
<file path=[Content_Types].xml><?xml version="1.0" encoding="utf-8"?>
<Types xmlns="http://schemas.openxmlformats.org/package/2006/content-types">
  <Default Extension="jpeg" ContentType="image/jpeg"/>
  <Default Extension="wdp" ContentType="image/vnd.ms-photo"/>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11.fntdata" ContentType="application/x-fontdata"/>
  <Override PartName="/ppt/fonts/font12.fntdata" ContentType="application/x-fontdata"/>
  <Override PartName="/ppt/fonts/font13.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presProps.xml" ContentType="application/vnd.openxmlformats-officedocument.presentationml.presProps+xml"/>
  <Override PartName="/ppt/presentation.xml" ContentType="application/vnd.openxmlformats-officedocument.presentationml.presentation.main+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viewProps.xml" ContentType="application/vnd.openxmlformats-officedocument.presentationml.view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slides/slide1.xml" ContentType="application/vnd.openxmlformats-officedocument.presentationml.slide+xml"/>
  <Override PartName="/ppt/notesSlides/notesSlide1.xml" ContentType="application/vnd.openxmlformats-officedocument.presentationml.notesSlide+xml"/>
  <Override PartName="/ppt/slides/slide2.xml" ContentType="application/vnd.openxmlformats-officedocument.presentationml.slide+xml"/>
  <Override PartName="/ppt/notesSlides/notesSlide2.xml" ContentType="application/vnd.openxmlformats-officedocument.presentationml.notesSlide+xml"/>
  <Override PartName="/ppt/slides/slide3.xml" ContentType="application/vnd.openxmlformats-officedocument.presentationml.slide+xml"/>
  <Override PartName="/ppt/notesSlides/notesSlide3.xml" ContentType="application/vnd.openxmlformats-officedocument.presentationml.notesSlide+xml"/>
  <Override PartName="/ppt/slides/slide4.xml" ContentType="application/vnd.openxmlformats-officedocument.presentationml.slide+xml"/>
  <Override PartName="/ppt/notesSlides/notesSlide4.xml" ContentType="application/vnd.openxmlformats-officedocument.presentationml.notesSlide+xml"/>
  <Override PartName="/ppt/slides/slide5.xml" ContentType="application/vnd.openxmlformats-officedocument.presentationml.slide+xml"/>
  <Override PartName="/ppt/notesSlides/notesSlide5.xml" ContentType="application/vnd.openxmlformats-officedocument.presentationml.notesSlide+xml"/>
  <Override PartName="/ppt/slides/slide6.xml" ContentType="application/vnd.openxmlformats-officedocument.presentationml.slide+xml"/>
  <Override PartName="/ppt/notesSlides/notesSlide6.xml" ContentType="application/vnd.openxmlformats-officedocument.presentationml.notesSlide+xml"/>
  <Override PartName="/ppt/slides/slide7.xml" ContentType="application/vnd.openxmlformats-officedocument.presentationml.slide+xml"/>
  <Override PartName="/ppt/notesSlides/notesSlide7.xml" ContentType="application/vnd.openxmlformats-officedocument.presentationml.notesSlide+xml"/>
  <Override PartName="/ppt/slides/slide8.xml" ContentType="application/vnd.openxmlformats-officedocument.presentationml.slide+xml"/>
  <Override PartName="/ppt/notesSlides/notesSlide8.xml" ContentType="application/vnd.openxmlformats-officedocument.presentationml.notesSlide+xml"/>
  <Override PartName="/ppt/slides/slide9.xml" ContentType="application/vnd.openxmlformats-officedocument.presentationml.slide+xml"/>
  <Override PartName="/ppt/notesSlides/notesSlide9.xml" ContentType="application/vnd.openxmlformats-officedocument.presentationml.notesSlide+xml"/>
  <Override PartName="/ppt/slides/slide10.xml" ContentType="application/vnd.openxmlformats-officedocument.presentationml.slide+xml"/>
  <Override PartName="/ppt/notesSlides/notesSlide10.xml" ContentType="application/vnd.openxmlformats-officedocument.presentationml.notesSlide+xml"/>
  <Override PartName="/ppt/slides/slide11.xml" ContentType="application/vnd.openxmlformats-officedocument.presentationml.slide+xml"/>
  <Override PartName="/ppt/notesSlides/notesSlide11.xml" ContentType="application/vnd.openxmlformats-officedocument.presentationml.notesSlide+xml"/>
  <Override PartName="/ppt/slides/slide12.xml" ContentType="application/vnd.openxmlformats-officedocument.presentationml.slide+xml"/>
  <Override PartName="/ppt/notesSlides/notesSlide12.xml" ContentType="application/vnd.openxmlformats-officedocument.presentationml.notesSlide+xml"/>
  <Override PartName="/ppt/slides/slide13.xml" ContentType="application/vnd.openxmlformats-officedocument.presentationml.slide+xml"/>
  <Override PartName="/ppt/notesSlides/notesSlide13.xml" ContentType="application/vnd.openxmlformats-officedocument.presentationml.notesSlide+xml"/>
  <Override PartName="/ppt/slides/slide14.xml" ContentType="application/vnd.openxmlformats-officedocument.presentationml.slide+xml"/>
  <Override PartName="/ppt/notesSlides/notesSlide14.xml" ContentType="application/vnd.openxmlformats-officedocument.presentationml.notesSlide+xml"/>
  <Override PartName="/ppt/slides/slide15.xml" ContentType="application/vnd.openxmlformats-officedocument.presentationml.slide+xml"/>
  <Override PartName="/ppt/notesSlides/notesSlide15.xml" ContentType="application/vnd.openxmlformats-officedocument.presentationml.notesSlide+xml"/>
  <Override PartName="/ppt/slides/slide16.xml" ContentType="application/vnd.openxmlformats-officedocument.presentationml.slide+xml"/>
  <Override PartName="/ppt/notesSlides/notesSlide16.xml" ContentType="application/vnd.openxmlformats-officedocument.presentationml.notesSlide+xml"/>
  <Override PartName="/ppt/slides/slide17.xml" ContentType="application/vnd.openxmlformats-officedocument.presentationml.slide+xml"/>
  <Override PartName="/ppt/notesSlides/notesSlide17.xml" ContentType="application/vnd.openxmlformats-officedocument.presentationml.notesSlide+xml"/>
  <Override PartName="/ppt/slides/slide18.xml" ContentType="application/vnd.openxmlformats-officedocument.presentationml.slide+xml"/>
  <Override PartName="/ppt/notesSlides/notesSlide18.xml" ContentType="application/vnd.openxmlformats-officedocument.presentationml.notesSlide+xml"/>
  <Override PartName="/ppt/slides/slide19.xml" ContentType="application/vnd.openxmlformats-officedocument.presentationml.slide+xml"/>
  <Override PartName="/ppt/notesSlides/notesSlide19.xml" ContentType="application/vnd.openxmlformats-officedocument.presentationml.notesSlide+xml"/>
  <Override PartName="/ppt/slides/slide20.xml" ContentType="application/vnd.openxmlformats-officedocument.presentationml.slide+xml"/>
  <Override PartName="/ppt/notesSlides/notesSlide20.xml" ContentType="application/vnd.openxmlformats-officedocument.presentationml.notesSlide+xml"/>
  <Override PartName="/ppt/slides/slide21.xml" ContentType="application/vnd.openxmlformats-officedocument.presentationml.slide+xml"/>
  <Override PartName="/ppt/notesSlides/notesSlide21.xml" ContentType="application/vnd.openxmlformats-officedocument.presentationml.notesSlide+xml"/>
  <Override PartName="/ppt/slides/slide22.xml" ContentType="application/vnd.openxmlformats-officedocument.presentationml.slide+xml"/>
  <Override PartName="/ppt/notesSlides/notesSlide22.xml" ContentType="application/vnd.openxmlformats-officedocument.presentationml.notesSlide+xml"/>
  <Override PartName="/ppt/slides/slide23.xml" ContentType="application/vnd.openxmlformats-officedocument.presentationml.slide+xml"/>
  <Override PartName="/ppt/notesSlides/notesSlide23.xml" ContentType="application/vnd.openxmlformats-officedocument.presentationml.notesSlide+xml"/>
  <Override PartName="/ppt/slides/slide24.xml" ContentType="application/vnd.openxmlformats-officedocument.presentationml.slide+xml"/>
  <Override PartName="/ppt/notesSlides/notesSlide24.xml" ContentType="application/vnd.openxmlformats-officedocument.presentationml.notesSlide+xml"/>
  <Override PartName="/ppt/slides/slide25.xml" ContentType="application/vnd.openxmlformats-officedocument.presentationml.slide+xml"/>
  <Override PartName="/ppt/notesSlides/notesSlide25.xml" ContentType="application/vnd.openxmlformats-officedocument.presentationml.notesSlide+xml"/>
  <Override PartName="/ppt/slides/slide26.xml" ContentType="application/vnd.openxmlformats-officedocument.presentationml.slide+xml"/>
  <Override PartName="/ppt/notesSlides/notesSlide26.xml" ContentType="application/vnd.openxmlformats-officedocument.presentationml.notesSlide+xml"/>
  <Override PartName="/ppt/slides/slide27.xml" ContentType="application/vnd.openxmlformats-officedocument.presentationml.slide+xml"/>
  <Override PartName="/ppt/notesSlides/notesSlide27.xml" ContentType="application/vnd.openxmlformats-officedocument.presentationml.notesSlide+xml"/>
  <Override PartName="/ppt/slides/slide28.xml" ContentType="application/vnd.openxmlformats-officedocument.presentationml.slide+xml"/>
  <Override PartName="/ppt/notesSlides/notesSlide28.xml" ContentType="application/vnd.openxmlformats-officedocument.presentationml.notesSlide+xml"/>
  <Override PartName="/ppt/slides/slide29.xml" ContentType="application/vnd.openxmlformats-officedocument.presentationml.slide+xml"/>
  <Override PartName="/ppt/notesSlides/notesSlide29.xml" ContentType="application/vnd.openxmlformats-officedocument.presentationml.notesSlide+xml"/>
  <Override PartName="/ppt/slides/slide30.xml" ContentType="application/vnd.openxmlformats-officedocument.presentationml.slide+xml"/>
  <Override PartName="/ppt/notesSlides/notesSlide30.xml" ContentType="application/vnd.openxmlformats-officedocument.presentationml.notesSlide+xml"/>
  <Override PartName="/ppt/slides/slide31.xml" ContentType="application/vnd.openxmlformats-officedocument.presentationml.slide+xml"/>
  <Override PartName="/ppt/notesSlides/notesSlide31.xml" ContentType="application/vnd.openxmlformats-officedocument.presentationml.notesSlide+xml"/>
  <Override PartName="/ppt/slides/slide32.xml" ContentType="application/vnd.openxmlformats-officedocument.presentationml.slide+xml"/>
  <Override PartName="/ppt/notesSlides/notesSlide32.xml" ContentType="application/vnd.openxmlformats-officedocument.presentationml.notesSlide+xml"/>
  <Override PartName="/ppt/slides/slide33.xml" ContentType="application/vnd.openxmlformats-officedocument.presentationml.slide+xml"/>
  <Override PartName="/ppt/notesSlides/notesSlide33.xml" ContentType="application/vnd.openxmlformats-officedocument.presentationml.notesSlide+xml"/>
  <Override PartName="/ppt/slides/slide34.xml" ContentType="application/vnd.openxmlformats-officedocument.presentationml.slide+xml"/>
  <Override PartName="/ppt/notesSlides/notesSlide34.xml" ContentType="application/vnd.openxmlformats-officedocument.presentationml.notesSlide+xml"/>
  <Override PartName="/ppt/slides/slide35.xml" ContentType="application/vnd.openxmlformats-officedocument.presentationml.slide+xml"/>
  <Override PartName="/ppt/notesSlides/notesSlide35.xml" ContentType="application/vnd.openxmlformats-officedocument.presentationml.notesSlide+xml"/>
  <Override PartName="/ppt/slides/slide36.xml" ContentType="application/vnd.openxmlformats-officedocument.presentationml.slide+xml"/>
  <Override PartName="/ppt/notesSlides/notesSlide36.xml" ContentType="application/vnd.openxmlformats-officedocument.presentationml.notesSlide+xml"/>
  <Override PartName="/ppt/slides/slide37.xml" ContentType="application/vnd.openxmlformats-officedocument.presentationml.slide+xml"/>
  <Override PartName="/ppt/notesSlides/notesSlide37.xml" ContentType="application/vnd.openxmlformats-officedocument.presentationml.notesSlide+xml"/>
  <Override PartName="/ppt/slides/slide38.xml" ContentType="application/vnd.openxmlformats-officedocument.presentationml.slide+xml"/>
  <Override PartName="/ppt/notesSlides/notesSlide38.xml" ContentType="application/vnd.openxmlformats-officedocument.presentationml.notesSlide+xml"/>
</Types>
</file>

<file path=_rels/.rels><?xml version="1.0" encoding="UTF-8"?>
<Relationships xmlns="http://schemas.openxmlformats.org/package/2006/relationships"><Relationship Id="rId1" Type="http://schemas.openxmlformats.org/officeDocument/2006/relationships/officeDocument" Target="ppt/presentation.xml"></Relationship><Relationship Id="rId2" Type="http://schemas.openxmlformats.org/package/2006/relationships/metadata/core-properties" Target="docProps/core.xml"></Relationship><Relationship Id="rId3" Type="http://schemas.openxmlformats.org/officeDocument/2006/relationships/extended-properties" Target="docProps/app.xml"></Relationship><Relationship Id="rId4" Type="http://schemas.openxmlformats.org/package/2006/relationships/metadata/thumbnail" Target="docProps/thumbnail.jpeg"></Relationship><Relationship Id="rId5" Type="http://schemas.openxmlformats.org/officeDocument/2006/relationships/custom-properties" Target="docProps/custom.xml"></Relationship></Relationships>
</file>

<file path=ppt/presentation.xml><?xml version="1.0" encoding="utf-8"?>
<p:presentation xmlns:a="http://schemas.openxmlformats.org/drawingml/2006/main" xmlns:r="http://schemas.openxmlformats.org/officeDocument/2006/relationships" xmlns:p="http://schemas.openxmlformats.org/presentationml/2006/main" xmlns:p14="http://schemas.microsoft.com/office/powerpoint/2010/main" embedTrueTypeFonts="1" saveSubsetFonts="1">
  <p:sldMasterIdLst>
    <p:sldMasterId id="2147483652" r:id="rId18"/>
  </p:sldMasterIdLst>
  <p:notesMasterIdLst>
    <p:notesMasterId r:id="rId20"/>
  </p:notesMasterIdLst>
  <p:sldIdLst>
    <p:sldId id="256" r:id="rId22"/>
    <p:sldId id="257" r:id="rId24"/>
    <p:sldId id="258" r:id="rId26"/>
    <p:sldId id="259" r:id="rId28"/>
    <p:sldId id="285" r:id="rId30"/>
    <p:sldId id="286" r:id="rId32"/>
    <p:sldId id="288" r:id="rId34"/>
    <p:sldId id="289" r:id="rId36"/>
    <p:sldId id="292" r:id="rId38"/>
    <p:sldId id="293" r:id="rId40"/>
    <p:sldId id="294" r:id="rId42"/>
    <p:sldId id="295" r:id="rId44"/>
    <p:sldId id="260" r:id="rId46"/>
    <p:sldId id="296" r:id="rId48"/>
    <p:sldId id="266" r:id="rId50"/>
    <p:sldId id="267" r:id="rId52"/>
    <p:sldId id="268" r:id="rId54"/>
    <p:sldId id="269" r:id="rId56"/>
    <p:sldId id="270" r:id="rId58"/>
    <p:sldId id="261" r:id="rId60"/>
    <p:sldId id="274" r:id="rId62"/>
    <p:sldId id="275" r:id="rId64"/>
    <p:sldId id="277" r:id="rId66"/>
    <p:sldId id="278" r:id="rId68"/>
    <p:sldId id="299" r:id="rId70"/>
    <p:sldId id="300" r:id="rId72"/>
    <p:sldId id="301" r:id="rId74"/>
    <p:sldId id="279" r:id="rId76"/>
    <p:sldId id="262" r:id="rId78"/>
    <p:sldId id="280" r:id="rId80"/>
    <p:sldId id="281" r:id="rId82"/>
    <p:sldId id="282" r:id="rId84"/>
    <p:sldId id="283" r:id="rId86"/>
    <p:sldId id="284" r:id="rId88"/>
    <p:sldId id="297" r:id="rId90"/>
    <p:sldId id="298" r:id="rId92"/>
    <p:sldId id="302" r:id="rId94"/>
    <p:sldId id="322" r:id="rId9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mbeddedFontLst>
    <p:embeddedFont>
      <p:font typeface="Source Sans Pro" panose="" pitchFamily="0" charset="0">
        <p:regular r:id="rId46"/>
      </p:font>
    </p:embeddedFont>
    <p:embeddedFont>
      <p:font typeface="方正兰亭黑_GBK" panose="" pitchFamily="2" charset="-122">
        <p:regular r:id="rId47"/>
      </p:font>
    </p:embeddedFont>
    <p:embeddedFont>
      <p:font typeface="LiHei Pro" panose="" pitchFamily="15927296" charset="-122">
        <p:regular r:id="rId48"/>
      </p:font>
    </p:embeddedFont>
    <p:embeddedFont>
      <p:font typeface="Calibri" panose="" pitchFamily="34" charset="0">
        <p:regular r:id="rId49"/>
        <p:bold r:id="rId50"/>
        <p:italic r:id="rId51"/>
        <p:boldItalic r:id="rId52"/>
      </p:font>
    </p:embeddedFont>
    <p:embeddedFont>
      <p:font typeface="Bebas" panose="" pitchFamily="2" charset="0">
        <p:regular r:id="rId53"/>
      </p:font>
    </p:embeddedFont>
    <p:embeddedFont>
      <p:font typeface="Arial Unicode MS" panose="" pitchFamily="34" charset="-122">
        <p:regular r:id="rId54"/>
      </p:font>
    </p:embeddedFont>
    <p:embeddedFont>
      <p:font typeface="微软雅黑" panose="" pitchFamily="34" charset="-122">
        <p:regular r:id="rId55"/>
        <p:bold r:id="rId56"/>
      </p:font>
    </p:embeddedFont>
    <p:embeddedFont>
      <p:font typeface="Impact" panose="" pitchFamily="34" charset="0">
        <p:regular r:id="rId57"/>
      </p:font>
    </p:embeddedFont>
  </p:embeddedFon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Lst>
  </p:showPr>
  <p:clrMru>
    <a:srgbClr val="001533"/>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View">
  <p:normalViewPr horzBarState="maximized">
    <p:restoredLeft sz="8516" autoAdjust="0"/>
    <p:restoredTop sz="94660"/>
  </p:normalViewPr>
  <p:slideViewPr>
    <p:cSldViewPr snapToGrid="0" snapToObjects="1">
      <p:cViewPr varScale="1">
        <p:scale>
          <a:sx n="113" d="100"/>
          <a:sy n="113" d="100"/>
        </p:scale>
        <p:origin x="882" y="96"/>
      </p:cViewPr>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Relationships xmlns="http://schemas.openxmlformats.org/package/2006/relationships"><Relationship Id="rId1" Type="http://schemas.openxmlformats.org/officeDocument/2006/relationships/font" Target="fonts/font13.fntdata"></Relationship><Relationship Id="rId2" Type="http://schemas.openxmlformats.org/officeDocument/2006/relationships/font" Target="fonts/font12.fntdata"></Relationship><Relationship Id="rId3" Type="http://schemas.openxmlformats.org/officeDocument/2006/relationships/font" Target="fonts/font11.fntdata"></Relationship><Relationship Id="rId4" Type="http://schemas.openxmlformats.org/officeDocument/2006/relationships/font" Target="fonts/font10.fntdata"></Relationship><Relationship Id="rId5" Type="http://schemas.openxmlformats.org/officeDocument/2006/relationships/font" Target="fonts/font9.fntdata"></Relationship><Relationship Id="rId6" Type="http://schemas.openxmlformats.org/officeDocument/2006/relationships/font" Target="fonts/font8.fntdata"></Relationship><Relationship Id="rId7" Type="http://schemas.openxmlformats.org/officeDocument/2006/relationships/font" Target="fonts/font7.fntdata"></Relationship><Relationship Id="rId8" Type="http://schemas.openxmlformats.org/officeDocument/2006/relationships/font" Target="fonts/font6.fntdata"></Relationship><Relationship Id="rId9" Type="http://schemas.openxmlformats.org/officeDocument/2006/relationships/font" Target="fonts/font5.fntdata"></Relationship><Relationship Id="rId10" Type="http://schemas.openxmlformats.org/officeDocument/2006/relationships/font" Target="fonts/font4.fntdata"></Relationship><Relationship Id="rId11" Type="http://schemas.openxmlformats.org/officeDocument/2006/relationships/font" Target="fonts/font3.fntdata"></Relationship><Relationship Id="rId12" Type="http://schemas.openxmlformats.org/officeDocument/2006/relationships/font" Target="fonts/font2.fntdata"></Relationship><Relationship Id="rId13" Type="http://schemas.openxmlformats.org/officeDocument/2006/relationships/font" Target="fonts/font1.fntdata"></Relationship><Relationship Id="rId14" Type="http://schemas.openxmlformats.org/officeDocument/2006/relationships/tableStyles" Target="tableStyles.xml"></Relationship><Relationship Id="rId18" Type="http://schemas.openxmlformats.org/officeDocument/2006/relationships/slideMaster" Target="slideMasters/slideMaster1.xml"></Relationship><Relationship Id="rId19" Type="http://schemas.openxmlformats.org/officeDocument/2006/relationships/theme" Target="theme/theme1.xml"></Relationship><Relationship Id="rId20" Type="http://schemas.openxmlformats.org/officeDocument/2006/relationships/notesMaster" Target="notesMasters/notesMaster1.xml"></Relationship><Relationship Id="rId22" Type="http://schemas.openxmlformats.org/officeDocument/2006/relationships/slide" Target="slides/slide1.xml"></Relationship><Relationship Id="rId24" Type="http://schemas.openxmlformats.org/officeDocument/2006/relationships/slide" Target="slides/slide2.xml"></Relationship><Relationship Id="rId26" Type="http://schemas.openxmlformats.org/officeDocument/2006/relationships/slide" Target="slides/slide3.xml"></Relationship><Relationship Id="rId28" Type="http://schemas.openxmlformats.org/officeDocument/2006/relationships/slide" Target="slides/slide4.xml"></Relationship><Relationship Id="rId30" Type="http://schemas.openxmlformats.org/officeDocument/2006/relationships/slide" Target="slides/slide5.xml"></Relationship><Relationship Id="rId32" Type="http://schemas.openxmlformats.org/officeDocument/2006/relationships/slide" Target="slides/slide6.xml"></Relationship><Relationship Id="rId34" Type="http://schemas.openxmlformats.org/officeDocument/2006/relationships/slide" Target="slides/slide7.xml"></Relationship><Relationship Id="rId36" Type="http://schemas.openxmlformats.org/officeDocument/2006/relationships/slide" Target="slides/slide8.xml"></Relationship><Relationship Id="rId38" Type="http://schemas.openxmlformats.org/officeDocument/2006/relationships/slide" Target="slides/slide9.xml"></Relationship><Relationship Id="rId40" Type="http://schemas.openxmlformats.org/officeDocument/2006/relationships/slide" Target="slides/slide10.xml"></Relationship><Relationship Id="rId42" Type="http://schemas.openxmlformats.org/officeDocument/2006/relationships/slide" Target="slides/slide11.xml"></Relationship><Relationship Id="rId44" Type="http://schemas.openxmlformats.org/officeDocument/2006/relationships/slide" Target="slides/slide12.xml"></Relationship><Relationship Id="rId46" Type="http://schemas.openxmlformats.org/officeDocument/2006/relationships/slide" Target="slides/slide13.xml"></Relationship><Relationship Id="rId48" Type="http://schemas.openxmlformats.org/officeDocument/2006/relationships/slide" Target="slides/slide14.xml"></Relationship><Relationship Id="rId50" Type="http://schemas.openxmlformats.org/officeDocument/2006/relationships/slide" Target="slides/slide15.xml"></Relationship><Relationship Id="rId52" Type="http://schemas.openxmlformats.org/officeDocument/2006/relationships/slide" Target="slides/slide16.xml"></Relationship><Relationship Id="rId54" Type="http://schemas.openxmlformats.org/officeDocument/2006/relationships/slide" Target="slides/slide17.xml"></Relationship><Relationship Id="rId56" Type="http://schemas.openxmlformats.org/officeDocument/2006/relationships/slide" Target="slides/slide18.xml"></Relationship><Relationship Id="rId58" Type="http://schemas.openxmlformats.org/officeDocument/2006/relationships/slide" Target="slides/slide19.xml"></Relationship><Relationship Id="rId60" Type="http://schemas.openxmlformats.org/officeDocument/2006/relationships/slide" Target="slides/slide20.xml"></Relationship><Relationship Id="rId62" Type="http://schemas.openxmlformats.org/officeDocument/2006/relationships/slide" Target="slides/slide21.xml"></Relationship><Relationship Id="rId64" Type="http://schemas.openxmlformats.org/officeDocument/2006/relationships/slide" Target="slides/slide22.xml"></Relationship><Relationship Id="rId66" Type="http://schemas.openxmlformats.org/officeDocument/2006/relationships/slide" Target="slides/slide23.xml"></Relationship><Relationship Id="rId68" Type="http://schemas.openxmlformats.org/officeDocument/2006/relationships/slide" Target="slides/slide24.xml"></Relationship><Relationship Id="rId70" Type="http://schemas.openxmlformats.org/officeDocument/2006/relationships/slide" Target="slides/slide25.xml"></Relationship><Relationship Id="rId72" Type="http://schemas.openxmlformats.org/officeDocument/2006/relationships/slide" Target="slides/slide26.xml"></Relationship><Relationship Id="rId74" Type="http://schemas.openxmlformats.org/officeDocument/2006/relationships/slide" Target="slides/slide27.xml"></Relationship><Relationship Id="rId76" Type="http://schemas.openxmlformats.org/officeDocument/2006/relationships/slide" Target="slides/slide28.xml"></Relationship><Relationship Id="rId78" Type="http://schemas.openxmlformats.org/officeDocument/2006/relationships/slide" Target="slides/slide29.xml"></Relationship><Relationship Id="rId80" Type="http://schemas.openxmlformats.org/officeDocument/2006/relationships/slide" Target="slides/slide30.xml"></Relationship><Relationship Id="rId82" Type="http://schemas.openxmlformats.org/officeDocument/2006/relationships/slide" Target="slides/slide31.xml"></Relationship><Relationship Id="rId84" Type="http://schemas.openxmlformats.org/officeDocument/2006/relationships/slide" Target="slides/slide32.xml"></Relationship><Relationship Id="rId86" Type="http://schemas.openxmlformats.org/officeDocument/2006/relationships/slide" Target="slides/slide33.xml"></Relationship><Relationship Id="rId88" Type="http://schemas.openxmlformats.org/officeDocument/2006/relationships/slide" Target="slides/slide34.xml"></Relationship><Relationship Id="rId90" Type="http://schemas.openxmlformats.org/officeDocument/2006/relationships/slide" Target="slides/slide35.xml"></Relationship><Relationship Id="rId92" Type="http://schemas.openxmlformats.org/officeDocument/2006/relationships/slide" Target="slides/slide36.xml"></Relationship><Relationship Id="rId94" Type="http://schemas.openxmlformats.org/officeDocument/2006/relationships/slide" Target="slides/slide37.xml"></Relationship><Relationship Id="rId96" Type="http://schemas.openxmlformats.org/officeDocument/2006/relationships/slide" Target="slides/slide38.xml"></Relationship><Relationship Id="rId98" Type="http://schemas.openxmlformats.org/officeDocument/2006/relationships/viewProps" Target="viewProps.xml"></Relationship><Relationship Id="rId99" Type="http://schemas.openxmlformats.org/officeDocument/2006/relationships/presProps" Target="presProps.xml"></Relationship></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2A1C919-24A8-40DC-A46F-B0C9C71ED0E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A1EE0CC-6AFD-442C-A98D-74E0E124542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xml"></Relationship></Relationships>
</file>

<file path=ppt/notesSlides/_rels/notesSlide10.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0.xml"></Relationship></Relationships>
</file>

<file path=ppt/notesSlides/_rels/notesSlide11.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1.xml"></Relationship></Relationships>
</file>

<file path=ppt/notesSlides/_rels/notesSlide12.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2.xml"></Relationship></Relationships>
</file>

<file path=ppt/notesSlides/_rels/notesSlide13.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3.xml"></Relationship></Relationships>
</file>

<file path=ppt/notesSlides/_rels/notesSlide14.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4.xml"></Relationship></Relationships>
</file>

<file path=ppt/notesSlides/_rels/notesSlide15.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5.xml"></Relationship></Relationships>
</file>

<file path=ppt/notesSlides/_rels/notesSlide16.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6.xml"></Relationship></Relationships>
</file>

<file path=ppt/notesSlides/_rels/notesSlide17.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7.xml"></Relationship></Relationships>
</file>

<file path=ppt/notesSlides/_rels/notesSlide18.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8.xml"></Relationship></Relationships>
</file>

<file path=ppt/notesSlides/_rels/notesSlide19.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9.xml"></Relationship></Relationships>
</file>

<file path=ppt/notesSlides/_rels/notesSlide2.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xml"></Relationship></Relationships>
</file>

<file path=ppt/notesSlides/_rels/notesSlide20.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0.xml"></Relationship></Relationships>
</file>

<file path=ppt/notesSlides/_rels/notesSlide21.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1.xml"></Relationship></Relationships>
</file>

<file path=ppt/notesSlides/_rels/notesSlide22.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2.xml"></Relationship></Relationships>
</file>

<file path=ppt/notesSlides/_rels/notesSlide23.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3.xml"></Relationship></Relationships>
</file>

<file path=ppt/notesSlides/_rels/notesSlide24.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4.xml"></Relationship></Relationships>
</file>

<file path=ppt/notesSlides/_rels/notesSlide25.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5.xml"></Relationship></Relationships>
</file>

<file path=ppt/notesSlides/_rels/notesSlide26.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6.xml"></Relationship></Relationships>
</file>

<file path=ppt/notesSlides/_rels/notesSlide27.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7.xml"></Relationship></Relationships>
</file>

<file path=ppt/notesSlides/_rels/notesSlide28.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8.xml"></Relationship></Relationships>
</file>

<file path=ppt/notesSlides/_rels/notesSlide29.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9.xml"></Relationship></Relationships>
</file>

<file path=ppt/notesSlides/_rels/notesSlide3.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xml"></Relationship></Relationships>
</file>

<file path=ppt/notesSlides/_rels/notesSlide30.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0.xml"></Relationship></Relationships>
</file>

<file path=ppt/notesSlides/_rels/notesSlide31.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1.xml"></Relationship></Relationships>
</file>

<file path=ppt/notesSlides/_rels/notesSlide32.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2.xml"></Relationship></Relationships>
</file>

<file path=ppt/notesSlides/_rels/notesSlide33.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3.xml"></Relationship></Relationships>
</file>

<file path=ppt/notesSlides/_rels/notesSlide34.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4.xml"></Relationship></Relationships>
</file>

<file path=ppt/notesSlides/_rels/notesSlide35.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5.xml"></Relationship></Relationships>
</file>

<file path=ppt/notesSlides/_rels/notesSlide36.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6.xml"></Relationship></Relationships>
</file>

<file path=ppt/notesSlides/_rels/notesSlide37.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7.xml"></Relationship></Relationships>
</file>

<file path=ppt/notesSlides/_rels/notesSlide38.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8.xml"></Relationship></Relationships>
</file>

<file path=ppt/notesSlides/_rels/notesSlide4.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4.xml"></Relationship></Relationships>
</file>

<file path=ppt/notesSlides/_rels/notesSlide5.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5.xml"></Relationship></Relationships>
</file>

<file path=ppt/notesSlides/_rels/notesSlide6.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6.xml"></Relationship></Relationships>
</file>

<file path=ppt/notesSlides/_rels/notesSlide7.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7.xml"></Relationship></Relationships>
</file>

<file path=ppt/notesSlides/_rels/notesSlide8.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8.xml"></Relationship></Relationships>
</file>

<file path=ppt/notesSlides/_rels/notesSlide9.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9.xml"></Relationship></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更多模板请关注：https:</a:t>
            </a:r>
            <a:r>
              <a:rPr lang="zh-CN" altLang="en-US" smtClean="0"/>
              <a:t>//</a:t>
            </a:r>
            <a:r>
              <a:rPr lang="en-US" altLang="zh-CN" smtClean="0"/>
              <a:t>xnwe.taobao.com</a:t>
            </a:r>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A1EE0CC-6AFD-442C-A98D-74E0E124542F}"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A1EE0CC-6AFD-442C-A98D-74E0E124542F}"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A1EE0CC-6AFD-442C-A98D-74E0E124542F}"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A1EE0CC-6AFD-442C-A98D-74E0E124542F}"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A1EE0CC-6AFD-442C-A98D-74E0E124542F}"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A1EE0CC-6AFD-442C-A98D-74E0E124542F}"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3" name="Shape 753"/>
          <p:cNvSpPr/>
          <p:nvPr>
            <p:ph type="sldImg"/>
          </p:nvPr>
        </p:nvSpPr>
        <p:spPr>
          <a:prstGeom prst="rect">
            <a:avLst/>
          </a:prstGeom>
        </p:spPr>
        <p:txBody>
          <a:bodyPr/>
          <a:lstStyle/>
          <a:p/>
        </p:txBody>
      </p:sp>
      <p:sp>
        <p:nvSpPr>
          <p:cNvPr id="754" name="Shape 754"/>
          <p:cNvSpPr/>
          <p:nvPr>
            <p:ph type="body" sz="quarter" idx="1"/>
          </p:nvPr>
        </p:nvSpPr>
        <p:spPr>
          <a:prstGeom prst="rect">
            <a:avLst/>
          </a:prstGeom>
        </p:spPr>
        <p:txBody>
          <a:bodyPr/>
          <a:lstStyle/>
          <a:p>
            <a:r>
              <a:t>模板来自于 http://www.ypppt.com</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A1EE0CC-6AFD-442C-A98D-74E0E124542F}"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1"/>
            <a:ext cx="2743200" cy="365125"/>
          </a:xfrm>
        </p:spPr>
        <p:txBody>
          <a:bodyPr/>
          <a:lstStyle>
            <a:lvl1pPr>
              <a:defRPr/>
            </a:lvl1pPr>
          </a:lstStyle>
          <a:p>
            <a:fld id="{80F42DC0-2E3F-F440-A3AA-64F0AA1F84F2}" type="datetime1">
              <a:rPr lang="zh-CN" altLang="en-US"/>
            </a:fld>
            <a:endParaRPr lang="zh-CN" altLang="en-US" sz="1900">
              <a:solidFill>
                <a:schemeClr val="tx1"/>
              </a:solidFill>
            </a:endParaRPr>
          </a:p>
        </p:txBody>
      </p:sp>
      <p:sp>
        <p:nvSpPr>
          <p:cNvPr id="4" name="页脚占位符 3"/>
          <p:cNvSpPr>
            <a:spLocks noGrp="1"/>
          </p:cNvSpPr>
          <p:nvPr>
            <p:ph type="ftr" sz="quarter" idx="11"/>
          </p:nvPr>
        </p:nvSpPr>
        <p:spPr>
          <a:xfrm>
            <a:off x="4038600" y="6356351"/>
            <a:ext cx="4114800" cy="365125"/>
          </a:xfrm>
        </p:spPr>
        <p:txBody>
          <a:bodyPr/>
          <a:lstStyle>
            <a:lvl1pPr>
              <a:defRPr/>
            </a:lvl1pPr>
          </a:lstStyle>
          <a:p>
            <a:endParaRPr lang="zh-CN" altLang="zh-CN"/>
          </a:p>
        </p:txBody>
      </p:sp>
      <p:sp>
        <p:nvSpPr>
          <p:cNvPr id="5" name="幻灯片编号占位符 4"/>
          <p:cNvSpPr>
            <a:spLocks noGrp="1"/>
          </p:cNvSpPr>
          <p:nvPr>
            <p:ph type="sldNum" sz="quarter" idx="12"/>
          </p:nvPr>
        </p:nvSpPr>
        <p:spPr>
          <a:xfrm>
            <a:off x="8610600" y="6356351"/>
            <a:ext cx="2743200" cy="365125"/>
          </a:xfrm>
        </p:spPr>
        <p:txBody>
          <a:bodyPr/>
          <a:lstStyle>
            <a:lvl1pPr>
              <a:defRPr/>
            </a:lvl1pPr>
          </a:lstStyle>
          <a:p>
            <a:fld id="{C5FC99A0-26D8-5E4B-82FB-70809BCEE9F6}" type="slidenum">
              <a:rPr lang="zh-CN" altLang="en-US"/>
            </a:fld>
            <a:endParaRPr lang="zh-CN" altLang="en-US" sz="190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image" Target="../media/image1.jpeg"/><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4">
            <a:lum/>
          </a:blip>
          <a:srcRect/>
          <a:stretch>
            <a:fillRect l="-38000" r="-38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Relationships xmlns="http://schemas.openxmlformats.org/package/2006/relationships"><Relationship Id="rId9" Type="http://schemas.openxmlformats.org/officeDocument/2006/relationships/slideLayout" Target="../slideLayouts/slideLayout1.xml"></Relationship><Relationship Id="rId8" Type="http://schemas.openxmlformats.org/officeDocument/2006/relationships/image" Target="../media/image3.png"></Relationship><Relationship Id="rId7" Type="http://schemas.microsoft.com/office/2007/relationships/media" Target="../media/media1.mp3"></Relationship><Relationship Id="rId6" Type="http://schemas.openxmlformats.org/officeDocument/2006/relationships/audio" Target="../media/media1.mp3"></Relationship><Relationship Id="rId5" Type="http://schemas.openxmlformats.org/officeDocument/2006/relationships/image" Target="../media/image2.png"></Relationship><Relationship Id="rId4" Type="http://schemas.openxmlformats.org/officeDocument/2006/relationships/tags" Target="../tags/tag4.xml"></Relationship><Relationship Id="rId3" Type="http://schemas.openxmlformats.org/officeDocument/2006/relationships/tags" Target="../tags/tag3.xml"></Relationship><Relationship Id="rId2" Type="http://schemas.openxmlformats.org/officeDocument/2006/relationships/tags" Target="../tags/tag2.xml"></Relationship><Relationship Id="rId10" Type="http://schemas.openxmlformats.org/officeDocument/2006/relationships/notesSlide" Target="../notesSlides/notesSlide1.xml"></Relationship><Relationship Id="rId1" Type="http://schemas.openxmlformats.org/officeDocument/2006/relationships/tags" Target="../tags/tag1.xml"></Relationship></Relationships>
</file>

<file path=ppt/slides/_rels/slide10.xml.rels><?xml version="1.0" encoding="UTF-8"?>
<Relationships xmlns="http://schemas.openxmlformats.org/package/2006/relationships"><Relationship Id="rId2" Type="http://schemas.openxmlformats.org/officeDocument/2006/relationships/notesSlide" Target="../notesSlides/notesSlide10.xml"></Relationship><Relationship Id="rId1" Type="http://schemas.openxmlformats.org/officeDocument/2006/relationships/slideLayout" Target="../slideLayouts/slideLayout2.xml"></Relationship></Relationships>
</file>

<file path=ppt/slides/_rels/slide11.xml.rels><?xml version="1.0" encoding="UTF-8"?>
<Relationships xmlns="http://schemas.openxmlformats.org/package/2006/relationships"><Relationship Id="rId2" Type="http://schemas.openxmlformats.org/officeDocument/2006/relationships/notesSlide" Target="../notesSlides/notesSlide11.xml"></Relationship><Relationship Id="rId1" Type="http://schemas.openxmlformats.org/officeDocument/2006/relationships/slideLayout" Target="../slideLayouts/slideLayout2.xml"></Relationship></Relationships>
</file>

<file path=ppt/slides/_rels/slide12.xml.rels><?xml version="1.0" encoding="UTF-8"?>
<Relationships xmlns="http://schemas.openxmlformats.org/package/2006/relationships"><Relationship Id="rId2" Type="http://schemas.openxmlformats.org/officeDocument/2006/relationships/notesSlide" Target="../notesSlides/notesSlide12.xml"></Relationship><Relationship Id="rId1" Type="http://schemas.openxmlformats.org/officeDocument/2006/relationships/slideLayout" Target="../slideLayouts/slideLayout2.xml"></Relationship></Relationships>
</file>

<file path=ppt/slides/_rels/slide13.xml.rels><?xml version="1.0" encoding="UTF-8"?>
<Relationships xmlns="http://schemas.openxmlformats.org/package/2006/relationships"><Relationship Id="rId4" Type="http://schemas.openxmlformats.org/officeDocument/2006/relationships/notesSlide" Target="../notesSlides/notesSlide13.xml"></Relationship><Relationship Id="rId3" Type="http://schemas.openxmlformats.org/officeDocument/2006/relationships/slideLayout" Target="../slideLayouts/slideLayout1.xml"></Relationship><Relationship Id="rId2" Type="http://schemas.microsoft.com/office/2007/relationships/hdphoto" Target="../media/hdphoto2.wdp"></Relationship><Relationship Id="rId1" Type="http://schemas.openxmlformats.org/officeDocument/2006/relationships/image" Target="../media/image7.png"></Relationship></Relationships>
</file>

<file path=ppt/slides/_rels/slide14.xml.rels><?xml version="1.0" encoding="UTF-8"?>
<Relationships xmlns="http://schemas.openxmlformats.org/package/2006/relationships"><Relationship Id="rId3" Type="http://schemas.openxmlformats.org/officeDocument/2006/relationships/notesSlide" Target="../notesSlides/notesSlide14.xml"></Relationship><Relationship Id="rId2" Type="http://schemas.openxmlformats.org/officeDocument/2006/relationships/slideLayout" Target="../slideLayouts/slideLayout2.xml"></Relationship><Relationship Id="rId1" Type="http://schemas.openxmlformats.org/officeDocument/2006/relationships/image" Target="../media/image11.jpeg"></Relationship></Relationships>
</file>

<file path=ppt/slides/_rels/slide15.xml.rels><?xml version="1.0" encoding="UTF-8"?>
<Relationships xmlns="http://schemas.openxmlformats.org/package/2006/relationships"><Relationship Id="rId3" Type="http://schemas.openxmlformats.org/officeDocument/2006/relationships/notesSlide" Target="../notesSlides/notesSlide15.xml"></Relationship><Relationship Id="rId2" Type="http://schemas.openxmlformats.org/officeDocument/2006/relationships/slideLayout" Target="../slideLayouts/slideLayout2.xml"></Relationship><Relationship Id="rId1" Type="http://schemas.openxmlformats.org/officeDocument/2006/relationships/image" Target="../media/image12.png"></Relationship></Relationships>
</file>

<file path=ppt/slides/_rels/slide16.xml.rels><?xml version="1.0" encoding="UTF-8"?>
<Relationships xmlns="http://schemas.openxmlformats.org/package/2006/relationships"><Relationship Id="rId2" Type="http://schemas.openxmlformats.org/officeDocument/2006/relationships/notesSlide" Target="../notesSlides/notesSlide16.xml"></Relationship><Relationship Id="rId1" Type="http://schemas.openxmlformats.org/officeDocument/2006/relationships/slideLayout" Target="../slideLayouts/slideLayout2.xml"></Relationship></Relationships>
</file>

<file path=ppt/slides/_rels/slide17.xml.rels><?xml version="1.0" encoding="UTF-8"?>
<Relationships xmlns="http://schemas.openxmlformats.org/package/2006/relationships"><Relationship Id="rId2" Type="http://schemas.openxmlformats.org/officeDocument/2006/relationships/notesSlide" Target="../notesSlides/notesSlide17.xml"></Relationship><Relationship Id="rId1" Type="http://schemas.openxmlformats.org/officeDocument/2006/relationships/slideLayout" Target="../slideLayouts/slideLayout2.xml"></Relationship></Relationships>
</file>

<file path=ppt/slides/_rels/slide18.xml.rels><?xml version="1.0" encoding="UTF-8"?>
<Relationships xmlns="http://schemas.openxmlformats.org/package/2006/relationships"><Relationship Id="rId2" Type="http://schemas.openxmlformats.org/officeDocument/2006/relationships/notesSlide" Target="../notesSlides/notesSlide18.xml"></Relationship><Relationship Id="rId1" Type="http://schemas.openxmlformats.org/officeDocument/2006/relationships/slideLayout" Target="../slideLayouts/slideLayout2.xml"></Relationship></Relationships>
</file>

<file path=ppt/slides/_rels/slide19.xml.rels><?xml version="1.0" encoding="UTF-8"?>
<Relationships xmlns="http://schemas.openxmlformats.org/package/2006/relationships"><Relationship Id="rId4" Type="http://schemas.openxmlformats.org/officeDocument/2006/relationships/notesSlide" Target="../notesSlides/notesSlide19.xml"></Relationship><Relationship Id="rId3" Type="http://schemas.openxmlformats.org/officeDocument/2006/relationships/slideLayout" Target="../slideLayouts/slideLayout2.xml"></Relationship><Relationship Id="rId2" Type="http://schemas.openxmlformats.org/officeDocument/2006/relationships/image" Target="../media/image14.png"></Relationship><Relationship Id="rId1" Type="http://schemas.openxmlformats.org/officeDocument/2006/relationships/image" Target="../media/image13.png"></Relationship></Relationships>
</file>

<file path=ppt/slides/_rels/slide2.xml.rels><?xml version="1.0" encoding="UTF-8"?>
<Relationships xmlns="http://schemas.openxmlformats.org/package/2006/relationships"><Relationship Id="rId3" Type="http://schemas.openxmlformats.org/officeDocument/2006/relationships/notesSlide" Target="../notesSlides/notesSlide2.xml"></Relationship><Relationship Id="rId2" Type="http://schemas.openxmlformats.org/officeDocument/2006/relationships/slideLayout" Target="../slideLayouts/slideLayout1.xml"></Relationship><Relationship Id="rId1" Type="http://schemas.openxmlformats.org/officeDocument/2006/relationships/image" Target="../media/image4.png"></Relationship></Relationships>
</file>

<file path=ppt/slides/_rels/slide20.xml.rels><?xml version="1.0" encoding="UTF-8"?>
<Relationships xmlns="http://schemas.openxmlformats.org/package/2006/relationships"><Relationship Id="rId4" Type="http://schemas.openxmlformats.org/officeDocument/2006/relationships/notesSlide" Target="../notesSlides/notesSlide20.xml"></Relationship><Relationship Id="rId3" Type="http://schemas.openxmlformats.org/officeDocument/2006/relationships/slideLayout" Target="../slideLayouts/slideLayout1.xml"></Relationship><Relationship Id="rId2" Type="http://schemas.microsoft.com/office/2007/relationships/hdphoto" Target="../media/hdphoto2.wdp"></Relationship><Relationship Id="rId1" Type="http://schemas.openxmlformats.org/officeDocument/2006/relationships/image" Target="../media/image7.png"></Relationship></Relationships>
</file>

<file path=ppt/slides/_rels/slide21.xml.rels><?xml version="1.0" encoding="UTF-8"?>
<Relationships xmlns="http://schemas.openxmlformats.org/package/2006/relationships"><Relationship Id="rId4" Type="http://schemas.openxmlformats.org/officeDocument/2006/relationships/notesSlide" Target="../notesSlides/notesSlide21.xml"></Relationship><Relationship Id="rId3" Type="http://schemas.openxmlformats.org/officeDocument/2006/relationships/slideLayout" Target="../slideLayouts/slideLayout2.xml"></Relationship><Relationship Id="rId2" Type="http://schemas.openxmlformats.org/officeDocument/2006/relationships/image" Target="../media/image16.jpeg"></Relationship><Relationship Id="rId1" Type="http://schemas.openxmlformats.org/officeDocument/2006/relationships/image" Target="../media/image15.png"></Relationship></Relationships>
</file>

<file path=ppt/slides/_rels/slide22.xml.rels><?xml version="1.0" encoding="UTF-8"?>
<Relationships xmlns="http://schemas.openxmlformats.org/package/2006/relationships"><Relationship Id="rId2" Type="http://schemas.openxmlformats.org/officeDocument/2006/relationships/notesSlide" Target="../notesSlides/notesSlide22.xml"></Relationship><Relationship Id="rId1" Type="http://schemas.openxmlformats.org/officeDocument/2006/relationships/slideLayout" Target="../slideLayouts/slideLayout2.xml"></Relationship></Relationships>
</file>

<file path=ppt/slides/_rels/slide23.xml.rels><?xml version="1.0" encoding="UTF-8"?>
<Relationships xmlns="http://schemas.openxmlformats.org/package/2006/relationships"><Relationship Id="rId2" Type="http://schemas.openxmlformats.org/officeDocument/2006/relationships/notesSlide" Target="../notesSlides/notesSlide23.xml"></Relationship><Relationship Id="rId1" Type="http://schemas.openxmlformats.org/officeDocument/2006/relationships/slideLayout" Target="../slideLayouts/slideLayout2.xml"></Relationship></Relationships>
</file>

<file path=ppt/slides/_rels/slide24.xml.rels><?xml version="1.0" encoding="UTF-8"?>
<Relationships xmlns="http://schemas.openxmlformats.org/package/2006/relationships"><Relationship Id="rId2" Type="http://schemas.openxmlformats.org/officeDocument/2006/relationships/notesSlide" Target="../notesSlides/notesSlide24.xml"></Relationship><Relationship Id="rId1" Type="http://schemas.openxmlformats.org/officeDocument/2006/relationships/slideLayout" Target="../slideLayouts/slideLayout2.xml"></Relationship></Relationships>
</file>

<file path=ppt/slides/_rels/slide25.xml.rels><?xml version="1.0" encoding="UTF-8"?>
<Relationships xmlns="http://schemas.openxmlformats.org/package/2006/relationships"><Relationship Id="rId2" Type="http://schemas.openxmlformats.org/officeDocument/2006/relationships/notesSlide" Target="../notesSlides/notesSlide25.xml"></Relationship><Relationship Id="rId1" Type="http://schemas.openxmlformats.org/officeDocument/2006/relationships/slideLayout" Target="../slideLayouts/slideLayout2.xml"></Relationship></Relationships>
</file>

<file path=ppt/slides/_rels/slide26.xml.rels><?xml version="1.0" encoding="UTF-8"?>
<Relationships xmlns="http://schemas.openxmlformats.org/package/2006/relationships"><Relationship Id="rId2" Type="http://schemas.openxmlformats.org/officeDocument/2006/relationships/notesSlide" Target="../notesSlides/notesSlide26.xml"></Relationship><Relationship Id="rId1" Type="http://schemas.openxmlformats.org/officeDocument/2006/relationships/slideLayout" Target="../slideLayouts/slideLayout2.xml"></Relationship></Relationships>
</file>

<file path=ppt/slides/_rels/slide27.xml.rels><?xml version="1.0" encoding="UTF-8"?>
<Relationships xmlns="http://schemas.openxmlformats.org/package/2006/relationships"><Relationship Id="rId2" Type="http://schemas.openxmlformats.org/officeDocument/2006/relationships/notesSlide" Target="../notesSlides/notesSlide27.xml"></Relationship><Relationship Id="rId1" Type="http://schemas.openxmlformats.org/officeDocument/2006/relationships/slideLayout" Target="../slideLayouts/slideLayout2.xml"></Relationship></Relationships>
</file>

<file path=ppt/slides/_rels/slide28.xml.rels><?xml version="1.0" encoding="UTF-8"?>
<Relationships xmlns="http://schemas.openxmlformats.org/package/2006/relationships"><Relationship Id="rId2" Type="http://schemas.openxmlformats.org/officeDocument/2006/relationships/notesSlide" Target="../notesSlides/notesSlide28.xml"></Relationship><Relationship Id="rId1" Type="http://schemas.openxmlformats.org/officeDocument/2006/relationships/slideLayout" Target="../slideLayouts/slideLayout2.xml"></Relationship></Relationships>
</file>

<file path=ppt/slides/_rels/slide29.xml.rels><?xml version="1.0" encoding="UTF-8"?>
<Relationships xmlns="http://schemas.openxmlformats.org/package/2006/relationships"><Relationship Id="rId4" Type="http://schemas.openxmlformats.org/officeDocument/2006/relationships/notesSlide" Target="../notesSlides/notesSlide29.xml"></Relationship><Relationship Id="rId3" Type="http://schemas.openxmlformats.org/officeDocument/2006/relationships/slideLayout" Target="../slideLayouts/slideLayout1.xml"></Relationship><Relationship Id="rId2" Type="http://schemas.microsoft.com/office/2007/relationships/hdphoto" Target="../media/hdphoto2.wdp"></Relationship><Relationship Id="rId1" Type="http://schemas.openxmlformats.org/officeDocument/2006/relationships/image" Target="../media/image7.png"></Relationship></Relationships>
</file>

<file path=ppt/slides/_rels/slide3.xml.rels><?xml version="1.0" encoding="UTF-8"?>
<Relationships xmlns="http://schemas.openxmlformats.org/package/2006/relationships"><Relationship Id="rId5" Type="http://schemas.openxmlformats.org/officeDocument/2006/relationships/notesSlide" Target="../notesSlides/notesSlide3.xml"></Relationship><Relationship Id="rId4" Type="http://schemas.openxmlformats.org/officeDocument/2006/relationships/slideLayout" Target="../slideLayouts/slideLayout1.xml"></Relationship><Relationship Id="rId3" Type="http://schemas.openxmlformats.org/officeDocument/2006/relationships/image" Target="../media/image6.png"></Relationship><Relationship Id="rId2" Type="http://schemas.microsoft.com/office/2007/relationships/hdphoto" Target="../media/hdphoto1.wdp"></Relationship><Relationship Id="rId1" Type="http://schemas.openxmlformats.org/officeDocument/2006/relationships/image" Target="../media/image5.png"></Relationship></Relationships>
</file>

<file path=ppt/slides/_rels/slide30.xml.rels><?xml version="1.0" encoding="UTF-8"?>
<Relationships xmlns="http://schemas.openxmlformats.org/package/2006/relationships"><Relationship Id="rId2" Type="http://schemas.openxmlformats.org/officeDocument/2006/relationships/notesSlide" Target="../notesSlides/notesSlide30.xml"></Relationship><Relationship Id="rId1" Type="http://schemas.openxmlformats.org/officeDocument/2006/relationships/slideLayout" Target="../slideLayouts/slideLayout2.xml"></Relationship></Relationships>
</file>

<file path=ppt/slides/_rels/slide31.xml.rels><?xml version="1.0" encoding="UTF-8"?>
<Relationships xmlns="http://schemas.openxmlformats.org/package/2006/relationships"><Relationship Id="rId2" Type="http://schemas.openxmlformats.org/officeDocument/2006/relationships/notesSlide" Target="../notesSlides/notesSlide31.xml"></Relationship><Relationship Id="rId1" Type="http://schemas.openxmlformats.org/officeDocument/2006/relationships/slideLayout" Target="../slideLayouts/slideLayout2.xml"></Relationship></Relationships>
</file>

<file path=ppt/slides/_rels/slide32.xml.rels><?xml version="1.0" encoding="UTF-8"?>
<Relationships xmlns="http://schemas.openxmlformats.org/package/2006/relationships"><Relationship Id="rId2" Type="http://schemas.openxmlformats.org/officeDocument/2006/relationships/notesSlide" Target="../notesSlides/notesSlide32.xml"></Relationship><Relationship Id="rId1" Type="http://schemas.openxmlformats.org/officeDocument/2006/relationships/slideLayout" Target="../slideLayouts/slideLayout2.xml"></Relationship></Relationships>
</file>

<file path=ppt/slides/_rels/slide33.xml.rels><?xml version="1.0" encoding="UTF-8"?>
<Relationships xmlns="http://schemas.openxmlformats.org/package/2006/relationships"><Relationship Id="rId2" Type="http://schemas.openxmlformats.org/officeDocument/2006/relationships/notesSlide" Target="../notesSlides/notesSlide33.xml"></Relationship><Relationship Id="rId1" Type="http://schemas.openxmlformats.org/officeDocument/2006/relationships/slideLayout" Target="../slideLayouts/slideLayout2.xml"></Relationship></Relationships>
</file>

<file path=ppt/slides/_rels/slide34.xml.rels><?xml version="1.0" encoding="UTF-8"?>
<Relationships xmlns="http://schemas.openxmlformats.org/package/2006/relationships"><Relationship Id="rId2" Type="http://schemas.openxmlformats.org/officeDocument/2006/relationships/notesSlide" Target="../notesSlides/notesSlide34.xml"></Relationship><Relationship Id="rId1" Type="http://schemas.openxmlformats.org/officeDocument/2006/relationships/slideLayout" Target="../slideLayouts/slideLayout2.xml"></Relationship></Relationships>
</file>

<file path=ppt/slides/_rels/slide35.xml.rels><?xml version="1.0" encoding="UTF-8"?>
<Relationships xmlns="http://schemas.openxmlformats.org/package/2006/relationships"><Relationship Id="rId2" Type="http://schemas.openxmlformats.org/officeDocument/2006/relationships/notesSlide" Target="../notesSlides/notesSlide35.xml"></Relationship><Relationship Id="rId1" Type="http://schemas.openxmlformats.org/officeDocument/2006/relationships/slideLayout" Target="../slideLayouts/slideLayout2.xml"></Relationship></Relationships>
</file>

<file path=ppt/slides/_rels/slide36.xml.rels><?xml version="1.0" encoding="UTF-8"?>
<Relationships xmlns="http://schemas.openxmlformats.org/package/2006/relationships"><Relationship Id="rId2" Type="http://schemas.openxmlformats.org/officeDocument/2006/relationships/notesSlide" Target="../notesSlides/notesSlide36.xml"></Relationship><Relationship Id="rId1" Type="http://schemas.openxmlformats.org/officeDocument/2006/relationships/slideLayout" Target="../slideLayouts/slideLayout2.xml"></Relationship></Relationships>
</file>

<file path=ppt/slides/_rels/slide37.xml.rels><?xml version="1.0" encoding="UTF-8"?>
<Relationships xmlns="http://schemas.openxmlformats.org/package/2006/relationships"><Relationship Id="rId3" Type="http://schemas.openxmlformats.org/officeDocument/2006/relationships/notesSlide" Target="../notesSlides/notesSlide37.xml"></Relationship><Relationship Id="rId2" Type="http://schemas.openxmlformats.org/officeDocument/2006/relationships/slideLayout" Target="../slideLayouts/slideLayout1.xml"></Relationship><Relationship Id="rId1" Type="http://schemas.openxmlformats.org/officeDocument/2006/relationships/image" Target="../media/image2.png"></Relationship></Relationships>
</file>

<file path=ppt/slides/_rels/slide38.xml.rels><?xml version="1.0" encoding="UTF-8"?>
<Relationships xmlns="http://schemas.openxmlformats.org/package/2006/relationships"><Relationship Id="rId3" Type="http://schemas.openxmlformats.org/officeDocument/2006/relationships/notesSlide" Target="../notesSlides/notesSlide38.xml"></Relationship><Relationship Id="rId4" Type="http://schemas.openxmlformats.org/officeDocument/2006/relationships/image" Target="../media/fImage2734831341.jpeg"></Relationship><Relationship Id="rId5" Type="http://schemas.openxmlformats.org/officeDocument/2006/relationships/slideLayout" Target="../slideLayouts/slideLayout1.xml"></Relationship></Relationships>
</file>

<file path=ppt/slides/_rels/slide4.xml.rels><?xml version="1.0" encoding="UTF-8"?>
<Relationships xmlns="http://schemas.openxmlformats.org/package/2006/relationships"><Relationship Id="rId4" Type="http://schemas.openxmlformats.org/officeDocument/2006/relationships/notesSlide" Target="../notesSlides/notesSlide4.xml"></Relationship><Relationship Id="rId3" Type="http://schemas.openxmlformats.org/officeDocument/2006/relationships/slideLayout" Target="../slideLayouts/slideLayout1.xml"></Relationship><Relationship Id="rId2" Type="http://schemas.microsoft.com/office/2007/relationships/hdphoto" Target="../media/hdphoto2.wdp"></Relationship><Relationship Id="rId1" Type="http://schemas.openxmlformats.org/officeDocument/2006/relationships/image" Target="../media/image7.png"></Relationship></Relationships>
</file>

<file path=ppt/slides/_rels/slide5.xml.rels><?xml version="1.0" encoding="UTF-8"?>
<Relationships xmlns="http://schemas.openxmlformats.org/package/2006/relationships"><Relationship Id="rId3" Type="http://schemas.openxmlformats.org/officeDocument/2006/relationships/notesSlide" Target="../notesSlides/notesSlide5.xml"></Relationship><Relationship Id="rId2" Type="http://schemas.openxmlformats.org/officeDocument/2006/relationships/slideLayout" Target="../slideLayouts/slideLayout2.xml"></Relationship><Relationship Id="rId1" Type="http://schemas.openxmlformats.org/officeDocument/2006/relationships/image" Target="../media/image8.png"></Relationship></Relationships>
</file>

<file path=ppt/slides/_rels/slide6.xml.rels><?xml version="1.0" encoding="UTF-8"?>
<Relationships xmlns="http://schemas.openxmlformats.org/package/2006/relationships"><Relationship Id="rId4" Type="http://schemas.openxmlformats.org/officeDocument/2006/relationships/notesSlide" Target="../notesSlides/notesSlide6.xml"></Relationship><Relationship Id="rId3" Type="http://schemas.openxmlformats.org/officeDocument/2006/relationships/slideLayout" Target="../slideLayouts/slideLayout2.xml"></Relationship><Relationship Id="rId2" Type="http://schemas.openxmlformats.org/officeDocument/2006/relationships/image" Target="../media/image10.jpeg"></Relationship><Relationship Id="rId1" Type="http://schemas.openxmlformats.org/officeDocument/2006/relationships/image" Target="../media/image9.jpeg"></Relationship></Relationships>
</file>

<file path=ppt/slides/_rels/slide7.xml.rels><?xml version="1.0" encoding="UTF-8"?>
<Relationships xmlns="http://schemas.openxmlformats.org/package/2006/relationships"><Relationship Id="rId2" Type="http://schemas.openxmlformats.org/officeDocument/2006/relationships/notesSlide" Target="../notesSlides/notesSlide7.xml"></Relationship><Relationship Id="rId1" Type="http://schemas.openxmlformats.org/officeDocument/2006/relationships/slideLayout" Target="../slideLayouts/slideLayout2.xml"></Relationship></Relationships>
</file>

<file path=ppt/slides/_rels/slide8.xml.rels><?xml version="1.0" encoding="UTF-8"?>
<Relationships xmlns="http://schemas.openxmlformats.org/package/2006/relationships"><Relationship Id="rId2" Type="http://schemas.openxmlformats.org/officeDocument/2006/relationships/notesSlide" Target="../notesSlides/notesSlide8.xml"></Relationship><Relationship Id="rId1" Type="http://schemas.openxmlformats.org/officeDocument/2006/relationships/slideLayout" Target="../slideLayouts/slideLayout2.xml"></Relationship></Relationships>
</file>

<file path=ppt/slides/_rels/slide9.xml.rels><?xml version="1.0" encoding="UTF-8"?>
<Relationships xmlns="http://schemas.openxmlformats.org/package/2006/relationships"><Relationship Id="rId2" Type="http://schemas.openxmlformats.org/officeDocument/2006/relationships/notesSlide" Target="../notesSlides/notesSlide9.xml"></Relationship><Relationship Id="rId1" Type="http://schemas.openxmlformats.org/officeDocument/2006/relationships/slideLayout" Target="../slideLayouts/slideLayout2.xml"></Relationshi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PA_文本框 3"/>
          <p:cNvSpPr txBox="1"/>
          <p:nvPr>
            <p:custDataLst>
              <p:tags r:id="rId1"/>
            </p:custDataLst>
          </p:nvPr>
        </p:nvSpPr>
        <p:spPr>
          <a:xfrm>
            <a:off x="4848701" y="1835900"/>
            <a:ext cx="6340197" cy="830997"/>
          </a:xfrm>
          <a:prstGeom prst="rect">
            <a:avLst/>
          </a:prstGeom>
          <a:noFill/>
        </p:spPr>
        <p:txBody>
          <a:bodyPr wrap="none" rtlCol="0">
            <a:spAutoFit/>
          </a:bodyPr>
          <a:lstStyle/>
          <a:p>
            <a:r>
              <a:rPr lang="zh-CN" altLang="en-US" sz="4800" b="1" dirty="0">
                <a:ln w="12700">
                  <a:noFill/>
                  <a:prstDash val="solid"/>
                </a:ln>
                <a:solidFill>
                  <a:schemeClr val="bg1"/>
                </a:solidFill>
                <a:latin typeface="+mj-ea"/>
                <a:ea typeface="+mj-ea"/>
              </a:rPr>
              <a:t>医疗汇报医学演示文稿</a:t>
            </a:r>
            <a:endParaRPr lang="zh-CN" altLang="en-US" sz="4800" b="1" dirty="0">
              <a:ln w="12700">
                <a:noFill/>
                <a:prstDash val="solid"/>
              </a:ln>
              <a:solidFill>
                <a:schemeClr val="bg1"/>
              </a:solidFill>
              <a:latin typeface="+mj-ea"/>
              <a:ea typeface="+mj-ea"/>
            </a:endParaRPr>
          </a:p>
        </p:txBody>
      </p:sp>
      <p:sp>
        <p:nvSpPr>
          <p:cNvPr id="9" name="PA_矩形 8"/>
          <p:cNvSpPr/>
          <p:nvPr>
            <p:custDataLst>
              <p:tags r:id="rId2"/>
            </p:custDataLst>
          </p:nvPr>
        </p:nvSpPr>
        <p:spPr>
          <a:xfrm>
            <a:off x="4861907" y="2701112"/>
            <a:ext cx="3996607" cy="338554"/>
          </a:xfrm>
          <a:prstGeom prst="rect">
            <a:avLst/>
          </a:prstGeom>
        </p:spPr>
        <p:txBody>
          <a:bodyPr wrap="none">
            <a:spAutoFit/>
          </a:bodyPr>
          <a:lstStyle/>
          <a:p>
            <a:r>
              <a:rPr lang="zh-CN" altLang="en-US" sz="1600" dirty="0">
                <a:solidFill>
                  <a:schemeClr val="bg1"/>
                </a:solidFill>
                <a:latin typeface="微软雅黑" panose="020B0503020204020204" charset="-122"/>
                <a:ea typeface="微软雅黑" panose="020B0503020204020204" charset="-122"/>
                <a:cs typeface="微软雅黑" panose="020B0503020204020204" charset="-122"/>
              </a:rPr>
              <a:t>工作计划 </a:t>
            </a:r>
            <a:r>
              <a:rPr lang="en-US" altLang="zh-CN" sz="1600" dirty="0">
                <a:solidFill>
                  <a:schemeClr val="bg1"/>
                </a:solidFill>
                <a:latin typeface="微软雅黑" panose="020B0503020204020204" charset="-122"/>
                <a:ea typeface="微软雅黑" panose="020B0503020204020204" charset="-122"/>
                <a:cs typeface="微软雅黑" panose="020B0503020204020204" charset="-122"/>
              </a:rPr>
              <a:t>| </a:t>
            </a:r>
            <a:r>
              <a:rPr lang="zh-CN" altLang="en-US" sz="1600" dirty="0">
                <a:solidFill>
                  <a:schemeClr val="bg1"/>
                </a:solidFill>
                <a:latin typeface="微软雅黑" panose="020B0503020204020204" charset="-122"/>
                <a:ea typeface="微软雅黑" panose="020B0503020204020204" charset="-122"/>
                <a:cs typeface="微软雅黑" panose="020B0503020204020204" charset="-122"/>
              </a:rPr>
              <a:t>指标汇报 </a:t>
            </a:r>
            <a:r>
              <a:rPr lang="en-US" altLang="zh-CN" sz="1600" dirty="0">
                <a:solidFill>
                  <a:schemeClr val="bg1"/>
                </a:solidFill>
                <a:latin typeface="微软雅黑" panose="020B0503020204020204" charset="-122"/>
                <a:ea typeface="微软雅黑" panose="020B0503020204020204" charset="-122"/>
                <a:cs typeface="微软雅黑" panose="020B0503020204020204" charset="-122"/>
              </a:rPr>
              <a:t>| </a:t>
            </a:r>
            <a:r>
              <a:rPr lang="zh-CN" altLang="en-US" sz="1600" dirty="0">
                <a:solidFill>
                  <a:schemeClr val="bg1"/>
                </a:solidFill>
                <a:latin typeface="微软雅黑" panose="020B0503020204020204" charset="-122"/>
                <a:ea typeface="微软雅黑" panose="020B0503020204020204" charset="-122"/>
                <a:cs typeface="微软雅黑" panose="020B0503020204020204" charset="-122"/>
              </a:rPr>
              <a:t>总结汇报 </a:t>
            </a:r>
            <a:r>
              <a:rPr lang="en-US" altLang="zh-CN" sz="1600" dirty="0">
                <a:solidFill>
                  <a:schemeClr val="bg1"/>
                </a:solidFill>
                <a:latin typeface="微软雅黑" panose="020B0503020204020204" charset="-122"/>
                <a:ea typeface="微软雅黑" panose="020B0503020204020204" charset="-122"/>
                <a:cs typeface="微软雅黑" panose="020B0503020204020204" charset="-122"/>
              </a:rPr>
              <a:t>| </a:t>
            </a:r>
            <a:r>
              <a:rPr lang="zh-CN" altLang="en-US" sz="1600" dirty="0">
                <a:solidFill>
                  <a:schemeClr val="bg1"/>
                </a:solidFill>
                <a:latin typeface="微软雅黑" panose="020B0503020204020204" charset="-122"/>
                <a:ea typeface="微软雅黑" panose="020B0503020204020204" charset="-122"/>
                <a:cs typeface="微软雅黑" panose="020B0503020204020204" charset="-122"/>
              </a:rPr>
              <a:t>年度总结</a:t>
            </a:r>
            <a:endParaRPr lang="zh-CN" altLang="en-US" sz="1600" dirty="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10" name="PA_矩形 9"/>
          <p:cNvSpPr/>
          <p:nvPr>
            <p:custDataLst>
              <p:tags r:id="rId3"/>
            </p:custDataLst>
          </p:nvPr>
        </p:nvSpPr>
        <p:spPr>
          <a:xfrm>
            <a:off x="4861907" y="3074844"/>
            <a:ext cx="6092825" cy="600164"/>
          </a:xfrm>
          <a:prstGeom prst="rect">
            <a:avLst/>
          </a:prstGeom>
        </p:spPr>
        <p:txBody>
          <a:bodyPr>
            <a:spAutoFit/>
          </a:bodyPr>
          <a:lstStyle/>
          <a:p>
            <a:r>
              <a:rPr lang="en-US" altLang="zh-CN" sz="1100" dirty="0">
                <a:solidFill>
                  <a:schemeClr val="bg1"/>
                </a:solidFill>
                <a:latin typeface="微软雅黑" panose="020B0503020204020204" charset="-122"/>
                <a:ea typeface="微软雅黑" panose="020B0503020204020204" charset="-122"/>
              </a:rPr>
              <a:t>Your content to play here, or through your copy, paste in this box, and select only </a:t>
            </a:r>
            <a:endParaRPr lang="en-US" altLang="zh-CN" sz="1100" dirty="0">
              <a:solidFill>
                <a:schemeClr val="bg1"/>
              </a:solidFill>
              <a:latin typeface="微软雅黑" panose="020B0503020204020204" charset="-122"/>
              <a:ea typeface="微软雅黑" panose="020B0503020204020204" charset="-122"/>
            </a:endParaRPr>
          </a:p>
          <a:p>
            <a:r>
              <a:rPr lang="en-US" altLang="zh-CN" sz="1100" dirty="0">
                <a:solidFill>
                  <a:schemeClr val="bg1"/>
                </a:solidFill>
                <a:latin typeface="微软雅黑" panose="020B0503020204020204" charset="-122"/>
                <a:ea typeface="微软雅黑" panose="020B0503020204020204" charset="-122"/>
              </a:rPr>
              <a:t>the text. Your content to play here, or through your copy, paste in </a:t>
            </a:r>
            <a:endParaRPr lang="en-US" altLang="zh-CN" sz="1100" dirty="0">
              <a:solidFill>
                <a:schemeClr val="bg1"/>
              </a:solidFill>
              <a:latin typeface="微软雅黑" panose="020B0503020204020204" charset="-122"/>
              <a:ea typeface="微软雅黑" panose="020B0503020204020204" charset="-122"/>
            </a:endParaRPr>
          </a:p>
          <a:p>
            <a:r>
              <a:rPr lang="en-US" altLang="zh-CN" sz="1100" dirty="0">
                <a:solidFill>
                  <a:schemeClr val="bg1"/>
                </a:solidFill>
                <a:latin typeface="微软雅黑" panose="020B0503020204020204" charset="-122"/>
                <a:ea typeface="微软雅黑" panose="020B0503020204020204" charset="-122"/>
              </a:rPr>
              <a:t>this box, and select only the text.</a:t>
            </a:r>
            <a:endParaRPr lang="en-US" altLang="zh-CN" sz="1100" dirty="0">
              <a:solidFill>
                <a:schemeClr val="bg1"/>
              </a:solidFill>
              <a:latin typeface="微软雅黑" panose="020B0503020204020204" charset="-122"/>
              <a:ea typeface="微软雅黑" panose="020B0503020204020204" charset="-122"/>
            </a:endParaRPr>
          </a:p>
        </p:txBody>
      </p:sp>
      <p:pic>
        <p:nvPicPr>
          <p:cNvPr id="11" name="PA_图片 10"/>
          <p:cNvPicPr>
            <a:picLocks noChangeAspect="1"/>
          </p:cNvPicPr>
          <p:nvPr>
            <p:custDataLst>
              <p:tags r:id="rId4"/>
            </p:custDataLst>
          </p:nvPr>
        </p:nvPicPr>
        <p:blipFill>
          <a:blip r:embed="rId5" cstate="print">
            <a:extLst>
              <a:ext uri="{28A0092B-C50C-407E-A947-70E740481C1C}">
                <a14:useLocalDpi xmlns:a14="http://schemas.microsoft.com/office/drawing/2010/main" val="0"/>
              </a:ext>
            </a:extLst>
          </a:blip>
          <a:stretch>
            <a:fillRect/>
          </a:stretch>
        </p:blipFill>
        <p:spPr>
          <a:xfrm flipH="1">
            <a:off x="398728" y="1303841"/>
            <a:ext cx="7880370" cy="5602942"/>
          </a:xfrm>
          <a:prstGeom prst="rect">
            <a:avLst/>
          </a:prstGeom>
        </p:spPr>
      </p:pic>
      <p:pic>
        <p:nvPicPr>
          <p:cNvPr id="12" name="PA_LittleWest - Breeze">
            <a:hlinkClick r:id="" action="ppaction://media"/>
          </p:cNvPr>
          <p:cNvPicPr>
            <a:picLocks noChangeAspect="1"/>
          </p:cNvPicPr>
          <p:nvPr>
            <a:audioFile r:link="rId6"/>
            <p:extLst>
              <p:ext uri="{DAA4B4D4-6D71-4841-9C94-3DE7FCFB9230}">
                <p14:media xmlns:p14="http://schemas.microsoft.com/office/powerpoint/2010/main" r:embed="rId7"/>
              </p:ext>
            </p:extLst>
          </p:nvPr>
        </p:nvPicPr>
        <p:blipFill>
          <a:blip r:embed="rId8"/>
          <a:stretch>
            <a:fillRect/>
          </a:stretch>
        </p:blipFill>
        <p:spPr>
          <a:xfrm>
            <a:off x="8279098" y="-1700675"/>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2"/>
                                        </p:tgtEl>
                                      </p:cBhvr>
                                    </p:cmd>
                                  </p:childTnLst>
                                </p:cTn>
                              </p:par>
                              <p:par>
                                <p:cTn id="7" presetID="42"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animEffect transition="in" filter="fade">
                                      <p:cBhvr>
                                        <p:cTn id="9" dur="1000"/>
                                        <p:tgtEl>
                                          <p:spTgt spid="11"/>
                                        </p:tgtEl>
                                      </p:cBhvr>
                                    </p:animEffect>
                                    <p:anim calcmode="lin" valueType="num">
                                      <p:cBhvr>
                                        <p:cTn id="10" dur="1000" fill="hold"/>
                                        <p:tgtEl>
                                          <p:spTgt spid="11"/>
                                        </p:tgtEl>
                                        <p:attrNameLst>
                                          <p:attrName>ppt_x</p:attrName>
                                        </p:attrNameLst>
                                      </p:cBhvr>
                                      <p:tavLst>
                                        <p:tav tm="0">
                                          <p:val>
                                            <p:strVal val="#ppt_x"/>
                                          </p:val>
                                        </p:tav>
                                        <p:tav tm="100000">
                                          <p:val>
                                            <p:strVal val="#ppt_x"/>
                                          </p:val>
                                        </p:tav>
                                      </p:tavLst>
                                    </p:anim>
                                    <p:anim calcmode="lin" valueType="num">
                                      <p:cBhvr>
                                        <p:cTn id="11" dur="1000" fill="hold"/>
                                        <p:tgtEl>
                                          <p:spTgt spid="11"/>
                                        </p:tgtEl>
                                        <p:attrNameLst>
                                          <p:attrName>ppt_y</p:attrName>
                                        </p:attrNameLst>
                                      </p:cBhvr>
                                      <p:tavLst>
                                        <p:tav tm="0">
                                          <p:val>
                                            <p:strVal val="#ppt_y+.1"/>
                                          </p:val>
                                        </p:tav>
                                        <p:tav tm="100000">
                                          <p:val>
                                            <p:strVal val="#ppt_y"/>
                                          </p:val>
                                        </p:tav>
                                      </p:tavLst>
                                    </p:anim>
                                  </p:childTnLst>
                                </p:cTn>
                              </p:par>
                            </p:childTnLst>
                          </p:cTn>
                        </p:par>
                        <p:par>
                          <p:cTn id="12" fill="hold">
                            <p:stCondLst>
                              <p:cond delay="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8"/>
                                        </p:tgtEl>
                                        <p:attrNameLst>
                                          <p:attrName>style.visibility</p:attrName>
                                        </p:attrNameLst>
                                      </p:cBhvr>
                                      <p:to>
                                        <p:strVal val="visible"/>
                                      </p:to>
                                    </p:set>
                                    <p:anim calcmode="lin" valueType="num">
                                      <p:cBhvr>
                                        <p:cTn id="15" dur="8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6" dur="800" fill="hold"/>
                                        <p:tgtEl>
                                          <p:spTgt spid="8"/>
                                        </p:tgtEl>
                                        <p:attrNameLst>
                                          <p:attrName>ppt_y</p:attrName>
                                        </p:attrNameLst>
                                      </p:cBhvr>
                                      <p:tavLst>
                                        <p:tav tm="0">
                                          <p:val>
                                            <p:strVal val="#ppt_y"/>
                                          </p:val>
                                        </p:tav>
                                        <p:tav tm="100000">
                                          <p:val>
                                            <p:strVal val="#ppt_y"/>
                                          </p:val>
                                        </p:tav>
                                      </p:tavLst>
                                    </p:anim>
                                    <p:anim calcmode="lin" valueType="num">
                                      <p:cBhvr>
                                        <p:cTn id="17" dur="8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8" dur="8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9" dur="800" tmFilter="0,0; .5, 1; 1, 1"/>
                                        <p:tgtEl>
                                          <p:spTgt spid="8"/>
                                        </p:tgtEl>
                                      </p:cBhvr>
                                    </p:animEffect>
                                  </p:childTnLst>
                                </p:cTn>
                              </p:par>
                            </p:childTnLst>
                          </p:cTn>
                        </p:par>
                        <p:par>
                          <p:cTn id="20" fill="hold">
                            <p:stCondLst>
                              <p:cond delay="1520"/>
                            </p:stCondLst>
                            <p:childTnLst>
                              <p:par>
                                <p:cTn id="21" presetID="16" presetClass="entr" presetSubtype="37"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barn(outVertical)">
                                      <p:cBhvr>
                                        <p:cTn id="23" dur="1000"/>
                                        <p:tgtEl>
                                          <p:spTgt spid="9"/>
                                        </p:tgtEl>
                                      </p:cBhvr>
                                    </p:animEffect>
                                  </p:childTnLst>
                                </p:cTn>
                              </p:par>
                            </p:childTnLst>
                          </p:cTn>
                        </p:par>
                        <p:par>
                          <p:cTn id="24" fill="hold">
                            <p:stCondLst>
                              <p:cond delay="2520"/>
                            </p:stCondLst>
                            <p:childTnLst>
                              <p:par>
                                <p:cTn id="25" presetID="22" presetClass="entr" presetSubtype="8"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12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89">
                <p:cTn id="28" repeatCount="indefinite" fill="hold" display="0">
                  <p:stCondLst>
                    <p:cond delay="indefinite"/>
                  </p:stCondLst>
                  <p:endCondLst>
                    <p:cond evt="onStopAudio" delay="0">
                      <p:tgtEl>
                        <p:sldTgt/>
                      </p:tgtEl>
                    </p:cond>
                  </p:endCondLst>
                </p:cTn>
                <p:tgtEl>
                  <p:spTgt spid="12"/>
                </p:tgtEl>
              </p:cMediaNode>
            </p:audio>
          </p:childTnLst>
        </p:cTn>
      </p:par>
    </p:tnLst>
    <p:bldLst>
      <p:bldP spid="8" grpId="0"/>
      <p:bldP spid="9" grpId="0"/>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568443" y="319365"/>
            <a:ext cx="3809921" cy="420564"/>
            <a:chOff x="568442" y="319364"/>
            <a:chExt cx="3809924" cy="420565"/>
          </a:xfrm>
        </p:grpSpPr>
        <p:sp>
          <p:nvSpPr>
            <p:cNvPr id="151" name="文本框 23"/>
            <p:cNvSpPr txBox="1"/>
            <p:nvPr/>
          </p:nvSpPr>
          <p:spPr>
            <a:xfrm>
              <a:off x="665958" y="319364"/>
              <a:ext cx="1909498" cy="420565"/>
            </a:xfrm>
            <a:prstGeom prst="rect">
              <a:avLst/>
            </a:prstGeom>
            <a:noFill/>
          </p:spPr>
          <p:txBody>
            <a:bodyPr wrap="none" rtlCol="0">
              <a:spAutoFit/>
            </a:bodyPr>
            <a:lstStyle/>
            <a:p>
              <a:r>
                <a:rPr lang="zh-CN" altLang="en-US" sz="2135" dirty="0">
                  <a:solidFill>
                    <a:schemeClr val="bg1"/>
                  </a:solidFill>
                  <a:latin typeface="微软雅黑" panose="020B0503020204020204" charset="-122"/>
                </a:rPr>
                <a:t>标题文字内容 </a:t>
              </a:r>
              <a:endParaRPr lang="zh-CN" altLang="en-US" sz="2135" dirty="0">
                <a:solidFill>
                  <a:schemeClr val="bg1"/>
                </a:solidFill>
                <a:latin typeface="微软雅黑" panose="020B0503020204020204" charset="-122"/>
              </a:endParaRP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微软雅黑" panose="020B0503020204020204" charset="-122"/>
              </a:endParaRPr>
            </a:p>
          </p:txBody>
        </p:sp>
        <p:sp>
          <p:nvSpPr>
            <p:cNvPr id="153" name="文本框 23"/>
            <p:cNvSpPr txBox="1"/>
            <p:nvPr/>
          </p:nvSpPr>
          <p:spPr>
            <a:xfrm>
              <a:off x="2306003" y="429775"/>
              <a:ext cx="2072363" cy="297455"/>
            </a:xfrm>
            <a:prstGeom prst="rect">
              <a:avLst/>
            </a:prstGeom>
            <a:noFill/>
          </p:spPr>
          <p:txBody>
            <a:bodyPr wrap="none" rtlCol="0">
              <a:spAutoFit/>
            </a:bodyPr>
            <a:lstStyle/>
            <a:p>
              <a:r>
                <a:rPr lang="en-US" altLang="zh-CN" sz="1335" dirty="0">
                  <a:solidFill>
                    <a:schemeClr val="bg1"/>
                  </a:solidFill>
                  <a:latin typeface="微软雅黑" panose="020B0503020204020204" charset="-122"/>
                </a:rPr>
                <a:t>  Click here to add Title</a:t>
              </a:r>
              <a:endParaRPr lang="zh-CN" altLang="en-US" sz="1335" dirty="0">
                <a:solidFill>
                  <a:schemeClr val="bg1"/>
                </a:solidFill>
                <a:latin typeface="微软雅黑" panose="020B0503020204020204" charset="-122"/>
              </a:endParaRPr>
            </a:p>
          </p:txBody>
        </p:sp>
      </p:grpSp>
      <p:cxnSp>
        <p:nvCxnSpPr>
          <p:cNvPr id="38" name="直接连接符 37"/>
          <p:cNvCxnSpPr/>
          <p:nvPr/>
        </p:nvCxnSpPr>
        <p:spPr>
          <a:xfrm>
            <a:off x="648519" y="4383705"/>
            <a:ext cx="10736827" cy="0"/>
          </a:xfrm>
          <a:prstGeom prst="line">
            <a:avLst/>
          </a:prstGeom>
          <a:ln w="12700">
            <a:solidFill>
              <a:schemeClr val="bg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39" name="组合 38"/>
          <p:cNvGrpSpPr/>
          <p:nvPr/>
        </p:nvGrpSpPr>
        <p:grpSpPr>
          <a:xfrm>
            <a:off x="830989" y="4782760"/>
            <a:ext cx="10454955" cy="928588"/>
            <a:chOff x="689917" y="3167971"/>
            <a:chExt cx="7841216" cy="696441"/>
          </a:xfrm>
        </p:grpSpPr>
        <p:sp>
          <p:nvSpPr>
            <p:cNvPr id="40" name="文本框 7"/>
            <p:cNvSpPr txBox="1"/>
            <p:nvPr/>
          </p:nvSpPr>
          <p:spPr>
            <a:xfrm>
              <a:off x="689917" y="3167971"/>
              <a:ext cx="1945974" cy="696441"/>
            </a:xfrm>
            <a:prstGeom prst="rect">
              <a:avLst/>
            </a:prstGeom>
            <a:noFill/>
          </p:spPr>
          <p:txBody>
            <a:bodyPr wrap="square" lIns="91440" tIns="45720" rIns="91440" bIns="45720" rtlCol="0">
              <a:spAutoFit/>
            </a:bodyPr>
            <a:lstStyle/>
            <a:p>
              <a:pPr algn="ctr">
                <a:spcBef>
                  <a:spcPts val="600"/>
                </a:spcBef>
              </a:pPr>
              <a:r>
                <a:rPr lang="zh-CN" altLang="en-US" sz="2000" dirty="0">
                  <a:solidFill>
                    <a:schemeClr val="bg1"/>
                  </a:solidFill>
                  <a:latin typeface="微软雅黑" panose="020B0503020204020204" charset="-122"/>
                </a:rPr>
                <a:t>添加标题</a:t>
              </a:r>
              <a:endParaRPr lang="en-US" altLang="zh-CN" sz="2000" dirty="0">
                <a:solidFill>
                  <a:schemeClr val="bg1"/>
                </a:solidFill>
                <a:latin typeface="微软雅黑" panose="020B0503020204020204" charset="-122"/>
              </a:endParaRPr>
            </a:p>
            <a:p>
              <a:pPr algn="ctr">
                <a:spcBef>
                  <a:spcPts val="600"/>
                </a:spcBef>
              </a:pPr>
              <a:r>
                <a:rPr lang="zh-CN" altLang="en-US" sz="1465" dirty="0">
                  <a:solidFill>
                    <a:schemeClr val="bg1"/>
                  </a:solidFill>
                  <a:latin typeface="微软雅黑" panose="020B0503020204020204" charset="-122"/>
                </a:rPr>
                <a:t>在此处添加文字在此处添加文字，在此处添加文字。</a:t>
              </a:r>
              <a:endParaRPr lang="en-US" altLang="zh-CN" sz="1465" dirty="0">
                <a:solidFill>
                  <a:schemeClr val="bg1"/>
                </a:solidFill>
                <a:latin typeface="微软雅黑" panose="020B0503020204020204" charset="-122"/>
              </a:endParaRPr>
            </a:p>
          </p:txBody>
        </p:sp>
        <p:sp>
          <p:nvSpPr>
            <p:cNvPr id="41" name="文本框 8"/>
            <p:cNvSpPr txBox="1"/>
            <p:nvPr/>
          </p:nvSpPr>
          <p:spPr>
            <a:xfrm>
              <a:off x="2654998" y="3167971"/>
              <a:ext cx="1945974" cy="696441"/>
            </a:xfrm>
            <a:prstGeom prst="rect">
              <a:avLst/>
            </a:prstGeom>
            <a:noFill/>
          </p:spPr>
          <p:txBody>
            <a:bodyPr wrap="square" lIns="91440" tIns="45720" rIns="91440" bIns="45720" rtlCol="0">
              <a:spAutoFit/>
            </a:bodyPr>
            <a:lstStyle/>
            <a:p>
              <a:pPr algn="ctr">
                <a:spcBef>
                  <a:spcPts val="600"/>
                </a:spcBef>
              </a:pPr>
              <a:r>
                <a:rPr lang="zh-CN" altLang="en-US" sz="2000" dirty="0">
                  <a:solidFill>
                    <a:schemeClr val="bg1"/>
                  </a:solidFill>
                  <a:latin typeface="微软雅黑" panose="020B0503020204020204" charset="-122"/>
                </a:rPr>
                <a:t>添加标题</a:t>
              </a:r>
              <a:endParaRPr lang="en-US" altLang="zh-CN" sz="2000" dirty="0">
                <a:solidFill>
                  <a:schemeClr val="bg1"/>
                </a:solidFill>
                <a:latin typeface="微软雅黑" panose="020B0503020204020204" charset="-122"/>
              </a:endParaRPr>
            </a:p>
            <a:p>
              <a:pPr algn="ctr">
                <a:spcBef>
                  <a:spcPts val="600"/>
                </a:spcBef>
              </a:pPr>
              <a:r>
                <a:rPr lang="zh-CN" altLang="en-US" sz="1465" dirty="0">
                  <a:solidFill>
                    <a:schemeClr val="bg1"/>
                  </a:solidFill>
                  <a:latin typeface="微软雅黑" panose="020B0503020204020204" charset="-122"/>
                </a:rPr>
                <a:t>在此处添加文字在此处添加文字，在此处添加文字。</a:t>
              </a:r>
              <a:endParaRPr lang="en-US" altLang="zh-CN" sz="1465" dirty="0">
                <a:solidFill>
                  <a:schemeClr val="bg1"/>
                </a:solidFill>
                <a:latin typeface="微软雅黑" panose="020B0503020204020204" charset="-122"/>
              </a:endParaRPr>
            </a:p>
          </p:txBody>
        </p:sp>
        <p:sp>
          <p:nvSpPr>
            <p:cNvPr id="42" name="文本框 9"/>
            <p:cNvSpPr txBox="1"/>
            <p:nvPr/>
          </p:nvSpPr>
          <p:spPr>
            <a:xfrm>
              <a:off x="4620079" y="3167971"/>
              <a:ext cx="1945974" cy="696441"/>
            </a:xfrm>
            <a:prstGeom prst="rect">
              <a:avLst/>
            </a:prstGeom>
            <a:noFill/>
          </p:spPr>
          <p:txBody>
            <a:bodyPr wrap="square" lIns="91440" tIns="45720" rIns="91440" bIns="45720" rtlCol="0">
              <a:spAutoFit/>
            </a:bodyPr>
            <a:lstStyle/>
            <a:p>
              <a:pPr algn="ctr">
                <a:spcBef>
                  <a:spcPts val="600"/>
                </a:spcBef>
              </a:pPr>
              <a:r>
                <a:rPr lang="zh-CN" altLang="en-US" sz="2000" dirty="0">
                  <a:solidFill>
                    <a:schemeClr val="bg1"/>
                  </a:solidFill>
                  <a:latin typeface="微软雅黑" panose="020B0503020204020204" charset="-122"/>
                </a:rPr>
                <a:t>添加标题</a:t>
              </a:r>
              <a:endParaRPr lang="en-US" altLang="zh-CN" sz="2000" dirty="0">
                <a:solidFill>
                  <a:schemeClr val="bg1"/>
                </a:solidFill>
                <a:latin typeface="微软雅黑" panose="020B0503020204020204" charset="-122"/>
              </a:endParaRPr>
            </a:p>
            <a:p>
              <a:pPr algn="ctr">
                <a:spcBef>
                  <a:spcPts val="600"/>
                </a:spcBef>
              </a:pPr>
              <a:r>
                <a:rPr lang="zh-CN" altLang="en-US" sz="1465" dirty="0">
                  <a:solidFill>
                    <a:schemeClr val="bg1"/>
                  </a:solidFill>
                  <a:latin typeface="微软雅黑" panose="020B0503020204020204" charset="-122"/>
                </a:rPr>
                <a:t>在此处添加文字在此处添加文字，在此处添加文字。</a:t>
              </a:r>
              <a:endParaRPr lang="en-US" altLang="zh-CN" sz="1465" dirty="0">
                <a:solidFill>
                  <a:schemeClr val="bg1"/>
                </a:solidFill>
                <a:latin typeface="微软雅黑" panose="020B0503020204020204" charset="-122"/>
              </a:endParaRPr>
            </a:p>
          </p:txBody>
        </p:sp>
        <p:sp>
          <p:nvSpPr>
            <p:cNvPr id="43" name="文本框 10"/>
            <p:cNvSpPr txBox="1"/>
            <p:nvPr/>
          </p:nvSpPr>
          <p:spPr>
            <a:xfrm>
              <a:off x="6585159" y="3167971"/>
              <a:ext cx="1945974" cy="696441"/>
            </a:xfrm>
            <a:prstGeom prst="rect">
              <a:avLst/>
            </a:prstGeom>
            <a:noFill/>
          </p:spPr>
          <p:txBody>
            <a:bodyPr wrap="square" lIns="91440" tIns="45720" rIns="91440" bIns="45720" rtlCol="0">
              <a:spAutoFit/>
            </a:bodyPr>
            <a:lstStyle/>
            <a:p>
              <a:pPr algn="ctr">
                <a:spcBef>
                  <a:spcPts val="600"/>
                </a:spcBef>
              </a:pPr>
              <a:r>
                <a:rPr lang="zh-CN" altLang="en-US" sz="2000" dirty="0">
                  <a:solidFill>
                    <a:schemeClr val="bg1"/>
                  </a:solidFill>
                  <a:latin typeface="微软雅黑" panose="020B0503020204020204" charset="-122"/>
                </a:rPr>
                <a:t>添加标题</a:t>
              </a:r>
              <a:endParaRPr lang="en-US" altLang="zh-CN" sz="2000" dirty="0">
                <a:solidFill>
                  <a:schemeClr val="bg1"/>
                </a:solidFill>
                <a:latin typeface="微软雅黑" panose="020B0503020204020204" charset="-122"/>
              </a:endParaRPr>
            </a:p>
            <a:p>
              <a:pPr algn="ctr">
                <a:spcBef>
                  <a:spcPts val="600"/>
                </a:spcBef>
              </a:pPr>
              <a:r>
                <a:rPr lang="zh-CN" altLang="en-US" sz="1465" dirty="0">
                  <a:solidFill>
                    <a:schemeClr val="bg1"/>
                  </a:solidFill>
                  <a:latin typeface="微软雅黑" panose="020B0503020204020204" charset="-122"/>
                </a:rPr>
                <a:t>在此处添加文字在此处添加文字，在此处添加文字。</a:t>
              </a:r>
              <a:endParaRPr lang="en-US" altLang="zh-CN" sz="1465" dirty="0">
                <a:solidFill>
                  <a:schemeClr val="bg1"/>
                </a:solidFill>
                <a:latin typeface="微软雅黑" panose="020B0503020204020204" charset="-122"/>
              </a:endParaRPr>
            </a:p>
          </p:txBody>
        </p:sp>
      </p:grpSp>
      <p:grpSp>
        <p:nvGrpSpPr>
          <p:cNvPr id="44" name="Group 22"/>
          <p:cNvGrpSpPr/>
          <p:nvPr/>
        </p:nvGrpSpPr>
        <p:grpSpPr>
          <a:xfrm>
            <a:off x="1936746" y="4155939"/>
            <a:ext cx="379399" cy="380167"/>
            <a:chOff x="2495600" y="3102417"/>
            <a:chExt cx="646764" cy="648072"/>
          </a:xfrm>
        </p:grpSpPr>
        <p:grpSp>
          <p:nvGrpSpPr>
            <p:cNvPr id="45" name="组合 79"/>
            <p:cNvGrpSpPr/>
            <p:nvPr/>
          </p:nvGrpSpPr>
          <p:grpSpPr bwMode="auto">
            <a:xfrm>
              <a:off x="2495600" y="3102417"/>
              <a:ext cx="646764" cy="648072"/>
              <a:chOff x="6379729" y="2488774"/>
              <a:chExt cx="2513016" cy="2513016"/>
            </a:xfrm>
          </p:grpSpPr>
          <p:sp>
            <p:nvSpPr>
              <p:cNvPr id="47"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2400" kern="0">
                  <a:solidFill>
                    <a:srgbClr val="FFFFFF"/>
                  </a:solidFill>
                  <a:ea typeface="宋体" panose="02010600030101010101" pitchFamily="2" charset="-122"/>
                </a:endParaRPr>
              </a:p>
            </p:txBody>
          </p:sp>
          <p:sp>
            <p:nvSpPr>
              <p:cNvPr id="48" name="任意多边形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rgbClr val="FFFFFF"/>
                  </a:solidFill>
                </a:endParaRPr>
              </a:p>
            </p:txBody>
          </p:sp>
        </p:grpSp>
        <p:sp>
          <p:nvSpPr>
            <p:cNvPr id="46" name="椭圆 80"/>
            <p:cNvSpPr/>
            <p:nvPr/>
          </p:nvSpPr>
          <p:spPr bwMode="auto">
            <a:xfrm>
              <a:off x="2631544" y="3238636"/>
              <a:ext cx="374874" cy="375634"/>
            </a:xfrm>
            <a:prstGeom prst="ellipse">
              <a:avLst/>
            </a:prstGeom>
            <a:solidFill>
              <a:schemeClr val="bg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rgbClr val="FFFFFF"/>
                </a:solidFill>
              </a:endParaRPr>
            </a:p>
          </p:txBody>
        </p:sp>
      </p:grpSp>
      <p:grpSp>
        <p:nvGrpSpPr>
          <p:cNvPr id="49" name="组合 48"/>
          <p:cNvGrpSpPr/>
          <p:nvPr/>
        </p:nvGrpSpPr>
        <p:grpSpPr>
          <a:xfrm>
            <a:off x="1220237" y="1705309"/>
            <a:ext cx="1897416" cy="2363937"/>
            <a:chOff x="587259" y="980731"/>
            <a:chExt cx="1560385" cy="1944040"/>
          </a:xfrm>
        </p:grpSpPr>
        <p:grpSp>
          <p:nvGrpSpPr>
            <p:cNvPr id="50" name="组合 49"/>
            <p:cNvGrpSpPr/>
            <p:nvPr/>
          </p:nvGrpSpPr>
          <p:grpSpPr>
            <a:xfrm>
              <a:off x="587259" y="980731"/>
              <a:ext cx="1544387" cy="1944040"/>
              <a:chOff x="2806339" y="956606"/>
              <a:chExt cx="1215256" cy="1529737"/>
            </a:xfrm>
          </p:grpSpPr>
          <p:sp>
            <p:nvSpPr>
              <p:cNvPr id="53" name="椭圆​​ 2"/>
              <p:cNvSpPr>
                <a:spLocks noChangeArrowheads="1"/>
              </p:cNvSpPr>
              <p:nvPr/>
            </p:nvSpPr>
            <p:spPr bwMode="auto">
              <a:xfrm>
                <a:off x="2806339" y="956606"/>
                <a:ext cx="1215256" cy="1529737"/>
              </a:xfrm>
              <a:custGeom>
                <a:avLst/>
                <a:gdLst>
                  <a:gd name="T0" fmla="*/ 0 w 1944132"/>
                  <a:gd name="T1" fmla="*/ 0 h 2448272"/>
                  <a:gd name="T2" fmla="*/ 1944132 w 1944132"/>
                  <a:gd name="T3" fmla="*/ 2448272 h 2448272"/>
                </a:gdLst>
                <a:ahLst/>
                <a:cxnLst/>
                <a:rect l="T0" t="T1" r="T2" b="T3"/>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sym typeface="Arial" panose="020B0604020202020204" pitchFamily="34" charset="0"/>
                </a:endParaRPr>
              </a:p>
            </p:txBody>
          </p:sp>
          <p:sp>
            <p:nvSpPr>
              <p:cNvPr id="54" name="椭圆​​ 2"/>
              <p:cNvSpPr>
                <a:spLocks noChangeArrowheads="1"/>
              </p:cNvSpPr>
              <p:nvPr/>
            </p:nvSpPr>
            <p:spPr bwMode="auto">
              <a:xfrm>
                <a:off x="2898682" y="1072844"/>
                <a:ext cx="1030571" cy="1297260"/>
              </a:xfrm>
              <a:custGeom>
                <a:avLst/>
                <a:gdLst>
                  <a:gd name="T0" fmla="*/ 0 w 1944132"/>
                  <a:gd name="T1" fmla="*/ 0 h 2448272"/>
                  <a:gd name="T2" fmla="*/ 1944132 w 1944132"/>
                  <a:gd name="T3" fmla="*/ 2448272 h 2448272"/>
                </a:gdLst>
                <a:ahLst/>
                <a:cxnLst/>
                <a:rect l="T0" t="T1" r="T2" b="T3"/>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chemeClr val="bg2"/>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sz="2400" kern="0">
                  <a:solidFill>
                    <a:srgbClr val="FFFFFF"/>
                  </a:solidFill>
                  <a:ea typeface="宋体" panose="02010600030101010101" pitchFamily="2" charset="-122"/>
                  <a:sym typeface="Arial" panose="020B0604020202020204" pitchFamily="34" charset="0"/>
                </a:endParaRPr>
              </a:p>
            </p:txBody>
          </p:sp>
        </p:grpSp>
        <p:sp>
          <p:nvSpPr>
            <p:cNvPr id="51" name="TextBox 34"/>
            <p:cNvSpPr txBox="1"/>
            <p:nvPr/>
          </p:nvSpPr>
          <p:spPr>
            <a:xfrm>
              <a:off x="938481" y="1802709"/>
              <a:ext cx="1063999" cy="329040"/>
            </a:xfrm>
            <a:prstGeom prst="rect">
              <a:avLst/>
            </a:prstGeom>
            <a:noFill/>
          </p:spPr>
          <p:txBody>
            <a:bodyPr wrap="square" lIns="91440" tIns="45720" rIns="91440" bIns="45720" rtlCol="0">
              <a:spAutoFit/>
            </a:bodyPr>
            <a:lstStyle/>
            <a:p>
              <a:r>
                <a:rPr lang="zh-CN" altLang="en-US" sz="2000" dirty="0">
                  <a:solidFill>
                    <a:prstClr val="white"/>
                  </a:solidFill>
                </a:rPr>
                <a:t>标题文字</a:t>
              </a:r>
              <a:endParaRPr lang="en-US" altLang="zh-CN" sz="2000" dirty="0">
                <a:solidFill>
                  <a:prstClr val="white"/>
                </a:solidFill>
              </a:endParaRPr>
            </a:p>
          </p:txBody>
        </p:sp>
        <p:sp>
          <p:nvSpPr>
            <p:cNvPr id="52" name="TextBox 34"/>
            <p:cNvSpPr txBox="1"/>
            <p:nvPr/>
          </p:nvSpPr>
          <p:spPr>
            <a:xfrm>
              <a:off x="1083645" y="1388452"/>
              <a:ext cx="1063999" cy="582147"/>
            </a:xfrm>
            <a:prstGeom prst="rect">
              <a:avLst/>
            </a:prstGeom>
            <a:noFill/>
          </p:spPr>
          <p:txBody>
            <a:bodyPr wrap="square" lIns="91440" tIns="45720" rIns="91440" bIns="45720" rtlCol="0">
              <a:spAutoFit/>
            </a:bodyPr>
            <a:lstStyle/>
            <a:p>
              <a:r>
                <a:rPr lang="en-US" altLang="zh-CN" sz="4000" dirty="0">
                  <a:solidFill>
                    <a:prstClr val="white"/>
                  </a:solidFill>
                  <a:latin typeface="微软雅黑" panose="020B0503020204020204" charset="-122"/>
                </a:rPr>
                <a:t>01</a:t>
              </a:r>
              <a:endParaRPr lang="en-US" altLang="zh-CN" sz="4000" dirty="0">
                <a:solidFill>
                  <a:prstClr val="white"/>
                </a:solidFill>
                <a:latin typeface="微软雅黑" panose="020B0503020204020204" charset="-122"/>
              </a:endParaRPr>
            </a:p>
          </p:txBody>
        </p:sp>
      </p:grpSp>
      <p:grpSp>
        <p:nvGrpSpPr>
          <p:cNvPr id="55" name="Group 22"/>
          <p:cNvGrpSpPr/>
          <p:nvPr/>
        </p:nvGrpSpPr>
        <p:grpSpPr>
          <a:xfrm>
            <a:off x="4556854" y="4166099"/>
            <a:ext cx="379399" cy="380167"/>
            <a:chOff x="2495600" y="3102417"/>
            <a:chExt cx="646764" cy="648072"/>
          </a:xfrm>
        </p:grpSpPr>
        <p:grpSp>
          <p:nvGrpSpPr>
            <p:cNvPr id="56" name="组合 79"/>
            <p:cNvGrpSpPr/>
            <p:nvPr/>
          </p:nvGrpSpPr>
          <p:grpSpPr bwMode="auto">
            <a:xfrm>
              <a:off x="2495600" y="3102417"/>
              <a:ext cx="646764" cy="648072"/>
              <a:chOff x="6379729" y="2488774"/>
              <a:chExt cx="2513016" cy="2513016"/>
            </a:xfrm>
          </p:grpSpPr>
          <p:sp>
            <p:nvSpPr>
              <p:cNvPr id="5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2400" kern="0">
                  <a:solidFill>
                    <a:srgbClr val="FFFFFF"/>
                  </a:solidFill>
                  <a:ea typeface="宋体" panose="02010600030101010101" pitchFamily="2" charset="-122"/>
                </a:endParaRPr>
              </a:p>
            </p:txBody>
          </p:sp>
          <p:sp>
            <p:nvSpPr>
              <p:cNvPr id="59" name="任意多边形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rgbClr val="FFFFFF"/>
                  </a:solidFill>
                </a:endParaRPr>
              </a:p>
            </p:txBody>
          </p:sp>
        </p:grpSp>
        <p:sp>
          <p:nvSpPr>
            <p:cNvPr id="57" name="椭圆 80"/>
            <p:cNvSpPr/>
            <p:nvPr/>
          </p:nvSpPr>
          <p:spPr bwMode="auto">
            <a:xfrm>
              <a:off x="2631544" y="3238636"/>
              <a:ext cx="374874" cy="375634"/>
            </a:xfrm>
            <a:prstGeom prst="ellipse">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rgbClr val="FFFFFF"/>
                </a:solidFill>
              </a:endParaRPr>
            </a:p>
          </p:txBody>
        </p:sp>
      </p:grpSp>
      <p:grpSp>
        <p:nvGrpSpPr>
          <p:cNvPr id="60" name="组合 59"/>
          <p:cNvGrpSpPr/>
          <p:nvPr/>
        </p:nvGrpSpPr>
        <p:grpSpPr>
          <a:xfrm>
            <a:off x="3840345" y="1715469"/>
            <a:ext cx="1897416" cy="2363937"/>
            <a:chOff x="587259" y="980731"/>
            <a:chExt cx="1560385" cy="1944040"/>
          </a:xfrm>
        </p:grpSpPr>
        <p:grpSp>
          <p:nvGrpSpPr>
            <p:cNvPr id="61" name="组合 60"/>
            <p:cNvGrpSpPr/>
            <p:nvPr/>
          </p:nvGrpSpPr>
          <p:grpSpPr>
            <a:xfrm>
              <a:off x="587259" y="980731"/>
              <a:ext cx="1544387" cy="1944040"/>
              <a:chOff x="2806339" y="956606"/>
              <a:chExt cx="1215256" cy="1529737"/>
            </a:xfrm>
          </p:grpSpPr>
          <p:sp>
            <p:nvSpPr>
              <p:cNvPr id="64" name="椭圆​​ 2"/>
              <p:cNvSpPr>
                <a:spLocks noChangeArrowheads="1"/>
              </p:cNvSpPr>
              <p:nvPr/>
            </p:nvSpPr>
            <p:spPr bwMode="auto">
              <a:xfrm>
                <a:off x="2806339" y="956606"/>
                <a:ext cx="1215256" cy="1529737"/>
              </a:xfrm>
              <a:custGeom>
                <a:avLst/>
                <a:gdLst>
                  <a:gd name="T0" fmla="*/ 0 w 1944132"/>
                  <a:gd name="T1" fmla="*/ 0 h 2448272"/>
                  <a:gd name="T2" fmla="*/ 1944132 w 1944132"/>
                  <a:gd name="T3" fmla="*/ 2448272 h 2448272"/>
                </a:gdLst>
                <a:ahLst/>
                <a:cxnLst/>
                <a:rect l="T0" t="T1" r="T2" b="T3"/>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sym typeface="Arial" panose="020B0604020202020204" pitchFamily="34" charset="0"/>
                </a:endParaRPr>
              </a:p>
            </p:txBody>
          </p:sp>
          <p:sp>
            <p:nvSpPr>
              <p:cNvPr id="65" name="椭圆​​ 2"/>
              <p:cNvSpPr>
                <a:spLocks noChangeArrowheads="1"/>
              </p:cNvSpPr>
              <p:nvPr/>
            </p:nvSpPr>
            <p:spPr bwMode="auto">
              <a:xfrm>
                <a:off x="2898682" y="1072844"/>
                <a:ext cx="1030571" cy="1297260"/>
              </a:xfrm>
              <a:custGeom>
                <a:avLst/>
                <a:gdLst>
                  <a:gd name="T0" fmla="*/ 0 w 1944132"/>
                  <a:gd name="T1" fmla="*/ 0 h 2448272"/>
                  <a:gd name="T2" fmla="*/ 1944132 w 1944132"/>
                  <a:gd name="T3" fmla="*/ 2448272 h 2448272"/>
                </a:gdLst>
                <a:ahLst/>
                <a:cxnLst/>
                <a:rect l="T0" t="T1" r="T2" b="T3"/>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chemeClr val="tx2"/>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sz="2400" kern="0">
                  <a:solidFill>
                    <a:srgbClr val="FFFFFF"/>
                  </a:solidFill>
                  <a:ea typeface="宋体" panose="02010600030101010101" pitchFamily="2" charset="-122"/>
                  <a:sym typeface="Arial" panose="020B0604020202020204" pitchFamily="34" charset="0"/>
                </a:endParaRPr>
              </a:p>
            </p:txBody>
          </p:sp>
        </p:grpSp>
        <p:sp>
          <p:nvSpPr>
            <p:cNvPr id="62" name="TextBox 34"/>
            <p:cNvSpPr txBox="1"/>
            <p:nvPr/>
          </p:nvSpPr>
          <p:spPr>
            <a:xfrm>
              <a:off x="938481" y="1802709"/>
              <a:ext cx="1063999" cy="329040"/>
            </a:xfrm>
            <a:prstGeom prst="rect">
              <a:avLst/>
            </a:prstGeom>
            <a:noFill/>
          </p:spPr>
          <p:txBody>
            <a:bodyPr wrap="square" lIns="91440" tIns="45720" rIns="91440" bIns="45720" rtlCol="0">
              <a:spAutoFit/>
            </a:bodyPr>
            <a:lstStyle/>
            <a:p>
              <a:r>
                <a:rPr lang="zh-CN" altLang="en-US" sz="2000" dirty="0">
                  <a:solidFill>
                    <a:prstClr val="white"/>
                  </a:solidFill>
                </a:rPr>
                <a:t>标题文字</a:t>
              </a:r>
              <a:endParaRPr lang="en-US" altLang="zh-CN" sz="2000" dirty="0">
                <a:solidFill>
                  <a:prstClr val="white"/>
                </a:solidFill>
              </a:endParaRPr>
            </a:p>
          </p:txBody>
        </p:sp>
        <p:sp>
          <p:nvSpPr>
            <p:cNvPr id="63" name="TextBox 34"/>
            <p:cNvSpPr txBox="1"/>
            <p:nvPr/>
          </p:nvSpPr>
          <p:spPr>
            <a:xfrm>
              <a:off x="1083645" y="1388452"/>
              <a:ext cx="1063999" cy="582147"/>
            </a:xfrm>
            <a:prstGeom prst="rect">
              <a:avLst/>
            </a:prstGeom>
            <a:noFill/>
          </p:spPr>
          <p:txBody>
            <a:bodyPr wrap="square" lIns="91440" tIns="45720" rIns="91440" bIns="45720" rtlCol="0">
              <a:spAutoFit/>
            </a:bodyPr>
            <a:lstStyle/>
            <a:p>
              <a:r>
                <a:rPr lang="en-US" altLang="zh-CN" sz="4000" dirty="0">
                  <a:solidFill>
                    <a:prstClr val="white"/>
                  </a:solidFill>
                  <a:latin typeface="微软雅黑" panose="020B0503020204020204" charset="-122"/>
                </a:rPr>
                <a:t>02</a:t>
              </a:r>
              <a:endParaRPr lang="en-US" altLang="zh-CN" sz="4000" dirty="0">
                <a:solidFill>
                  <a:prstClr val="white"/>
                </a:solidFill>
                <a:latin typeface="微软雅黑" panose="020B0503020204020204" charset="-122"/>
              </a:endParaRPr>
            </a:p>
          </p:txBody>
        </p:sp>
      </p:grpSp>
      <p:grpSp>
        <p:nvGrpSpPr>
          <p:cNvPr id="66" name="Group 22"/>
          <p:cNvGrpSpPr/>
          <p:nvPr/>
        </p:nvGrpSpPr>
        <p:grpSpPr>
          <a:xfrm>
            <a:off x="7239094" y="4166099"/>
            <a:ext cx="379399" cy="380167"/>
            <a:chOff x="2495600" y="3102417"/>
            <a:chExt cx="646764" cy="648072"/>
          </a:xfrm>
        </p:grpSpPr>
        <p:grpSp>
          <p:nvGrpSpPr>
            <p:cNvPr id="67" name="组合 79"/>
            <p:cNvGrpSpPr/>
            <p:nvPr/>
          </p:nvGrpSpPr>
          <p:grpSpPr bwMode="auto">
            <a:xfrm>
              <a:off x="2495600" y="3102417"/>
              <a:ext cx="646764" cy="648072"/>
              <a:chOff x="6379729" y="2488774"/>
              <a:chExt cx="2513016" cy="2513016"/>
            </a:xfrm>
          </p:grpSpPr>
          <p:sp>
            <p:nvSpPr>
              <p:cNvPr id="69"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2400" kern="0">
                  <a:solidFill>
                    <a:srgbClr val="FFFFFF"/>
                  </a:solidFill>
                  <a:ea typeface="宋体" panose="02010600030101010101" pitchFamily="2" charset="-122"/>
                </a:endParaRPr>
              </a:p>
            </p:txBody>
          </p:sp>
          <p:sp>
            <p:nvSpPr>
              <p:cNvPr id="72" name="任意多边形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rgbClr val="FFFFFF"/>
                  </a:solidFill>
                </a:endParaRPr>
              </a:p>
            </p:txBody>
          </p:sp>
        </p:grpSp>
        <p:sp>
          <p:nvSpPr>
            <p:cNvPr id="68" name="椭圆 80"/>
            <p:cNvSpPr/>
            <p:nvPr/>
          </p:nvSpPr>
          <p:spPr bwMode="auto">
            <a:xfrm>
              <a:off x="2631544" y="3238636"/>
              <a:ext cx="374874" cy="375634"/>
            </a:xfrm>
            <a:prstGeom prst="ellipse">
              <a:avLst/>
            </a:prstGeom>
            <a:solidFill>
              <a:schemeClr val="bg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rgbClr val="FFFFFF"/>
                </a:solidFill>
              </a:endParaRPr>
            </a:p>
          </p:txBody>
        </p:sp>
      </p:grpSp>
      <p:grpSp>
        <p:nvGrpSpPr>
          <p:cNvPr id="75" name="组合 74"/>
          <p:cNvGrpSpPr/>
          <p:nvPr/>
        </p:nvGrpSpPr>
        <p:grpSpPr>
          <a:xfrm>
            <a:off x="6522585" y="1715469"/>
            <a:ext cx="1897416" cy="2363937"/>
            <a:chOff x="587259" y="980731"/>
            <a:chExt cx="1560385" cy="1944040"/>
          </a:xfrm>
        </p:grpSpPr>
        <p:grpSp>
          <p:nvGrpSpPr>
            <p:cNvPr id="76" name="组合 75"/>
            <p:cNvGrpSpPr/>
            <p:nvPr/>
          </p:nvGrpSpPr>
          <p:grpSpPr>
            <a:xfrm>
              <a:off x="587259" y="980731"/>
              <a:ext cx="1544387" cy="1944040"/>
              <a:chOff x="2806339" y="956606"/>
              <a:chExt cx="1215256" cy="1529737"/>
            </a:xfrm>
          </p:grpSpPr>
          <p:sp>
            <p:nvSpPr>
              <p:cNvPr id="81" name="椭圆​​ 2"/>
              <p:cNvSpPr>
                <a:spLocks noChangeArrowheads="1"/>
              </p:cNvSpPr>
              <p:nvPr/>
            </p:nvSpPr>
            <p:spPr bwMode="auto">
              <a:xfrm>
                <a:off x="2806339" y="956606"/>
                <a:ext cx="1215256" cy="1529737"/>
              </a:xfrm>
              <a:custGeom>
                <a:avLst/>
                <a:gdLst>
                  <a:gd name="T0" fmla="*/ 0 w 1944132"/>
                  <a:gd name="T1" fmla="*/ 0 h 2448272"/>
                  <a:gd name="T2" fmla="*/ 1944132 w 1944132"/>
                  <a:gd name="T3" fmla="*/ 2448272 h 2448272"/>
                </a:gdLst>
                <a:ahLst/>
                <a:cxnLst/>
                <a:rect l="T0" t="T1" r="T2" b="T3"/>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sym typeface="Arial" panose="020B0604020202020204" pitchFamily="34" charset="0"/>
                </a:endParaRPr>
              </a:p>
            </p:txBody>
          </p:sp>
          <p:sp>
            <p:nvSpPr>
              <p:cNvPr id="82" name="椭圆​​ 2"/>
              <p:cNvSpPr>
                <a:spLocks noChangeArrowheads="1"/>
              </p:cNvSpPr>
              <p:nvPr/>
            </p:nvSpPr>
            <p:spPr bwMode="auto">
              <a:xfrm>
                <a:off x="2898682" y="1072844"/>
                <a:ext cx="1030571" cy="1297260"/>
              </a:xfrm>
              <a:custGeom>
                <a:avLst/>
                <a:gdLst>
                  <a:gd name="T0" fmla="*/ 0 w 1944132"/>
                  <a:gd name="T1" fmla="*/ 0 h 2448272"/>
                  <a:gd name="T2" fmla="*/ 1944132 w 1944132"/>
                  <a:gd name="T3" fmla="*/ 2448272 h 2448272"/>
                </a:gdLst>
                <a:ahLst/>
                <a:cxnLst/>
                <a:rect l="T0" t="T1" r="T2" b="T3"/>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chemeClr val="bg2"/>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sz="2400" kern="0">
                  <a:solidFill>
                    <a:srgbClr val="FFFFFF"/>
                  </a:solidFill>
                  <a:ea typeface="宋体" panose="02010600030101010101" pitchFamily="2" charset="-122"/>
                  <a:sym typeface="Arial" panose="020B0604020202020204" pitchFamily="34" charset="0"/>
                </a:endParaRPr>
              </a:p>
            </p:txBody>
          </p:sp>
        </p:grpSp>
        <p:sp>
          <p:nvSpPr>
            <p:cNvPr id="77" name="TextBox 34"/>
            <p:cNvSpPr txBox="1"/>
            <p:nvPr/>
          </p:nvSpPr>
          <p:spPr>
            <a:xfrm>
              <a:off x="938481" y="1802709"/>
              <a:ext cx="1063999" cy="329040"/>
            </a:xfrm>
            <a:prstGeom prst="rect">
              <a:avLst/>
            </a:prstGeom>
            <a:noFill/>
          </p:spPr>
          <p:txBody>
            <a:bodyPr wrap="square" lIns="91440" tIns="45720" rIns="91440" bIns="45720" rtlCol="0">
              <a:spAutoFit/>
            </a:bodyPr>
            <a:lstStyle/>
            <a:p>
              <a:r>
                <a:rPr lang="zh-CN" altLang="en-US" sz="2000" dirty="0">
                  <a:solidFill>
                    <a:prstClr val="white"/>
                  </a:solidFill>
                </a:rPr>
                <a:t>标题文字</a:t>
              </a:r>
              <a:endParaRPr lang="en-US" altLang="zh-CN" sz="2000" dirty="0">
                <a:solidFill>
                  <a:prstClr val="white"/>
                </a:solidFill>
              </a:endParaRPr>
            </a:p>
          </p:txBody>
        </p:sp>
        <p:sp>
          <p:nvSpPr>
            <p:cNvPr id="80" name="TextBox 34"/>
            <p:cNvSpPr txBox="1"/>
            <p:nvPr/>
          </p:nvSpPr>
          <p:spPr>
            <a:xfrm>
              <a:off x="1083645" y="1388452"/>
              <a:ext cx="1063999" cy="582147"/>
            </a:xfrm>
            <a:prstGeom prst="rect">
              <a:avLst/>
            </a:prstGeom>
            <a:noFill/>
          </p:spPr>
          <p:txBody>
            <a:bodyPr wrap="square" lIns="91440" tIns="45720" rIns="91440" bIns="45720" rtlCol="0">
              <a:spAutoFit/>
            </a:bodyPr>
            <a:lstStyle/>
            <a:p>
              <a:r>
                <a:rPr lang="en-US" altLang="zh-CN" sz="4000" dirty="0">
                  <a:solidFill>
                    <a:prstClr val="white"/>
                  </a:solidFill>
                  <a:latin typeface="微软雅黑" panose="020B0503020204020204" charset="-122"/>
                </a:rPr>
                <a:t>03</a:t>
              </a:r>
              <a:endParaRPr lang="en-US" altLang="zh-CN" sz="4000" dirty="0">
                <a:solidFill>
                  <a:prstClr val="white"/>
                </a:solidFill>
                <a:latin typeface="微软雅黑" panose="020B0503020204020204" charset="-122"/>
              </a:endParaRPr>
            </a:p>
          </p:txBody>
        </p:sp>
      </p:grpSp>
      <p:grpSp>
        <p:nvGrpSpPr>
          <p:cNvPr id="83" name="Group 22"/>
          <p:cNvGrpSpPr/>
          <p:nvPr/>
        </p:nvGrpSpPr>
        <p:grpSpPr>
          <a:xfrm>
            <a:off x="9756429" y="4166099"/>
            <a:ext cx="379399" cy="380167"/>
            <a:chOff x="2495600" y="3102417"/>
            <a:chExt cx="646764" cy="648072"/>
          </a:xfrm>
        </p:grpSpPr>
        <p:grpSp>
          <p:nvGrpSpPr>
            <p:cNvPr id="86" name="组合 79"/>
            <p:cNvGrpSpPr/>
            <p:nvPr/>
          </p:nvGrpSpPr>
          <p:grpSpPr bwMode="auto">
            <a:xfrm>
              <a:off x="2495600" y="3102417"/>
              <a:ext cx="646764" cy="648072"/>
              <a:chOff x="6379729" y="2488774"/>
              <a:chExt cx="2513016" cy="2513016"/>
            </a:xfrm>
          </p:grpSpPr>
          <p:sp>
            <p:nvSpPr>
              <p:cNvPr id="8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2400" kern="0">
                  <a:solidFill>
                    <a:srgbClr val="FFFFFF"/>
                  </a:solidFill>
                  <a:ea typeface="宋体" panose="02010600030101010101" pitchFamily="2" charset="-122"/>
                </a:endParaRPr>
              </a:p>
            </p:txBody>
          </p:sp>
          <p:sp>
            <p:nvSpPr>
              <p:cNvPr id="89" name="任意多边形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rgbClr val="FFFFFF"/>
                  </a:solidFill>
                </a:endParaRPr>
              </a:p>
            </p:txBody>
          </p:sp>
        </p:grpSp>
        <p:sp>
          <p:nvSpPr>
            <p:cNvPr id="87" name="椭圆 80"/>
            <p:cNvSpPr/>
            <p:nvPr/>
          </p:nvSpPr>
          <p:spPr bwMode="auto">
            <a:xfrm>
              <a:off x="2631544" y="3238636"/>
              <a:ext cx="374874" cy="375634"/>
            </a:xfrm>
            <a:prstGeom prst="ellipse">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rgbClr val="FFFFFF"/>
                </a:solidFill>
              </a:endParaRPr>
            </a:p>
          </p:txBody>
        </p:sp>
      </p:grpSp>
      <p:grpSp>
        <p:nvGrpSpPr>
          <p:cNvPr id="97" name="组合 96"/>
          <p:cNvGrpSpPr/>
          <p:nvPr/>
        </p:nvGrpSpPr>
        <p:grpSpPr>
          <a:xfrm>
            <a:off x="9039920" y="1715469"/>
            <a:ext cx="1897416" cy="2363937"/>
            <a:chOff x="587259" y="980731"/>
            <a:chExt cx="1560385" cy="1944040"/>
          </a:xfrm>
        </p:grpSpPr>
        <p:grpSp>
          <p:nvGrpSpPr>
            <p:cNvPr id="98" name="组合 97"/>
            <p:cNvGrpSpPr/>
            <p:nvPr/>
          </p:nvGrpSpPr>
          <p:grpSpPr>
            <a:xfrm>
              <a:off x="587259" y="980731"/>
              <a:ext cx="1544387" cy="1944040"/>
              <a:chOff x="2806339" y="956606"/>
              <a:chExt cx="1215256" cy="1529737"/>
            </a:xfrm>
          </p:grpSpPr>
          <p:sp>
            <p:nvSpPr>
              <p:cNvPr id="102" name="椭圆​​ 2"/>
              <p:cNvSpPr>
                <a:spLocks noChangeArrowheads="1"/>
              </p:cNvSpPr>
              <p:nvPr/>
            </p:nvSpPr>
            <p:spPr bwMode="auto">
              <a:xfrm>
                <a:off x="2806339" y="956606"/>
                <a:ext cx="1215256" cy="1529737"/>
              </a:xfrm>
              <a:custGeom>
                <a:avLst/>
                <a:gdLst>
                  <a:gd name="T0" fmla="*/ 0 w 1944132"/>
                  <a:gd name="T1" fmla="*/ 0 h 2448272"/>
                  <a:gd name="T2" fmla="*/ 1944132 w 1944132"/>
                  <a:gd name="T3" fmla="*/ 2448272 h 2448272"/>
                </a:gdLst>
                <a:ahLst/>
                <a:cxnLst/>
                <a:rect l="T0" t="T1" r="T2" b="T3"/>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sym typeface="Arial" panose="020B0604020202020204" pitchFamily="34" charset="0"/>
                </a:endParaRPr>
              </a:p>
            </p:txBody>
          </p:sp>
          <p:sp>
            <p:nvSpPr>
              <p:cNvPr id="117" name="椭圆​​ 2"/>
              <p:cNvSpPr>
                <a:spLocks noChangeArrowheads="1"/>
              </p:cNvSpPr>
              <p:nvPr/>
            </p:nvSpPr>
            <p:spPr bwMode="auto">
              <a:xfrm>
                <a:off x="2898682" y="1072844"/>
                <a:ext cx="1030571" cy="1297260"/>
              </a:xfrm>
              <a:custGeom>
                <a:avLst/>
                <a:gdLst>
                  <a:gd name="T0" fmla="*/ 0 w 1944132"/>
                  <a:gd name="T1" fmla="*/ 0 h 2448272"/>
                  <a:gd name="T2" fmla="*/ 1944132 w 1944132"/>
                  <a:gd name="T3" fmla="*/ 2448272 h 2448272"/>
                </a:gdLst>
                <a:ahLst/>
                <a:cxnLst/>
                <a:rect l="T0" t="T1" r="T2" b="T3"/>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chemeClr val="tx2"/>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sz="2400" kern="0">
                  <a:solidFill>
                    <a:srgbClr val="FFFFFF"/>
                  </a:solidFill>
                  <a:ea typeface="宋体" panose="02010600030101010101" pitchFamily="2" charset="-122"/>
                  <a:sym typeface="Arial" panose="020B0604020202020204" pitchFamily="34" charset="0"/>
                </a:endParaRPr>
              </a:p>
            </p:txBody>
          </p:sp>
        </p:grpSp>
        <p:sp>
          <p:nvSpPr>
            <p:cNvPr id="99" name="TextBox 34"/>
            <p:cNvSpPr txBox="1"/>
            <p:nvPr/>
          </p:nvSpPr>
          <p:spPr>
            <a:xfrm>
              <a:off x="938481" y="1802709"/>
              <a:ext cx="1063999" cy="329040"/>
            </a:xfrm>
            <a:prstGeom prst="rect">
              <a:avLst/>
            </a:prstGeom>
            <a:noFill/>
          </p:spPr>
          <p:txBody>
            <a:bodyPr wrap="square" lIns="91440" tIns="45720" rIns="91440" bIns="45720" rtlCol="0">
              <a:spAutoFit/>
            </a:bodyPr>
            <a:lstStyle/>
            <a:p>
              <a:r>
                <a:rPr lang="zh-CN" altLang="en-US" sz="2000" dirty="0">
                  <a:solidFill>
                    <a:prstClr val="white"/>
                  </a:solidFill>
                </a:rPr>
                <a:t>标题文字</a:t>
              </a:r>
              <a:endParaRPr lang="en-US" altLang="zh-CN" sz="2000" dirty="0">
                <a:solidFill>
                  <a:prstClr val="white"/>
                </a:solidFill>
              </a:endParaRPr>
            </a:p>
          </p:txBody>
        </p:sp>
        <p:sp>
          <p:nvSpPr>
            <p:cNvPr id="100" name="TextBox 34"/>
            <p:cNvSpPr txBox="1"/>
            <p:nvPr/>
          </p:nvSpPr>
          <p:spPr>
            <a:xfrm>
              <a:off x="1083645" y="1388452"/>
              <a:ext cx="1063999" cy="582147"/>
            </a:xfrm>
            <a:prstGeom prst="rect">
              <a:avLst/>
            </a:prstGeom>
            <a:noFill/>
          </p:spPr>
          <p:txBody>
            <a:bodyPr wrap="square" lIns="91440" tIns="45720" rIns="91440" bIns="45720" rtlCol="0">
              <a:spAutoFit/>
            </a:bodyPr>
            <a:lstStyle/>
            <a:p>
              <a:r>
                <a:rPr lang="en-US" altLang="zh-CN" sz="4000" dirty="0">
                  <a:solidFill>
                    <a:prstClr val="white"/>
                  </a:solidFill>
                  <a:latin typeface="微软雅黑" panose="020B0503020204020204" charset="-122"/>
                </a:rPr>
                <a:t>04</a:t>
              </a:r>
              <a:endParaRPr lang="en-US" altLang="zh-CN" sz="4000" dirty="0">
                <a:solidFill>
                  <a:prstClr val="white"/>
                </a:solidFill>
                <a:latin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wipe(left)">
                                      <p:cBhvr>
                                        <p:cTn id="13" dur="500"/>
                                        <p:tgtEl>
                                          <p:spTgt spid="38"/>
                                        </p:tgtEl>
                                      </p:cBhvr>
                                    </p:animEffect>
                                  </p:childTnLst>
                                </p:cTn>
                              </p:par>
                            </p:childTnLst>
                          </p:cTn>
                        </p:par>
                      </p:childTnLst>
                    </p:cTn>
                  </p:par>
                  <p:par>
                    <p:cTn id="14" fill="hold">
                      <p:stCondLst>
                        <p:cond delay="indefinite"/>
                      </p:stCondLst>
                      <p:childTnLst>
                        <p:par>
                          <p:cTn id="15" fill="hold">
                            <p:stCondLst>
                              <p:cond delay="0"/>
                            </p:stCondLst>
                            <p:childTnLst>
                              <p:par>
                                <p:cTn id="16" presetID="47" presetClass="entr" presetSubtype="0" fill="hold" nodeType="clickEffect">
                                  <p:stCondLst>
                                    <p:cond delay="0"/>
                                  </p:stCondLst>
                                  <p:childTnLst>
                                    <p:set>
                                      <p:cBhvr>
                                        <p:cTn id="17" dur="1" fill="hold">
                                          <p:stCondLst>
                                            <p:cond delay="0"/>
                                          </p:stCondLst>
                                        </p:cTn>
                                        <p:tgtEl>
                                          <p:spTgt spid="39"/>
                                        </p:tgtEl>
                                        <p:attrNameLst>
                                          <p:attrName>style.visibility</p:attrName>
                                        </p:attrNameLst>
                                      </p:cBhvr>
                                      <p:to>
                                        <p:strVal val="visible"/>
                                      </p:to>
                                    </p:set>
                                    <p:animEffect transition="in" filter="fade">
                                      <p:cBhvr>
                                        <p:cTn id="18" dur="500"/>
                                        <p:tgtEl>
                                          <p:spTgt spid="39"/>
                                        </p:tgtEl>
                                      </p:cBhvr>
                                    </p:animEffect>
                                    <p:anim calcmode="lin" valueType="num">
                                      <p:cBhvr>
                                        <p:cTn id="19" dur="500" fill="hold"/>
                                        <p:tgtEl>
                                          <p:spTgt spid="39"/>
                                        </p:tgtEl>
                                        <p:attrNameLst>
                                          <p:attrName>ppt_x</p:attrName>
                                        </p:attrNameLst>
                                      </p:cBhvr>
                                      <p:tavLst>
                                        <p:tav tm="0">
                                          <p:val>
                                            <p:strVal val="#ppt_x"/>
                                          </p:val>
                                        </p:tav>
                                        <p:tav tm="100000">
                                          <p:val>
                                            <p:strVal val="#ppt_x"/>
                                          </p:val>
                                        </p:tav>
                                      </p:tavLst>
                                    </p:anim>
                                    <p:anim calcmode="lin" valueType="num">
                                      <p:cBhvr>
                                        <p:cTn id="20" dur="500" fill="hold"/>
                                        <p:tgtEl>
                                          <p:spTgt spid="39"/>
                                        </p:tgtEl>
                                        <p:attrNameLst>
                                          <p:attrName>ppt_y</p:attrName>
                                        </p:attrNameLst>
                                      </p:cBhvr>
                                      <p:tavLst>
                                        <p:tav tm="0">
                                          <p:val>
                                            <p:strVal val="#ppt_y-.1"/>
                                          </p:val>
                                        </p:tav>
                                        <p:tav tm="100000">
                                          <p:val>
                                            <p:strVal val="#ppt_y"/>
                                          </p:val>
                                        </p:tav>
                                      </p:tavLst>
                                    </p:anim>
                                  </p:childTnLst>
                                </p:cTn>
                              </p:par>
                            </p:childTnLst>
                          </p:cTn>
                        </p:par>
                        <p:par>
                          <p:cTn id="21" fill="hold">
                            <p:stCondLst>
                              <p:cond delay="500"/>
                            </p:stCondLst>
                            <p:childTnLst>
                              <p:par>
                                <p:cTn id="22" presetID="10" presetClass="entr" presetSubtype="0" fill="hold" nodeType="afterEffect">
                                  <p:stCondLst>
                                    <p:cond delay="0"/>
                                  </p:stCondLst>
                                  <p:childTnLst>
                                    <p:set>
                                      <p:cBhvr>
                                        <p:cTn id="23" dur="1" fill="hold">
                                          <p:stCondLst>
                                            <p:cond delay="0"/>
                                          </p:stCondLst>
                                        </p:cTn>
                                        <p:tgtEl>
                                          <p:spTgt spid="44"/>
                                        </p:tgtEl>
                                        <p:attrNameLst>
                                          <p:attrName>style.visibility</p:attrName>
                                        </p:attrNameLst>
                                      </p:cBhvr>
                                      <p:to>
                                        <p:strVal val="visible"/>
                                      </p:to>
                                    </p:set>
                                    <p:animEffect transition="in" filter="fade">
                                      <p:cBhvr>
                                        <p:cTn id="24" dur="500"/>
                                        <p:tgtEl>
                                          <p:spTgt spid="44"/>
                                        </p:tgtEl>
                                      </p:cBhvr>
                                    </p:animEffect>
                                  </p:childTnLst>
                                </p:cTn>
                              </p:par>
                            </p:childTnLst>
                          </p:cTn>
                        </p:par>
                      </p:childTnLst>
                    </p:cTn>
                  </p:par>
                  <p:par>
                    <p:cTn id="25" fill="hold">
                      <p:stCondLst>
                        <p:cond delay="indefinite"/>
                      </p:stCondLst>
                      <p:childTnLst>
                        <p:par>
                          <p:cTn id="26" fill="hold">
                            <p:stCondLst>
                              <p:cond delay="0"/>
                            </p:stCondLst>
                            <p:childTnLst>
                              <p:par>
                                <p:cTn id="27" presetID="47" presetClass="entr" presetSubtype="0" fill="hold" nodeType="clickEffect">
                                  <p:stCondLst>
                                    <p:cond delay="0"/>
                                  </p:stCondLst>
                                  <p:childTnLst>
                                    <p:set>
                                      <p:cBhvr>
                                        <p:cTn id="28" dur="1" fill="hold">
                                          <p:stCondLst>
                                            <p:cond delay="0"/>
                                          </p:stCondLst>
                                        </p:cTn>
                                        <p:tgtEl>
                                          <p:spTgt spid="49"/>
                                        </p:tgtEl>
                                        <p:attrNameLst>
                                          <p:attrName>style.visibility</p:attrName>
                                        </p:attrNameLst>
                                      </p:cBhvr>
                                      <p:to>
                                        <p:strVal val="visible"/>
                                      </p:to>
                                    </p:set>
                                    <p:animEffect transition="in" filter="fade">
                                      <p:cBhvr>
                                        <p:cTn id="29" dur="500"/>
                                        <p:tgtEl>
                                          <p:spTgt spid="49"/>
                                        </p:tgtEl>
                                      </p:cBhvr>
                                    </p:animEffect>
                                    <p:anim calcmode="lin" valueType="num">
                                      <p:cBhvr>
                                        <p:cTn id="30" dur="500" fill="hold"/>
                                        <p:tgtEl>
                                          <p:spTgt spid="49"/>
                                        </p:tgtEl>
                                        <p:attrNameLst>
                                          <p:attrName>ppt_x</p:attrName>
                                        </p:attrNameLst>
                                      </p:cBhvr>
                                      <p:tavLst>
                                        <p:tav tm="0">
                                          <p:val>
                                            <p:strVal val="#ppt_x"/>
                                          </p:val>
                                        </p:tav>
                                        <p:tav tm="100000">
                                          <p:val>
                                            <p:strVal val="#ppt_x"/>
                                          </p:val>
                                        </p:tav>
                                      </p:tavLst>
                                    </p:anim>
                                    <p:anim calcmode="lin" valueType="num">
                                      <p:cBhvr>
                                        <p:cTn id="31" dur="500" fill="hold"/>
                                        <p:tgtEl>
                                          <p:spTgt spid="49"/>
                                        </p:tgtEl>
                                        <p:attrNameLst>
                                          <p:attrName>ppt_y</p:attrName>
                                        </p:attrNameLst>
                                      </p:cBhvr>
                                      <p:tavLst>
                                        <p:tav tm="0">
                                          <p:val>
                                            <p:strVal val="#ppt_y-.1"/>
                                          </p:val>
                                        </p:tav>
                                        <p:tav tm="100000">
                                          <p:val>
                                            <p:strVal val="#ppt_y"/>
                                          </p:val>
                                        </p:tav>
                                      </p:tavLst>
                                    </p:anim>
                                  </p:childTnLst>
                                </p:cTn>
                              </p:par>
                            </p:childTnLst>
                          </p:cTn>
                        </p:par>
                        <p:par>
                          <p:cTn id="32" fill="hold">
                            <p:stCondLst>
                              <p:cond delay="500"/>
                            </p:stCondLst>
                            <p:childTnLst>
                              <p:par>
                                <p:cTn id="33" presetID="10" presetClass="entr" presetSubtype="0" fill="hold" nodeType="afterEffect">
                                  <p:stCondLst>
                                    <p:cond delay="0"/>
                                  </p:stCondLst>
                                  <p:childTnLst>
                                    <p:set>
                                      <p:cBhvr>
                                        <p:cTn id="34" dur="1" fill="hold">
                                          <p:stCondLst>
                                            <p:cond delay="0"/>
                                          </p:stCondLst>
                                        </p:cTn>
                                        <p:tgtEl>
                                          <p:spTgt spid="55"/>
                                        </p:tgtEl>
                                        <p:attrNameLst>
                                          <p:attrName>style.visibility</p:attrName>
                                        </p:attrNameLst>
                                      </p:cBhvr>
                                      <p:to>
                                        <p:strVal val="visible"/>
                                      </p:to>
                                    </p:set>
                                    <p:animEffect transition="in" filter="fade">
                                      <p:cBhvr>
                                        <p:cTn id="35" dur="500"/>
                                        <p:tgtEl>
                                          <p:spTgt spid="55"/>
                                        </p:tgtEl>
                                      </p:cBhvr>
                                    </p:animEffect>
                                  </p:childTnLst>
                                </p:cTn>
                              </p:par>
                            </p:childTnLst>
                          </p:cTn>
                        </p:par>
                      </p:childTnLst>
                    </p:cTn>
                  </p:par>
                  <p:par>
                    <p:cTn id="36" fill="hold">
                      <p:stCondLst>
                        <p:cond delay="indefinite"/>
                      </p:stCondLst>
                      <p:childTnLst>
                        <p:par>
                          <p:cTn id="37" fill="hold">
                            <p:stCondLst>
                              <p:cond delay="0"/>
                            </p:stCondLst>
                            <p:childTnLst>
                              <p:par>
                                <p:cTn id="38" presetID="47" presetClass="entr" presetSubtype="0" fill="hold" nodeType="clickEffect">
                                  <p:stCondLst>
                                    <p:cond delay="0"/>
                                  </p:stCondLst>
                                  <p:childTnLst>
                                    <p:set>
                                      <p:cBhvr>
                                        <p:cTn id="39" dur="1" fill="hold">
                                          <p:stCondLst>
                                            <p:cond delay="0"/>
                                          </p:stCondLst>
                                        </p:cTn>
                                        <p:tgtEl>
                                          <p:spTgt spid="60"/>
                                        </p:tgtEl>
                                        <p:attrNameLst>
                                          <p:attrName>style.visibility</p:attrName>
                                        </p:attrNameLst>
                                      </p:cBhvr>
                                      <p:to>
                                        <p:strVal val="visible"/>
                                      </p:to>
                                    </p:set>
                                    <p:animEffect transition="in" filter="fade">
                                      <p:cBhvr>
                                        <p:cTn id="40" dur="500"/>
                                        <p:tgtEl>
                                          <p:spTgt spid="60"/>
                                        </p:tgtEl>
                                      </p:cBhvr>
                                    </p:animEffect>
                                    <p:anim calcmode="lin" valueType="num">
                                      <p:cBhvr>
                                        <p:cTn id="41" dur="500" fill="hold"/>
                                        <p:tgtEl>
                                          <p:spTgt spid="60"/>
                                        </p:tgtEl>
                                        <p:attrNameLst>
                                          <p:attrName>ppt_x</p:attrName>
                                        </p:attrNameLst>
                                      </p:cBhvr>
                                      <p:tavLst>
                                        <p:tav tm="0">
                                          <p:val>
                                            <p:strVal val="#ppt_x"/>
                                          </p:val>
                                        </p:tav>
                                        <p:tav tm="100000">
                                          <p:val>
                                            <p:strVal val="#ppt_x"/>
                                          </p:val>
                                        </p:tav>
                                      </p:tavLst>
                                    </p:anim>
                                    <p:anim calcmode="lin" valueType="num">
                                      <p:cBhvr>
                                        <p:cTn id="42" dur="500" fill="hold"/>
                                        <p:tgtEl>
                                          <p:spTgt spid="60"/>
                                        </p:tgtEl>
                                        <p:attrNameLst>
                                          <p:attrName>ppt_y</p:attrName>
                                        </p:attrNameLst>
                                      </p:cBhvr>
                                      <p:tavLst>
                                        <p:tav tm="0">
                                          <p:val>
                                            <p:strVal val="#ppt_y-.1"/>
                                          </p:val>
                                        </p:tav>
                                        <p:tav tm="100000">
                                          <p:val>
                                            <p:strVal val="#ppt_y"/>
                                          </p:val>
                                        </p:tav>
                                      </p:tavLst>
                                    </p:anim>
                                  </p:childTnLst>
                                </p:cTn>
                              </p:par>
                            </p:childTnLst>
                          </p:cTn>
                        </p:par>
                        <p:par>
                          <p:cTn id="43" fill="hold">
                            <p:stCondLst>
                              <p:cond delay="500"/>
                            </p:stCondLst>
                            <p:childTnLst>
                              <p:par>
                                <p:cTn id="44" presetID="10" presetClass="entr" presetSubtype="0" fill="hold" nodeType="afterEffect">
                                  <p:stCondLst>
                                    <p:cond delay="0"/>
                                  </p:stCondLst>
                                  <p:childTnLst>
                                    <p:set>
                                      <p:cBhvr>
                                        <p:cTn id="45" dur="1" fill="hold">
                                          <p:stCondLst>
                                            <p:cond delay="0"/>
                                          </p:stCondLst>
                                        </p:cTn>
                                        <p:tgtEl>
                                          <p:spTgt spid="66"/>
                                        </p:tgtEl>
                                        <p:attrNameLst>
                                          <p:attrName>style.visibility</p:attrName>
                                        </p:attrNameLst>
                                      </p:cBhvr>
                                      <p:to>
                                        <p:strVal val="visible"/>
                                      </p:to>
                                    </p:set>
                                    <p:animEffect transition="in" filter="fade">
                                      <p:cBhvr>
                                        <p:cTn id="46" dur="500"/>
                                        <p:tgtEl>
                                          <p:spTgt spid="66"/>
                                        </p:tgtEl>
                                      </p:cBhvr>
                                    </p:animEffect>
                                  </p:childTnLst>
                                </p:cTn>
                              </p:par>
                            </p:childTnLst>
                          </p:cTn>
                        </p:par>
                      </p:childTnLst>
                    </p:cTn>
                  </p:par>
                  <p:par>
                    <p:cTn id="47" fill="hold">
                      <p:stCondLst>
                        <p:cond delay="indefinite"/>
                      </p:stCondLst>
                      <p:childTnLst>
                        <p:par>
                          <p:cTn id="48" fill="hold">
                            <p:stCondLst>
                              <p:cond delay="0"/>
                            </p:stCondLst>
                            <p:childTnLst>
                              <p:par>
                                <p:cTn id="49" presetID="47" presetClass="entr" presetSubtype="0" fill="hold" nodeType="clickEffect">
                                  <p:stCondLst>
                                    <p:cond delay="0"/>
                                  </p:stCondLst>
                                  <p:childTnLst>
                                    <p:set>
                                      <p:cBhvr>
                                        <p:cTn id="50" dur="1" fill="hold">
                                          <p:stCondLst>
                                            <p:cond delay="0"/>
                                          </p:stCondLst>
                                        </p:cTn>
                                        <p:tgtEl>
                                          <p:spTgt spid="75"/>
                                        </p:tgtEl>
                                        <p:attrNameLst>
                                          <p:attrName>style.visibility</p:attrName>
                                        </p:attrNameLst>
                                      </p:cBhvr>
                                      <p:to>
                                        <p:strVal val="visible"/>
                                      </p:to>
                                    </p:set>
                                    <p:animEffect transition="in" filter="fade">
                                      <p:cBhvr>
                                        <p:cTn id="51" dur="500"/>
                                        <p:tgtEl>
                                          <p:spTgt spid="75"/>
                                        </p:tgtEl>
                                      </p:cBhvr>
                                    </p:animEffect>
                                    <p:anim calcmode="lin" valueType="num">
                                      <p:cBhvr>
                                        <p:cTn id="52" dur="500" fill="hold"/>
                                        <p:tgtEl>
                                          <p:spTgt spid="75"/>
                                        </p:tgtEl>
                                        <p:attrNameLst>
                                          <p:attrName>ppt_x</p:attrName>
                                        </p:attrNameLst>
                                      </p:cBhvr>
                                      <p:tavLst>
                                        <p:tav tm="0">
                                          <p:val>
                                            <p:strVal val="#ppt_x"/>
                                          </p:val>
                                        </p:tav>
                                        <p:tav tm="100000">
                                          <p:val>
                                            <p:strVal val="#ppt_x"/>
                                          </p:val>
                                        </p:tav>
                                      </p:tavLst>
                                    </p:anim>
                                    <p:anim calcmode="lin" valueType="num">
                                      <p:cBhvr>
                                        <p:cTn id="53" dur="500" fill="hold"/>
                                        <p:tgtEl>
                                          <p:spTgt spid="75"/>
                                        </p:tgtEl>
                                        <p:attrNameLst>
                                          <p:attrName>ppt_y</p:attrName>
                                        </p:attrNameLst>
                                      </p:cBhvr>
                                      <p:tavLst>
                                        <p:tav tm="0">
                                          <p:val>
                                            <p:strVal val="#ppt_y-.1"/>
                                          </p:val>
                                        </p:tav>
                                        <p:tav tm="100000">
                                          <p:val>
                                            <p:strVal val="#ppt_y"/>
                                          </p:val>
                                        </p:tav>
                                      </p:tavLst>
                                    </p:anim>
                                  </p:childTnLst>
                                </p:cTn>
                              </p:par>
                            </p:childTnLst>
                          </p:cTn>
                        </p:par>
                        <p:par>
                          <p:cTn id="54" fill="hold">
                            <p:stCondLst>
                              <p:cond delay="500"/>
                            </p:stCondLst>
                            <p:childTnLst>
                              <p:par>
                                <p:cTn id="55" presetID="10" presetClass="entr" presetSubtype="0" fill="hold" nodeType="afterEffect">
                                  <p:stCondLst>
                                    <p:cond delay="0"/>
                                  </p:stCondLst>
                                  <p:childTnLst>
                                    <p:set>
                                      <p:cBhvr>
                                        <p:cTn id="56" dur="1" fill="hold">
                                          <p:stCondLst>
                                            <p:cond delay="0"/>
                                          </p:stCondLst>
                                        </p:cTn>
                                        <p:tgtEl>
                                          <p:spTgt spid="83"/>
                                        </p:tgtEl>
                                        <p:attrNameLst>
                                          <p:attrName>style.visibility</p:attrName>
                                        </p:attrNameLst>
                                      </p:cBhvr>
                                      <p:to>
                                        <p:strVal val="visible"/>
                                      </p:to>
                                    </p:set>
                                    <p:animEffect transition="in" filter="fade">
                                      <p:cBhvr>
                                        <p:cTn id="57" dur="500"/>
                                        <p:tgtEl>
                                          <p:spTgt spid="83"/>
                                        </p:tgtEl>
                                      </p:cBhvr>
                                    </p:animEffect>
                                  </p:childTnLst>
                                </p:cTn>
                              </p:par>
                            </p:childTnLst>
                          </p:cTn>
                        </p:par>
                      </p:childTnLst>
                    </p:cTn>
                  </p:par>
                  <p:par>
                    <p:cTn id="58" fill="hold">
                      <p:stCondLst>
                        <p:cond delay="indefinite"/>
                      </p:stCondLst>
                      <p:childTnLst>
                        <p:par>
                          <p:cTn id="59" fill="hold">
                            <p:stCondLst>
                              <p:cond delay="0"/>
                            </p:stCondLst>
                            <p:childTnLst>
                              <p:par>
                                <p:cTn id="60" presetID="47" presetClass="entr" presetSubtype="0" fill="hold" nodeType="clickEffect">
                                  <p:stCondLst>
                                    <p:cond delay="0"/>
                                  </p:stCondLst>
                                  <p:childTnLst>
                                    <p:set>
                                      <p:cBhvr>
                                        <p:cTn id="61" dur="1" fill="hold">
                                          <p:stCondLst>
                                            <p:cond delay="0"/>
                                          </p:stCondLst>
                                        </p:cTn>
                                        <p:tgtEl>
                                          <p:spTgt spid="97"/>
                                        </p:tgtEl>
                                        <p:attrNameLst>
                                          <p:attrName>style.visibility</p:attrName>
                                        </p:attrNameLst>
                                      </p:cBhvr>
                                      <p:to>
                                        <p:strVal val="visible"/>
                                      </p:to>
                                    </p:set>
                                    <p:animEffect transition="in" filter="fade">
                                      <p:cBhvr>
                                        <p:cTn id="62" dur="500"/>
                                        <p:tgtEl>
                                          <p:spTgt spid="97"/>
                                        </p:tgtEl>
                                      </p:cBhvr>
                                    </p:animEffect>
                                    <p:anim calcmode="lin" valueType="num">
                                      <p:cBhvr>
                                        <p:cTn id="63" dur="500" fill="hold"/>
                                        <p:tgtEl>
                                          <p:spTgt spid="97"/>
                                        </p:tgtEl>
                                        <p:attrNameLst>
                                          <p:attrName>ppt_x</p:attrName>
                                        </p:attrNameLst>
                                      </p:cBhvr>
                                      <p:tavLst>
                                        <p:tav tm="0">
                                          <p:val>
                                            <p:strVal val="#ppt_x"/>
                                          </p:val>
                                        </p:tav>
                                        <p:tav tm="100000">
                                          <p:val>
                                            <p:strVal val="#ppt_x"/>
                                          </p:val>
                                        </p:tav>
                                      </p:tavLst>
                                    </p:anim>
                                    <p:anim calcmode="lin" valueType="num">
                                      <p:cBhvr>
                                        <p:cTn id="64" dur="500" fill="hold"/>
                                        <p:tgtEl>
                                          <p:spTgt spid="9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568443" y="319365"/>
            <a:ext cx="3809921" cy="420564"/>
            <a:chOff x="568442" y="319364"/>
            <a:chExt cx="3809924" cy="420565"/>
          </a:xfrm>
        </p:grpSpPr>
        <p:sp>
          <p:nvSpPr>
            <p:cNvPr id="151" name="文本框 23"/>
            <p:cNvSpPr txBox="1"/>
            <p:nvPr/>
          </p:nvSpPr>
          <p:spPr>
            <a:xfrm>
              <a:off x="665958" y="319364"/>
              <a:ext cx="1909498" cy="420565"/>
            </a:xfrm>
            <a:prstGeom prst="rect">
              <a:avLst/>
            </a:prstGeom>
            <a:noFill/>
          </p:spPr>
          <p:txBody>
            <a:bodyPr wrap="none" rtlCol="0">
              <a:spAutoFit/>
            </a:bodyPr>
            <a:lstStyle/>
            <a:p>
              <a:r>
                <a:rPr lang="zh-CN" altLang="en-US" sz="2135" dirty="0">
                  <a:solidFill>
                    <a:schemeClr val="bg1"/>
                  </a:solidFill>
                  <a:latin typeface="+mj-ea"/>
                  <a:ea typeface="+mj-ea"/>
                </a:rPr>
                <a:t>标题文字内容 </a:t>
              </a:r>
              <a:endParaRPr lang="zh-CN" altLang="en-US" sz="2135" dirty="0">
                <a:solidFill>
                  <a:schemeClr val="bg1"/>
                </a:solidFill>
                <a:latin typeface="+mj-ea"/>
                <a:ea typeface="+mj-ea"/>
              </a:endParaRP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sp>
          <p:nvSpPr>
            <p:cNvPr id="153" name="文本框 23"/>
            <p:cNvSpPr txBox="1"/>
            <p:nvPr/>
          </p:nvSpPr>
          <p:spPr>
            <a:xfrm>
              <a:off x="2306003" y="429775"/>
              <a:ext cx="2072363" cy="297455"/>
            </a:xfrm>
            <a:prstGeom prst="rect">
              <a:avLst/>
            </a:prstGeom>
            <a:noFill/>
          </p:spPr>
          <p:txBody>
            <a:bodyPr wrap="none" rtlCol="0">
              <a:spAutoFit/>
            </a:bodyPr>
            <a:lstStyle/>
            <a:p>
              <a:r>
                <a:rPr lang="en-US" altLang="zh-CN" sz="1335" dirty="0">
                  <a:solidFill>
                    <a:schemeClr val="bg1"/>
                  </a:solidFill>
                  <a:latin typeface="+mj-ea"/>
                  <a:ea typeface="+mj-ea"/>
                </a:rPr>
                <a:t>  Click here to add Title</a:t>
              </a:r>
              <a:endParaRPr lang="zh-CN" altLang="en-US" sz="1335" dirty="0">
                <a:solidFill>
                  <a:schemeClr val="bg1"/>
                </a:solidFill>
                <a:latin typeface="+mj-ea"/>
                <a:ea typeface="+mj-ea"/>
              </a:endParaRPr>
            </a:p>
          </p:txBody>
        </p:sp>
      </p:grpSp>
      <p:sp>
        <p:nvSpPr>
          <p:cNvPr id="54" name="Oval 22"/>
          <p:cNvSpPr>
            <a:spLocks noChangeArrowheads="1"/>
          </p:cNvSpPr>
          <p:nvPr/>
        </p:nvSpPr>
        <p:spPr bwMode="auto">
          <a:xfrm>
            <a:off x="4762397" y="1616423"/>
            <a:ext cx="1366603" cy="1365723"/>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2"/>
                </a:solidFill>
                <a:latin typeface="+mj-ea"/>
                <a:ea typeface="+mj-ea"/>
              </a:rPr>
              <a:t>标题文字</a:t>
            </a:r>
            <a:endParaRPr lang="zh-CN" altLang="en-US" sz="2400" b="1" dirty="0">
              <a:solidFill>
                <a:schemeClr val="tx2"/>
              </a:solidFill>
              <a:latin typeface="+mj-ea"/>
              <a:ea typeface="+mj-ea"/>
            </a:endParaRPr>
          </a:p>
        </p:txBody>
      </p:sp>
      <p:sp>
        <p:nvSpPr>
          <p:cNvPr id="56" name="Line 23"/>
          <p:cNvSpPr>
            <a:spLocks noChangeShapeType="1"/>
          </p:cNvSpPr>
          <p:nvPr/>
        </p:nvSpPr>
        <p:spPr bwMode="auto">
          <a:xfrm flipH="1">
            <a:off x="1445016" y="2301012"/>
            <a:ext cx="3317381" cy="0"/>
          </a:xfrm>
          <a:prstGeom prst="line">
            <a:avLst/>
          </a:prstGeom>
          <a:noFill/>
          <a:ln w="5" cap="flat">
            <a:solidFill>
              <a:schemeClr val="bg1"/>
            </a:solidFill>
            <a:prstDash val="dash"/>
            <a:miter lim="800000"/>
            <a:headEnd type="none" w="med" len="med"/>
            <a:tailEnd type="arrow" w="med" len="med"/>
          </a:ln>
          <a:extLst>
            <a:ext uri="{909E8E84-426E-40DD-AFC4-6F175D3DCCD1}">
              <a14:hiddenFill xmlns:a14="http://schemas.microsoft.com/office/drawing/2010/main">
                <a:noFill/>
              </a14:hiddenFill>
            </a:ext>
          </a:extLst>
        </p:spPr>
        <p:txBody>
          <a:bodyPr vert="horz" wrap="square" lIns="100657" tIns="50328" rIns="100657" bIns="50328" numCol="1" anchor="t" anchorCtr="0" compatLnSpc="1"/>
          <a:lstStyle/>
          <a:p>
            <a:endParaRPr lang="zh-CN" altLang="en-US" sz="2400"/>
          </a:p>
        </p:txBody>
      </p:sp>
      <p:sp>
        <p:nvSpPr>
          <p:cNvPr id="60" name="Freeform 27"/>
          <p:cNvSpPr/>
          <p:nvPr/>
        </p:nvSpPr>
        <p:spPr bwMode="auto">
          <a:xfrm>
            <a:off x="3874451" y="2408197"/>
            <a:ext cx="1827917" cy="1552428"/>
          </a:xfrm>
          <a:custGeom>
            <a:avLst/>
            <a:gdLst>
              <a:gd name="T0" fmla="*/ 172 w 223"/>
              <a:gd name="T1" fmla="*/ 172 h 190"/>
              <a:gd name="T2" fmla="*/ 50 w 223"/>
              <a:gd name="T3" fmla="*/ 122 h 190"/>
              <a:gd name="T4" fmla="*/ 0 w 223"/>
              <a:gd name="T5" fmla="*/ 0 h 190"/>
              <a:gd name="T6" fmla="*/ 22 w 223"/>
              <a:gd name="T7" fmla="*/ 0 h 190"/>
              <a:gd name="T8" fmla="*/ 66 w 223"/>
              <a:gd name="T9" fmla="*/ 106 h 190"/>
              <a:gd name="T10" fmla="*/ 172 w 223"/>
              <a:gd name="T11" fmla="*/ 150 h 190"/>
              <a:gd name="T12" fmla="*/ 172 w 223"/>
              <a:gd name="T13" fmla="*/ 132 h 190"/>
              <a:gd name="T14" fmla="*/ 223 w 223"/>
              <a:gd name="T15" fmla="*/ 163 h 190"/>
              <a:gd name="T16" fmla="*/ 172 w 223"/>
              <a:gd name="T17" fmla="*/ 190 h 190"/>
              <a:gd name="T18" fmla="*/ 172 w 223"/>
              <a:gd name="T19" fmla="*/ 17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3" h="190">
                <a:moveTo>
                  <a:pt x="172" y="172"/>
                </a:moveTo>
                <a:cubicBezTo>
                  <a:pt x="124" y="172"/>
                  <a:pt x="81" y="153"/>
                  <a:pt x="50" y="122"/>
                </a:cubicBezTo>
                <a:cubicBezTo>
                  <a:pt x="19" y="91"/>
                  <a:pt x="0" y="48"/>
                  <a:pt x="0" y="0"/>
                </a:cubicBezTo>
                <a:cubicBezTo>
                  <a:pt x="22" y="0"/>
                  <a:pt x="22" y="0"/>
                  <a:pt x="22" y="0"/>
                </a:cubicBezTo>
                <a:cubicBezTo>
                  <a:pt x="22" y="41"/>
                  <a:pt x="39" y="79"/>
                  <a:pt x="66" y="106"/>
                </a:cubicBezTo>
                <a:cubicBezTo>
                  <a:pt x="93" y="133"/>
                  <a:pt x="131" y="150"/>
                  <a:pt x="172" y="150"/>
                </a:cubicBezTo>
                <a:cubicBezTo>
                  <a:pt x="172" y="132"/>
                  <a:pt x="172" y="132"/>
                  <a:pt x="172" y="132"/>
                </a:cubicBezTo>
                <a:cubicBezTo>
                  <a:pt x="223" y="163"/>
                  <a:pt x="223" y="163"/>
                  <a:pt x="223" y="163"/>
                </a:cubicBezTo>
                <a:cubicBezTo>
                  <a:pt x="172" y="190"/>
                  <a:pt x="172" y="190"/>
                  <a:pt x="172" y="190"/>
                </a:cubicBezTo>
                <a:lnTo>
                  <a:pt x="172" y="172"/>
                </a:lnTo>
                <a:close/>
              </a:path>
            </a:pathLst>
          </a:custGeom>
          <a:solidFill>
            <a:schemeClr val="tx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61" name="Freeform 28"/>
          <p:cNvSpPr/>
          <p:nvPr/>
        </p:nvSpPr>
        <p:spPr bwMode="auto">
          <a:xfrm>
            <a:off x="2948353" y="2408196"/>
            <a:ext cx="2754016" cy="2475587"/>
          </a:xfrm>
          <a:custGeom>
            <a:avLst/>
            <a:gdLst>
              <a:gd name="T0" fmla="*/ 285 w 336"/>
              <a:gd name="T1" fmla="*/ 285 h 303"/>
              <a:gd name="T2" fmla="*/ 84 w 336"/>
              <a:gd name="T3" fmla="*/ 202 h 303"/>
              <a:gd name="T4" fmla="*/ 0 w 336"/>
              <a:gd name="T5" fmla="*/ 0 h 303"/>
              <a:gd name="T6" fmla="*/ 23 w 336"/>
              <a:gd name="T7" fmla="*/ 0 h 303"/>
              <a:gd name="T8" fmla="*/ 100 w 336"/>
              <a:gd name="T9" fmla="*/ 186 h 303"/>
              <a:gd name="T10" fmla="*/ 285 w 336"/>
              <a:gd name="T11" fmla="*/ 262 h 303"/>
              <a:gd name="T12" fmla="*/ 285 w 336"/>
              <a:gd name="T13" fmla="*/ 245 h 303"/>
              <a:gd name="T14" fmla="*/ 336 w 336"/>
              <a:gd name="T15" fmla="*/ 275 h 303"/>
              <a:gd name="T16" fmla="*/ 285 w 336"/>
              <a:gd name="T17" fmla="*/ 303 h 303"/>
              <a:gd name="T18" fmla="*/ 285 w 336"/>
              <a:gd name="T19" fmla="*/ 285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6" h="303">
                <a:moveTo>
                  <a:pt x="285" y="285"/>
                </a:moveTo>
                <a:cubicBezTo>
                  <a:pt x="206" y="285"/>
                  <a:pt x="135" y="253"/>
                  <a:pt x="84" y="202"/>
                </a:cubicBezTo>
                <a:cubicBezTo>
                  <a:pt x="32" y="150"/>
                  <a:pt x="0" y="79"/>
                  <a:pt x="0" y="0"/>
                </a:cubicBezTo>
                <a:cubicBezTo>
                  <a:pt x="23" y="0"/>
                  <a:pt x="23" y="0"/>
                  <a:pt x="23" y="0"/>
                </a:cubicBezTo>
                <a:cubicBezTo>
                  <a:pt x="23" y="72"/>
                  <a:pt x="52" y="138"/>
                  <a:pt x="100" y="186"/>
                </a:cubicBezTo>
                <a:cubicBezTo>
                  <a:pt x="147" y="233"/>
                  <a:pt x="213" y="262"/>
                  <a:pt x="285" y="262"/>
                </a:cubicBezTo>
                <a:cubicBezTo>
                  <a:pt x="285" y="245"/>
                  <a:pt x="285" y="245"/>
                  <a:pt x="285" y="245"/>
                </a:cubicBezTo>
                <a:cubicBezTo>
                  <a:pt x="336" y="275"/>
                  <a:pt x="336" y="275"/>
                  <a:pt x="336" y="275"/>
                </a:cubicBezTo>
                <a:cubicBezTo>
                  <a:pt x="285" y="303"/>
                  <a:pt x="285" y="303"/>
                  <a:pt x="285" y="303"/>
                </a:cubicBezTo>
                <a:lnTo>
                  <a:pt x="285" y="285"/>
                </a:lnTo>
                <a:close/>
              </a:path>
            </a:pathLst>
          </a:custGeom>
          <a:solidFill>
            <a:schemeClr val="bg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62" name="Freeform 29"/>
          <p:cNvSpPr/>
          <p:nvPr/>
        </p:nvSpPr>
        <p:spPr bwMode="auto">
          <a:xfrm>
            <a:off x="2050005" y="2408197"/>
            <a:ext cx="3652367" cy="3374543"/>
          </a:xfrm>
          <a:custGeom>
            <a:avLst/>
            <a:gdLst>
              <a:gd name="T0" fmla="*/ 395 w 446"/>
              <a:gd name="T1" fmla="*/ 395 h 413"/>
              <a:gd name="T2" fmla="*/ 116 w 446"/>
              <a:gd name="T3" fmla="*/ 279 h 413"/>
              <a:gd name="T4" fmla="*/ 0 w 446"/>
              <a:gd name="T5" fmla="*/ 0 h 413"/>
              <a:gd name="T6" fmla="*/ 23 w 446"/>
              <a:gd name="T7" fmla="*/ 0 h 413"/>
              <a:gd name="T8" fmla="*/ 132 w 446"/>
              <a:gd name="T9" fmla="*/ 263 h 413"/>
              <a:gd name="T10" fmla="*/ 395 w 446"/>
              <a:gd name="T11" fmla="*/ 373 h 413"/>
              <a:gd name="T12" fmla="*/ 395 w 446"/>
              <a:gd name="T13" fmla="*/ 355 h 413"/>
              <a:gd name="T14" fmla="*/ 446 w 446"/>
              <a:gd name="T15" fmla="*/ 385 h 413"/>
              <a:gd name="T16" fmla="*/ 395 w 446"/>
              <a:gd name="T17" fmla="*/ 413 h 413"/>
              <a:gd name="T18" fmla="*/ 395 w 446"/>
              <a:gd name="T19" fmla="*/ 395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6" h="413">
                <a:moveTo>
                  <a:pt x="395" y="395"/>
                </a:moveTo>
                <a:cubicBezTo>
                  <a:pt x="286" y="395"/>
                  <a:pt x="187" y="351"/>
                  <a:pt x="116" y="279"/>
                </a:cubicBezTo>
                <a:cubicBezTo>
                  <a:pt x="44" y="208"/>
                  <a:pt x="0" y="109"/>
                  <a:pt x="0" y="0"/>
                </a:cubicBezTo>
                <a:cubicBezTo>
                  <a:pt x="23" y="0"/>
                  <a:pt x="23" y="0"/>
                  <a:pt x="23" y="0"/>
                </a:cubicBezTo>
                <a:cubicBezTo>
                  <a:pt x="23" y="103"/>
                  <a:pt x="64" y="196"/>
                  <a:pt x="132" y="263"/>
                </a:cubicBezTo>
                <a:cubicBezTo>
                  <a:pt x="199" y="331"/>
                  <a:pt x="292" y="372"/>
                  <a:pt x="395" y="373"/>
                </a:cubicBezTo>
                <a:cubicBezTo>
                  <a:pt x="395" y="355"/>
                  <a:pt x="395" y="355"/>
                  <a:pt x="395" y="355"/>
                </a:cubicBezTo>
                <a:cubicBezTo>
                  <a:pt x="446" y="385"/>
                  <a:pt x="446" y="385"/>
                  <a:pt x="446" y="385"/>
                </a:cubicBezTo>
                <a:cubicBezTo>
                  <a:pt x="395" y="413"/>
                  <a:pt x="395" y="413"/>
                  <a:pt x="395" y="413"/>
                </a:cubicBezTo>
                <a:lnTo>
                  <a:pt x="395" y="395"/>
                </a:lnTo>
                <a:close/>
              </a:path>
            </a:pathLst>
          </a:custGeom>
          <a:solidFill>
            <a:schemeClr val="tx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3" name="矩形 2"/>
          <p:cNvSpPr/>
          <p:nvPr/>
        </p:nvSpPr>
        <p:spPr>
          <a:xfrm>
            <a:off x="5856223" y="3526754"/>
            <a:ext cx="6096000" cy="502573"/>
          </a:xfrm>
          <a:prstGeom prst="rect">
            <a:avLst/>
          </a:prstGeom>
        </p:spPr>
        <p:txBody>
          <a:bodyPr>
            <a:spAutoFit/>
          </a:bodyPr>
          <a:lstStyle/>
          <a:p>
            <a:r>
              <a:rPr lang="zh-CN" altLang="en-US" sz="1335" dirty="0">
                <a:solidFill>
                  <a:schemeClr val="bg1"/>
                </a:solidFill>
                <a:latin typeface="+mj-ea"/>
              </a:rPr>
              <a:t>单击此处添加文本单击此处添加单击此处添加文本单击此处添加</a:t>
            </a:r>
            <a:endParaRPr lang="en-US" altLang="zh-CN" sz="1335" dirty="0">
              <a:solidFill>
                <a:schemeClr val="bg1"/>
              </a:solidFill>
              <a:latin typeface="+mj-ea"/>
            </a:endParaRPr>
          </a:p>
          <a:p>
            <a:r>
              <a:rPr lang="zh-CN" altLang="en-US" sz="1335" dirty="0">
                <a:solidFill>
                  <a:schemeClr val="bg1"/>
                </a:solidFill>
                <a:latin typeface="+mj-ea"/>
              </a:rPr>
              <a:t>单击此处添加文本单击此处添加单击此处添加文本单击此处添加</a:t>
            </a:r>
            <a:endParaRPr lang="en-US" altLang="zh-CN" sz="1335" dirty="0">
              <a:solidFill>
                <a:schemeClr val="bg1"/>
              </a:solidFill>
              <a:latin typeface="+mj-ea"/>
            </a:endParaRPr>
          </a:p>
        </p:txBody>
      </p:sp>
      <p:sp>
        <p:nvSpPr>
          <p:cNvPr id="73" name="矩形 72"/>
          <p:cNvSpPr/>
          <p:nvPr/>
        </p:nvSpPr>
        <p:spPr>
          <a:xfrm>
            <a:off x="5913932" y="4350303"/>
            <a:ext cx="6096000" cy="502573"/>
          </a:xfrm>
          <a:prstGeom prst="rect">
            <a:avLst/>
          </a:prstGeom>
        </p:spPr>
        <p:txBody>
          <a:bodyPr>
            <a:spAutoFit/>
          </a:bodyPr>
          <a:lstStyle/>
          <a:p>
            <a:r>
              <a:rPr lang="zh-CN" altLang="en-US" sz="1335" dirty="0">
                <a:solidFill>
                  <a:schemeClr val="bg1"/>
                </a:solidFill>
                <a:latin typeface="+mj-ea"/>
              </a:rPr>
              <a:t>单击此处添加文本单击此处添加单击此处添加文本单击此处添加</a:t>
            </a:r>
            <a:endParaRPr lang="en-US" altLang="zh-CN" sz="1335" dirty="0">
              <a:solidFill>
                <a:schemeClr val="bg1"/>
              </a:solidFill>
              <a:latin typeface="+mj-ea"/>
            </a:endParaRPr>
          </a:p>
          <a:p>
            <a:r>
              <a:rPr lang="zh-CN" altLang="en-US" sz="1335" dirty="0">
                <a:solidFill>
                  <a:schemeClr val="bg1"/>
                </a:solidFill>
                <a:latin typeface="+mj-ea"/>
              </a:rPr>
              <a:t>单击此处添加文本单击此处添加单击此处添加文本单击此处添加</a:t>
            </a:r>
            <a:endParaRPr lang="en-US" altLang="zh-CN" sz="1335" dirty="0">
              <a:solidFill>
                <a:schemeClr val="bg1"/>
              </a:solidFill>
              <a:latin typeface="+mj-ea"/>
            </a:endParaRPr>
          </a:p>
        </p:txBody>
      </p:sp>
      <p:sp>
        <p:nvSpPr>
          <p:cNvPr id="74" name="矩形 73"/>
          <p:cNvSpPr/>
          <p:nvPr/>
        </p:nvSpPr>
        <p:spPr>
          <a:xfrm>
            <a:off x="5913932" y="5292584"/>
            <a:ext cx="6096000" cy="502573"/>
          </a:xfrm>
          <a:prstGeom prst="rect">
            <a:avLst/>
          </a:prstGeom>
        </p:spPr>
        <p:txBody>
          <a:bodyPr>
            <a:spAutoFit/>
          </a:bodyPr>
          <a:lstStyle/>
          <a:p>
            <a:r>
              <a:rPr lang="zh-CN" altLang="en-US" sz="1335" dirty="0">
                <a:solidFill>
                  <a:schemeClr val="bg1"/>
                </a:solidFill>
                <a:latin typeface="+mj-ea"/>
              </a:rPr>
              <a:t>单击此处添加文本单击此处添加单击此处添加文本单击此处添加</a:t>
            </a:r>
            <a:endParaRPr lang="en-US" altLang="zh-CN" sz="1335" dirty="0">
              <a:solidFill>
                <a:schemeClr val="bg1"/>
              </a:solidFill>
              <a:latin typeface="+mj-ea"/>
            </a:endParaRPr>
          </a:p>
          <a:p>
            <a:r>
              <a:rPr lang="zh-CN" altLang="en-US" sz="1335" dirty="0">
                <a:solidFill>
                  <a:schemeClr val="bg1"/>
                </a:solidFill>
                <a:latin typeface="+mj-ea"/>
              </a:rPr>
              <a:t>单击此处添加文本单击此处添加单击此处添加文本单击此处添加</a:t>
            </a:r>
            <a:endParaRPr lang="en-US" altLang="zh-CN" sz="1335" dirty="0">
              <a:solidFill>
                <a:schemeClr val="bg1"/>
              </a:solidFill>
              <a:latin typeface="+mj-ea"/>
            </a:endParaRPr>
          </a:p>
        </p:txBody>
      </p:sp>
      <p:sp>
        <p:nvSpPr>
          <p:cNvPr id="57" name="Freeform 24"/>
          <p:cNvSpPr>
            <a:spLocks noEditPoints="1"/>
          </p:cNvSpPr>
          <p:nvPr/>
        </p:nvSpPr>
        <p:spPr bwMode="auto">
          <a:xfrm>
            <a:off x="3759991" y="2114309"/>
            <a:ext cx="385008" cy="383785"/>
          </a:xfrm>
          <a:custGeom>
            <a:avLst/>
            <a:gdLst>
              <a:gd name="T0" fmla="*/ 23 w 47"/>
              <a:gd name="T1" fmla="*/ 0 h 47"/>
              <a:gd name="T2" fmla="*/ 47 w 47"/>
              <a:gd name="T3" fmla="*/ 24 h 47"/>
              <a:gd name="T4" fmla="*/ 23 w 47"/>
              <a:gd name="T5" fmla="*/ 47 h 47"/>
              <a:gd name="T6" fmla="*/ 0 w 47"/>
              <a:gd name="T7" fmla="*/ 24 h 47"/>
              <a:gd name="T8" fmla="*/ 23 w 47"/>
              <a:gd name="T9" fmla="*/ 0 h 47"/>
              <a:gd name="T10" fmla="*/ 23 w 47"/>
              <a:gd name="T11" fmla="*/ 15 h 47"/>
              <a:gd name="T12" fmla="*/ 15 w 47"/>
              <a:gd name="T13" fmla="*/ 24 h 47"/>
              <a:gd name="T14" fmla="*/ 23 w 47"/>
              <a:gd name="T15" fmla="*/ 32 h 47"/>
              <a:gd name="T16" fmla="*/ 32 w 47"/>
              <a:gd name="T17" fmla="*/ 24 h 47"/>
              <a:gd name="T18" fmla="*/ 23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3" y="0"/>
                </a:moveTo>
                <a:cubicBezTo>
                  <a:pt x="36" y="0"/>
                  <a:pt x="47" y="11"/>
                  <a:pt x="47" y="24"/>
                </a:cubicBezTo>
                <a:cubicBezTo>
                  <a:pt x="47" y="37"/>
                  <a:pt x="36" y="47"/>
                  <a:pt x="23" y="47"/>
                </a:cubicBezTo>
                <a:cubicBezTo>
                  <a:pt x="10" y="47"/>
                  <a:pt x="0" y="37"/>
                  <a:pt x="0" y="24"/>
                </a:cubicBezTo>
                <a:cubicBezTo>
                  <a:pt x="0" y="11"/>
                  <a:pt x="10" y="0"/>
                  <a:pt x="23" y="0"/>
                </a:cubicBezTo>
                <a:close/>
                <a:moveTo>
                  <a:pt x="23" y="15"/>
                </a:moveTo>
                <a:cubicBezTo>
                  <a:pt x="19" y="15"/>
                  <a:pt x="15" y="19"/>
                  <a:pt x="15" y="24"/>
                </a:cubicBezTo>
                <a:cubicBezTo>
                  <a:pt x="15" y="28"/>
                  <a:pt x="19" y="32"/>
                  <a:pt x="23" y="32"/>
                </a:cubicBezTo>
                <a:cubicBezTo>
                  <a:pt x="28" y="32"/>
                  <a:pt x="32" y="28"/>
                  <a:pt x="32" y="24"/>
                </a:cubicBezTo>
                <a:cubicBezTo>
                  <a:pt x="32" y="19"/>
                  <a:pt x="28" y="15"/>
                  <a:pt x="23" y="15"/>
                </a:cubicBezTo>
                <a:close/>
              </a:path>
            </a:pathLst>
          </a:custGeom>
          <a:solidFill>
            <a:schemeClr val="tx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58" name="Freeform 25"/>
          <p:cNvSpPr>
            <a:spLocks noEditPoints="1"/>
          </p:cNvSpPr>
          <p:nvPr/>
        </p:nvSpPr>
        <p:spPr bwMode="auto">
          <a:xfrm>
            <a:off x="2858173" y="2114309"/>
            <a:ext cx="388476" cy="383785"/>
          </a:xfrm>
          <a:custGeom>
            <a:avLst/>
            <a:gdLst>
              <a:gd name="T0" fmla="*/ 24 w 47"/>
              <a:gd name="T1" fmla="*/ 0 h 47"/>
              <a:gd name="T2" fmla="*/ 47 w 47"/>
              <a:gd name="T3" fmla="*/ 24 h 47"/>
              <a:gd name="T4" fmla="*/ 24 w 47"/>
              <a:gd name="T5" fmla="*/ 47 h 47"/>
              <a:gd name="T6" fmla="*/ 0 w 47"/>
              <a:gd name="T7" fmla="*/ 24 h 47"/>
              <a:gd name="T8" fmla="*/ 24 w 47"/>
              <a:gd name="T9" fmla="*/ 0 h 47"/>
              <a:gd name="T10" fmla="*/ 24 w 47"/>
              <a:gd name="T11" fmla="*/ 15 h 47"/>
              <a:gd name="T12" fmla="*/ 15 w 47"/>
              <a:gd name="T13" fmla="*/ 24 h 47"/>
              <a:gd name="T14" fmla="*/ 24 w 47"/>
              <a:gd name="T15" fmla="*/ 32 h 47"/>
              <a:gd name="T16" fmla="*/ 32 w 47"/>
              <a:gd name="T17" fmla="*/ 24 h 47"/>
              <a:gd name="T18" fmla="*/ 24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4" y="0"/>
                </a:moveTo>
                <a:cubicBezTo>
                  <a:pt x="37" y="0"/>
                  <a:pt x="47" y="11"/>
                  <a:pt x="47" y="24"/>
                </a:cubicBezTo>
                <a:cubicBezTo>
                  <a:pt x="47"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8" y="32"/>
                  <a:pt x="32" y="28"/>
                  <a:pt x="32" y="24"/>
                </a:cubicBezTo>
                <a:cubicBezTo>
                  <a:pt x="32" y="19"/>
                  <a:pt x="28" y="15"/>
                  <a:pt x="24" y="15"/>
                </a:cubicBezTo>
                <a:close/>
              </a:path>
            </a:pathLst>
          </a:custGeom>
          <a:solidFill>
            <a:schemeClr val="bg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59" name="Freeform 26"/>
          <p:cNvSpPr>
            <a:spLocks noEditPoints="1"/>
          </p:cNvSpPr>
          <p:nvPr/>
        </p:nvSpPr>
        <p:spPr bwMode="auto">
          <a:xfrm>
            <a:off x="1959821" y="2114309"/>
            <a:ext cx="391944" cy="383785"/>
          </a:xfrm>
          <a:custGeom>
            <a:avLst/>
            <a:gdLst>
              <a:gd name="T0" fmla="*/ 24 w 48"/>
              <a:gd name="T1" fmla="*/ 0 h 47"/>
              <a:gd name="T2" fmla="*/ 48 w 48"/>
              <a:gd name="T3" fmla="*/ 24 h 47"/>
              <a:gd name="T4" fmla="*/ 24 w 48"/>
              <a:gd name="T5" fmla="*/ 47 h 47"/>
              <a:gd name="T6" fmla="*/ 0 w 48"/>
              <a:gd name="T7" fmla="*/ 24 h 47"/>
              <a:gd name="T8" fmla="*/ 24 w 48"/>
              <a:gd name="T9" fmla="*/ 0 h 47"/>
              <a:gd name="T10" fmla="*/ 24 w 48"/>
              <a:gd name="T11" fmla="*/ 15 h 47"/>
              <a:gd name="T12" fmla="*/ 15 w 48"/>
              <a:gd name="T13" fmla="*/ 24 h 47"/>
              <a:gd name="T14" fmla="*/ 24 w 48"/>
              <a:gd name="T15" fmla="*/ 32 h 47"/>
              <a:gd name="T16" fmla="*/ 32 w 48"/>
              <a:gd name="T17" fmla="*/ 24 h 47"/>
              <a:gd name="T18" fmla="*/ 24 w 48"/>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7">
                <a:moveTo>
                  <a:pt x="24" y="0"/>
                </a:moveTo>
                <a:cubicBezTo>
                  <a:pt x="37" y="0"/>
                  <a:pt x="48" y="11"/>
                  <a:pt x="48" y="24"/>
                </a:cubicBezTo>
                <a:cubicBezTo>
                  <a:pt x="48"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9" y="32"/>
                  <a:pt x="32" y="28"/>
                  <a:pt x="32" y="24"/>
                </a:cubicBezTo>
                <a:cubicBezTo>
                  <a:pt x="32" y="19"/>
                  <a:pt x="29" y="15"/>
                  <a:pt x="24" y="15"/>
                </a:cubicBezTo>
                <a:close/>
              </a:path>
            </a:pathLst>
          </a:custGeom>
          <a:solidFill>
            <a:schemeClr val="tx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grpId="0" nodeType="clickEffect">
                                  <p:stCondLst>
                                    <p:cond delay="0"/>
                                  </p:stCondLst>
                                  <p:childTnLst>
                                    <p:set>
                                      <p:cBhvr>
                                        <p:cTn id="12" dur="1" fill="hold">
                                          <p:stCondLst>
                                            <p:cond delay="0"/>
                                          </p:stCondLst>
                                        </p:cTn>
                                        <p:tgtEl>
                                          <p:spTgt spid="54"/>
                                        </p:tgtEl>
                                        <p:attrNameLst>
                                          <p:attrName>style.visibility</p:attrName>
                                        </p:attrNameLst>
                                      </p:cBhvr>
                                      <p:to>
                                        <p:strVal val="visible"/>
                                      </p:to>
                                    </p:set>
                                    <p:anim calcmode="lin" valueType="num">
                                      <p:cBhvr>
                                        <p:cTn id="13" dur="500" fill="hold"/>
                                        <p:tgtEl>
                                          <p:spTgt spid="54"/>
                                        </p:tgtEl>
                                        <p:attrNameLst>
                                          <p:attrName>ppt_w</p:attrName>
                                        </p:attrNameLst>
                                      </p:cBhvr>
                                      <p:tavLst>
                                        <p:tav tm="0">
                                          <p:val>
                                            <p:fltVal val="0"/>
                                          </p:val>
                                        </p:tav>
                                        <p:tav tm="100000">
                                          <p:val>
                                            <p:strVal val="#ppt_w"/>
                                          </p:val>
                                        </p:tav>
                                      </p:tavLst>
                                    </p:anim>
                                    <p:anim calcmode="lin" valueType="num">
                                      <p:cBhvr>
                                        <p:cTn id="14" dur="500" fill="hold"/>
                                        <p:tgtEl>
                                          <p:spTgt spid="54"/>
                                        </p:tgtEl>
                                        <p:attrNameLst>
                                          <p:attrName>ppt_h</p:attrName>
                                        </p:attrNameLst>
                                      </p:cBhvr>
                                      <p:tavLst>
                                        <p:tav tm="0">
                                          <p:val>
                                            <p:fltVal val="0"/>
                                          </p:val>
                                        </p:tav>
                                        <p:tav tm="100000">
                                          <p:val>
                                            <p:strVal val="#ppt_h"/>
                                          </p:val>
                                        </p:tav>
                                      </p:tavLst>
                                    </p:anim>
                                    <p:animEffect transition="in" filter="fade">
                                      <p:cBhvr>
                                        <p:cTn id="15" dur="500"/>
                                        <p:tgtEl>
                                          <p:spTgt spid="54"/>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2" fill="hold" grpId="0" nodeType="clickEffect">
                                  <p:stCondLst>
                                    <p:cond delay="0"/>
                                  </p:stCondLst>
                                  <p:childTnLst>
                                    <p:set>
                                      <p:cBhvr>
                                        <p:cTn id="19" dur="1" fill="hold">
                                          <p:stCondLst>
                                            <p:cond delay="0"/>
                                          </p:stCondLst>
                                        </p:cTn>
                                        <p:tgtEl>
                                          <p:spTgt spid="56"/>
                                        </p:tgtEl>
                                        <p:attrNameLst>
                                          <p:attrName>style.visibility</p:attrName>
                                        </p:attrNameLst>
                                      </p:cBhvr>
                                      <p:to>
                                        <p:strVal val="visible"/>
                                      </p:to>
                                    </p:set>
                                    <p:animEffect transition="in" filter="wipe(right)">
                                      <p:cBhvr>
                                        <p:cTn id="20" dur="500"/>
                                        <p:tgtEl>
                                          <p:spTgt spid="56"/>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grpId="0" nodeType="clickEffect">
                                  <p:stCondLst>
                                    <p:cond delay="0"/>
                                  </p:stCondLst>
                                  <p:childTnLst>
                                    <p:set>
                                      <p:cBhvr>
                                        <p:cTn id="24" dur="1" fill="hold">
                                          <p:stCondLst>
                                            <p:cond delay="0"/>
                                          </p:stCondLst>
                                        </p:cTn>
                                        <p:tgtEl>
                                          <p:spTgt spid="57"/>
                                        </p:tgtEl>
                                        <p:attrNameLst>
                                          <p:attrName>style.visibility</p:attrName>
                                        </p:attrNameLst>
                                      </p:cBhvr>
                                      <p:to>
                                        <p:strVal val="visible"/>
                                      </p:to>
                                    </p:set>
                                    <p:anim calcmode="lin" valueType="num">
                                      <p:cBhvr>
                                        <p:cTn id="25" dur="500" fill="hold"/>
                                        <p:tgtEl>
                                          <p:spTgt spid="57"/>
                                        </p:tgtEl>
                                        <p:attrNameLst>
                                          <p:attrName>ppt_w</p:attrName>
                                        </p:attrNameLst>
                                      </p:cBhvr>
                                      <p:tavLst>
                                        <p:tav tm="0">
                                          <p:val>
                                            <p:fltVal val="0"/>
                                          </p:val>
                                        </p:tav>
                                        <p:tav tm="100000">
                                          <p:val>
                                            <p:strVal val="#ppt_w"/>
                                          </p:val>
                                        </p:tav>
                                      </p:tavLst>
                                    </p:anim>
                                    <p:anim calcmode="lin" valueType="num">
                                      <p:cBhvr>
                                        <p:cTn id="26" dur="500" fill="hold"/>
                                        <p:tgtEl>
                                          <p:spTgt spid="57"/>
                                        </p:tgtEl>
                                        <p:attrNameLst>
                                          <p:attrName>ppt_h</p:attrName>
                                        </p:attrNameLst>
                                      </p:cBhvr>
                                      <p:tavLst>
                                        <p:tav tm="0">
                                          <p:val>
                                            <p:fltVal val="0"/>
                                          </p:val>
                                        </p:tav>
                                        <p:tav tm="100000">
                                          <p:val>
                                            <p:strVal val="#ppt_h"/>
                                          </p:val>
                                        </p:tav>
                                      </p:tavLst>
                                    </p:anim>
                                    <p:animEffect transition="in" filter="fade">
                                      <p:cBhvr>
                                        <p:cTn id="27" dur="500"/>
                                        <p:tgtEl>
                                          <p:spTgt spid="57"/>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58"/>
                                        </p:tgtEl>
                                        <p:attrNameLst>
                                          <p:attrName>style.visibility</p:attrName>
                                        </p:attrNameLst>
                                      </p:cBhvr>
                                      <p:to>
                                        <p:strVal val="visible"/>
                                      </p:to>
                                    </p:set>
                                    <p:anim calcmode="lin" valueType="num">
                                      <p:cBhvr>
                                        <p:cTn id="30" dur="500" fill="hold"/>
                                        <p:tgtEl>
                                          <p:spTgt spid="58"/>
                                        </p:tgtEl>
                                        <p:attrNameLst>
                                          <p:attrName>ppt_w</p:attrName>
                                        </p:attrNameLst>
                                      </p:cBhvr>
                                      <p:tavLst>
                                        <p:tav tm="0">
                                          <p:val>
                                            <p:fltVal val="0"/>
                                          </p:val>
                                        </p:tav>
                                        <p:tav tm="100000">
                                          <p:val>
                                            <p:strVal val="#ppt_w"/>
                                          </p:val>
                                        </p:tav>
                                      </p:tavLst>
                                    </p:anim>
                                    <p:anim calcmode="lin" valueType="num">
                                      <p:cBhvr>
                                        <p:cTn id="31" dur="500" fill="hold"/>
                                        <p:tgtEl>
                                          <p:spTgt spid="58"/>
                                        </p:tgtEl>
                                        <p:attrNameLst>
                                          <p:attrName>ppt_h</p:attrName>
                                        </p:attrNameLst>
                                      </p:cBhvr>
                                      <p:tavLst>
                                        <p:tav tm="0">
                                          <p:val>
                                            <p:fltVal val="0"/>
                                          </p:val>
                                        </p:tav>
                                        <p:tav tm="100000">
                                          <p:val>
                                            <p:strVal val="#ppt_h"/>
                                          </p:val>
                                        </p:tav>
                                      </p:tavLst>
                                    </p:anim>
                                    <p:animEffect transition="in" filter="fade">
                                      <p:cBhvr>
                                        <p:cTn id="32" dur="500"/>
                                        <p:tgtEl>
                                          <p:spTgt spid="58"/>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59"/>
                                        </p:tgtEl>
                                        <p:attrNameLst>
                                          <p:attrName>style.visibility</p:attrName>
                                        </p:attrNameLst>
                                      </p:cBhvr>
                                      <p:to>
                                        <p:strVal val="visible"/>
                                      </p:to>
                                    </p:set>
                                    <p:anim calcmode="lin" valueType="num">
                                      <p:cBhvr>
                                        <p:cTn id="35" dur="500" fill="hold"/>
                                        <p:tgtEl>
                                          <p:spTgt spid="59"/>
                                        </p:tgtEl>
                                        <p:attrNameLst>
                                          <p:attrName>ppt_w</p:attrName>
                                        </p:attrNameLst>
                                      </p:cBhvr>
                                      <p:tavLst>
                                        <p:tav tm="0">
                                          <p:val>
                                            <p:fltVal val="0"/>
                                          </p:val>
                                        </p:tav>
                                        <p:tav tm="100000">
                                          <p:val>
                                            <p:strVal val="#ppt_w"/>
                                          </p:val>
                                        </p:tav>
                                      </p:tavLst>
                                    </p:anim>
                                    <p:anim calcmode="lin" valueType="num">
                                      <p:cBhvr>
                                        <p:cTn id="36" dur="500" fill="hold"/>
                                        <p:tgtEl>
                                          <p:spTgt spid="59"/>
                                        </p:tgtEl>
                                        <p:attrNameLst>
                                          <p:attrName>ppt_h</p:attrName>
                                        </p:attrNameLst>
                                      </p:cBhvr>
                                      <p:tavLst>
                                        <p:tav tm="0">
                                          <p:val>
                                            <p:fltVal val="0"/>
                                          </p:val>
                                        </p:tav>
                                        <p:tav tm="100000">
                                          <p:val>
                                            <p:strVal val="#ppt_h"/>
                                          </p:val>
                                        </p:tav>
                                      </p:tavLst>
                                    </p:anim>
                                    <p:animEffect transition="in" filter="fade">
                                      <p:cBhvr>
                                        <p:cTn id="37" dur="500"/>
                                        <p:tgtEl>
                                          <p:spTgt spid="5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60"/>
                                        </p:tgtEl>
                                        <p:attrNameLst>
                                          <p:attrName>style.visibility</p:attrName>
                                        </p:attrNameLst>
                                      </p:cBhvr>
                                      <p:to>
                                        <p:strVal val="visible"/>
                                      </p:to>
                                    </p:set>
                                    <p:animEffect transition="in" filter="wipe(up)">
                                      <p:cBhvr>
                                        <p:cTn id="42" dur="500"/>
                                        <p:tgtEl>
                                          <p:spTgt spid="60"/>
                                        </p:tgtEl>
                                      </p:cBhvr>
                                    </p:animEffect>
                                  </p:childTnLst>
                                </p:cTn>
                              </p:par>
                              <p:par>
                                <p:cTn id="43" presetID="22" presetClass="entr" presetSubtype="1" fill="hold" grpId="0" nodeType="withEffect">
                                  <p:stCondLst>
                                    <p:cond delay="0"/>
                                  </p:stCondLst>
                                  <p:childTnLst>
                                    <p:set>
                                      <p:cBhvr>
                                        <p:cTn id="44" dur="1" fill="hold">
                                          <p:stCondLst>
                                            <p:cond delay="0"/>
                                          </p:stCondLst>
                                        </p:cTn>
                                        <p:tgtEl>
                                          <p:spTgt spid="61"/>
                                        </p:tgtEl>
                                        <p:attrNameLst>
                                          <p:attrName>style.visibility</p:attrName>
                                        </p:attrNameLst>
                                      </p:cBhvr>
                                      <p:to>
                                        <p:strVal val="visible"/>
                                      </p:to>
                                    </p:set>
                                    <p:animEffect transition="in" filter="wipe(up)">
                                      <p:cBhvr>
                                        <p:cTn id="45" dur="500"/>
                                        <p:tgtEl>
                                          <p:spTgt spid="61"/>
                                        </p:tgtEl>
                                      </p:cBhvr>
                                    </p:animEffect>
                                  </p:childTnLst>
                                </p:cTn>
                              </p:par>
                              <p:par>
                                <p:cTn id="46" presetID="22" presetClass="entr" presetSubtype="1" fill="hold" grpId="0" nodeType="withEffect">
                                  <p:stCondLst>
                                    <p:cond delay="0"/>
                                  </p:stCondLst>
                                  <p:childTnLst>
                                    <p:set>
                                      <p:cBhvr>
                                        <p:cTn id="47" dur="1" fill="hold">
                                          <p:stCondLst>
                                            <p:cond delay="0"/>
                                          </p:stCondLst>
                                        </p:cTn>
                                        <p:tgtEl>
                                          <p:spTgt spid="62"/>
                                        </p:tgtEl>
                                        <p:attrNameLst>
                                          <p:attrName>style.visibility</p:attrName>
                                        </p:attrNameLst>
                                      </p:cBhvr>
                                      <p:to>
                                        <p:strVal val="visible"/>
                                      </p:to>
                                    </p:set>
                                    <p:animEffect transition="in" filter="wipe(up)">
                                      <p:cBhvr>
                                        <p:cTn id="48" dur="500"/>
                                        <p:tgtEl>
                                          <p:spTgt spid="62"/>
                                        </p:tgtEl>
                                      </p:cBhvr>
                                    </p:animEffect>
                                  </p:childTnLst>
                                </p:cTn>
                              </p:par>
                            </p:childTnLst>
                          </p:cTn>
                        </p:par>
                      </p:childTnLst>
                    </p:cTn>
                  </p:par>
                  <p:par>
                    <p:cTn id="49" fill="hold">
                      <p:stCondLst>
                        <p:cond delay="indefinite"/>
                      </p:stCondLst>
                      <p:childTnLst>
                        <p:par>
                          <p:cTn id="50" fill="hold">
                            <p:stCondLst>
                              <p:cond delay="0"/>
                            </p:stCondLst>
                            <p:childTnLst>
                              <p:par>
                                <p:cTn id="51" presetID="2" presetClass="entr" presetSubtype="2" fill="hold" grpId="0" nodeType="clickEffect">
                                  <p:stCondLst>
                                    <p:cond delay="0"/>
                                  </p:stCondLst>
                                  <p:childTnLst>
                                    <p:set>
                                      <p:cBhvr>
                                        <p:cTn id="52" dur="1" fill="hold">
                                          <p:stCondLst>
                                            <p:cond delay="0"/>
                                          </p:stCondLst>
                                        </p:cTn>
                                        <p:tgtEl>
                                          <p:spTgt spid="3"/>
                                        </p:tgtEl>
                                        <p:attrNameLst>
                                          <p:attrName>style.visibility</p:attrName>
                                        </p:attrNameLst>
                                      </p:cBhvr>
                                      <p:to>
                                        <p:strVal val="visible"/>
                                      </p:to>
                                    </p:set>
                                    <p:anim calcmode="lin" valueType="num">
                                      <p:cBhvr additive="base">
                                        <p:cTn id="53" dur="500" fill="hold"/>
                                        <p:tgtEl>
                                          <p:spTgt spid="3"/>
                                        </p:tgtEl>
                                        <p:attrNameLst>
                                          <p:attrName>ppt_x</p:attrName>
                                        </p:attrNameLst>
                                      </p:cBhvr>
                                      <p:tavLst>
                                        <p:tav tm="0">
                                          <p:val>
                                            <p:strVal val="1+#ppt_w/2"/>
                                          </p:val>
                                        </p:tav>
                                        <p:tav tm="100000">
                                          <p:val>
                                            <p:strVal val="#ppt_x"/>
                                          </p:val>
                                        </p:tav>
                                      </p:tavLst>
                                    </p:anim>
                                    <p:anim calcmode="lin" valueType="num">
                                      <p:cBhvr additive="base">
                                        <p:cTn id="54" dur="500" fill="hold"/>
                                        <p:tgtEl>
                                          <p:spTgt spid="3"/>
                                        </p:tgtEl>
                                        <p:attrNameLst>
                                          <p:attrName>ppt_y</p:attrName>
                                        </p:attrNameLst>
                                      </p:cBhvr>
                                      <p:tavLst>
                                        <p:tav tm="0">
                                          <p:val>
                                            <p:strVal val="#ppt_y"/>
                                          </p:val>
                                        </p:tav>
                                        <p:tav tm="100000">
                                          <p:val>
                                            <p:strVal val="#ppt_y"/>
                                          </p:val>
                                        </p:tav>
                                      </p:tavLst>
                                    </p:anim>
                                  </p:childTnLst>
                                </p:cTn>
                              </p:par>
                              <p:par>
                                <p:cTn id="55" presetID="2" presetClass="entr" presetSubtype="2" fill="hold" grpId="0" nodeType="withEffect">
                                  <p:stCondLst>
                                    <p:cond delay="0"/>
                                  </p:stCondLst>
                                  <p:childTnLst>
                                    <p:set>
                                      <p:cBhvr>
                                        <p:cTn id="56" dur="1" fill="hold">
                                          <p:stCondLst>
                                            <p:cond delay="0"/>
                                          </p:stCondLst>
                                        </p:cTn>
                                        <p:tgtEl>
                                          <p:spTgt spid="73"/>
                                        </p:tgtEl>
                                        <p:attrNameLst>
                                          <p:attrName>style.visibility</p:attrName>
                                        </p:attrNameLst>
                                      </p:cBhvr>
                                      <p:to>
                                        <p:strVal val="visible"/>
                                      </p:to>
                                    </p:set>
                                    <p:anim calcmode="lin" valueType="num">
                                      <p:cBhvr additive="base">
                                        <p:cTn id="57" dur="500" fill="hold"/>
                                        <p:tgtEl>
                                          <p:spTgt spid="73"/>
                                        </p:tgtEl>
                                        <p:attrNameLst>
                                          <p:attrName>ppt_x</p:attrName>
                                        </p:attrNameLst>
                                      </p:cBhvr>
                                      <p:tavLst>
                                        <p:tav tm="0">
                                          <p:val>
                                            <p:strVal val="1+#ppt_w/2"/>
                                          </p:val>
                                        </p:tav>
                                        <p:tav tm="100000">
                                          <p:val>
                                            <p:strVal val="#ppt_x"/>
                                          </p:val>
                                        </p:tav>
                                      </p:tavLst>
                                    </p:anim>
                                    <p:anim calcmode="lin" valueType="num">
                                      <p:cBhvr additive="base">
                                        <p:cTn id="58" dur="500" fill="hold"/>
                                        <p:tgtEl>
                                          <p:spTgt spid="73"/>
                                        </p:tgtEl>
                                        <p:attrNameLst>
                                          <p:attrName>ppt_y</p:attrName>
                                        </p:attrNameLst>
                                      </p:cBhvr>
                                      <p:tavLst>
                                        <p:tav tm="0">
                                          <p:val>
                                            <p:strVal val="#ppt_y"/>
                                          </p:val>
                                        </p:tav>
                                        <p:tav tm="100000">
                                          <p:val>
                                            <p:strVal val="#ppt_y"/>
                                          </p:val>
                                        </p:tav>
                                      </p:tavLst>
                                    </p:anim>
                                  </p:childTnLst>
                                </p:cTn>
                              </p:par>
                              <p:par>
                                <p:cTn id="59" presetID="2" presetClass="entr" presetSubtype="2" fill="hold" grpId="0" nodeType="withEffect">
                                  <p:stCondLst>
                                    <p:cond delay="0"/>
                                  </p:stCondLst>
                                  <p:childTnLst>
                                    <p:set>
                                      <p:cBhvr>
                                        <p:cTn id="60" dur="1" fill="hold">
                                          <p:stCondLst>
                                            <p:cond delay="0"/>
                                          </p:stCondLst>
                                        </p:cTn>
                                        <p:tgtEl>
                                          <p:spTgt spid="74"/>
                                        </p:tgtEl>
                                        <p:attrNameLst>
                                          <p:attrName>style.visibility</p:attrName>
                                        </p:attrNameLst>
                                      </p:cBhvr>
                                      <p:to>
                                        <p:strVal val="visible"/>
                                      </p:to>
                                    </p:set>
                                    <p:anim calcmode="lin" valueType="num">
                                      <p:cBhvr additive="base">
                                        <p:cTn id="61" dur="500" fill="hold"/>
                                        <p:tgtEl>
                                          <p:spTgt spid="74"/>
                                        </p:tgtEl>
                                        <p:attrNameLst>
                                          <p:attrName>ppt_x</p:attrName>
                                        </p:attrNameLst>
                                      </p:cBhvr>
                                      <p:tavLst>
                                        <p:tav tm="0">
                                          <p:val>
                                            <p:strVal val="1+#ppt_w/2"/>
                                          </p:val>
                                        </p:tav>
                                        <p:tav tm="100000">
                                          <p:val>
                                            <p:strVal val="#ppt_x"/>
                                          </p:val>
                                        </p:tav>
                                      </p:tavLst>
                                    </p:anim>
                                    <p:anim calcmode="lin" valueType="num">
                                      <p:cBhvr additive="base">
                                        <p:cTn id="62" dur="500" fill="hold"/>
                                        <p:tgtEl>
                                          <p:spTgt spid="7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6" grpId="0" animBg="1"/>
      <p:bldP spid="60" grpId="0" animBg="1"/>
      <p:bldP spid="61" grpId="0" animBg="1"/>
      <p:bldP spid="62" grpId="0" animBg="1"/>
      <p:bldP spid="3" grpId="0"/>
      <p:bldP spid="73" grpId="0"/>
      <p:bldP spid="74" grpId="0"/>
      <p:bldP spid="57" grpId="0" animBg="1"/>
      <p:bldP spid="58" grpId="0" animBg="1"/>
      <p:bldP spid="5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568443" y="319365"/>
            <a:ext cx="3809921" cy="420564"/>
            <a:chOff x="568442" y="319364"/>
            <a:chExt cx="3809924" cy="420565"/>
          </a:xfrm>
        </p:grpSpPr>
        <p:sp>
          <p:nvSpPr>
            <p:cNvPr id="151" name="文本框 23"/>
            <p:cNvSpPr txBox="1"/>
            <p:nvPr/>
          </p:nvSpPr>
          <p:spPr>
            <a:xfrm>
              <a:off x="665958" y="319364"/>
              <a:ext cx="1909498" cy="420565"/>
            </a:xfrm>
            <a:prstGeom prst="rect">
              <a:avLst/>
            </a:prstGeom>
            <a:noFill/>
          </p:spPr>
          <p:txBody>
            <a:bodyPr wrap="none" rtlCol="0">
              <a:spAutoFit/>
            </a:bodyPr>
            <a:lstStyle/>
            <a:p>
              <a:r>
                <a:rPr lang="zh-CN" altLang="en-US" sz="2135" dirty="0">
                  <a:solidFill>
                    <a:schemeClr val="bg1"/>
                  </a:solidFill>
                  <a:latin typeface="+mj-ea"/>
                  <a:ea typeface="+mj-ea"/>
                </a:rPr>
                <a:t>标题文字内容 </a:t>
              </a:r>
              <a:endParaRPr lang="zh-CN" altLang="en-US" sz="2135" dirty="0">
                <a:solidFill>
                  <a:schemeClr val="bg1"/>
                </a:solidFill>
                <a:latin typeface="+mj-ea"/>
                <a:ea typeface="+mj-ea"/>
              </a:endParaRP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sp>
          <p:nvSpPr>
            <p:cNvPr id="153" name="文本框 23"/>
            <p:cNvSpPr txBox="1"/>
            <p:nvPr/>
          </p:nvSpPr>
          <p:spPr>
            <a:xfrm>
              <a:off x="2306003" y="429775"/>
              <a:ext cx="2072363" cy="297455"/>
            </a:xfrm>
            <a:prstGeom prst="rect">
              <a:avLst/>
            </a:prstGeom>
            <a:noFill/>
          </p:spPr>
          <p:txBody>
            <a:bodyPr wrap="none" rtlCol="0">
              <a:spAutoFit/>
            </a:bodyPr>
            <a:lstStyle/>
            <a:p>
              <a:r>
                <a:rPr lang="en-US" altLang="zh-CN" sz="1335" dirty="0">
                  <a:solidFill>
                    <a:schemeClr val="bg1"/>
                  </a:solidFill>
                  <a:latin typeface="+mj-ea"/>
                  <a:ea typeface="+mj-ea"/>
                </a:rPr>
                <a:t>  Click here to add Title</a:t>
              </a:r>
              <a:endParaRPr lang="zh-CN" altLang="en-US" sz="1335" dirty="0">
                <a:solidFill>
                  <a:schemeClr val="bg1"/>
                </a:solidFill>
                <a:latin typeface="+mj-ea"/>
                <a:ea typeface="+mj-ea"/>
              </a:endParaRPr>
            </a:p>
          </p:txBody>
        </p:sp>
      </p:grpSp>
      <p:grpSp>
        <p:nvGrpSpPr>
          <p:cNvPr id="117" name="组合 116"/>
          <p:cNvGrpSpPr/>
          <p:nvPr/>
        </p:nvGrpSpPr>
        <p:grpSpPr>
          <a:xfrm>
            <a:off x="8309114" y="1472346"/>
            <a:ext cx="3295511" cy="4605622"/>
            <a:chOff x="6231835" y="1104259"/>
            <a:chExt cx="2471633" cy="3454217"/>
          </a:xfrm>
        </p:grpSpPr>
        <p:sp>
          <p:nvSpPr>
            <p:cNvPr id="118" name="文本框 31"/>
            <p:cNvSpPr txBox="1"/>
            <p:nvPr/>
          </p:nvSpPr>
          <p:spPr>
            <a:xfrm>
              <a:off x="6231835" y="1104259"/>
              <a:ext cx="2408234" cy="665471"/>
            </a:xfrm>
            <a:prstGeom prst="rect">
              <a:avLst/>
            </a:prstGeom>
            <a:noFill/>
          </p:spPr>
          <p:txBody>
            <a:bodyPr wrap="square" lIns="91440" tIns="45720" rIns="91440" bIns="45720" rtlCol="0">
              <a:spAutoFit/>
            </a:bodyPr>
            <a:lstStyle/>
            <a:p>
              <a:pPr>
                <a:spcBef>
                  <a:spcPts val="600"/>
                </a:spcBef>
              </a:pPr>
              <a:r>
                <a:rPr lang="en-US" altLang="zh-CN" sz="2000" dirty="0">
                  <a:solidFill>
                    <a:schemeClr val="bg1"/>
                  </a:solidFill>
                  <a:latin typeface="微软雅黑" panose="020B0503020204020204" charset="-122"/>
                </a:rPr>
                <a:t>01.</a:t>
              </a:r>
              <a:r>
                <a:rPr lang="zh-CN" altLang="en-US" sz="2000" dirty="0">
                  <a:solidFill>
                    <a:schemeClr val="bg1"/>
                  </a:solidFill>
                  <a:latin typeface="微软雅黑" panose="020B0503020204020204" charset="-122"/>
                </a:rPr>
                <a:t>添加标题</a:t>
              </a:r>
              <a:endParaRPr lang="en-US" altLang="zh-CN" sz="2000" dirty="0">
                <a:solidFill>
                  <a:schemeClr val="bg1"/>
                </a:solidFill>
                <a:latin typeface="微软雅黑" panose="020B0503020204020204" charset="-122"/>
              </a:endParaRPr>
            </a:p>
            <a:p>
              <a:pPr>
                <a:spcBef>
                  <a:spcPts val="600"/>
                </a:spcBef>
              </a:pPr>
              <a:r>
                <a:rPr lang="zh-CN" altLang="en-US" sz="1335" dirty="0">
                  <a:solidFill>
                    <a:schemeClr val="bg1"/>
                  </a:solidFill>
                  <a:latin typeface="微软雅黑" panose="020B0503020204020204" charset="-122"/>
                </a:rPr>
                <a:t>在此处添加文字在此处添加文字，在此处添加文字。</a:t>
              </a:r>
              <a:endParaRPr lang="zh-CN" altLang="en-US" sz="1335" dirty="0">
                <a:solidFill>
                  <a:schemeClr val="bg1"/>
                </a:solidFill>
                <a:latin typeface="微软雅黑" panose="020B0503020204020204" charset="-122"/>
              </a:endParaRPr>
            </a:p>
          </p:txBody>
        </p:sp>
        <p:sp>
          <p:nvSpPr>
            <p:cNvPr id="119" name="文本框 32"/>
            <p:cNvSpPr txBox="1"/>
            <p:nvPr/>
          </p:nvSpPr>
          <p:spPr>
            <a:xfrm>
              <a:off x="6231835" y="2033841"/>
              <a:ext cx="2408234" cy="665471"/>
            </a:xfrm>
            <a:prstGeom prst="rect">
              <a:avLst/>
            </a:prstGeom>
            <a:noFill/>
          </p:spPr>
          <p:txBody>
            <a:bodyPr wrap="square" lIns="91440" tIns="45720" rIns="91440" bIns="45720" rtlCol="0">
              <a:spAutoFit/>
            </a:bodyPr>
            <a:lstStyle/>
            <a:p>
              <a:pPr>
                <a:spcBef>
                  <a:spcPts val="600"/>
                </a:spcBef>
              </a:pPr>
              <a:r>
                <a:rPr lang="en-US" altLang="zh-CN" sz="2000" dirty="0">
                  <a:solidFill>
                    <a:schemeClr val="bg1"/>
                  </a:solidFill>
                  <a:latin typeface="微软雅黑" panose="020B0503020204020204" charset="-122"/>
                </a:rPr>
                <a:t>02.</a:t>
              </a:r>
              <a:r>
                <a:rPr lang="zh-CN" altLang="en-US" sz="2000" dirty="0">
                  <a:solidFill>
                    <a:schemeClr val="bg1"/>
                  </a:solidFill>
                  <a:latin typeface="微软雅黑" panose="020B0503020204020204" charset="-122"/>
                </a:rPr>
                <a:t>添加标题</a:t>
              </a:r>
              <a:endParaRPr lang="en-US" altLang="zh-CN" sz="2000" dirty="0">
                <a:solidFill>
                  <a:schemeClr val="bg1"/>
                </a:solidFill>
                <a:latin typeface="微软雅黑" panose="020B0503020204020204" charset="-122"/>
              </a:endParaRPr>
            </a:p>
            <a:p>
              <a:pPr>
                <a:spcBef>
                  <a:spcPts val="600"/>
                </a:spcBef>
              </a:pPr>
              <a:r>
                <a:rPr lang="zh-CN" altLang="en-US" sz="1335" dirty="0">
                  <a:solidFill>
                    <a:schemeClr val="bg1"/>
                  </a:solidFill>
                  <a:latin typeface="微软雅黑" panose="020B0503020204020204" charset="-122"/>
                </a:rPr>
                <a:t>在此处添加文字在此处添加文字，在此处添加文字。</a:t>
              </a:r>
              <a:endParaRPr lang="zh-CN" altLang="en-US" sz="1335" dirty="0">
                <a:solidFill>
                  <a:schemeClr val="bg1"/>
                </a:solidFill>
                <a:latin typeface="微软雅黑" panose="020B0503020204020204" charset="-122"/>
              </a:endParaRPr>
            </a:p>
          </p:txBody>
        </p:sp>
        <p:sp>
          <p:nvSpPr>
            <p:cNvPr id="120" name="文本框 33"/>
            <p:cNvSpPr txBox="1"/>
            <p:nvPr/>
          </p:nvSpPr>
          <p:spPr>
            <a:xfrm>
              <a:off x="6231835" y="2963423"/>
              <a:ext cx="2408234" cy="665471"/>
            </a:xfrm>
            <a:prstGeom prst="rect">
              <a:avLst/>
            </a:prstGeom>
            <a:noFill/>
          </p:spPr>
          <p:txBody>
            <a:bodyPr wrap="square" lIns="91440" tIns="45720" rIns="91440" bIns="45720" rtlCol="0">
              <a:spAutoFit/>
            </a:bodyPr>
            <a:lstStyle/>
            <a:p>
              <a:pPr>
                <a:spcBef>
                  <a:spcPts val="600"/>
                </a:spcBef>
              </a:pPr>
              <a:r>
                <a:rPr lang="en-US" altLang="zh-CN" sz="2000" dirty="0">
                  <a:solidFill>
                    <a:schemeClr val="bg1"/>
                  </a:solidFill>
                  <a:latin typeface="微软雅黑" panose="020B0503020204020204" charset="-122"/>
                </a:rPr>
                <a:t>03.</a:t>
              </a:r>
              <a:r>
                <a:rPr lang="zh-CN" altLang="en-US" sz="2000" dirty="0">
                  <a:solidFill>
                    <a:schemeClr val="bg1"/>
                  </a:solidFill>
                  <a:latin typeface="微软雅黑" panose="020B0503020204020204" charset="-122"/>
                </a:rPr>
                <a:t>添加标题</a:t>
              </a:r>
              <a:endParaRPr lang="en-US" altLang="zh-CN" sz="2000" dirty="0">
                <a:solidFill>
                  <a:schemeClr val="bg1"/>
                </a:solidFill>
                <a:latin typeface="微软雅黑" panose="020B0503020204020204" charset="-122"/>
              </a:endParaRPr>
            </a:p>
            <a:p>
              <a:pPr>
                <a:spcBef>
                  <a:spcPts val="600"/>
                </a:spcBef>
              </a:pPr>
              <a:r>
                <a:rPr lang="zh-CN" altLang="en-US" sz="1335" dirty="0">
                  <a:solidFill>
                    <a:schemeClr val="bg1"/>
                  </a:solidFill>
                  <a:latin typeface="微软雅黑" panose="020B0503020204020204" charset="-122"/>
                </a:rPr>
                <a:t>在此处添加文字在此处添加文字，在此处添加文字。</a:t>
              </a:r>
              <a:endParaRPr lang="zh-CN" altLang="en-US" sz="1335" dirty="0">
                <a:solidFill>
                  <a:schemeClr val="bg1"/>
                </a:solidFill>
                <a:latin typeface="微软雅黑" panose="020B0503020204020204" charset="-122"/>
              </a:endParaRPr>
            </a:p>
          </p:txBody>
        </p:sp>
        <p:sp>
          <p:nvSpPr>
            <p:cNvPr id="121" name="文本框 34"/>
            <p:cNvSpPr txBox="1"/>
            <p:nvPr/>
          </p:nvSpPr>
          <p:spPr>
            <a:xfrm>
              <a:off x="6231835" y="3893005"/>
              <a:ext cx="2408234" cy="665471"/>
            </a:xfrm>
            <a:prstGeom prst="rect">
              <a:avLst/>
            </a:prstGeom>
            <a:noFill/>
          </p:spPr>
          <p:txBody>
            <a:bodyPr wrap="square" lIns="91440" tIns="45720" rIns="91440" bIns="45720" rtlCol="0">
              <a:spAutoFit/>
            </a:bodyPr>
            <a:lstStyle/>
            <a:p>
              <a:pPr>
                <a:spcBef>
                  <a:spcPts val="600"/>
                </a:spcBef>
              </a:pPr>
              <a:r>
                <a:rPr lang="en-US" altLang="zh-CN" sz="2000" dirty="0">
                  <a:solidFill>
                    <a:schemeClr val="bg1"/>
                  </a:solidFill>
                  <a:latin typeface="微软雅黑" panose="020B0503020204020204" charset="-122"/>
                </a:rPr>
                <a:t>04.</a:t>
              </a:r>
              <a:r>
                <a:rPr lang="zh-CN" altLang="en-US" sz="2000" dirty="0">
                  <a:solidFill>
                    <a:schemeClr val="bg1"/>
                  </a:solidFill>
                  <a:latin typeface="微软雅黑" panose="020B0503020204020204" charset="-122"/>
                </a:rPr>
                <a:t>添加标题</a:t>
              </a:r>
              <a:endParaRPr lang="en-US" altLang="zh-CN" sz="2000" dirty="0">
                <a:solidFill>
                  <a:schemeClr val="bg1"/>
                </a:solidFill>
                <a:latin typeface="微软雅黑" panose="020B0503020204020204" charset="-122"/>
              </a:endParaRPr>
            </a:p>
            <a:p>
              <a:pPr>
                <a:spcBef>
                  <a:spcPts val="600"/>
                </a:spcBef>
              </a:pPr>
              <a:r>
                <a:rPr lang="zh-CN" altLang="en-US" sz="1335" dirty="0">
                  <a:solidFill>
                    <a:schemeClr val="bg1"/>
                  </a:solidFill>
                  <a:latin typeface="微软雅黑" panose="020B0503020204020204" charset="-122"/>
                </a:rPr>
                <a:t>在此处添加文字在此处添加文字，在此处添加文字。</a:t>
              </a:r>
              <a:endParaRPr lang="zh-CN" altLang="en-US" sz="1335" dirty="0">
                <a:solidFill>
                  <a:schemeClr val="bg1"/>
                </a:solidFill>
                <a:latin typeface="微软雅黑" panose="020B0503020204020204" charset="-122"/>
              </a:endParaRPr>
            </a:p>
          </p:txBody>
        </p:sp>
        <p:cxnSp>
          <p:nvCxnSpPr>
            <p:cNvPr id="122" name="直接连接符 121"/>
            <p:cNvCxnSpPr/>
            <p:nvPr/>
          </p:nvCxnSpPr>
          <p:spPr>
            <a:xfrm>
              <a:off x="6231835" y="1968986"/>
              <a:ext cx="2471633"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3" name="直接连接符 122"/>
            <p:cNvCxnSpPr/>
            <p:nvPr/>
          </p:nvCxnSpPr>
          <p:spPr>
            <a:xfrm>
              <a:off x="6231835" y="2890019"/>
              <a:ext cx="2471633"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4" name="直接连接符 123"/>
            <p:cNvCxnSpPr/>
            <p:nvPr/>
          </p:nvCxnSpPr>
          <p:spPr>
            <a:xfrm>
              <a:off x="6231835" y="3811053"/>
              <a:ext cx="2471633"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25" name="组合 124"/>
          <p:cNvGrpSpPr/>
          <p:nvPr/>
        </p:nvGrpSpPr>
        <p:grpSpPr>
          <a:xfrm>
            <a:off x="819150" y="1582385"/>
            <a:ext cx="7134225" cy="4453291"/>
            <a:chOff x="614362" y="1186788"/>
            <a:chExt cx="5350669" cy="3339968"/>
          </a:xfrm>
        </p:grpSpPr>
        <p:grpSp>
          <p:nvGrpSpPr>
            <p:cNvPr id="126" name="组合 125"/>
            <p:cNvGrpSpPr/>
            <p:nvPr/>
          </p:nvGrpSpPr>
          <p:grpSpPr>
            <a:xfrm>
              <a:off x="780309" y="3635402"/>
              <a:ext cx="1134214" cy="385763"/>
              <a:chOff x="4452173" y="720606"/>
              <a:chExt cx="1134214" cy="385763"/>
            </a:xfrm>
          </p:grpSpPr>
          <p:grpSp>
            <p:nvGrpSpPr>
              <p:cNvPr id="203" name="组合 202"/>
              <p:cNvGrpSpPr/>
              <p:nvPr/>
            </p:nvGrpSpPr>
            <p:grpSpPr>
              <a:xfrm>
                <a:off x="4452173" y="720606"/>
                <a:ext cx="1134214" cy="385763"/>
                <a:chOff x="2099498" y="1186788"/>
                <a:chExt cx="1134214" cy="385763"/>
              </a:xfrm>
            </p:grpSpPr>
            <p:sp>
              <p:nvSpPr>
                <p:cNvPr id="205" name="圆角矩形 204"/>
                <p:cNvSpPr/>
                <p:nvPr/>
              </p:nvSpPr>
              <p:spPr>
                <a:xfrm>
                  <a:off x="2099498" y="1186788"/>
                  <a:ext cx="1134214" cy="385763"/>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prstClr val="white"/>
                    </a:solidFill>
                  </a:endParaRPr>
                </a:p>
              </p:txBody>
            </p:sp>
            <p:sp>
              <p:nvSpPr>
                <p:cNvPr id="206" name="圆角矩形 205"/>
                <p:cNvSpPr/>
                <p:nvPr/>
              </p:nvSpPr>
              <p:spPr>
                <a:xfrm>
                  <a:off x="2140499" y="1219916"/>
                  <a:ext cx="1052212" cy="319506"/>
                </a:xfrm>
                <a:prstGeom prst="roundRect">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sz="2400" kern="0" dirty="0">
                    <a:solidFill>
                      <a:srgbClr val="FFFFFF"/>
                    </a:solidFill>
                    <a:ea typeface="宋体" panose="02010600030101010101" pitchFamily="2" charset="-122"/>
                  </a:endParaRPr>
                </a:p>
              </p:txBody>
            </p:sp>
          </p:grpSp>
          <p:sp>
            <p:nvSpPr>
              <p:cNvPr id="204" name="矩形 203"/>
              <p:cNvSpPr/>
              <p:nvPr/>
            </p:nvSpPr>
            <p:spPr>
              <a:xfrm>
                <a:off x="4488366" y="759599"/>
                <a:ext cx="1061829" cy="346249"/>
              </a:xfrm>
              <a:prstGeom prst="rect">
                <a:avLst/>
              </a:prstGeom>
            </p:spPr>
            <p:txBody>
              <a:bodyPr wrap="none">
                <a:spAutoFit/>
              </a:bodyPr>
              <a:lstStyle/>
              <a:p>
                <a:pPr algn="ctr"/>
                <a:r>
                  <a:rPr lang="zh-CN" altLang="en-US" sz="2400" dirty="0">
                    <a:solidFill>
                      <a:prstClr val="white"/>
                    </a:solidFill>
                    <a:latin typeface="微软雅黑" panose="020B0503020204020204" charset="-122"/>
                  </a:rPr>
                  <a:t>添加标题</a:t>
                </a:r>
                <a:endParaRPr lang="zh-CN" altLang="en-US" sz="2400" dirty="0">
                  <a:solidFill>
                    <a:prstClr val="white"/>
                  </a:solidFill>
                  <a:latin typeface="微软雅黑" panose="020B0503020204020204" charset="-122"/>
                </a:endParaRPr>
              </a:p>
            </p:txBody>
          </p:sp>
        </p:grpSp>
        <p:grpSp>
          <p:nvGrpSpPr>
            <p:cNvPr id="127" name="组合 126"/>
            <p:cNvGrpSpPr/>
            <p:nvPr/>
          </p:nvGrpSpPr>
          <p:grpSpPr>
            <a:xfrm>
              <a:off x="780309" y="3139338"/>
              <a:ext cx="1134214" cy="385763"/>
              <a:chOff x="4452173" y="720606"/>
              <a:chExt cx="1134214" cy="385763"/>
            </a:xfrm>
          </p:grpSpPr>
          <p:grpSp>
            <p:nvGrpSpPr>
              <p:cNvPr id="199" name="组合 198"/>
              <p:cNvGrpSpPr/>
              <p:nvPr/>
            </p:nvGrpSpPr>
            <p:grpSpPr>
              <a:xfrm>
                <a:off x="4452173" y="720606"/>
                <a:ext cx="1134214" cy="385763"/>
                <a:chOff x="2099498" y="1186788"/>
                <a:chExt cx="1134214" cy="385763"/>
              </a:xfrm>
            </p:grpSpPr>
            <p:sp>
              <p:nvSpPr>
                <p:cNvPr id="201" name="圆角矩形 200"/>
                <p:cNvSpPr/>
                <p:nvPr/>
              </p:nvSpPr>
              <p:spPr>
                <a:xfrm>
                  <a:off x="2099498" y="1186788"/>
                  <a:ext cx="1134214" cy="385763"/>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prstClr val="white"/>
                    </a:solidFill>
                  </a:endParaRPr>
                </a:p>
              </p:txBody>
            </p:sp>
            <p:sp>
              <p:nvSpPr>
                <p:cNvPr id="202" name="圆角矩形 201"/>
                <p:cNvSpPr/>
                <p:nvPr/>
              </p:nvSpPr>
              <p:spPr>
                <a:xfrm>
                  <a:off x="2140499" y="1219916"/>
                  <a:ext cx="1052212" cy="319506"/>
                </a:xfrm>
                <a:prstGeom prst="roundRect">
                  <a:avLst/>
                </a:prstGeom>
                <a:solidFill>
                  <a:schemeClr val="bg2"/>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sz="2400" kern="0" dirty="0">
                    <a:solidFill>
                      <a:srgbClr val="FFFFFF"/>
                    </a:solidFill>
                    <a:ea typeface="宋体" panose="02010600030101010101" pitchFamily="2" charset="-122"/>
                  </a:endParaRPr>
                </a:p>
              </p:txBody>
            </p:sp>
          </p:grpSp>
          <p:sp>
            <p:nvSpPr>
              <p:cNvPr id="200" name="矩形 199"/>
              <p:cNvSpPr/>
              <p:nvPr/>
            </p:nvSpPr>
            <p:spPr>
              <a:xfrm>
                <a:off x="4488366" y="759599"/>
                <a:ext cx="1061829" cy="346249"/>
              </a:xfrm>
              <a:prstGeom prst="rect">
                <a:avLst/>
              </a:prstGeom>
            </p:spPr>
            <p:txBody>
              <a:bodyPr wrap="none">
                <a:spAutoFit/>
              </a:bodyPr>
              <a:lstStyle/>
              <a:p>
                <a:pPr algn="ctr"/>
                <a:r>
                  <a:rPr lang="zh-CN" altLang="en-US" sz="2400" dirty="0">
                    <a:solidFill>
                      <a:prstClr val="white"/>
                    </a:solidFill>
                    <a:latin typeface="微软雅黑" panose="020B0503020204020204" charset="-122"/>
                  </a:rPr>
                  <a:t>添加标题</a:t>
                </a:r>
                <a:endParaRPr lang="zh-CN" altLang="en-US" sz="2400" dirty="0">
                  <a:solidFill>
                    <a:prstClr val="white"/>
                  </a:solidFill>
                  <a:latin typeface="微软雅黑" panose="020B0503020204020204" charset="-122"/>
                </a:endParaRPr>
              </a:p>
            </p:txBody>
          </p:sp>
        </p:grpSp>
        <p:grpSp>
          <p:nvGrpSpPr>
            <p:cNvPr id="128" name="组合 127"/>
            <p:cNvGrpSpPr/>
            <p:nvPr/>
          </p:nvGrpSpPr>
          <p:grpSpPr>
            <a:xfrm>
              <a:off x="780309" y="2582977"/>
              <a:ext cx="1134214" cy="385763"/>
              <a:chOff x="4452173" y="720606"/>
              <a:chExt cx="1134214" cy="385763"/>
            </a:xfrm>
          </p:grpSpPr>
          <p:grpSp>
            <p:nvGrpSpPr>
              <p:cNvPr id="195" name="组合 194"/>
              <p:cNvGrpSpPr/>
              <p:nvPr/>
            </p:nvGrpSpPr>
            <p:grpSpPr>
              <a:xfrm>
                <a:off x="4452173" y="720606"/>
                <a:ext cx="1134214" cy="385763"/>
                <a:chOff x="2099498" y="1186788"/>
                <a:chExt cx="1134214" cy="385763"/>
              </a:xfrm>
            </p:grpSpPr>
            <p:sp>
              <p:nvSpPr>
                <p:cNvPr id="197" name="圆角矩形 196"/>
                <p:cNvSpPr/>
                <p:nvPr/>
              </p:nvSpPr>
              <p:spPr>
                <a:xfrm>
                  <a:off x="2099498" y="1186788"/>
                  <a:ext cx="1134214" cy="385763"/>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prstClr val="white"/>
                    </a:solidFill>
                  </a:endParaRPr>
                </a:p>
              </p:txBody>
            </p:sp>
            <p:sp>
              <p:nvSpPr>
                <p:cNvPr id="198" name="圆角矩形 197"/>
                <p:cNvSpPr/>
                <p:nvPr/>
              </p:nvSpPr>
              <p:spPr>
                <a:xfrm>
                  <a:off x="2140499" y="1219916"/>
                  <a:ext cx="1052212" cy="319506"/>
                </a:xfrm>
                <a:prstGeom prst="roundRect">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sz="2400" kern="0" dirty="0">
                    <a:solidFill>
                      <a:srgbClr val="FFFFFF"/>
                    </a:solidFill>
                    <a:ea typeface="宋体" panose="02010600030101010101" pitchFamily="2" charset="-122"/>
                  </a:endParaRPr>
                </a:p>
              </p:txBody>
            </p:sp>
          </p:grpSp>
          <p:sp>
            <p:nvSpPr>
              <p:cNvPr id="196" name="矩形 195"/>
              <p:cNvSpPr/>
              <p:nvPr/>
            </p:nvSpPr>
            <p:spPr>
              <a:xfrm>
                <a:off x="4488366" y="759599"/>
                <a:ext cx="1061829" cy="346249"/>
              </a:xfrm>
              <a:prstGeom prst="rect">
                <a:avLst/>
              </a:prstGeom>
            </p:spPr>
            <p:txBody>
              <a:bodyPr wrap="none">
                <a:spAutoFit/>
              </a:bodyPr>
              <a:lstStyle/>
              <a:p>
                <a:pPr algn="ctr"/>
                <a:r>
                  <a:rPr lang="zh-CN" altLang="en-US" sz="2400" dirty="0">
                    <a:solidFill>
                      <a:prstClr val="white"/>
                    </a:solidFill>
                    <a:latin typeface="微软雅黑" panose="020B0503020204020204" charset="-122"/>
                  </a:rPr>
                  <a:t>添加标题</a:t>
                </a:r>
                <a:endParaRPr lang="zh-CN" altLang="en-US" sz="2400" dirty="0">
                  <a:solidFill>
                    <a:prstClr val="white"/>
                  </a:solidFill>
                  <a:latin typeface="微软雅黑" panose="020B0503020204020204" charset="-122"/>
                </a:endParaRPr>
              </a:p>
            </p:txBody>
          </p:sp>
        </p:grpSp>
        <p:sp>
          <p:nvSpPr>
            <p:cNvPr id="129" name="圆角矩形 128"/>
            <p:cNvSpPr/>
            <p:nvPr/>
          </p:nvSpPr>
          <p:spPr>
            <a:xfrm>
              <a:off x="2094760" y="2578555"/>
              <a:ext cx="1134214" cy="385763"/>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25B7C0"/>
                  </a:solidFill>
                  <a:latin typeface="微软雅黑" panose="020B0503020204020204" charset="-122"/>
                </a:rPr>
                <a:t>添加标题</a:t>
              </a:r>
              <a:endParaRPr lang="zh-CN" altLang="en-US" sz="2400" dirty="0">
                <a:solidFill>
                  <a:srgbClr val="25B7C0"/>
                </a:solidFill>
                <a:latin typeface="微软雅黑" panose="020B0503020204020204" charset="-122"/>
              </a:endParaRPr>
            </a:p>
          </p:txBody>
        </p:sp>
        <p:grpSp>
          <p:nvGrpSpPr>
            <p:cNvPr id="130" name="组合 129"/>
            <p:cNvGrpSpPr/>
            <p:nvPr/>
          </p:nvGrpSpPr>
          <p:grpSpPr>
            <a:xfrm>
              <a:off x="3522039" y="4140993"/>
              <a:ext cx="1134214" cy="385763"/>
              <a:chOff x="4452173" y="720606"/>
              <a:chExt cx="1134214" cy="385763"/>
            </a:xfrm>
          </p:grpSpPr>
          <p:grpSp>
            <p:nvGrpSpPr>
              <p:cNvPr id="191" name="组合 190"/>
              <p:cNvGrpSpPr/>
              <p:nvPr/>
            </p:nvGrpSpPr>
            <p:grpSpPr>
              <a:xfrm>
                <a:off x="4452173" y="720606"/>
                <a:ext cx="1134214" cy="385763"/>
                <a:chOff x="2099498" y="1186788"/>
                <a:chExt cx="1134214" cy="385763"/>
              </a:xfrm>
            </p:grpSpPr>
            <p:sp>
              <p:nvSpPr>
                <p:cNvPr id="193" name="圆角矩形 192"/>
                <p:cNvSpPr/>
                <p:nvPr/>
              </p:nvSpPr>
              <p:spPr>
                <a:xfrm>
                  <a:off x="2099498" y="1186788"/>
                  <a:ext cx="1134214" cy="385763"/>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prstClr val="white"/>
                    </a:solidFill>
                  </a:endParaRPr>
                </a:p>
              </p:txBody>
            </p:sp>
            <p:sp>
              <p:nvSpPr>
                <p:cNvPr id="194" name="圆角矩形 193"/>
                <p:cNvSpPr/>
                <p:nvPr/>
              </p:nvSpPr>
              <p:spPr>
                <a:xfrm>
                  <a:off x="2140499" y="1219916"/>
                  <a:ext cx="1052212" cy="319506"/>
                </a:xfrm>
                <a:prstGeom prst="roundRect">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sz="2400" kern="0" dirty="0">
                    <a:solidFill>
                      <a:srgbClr val="FFFFFF"/>
                    </a:solidFill>
                    <a:ea typeface="宋体" panose="02010600030101010101" pitchFamily="2" charset="-122"/>
                  </a:endParaRPr>
                </a:p>
              </p:txBody>
            </p:sp>
          </p:grpSp>
          <p:sp>
            <p:nvSpPr>
              <p:cNvPr id="192" name="矩形 191"/>
              <p:cNvSpPr/>
              <p:nvPr/>
            </p:nvSpPr>
            <p:spPr>
              <a:xfrm>
                <a:off x="4488366" y="759599"/>
                <a:ext cx="1061829" cy="346249"/>
              </a:xfrm>
              <a:prstGeom prst="rect">
                <a:avLst/>
              </a:prstGeom>
            </p:spPr>
            <p:txBody>
              <a:bodyPr wrap="none">
                <a:spAutoFit/>
              </a:bodyPr>
              <a:lstStyle/>
              <a:p>
                <a:pPr algn="ctr"/>
                <a:r>
                  <a:rPr lang="zh-CN" altLang="en-US" sz="2400" dirty="0">
                    <a:solidFill>
                      <a:prstClr val="white"/>
                    </a:solidFill>
                    <a:latin typeface="微软雅黑" panose="020B0503020204020204" charset="-122"/>
                  </a:rPr>
                  <a:t>添加标题</a:t>
                </a:r>
                <a:endParaRPr lang="zh-CN" altLang="en-US" sz="2400" dirty="0">
                  <a:solidFill>
                    <a:prstClr val="white"/>
                  </a:solidFill>
                  <a:latin typeface="微软雅黑" panose="020B0503020204020204" charset="-122"/>
                </a:endParaRPr>
              </a:p>
            </p:txBody>
          </p:sp>
        </p:grpSp>
        <p:grpSp>
          <p:nvGrpSpPr>
            <p:cNvPr id="131" name="组合 130"/>
            <p:cNvGrpSpPr/>
            <p:nvPr/>
          </p:nvGrpSpPr>
          <p:grpSpPr>
            <a:xfrm>
              <a:off x="3522039" y="3618171"/>
              <a:ext cx="1134214" cy="385763"/>
              <a:chOff x="4452173" y="720606"/>
              <a:chExt cx="1134214" cy="385763"/>
            </a:xfrm>
          </p:grpSpPr>
          <p:grpSp>
            <p:nvGrpSpPr>
              <p:cNvPr id="187" name="组合 186"/>
              <p:cNvGrpSpPr/>
              <p:nvPr/>
            </p:nvGrpSpPr>
            <p:grpSpPr>
              <a:xfrm>
                <a:off x="4452173" y="720606"/>
                <a:ext cx="1134214" cy="385763"/>
                <a:chOff x="2099498" y="1186788"/>
                <a:chExt cx="1134214" cy="385763"/>
              </a:xfrm>
            </p:grpSpPr>
            <p:sp>
              <p:nvSpPr>
                <p:cNvPr id="189" name="圆角矩形 188"/>
                <p:cNvSpPr/>
                <p:nvPr/>
              </p:nvSpPr>
              <p:spPr>
                <a:xfrm>
                  <a:off x="2099498" y="1186788"/>
                  <a:ext cx="1134214" cy="385763"/>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prstClr val="white"/>
                    </a:solidFill>
                  </a:endParaRPr>
                </a:p>
              </p:txBody>
            </p:sp>
            <p:sp>
              <p:nvSpPr>
                <p:cNvPr id="190" name="圆角矩形 189"/>
                <p:cNvSpPr/>
                <p:nvPr/>
              </p:nvSpPr>
              <p:spPr>
                <a:xfrm>
                  <a:off x="2140499" y="1219916"/>
                  <a:ext cx="1052212" cy="319506"/>
                </a:xfrm>
                <a:prstGeom prst="roundRect">
                  <a:avLst/>
                </a:prstGeom>
                <a:solidFill>
                  <a:schemeClr val="bg2"/>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sz="2400" kern="0" dirty="0">
                    <a:solidFill>
                      <a:srgbClr val="FFFFFF"/>
                    </a:solidFill>
                    <a:ea typeface="宋体" panose="02010600030101010101" pitchFamily="2" charset="-122"/>
                  </a:endParaRPr>
                </a:p>
              </p:txBody>
            </p:sp>
          </p:grpSp>
          <p:sp>
            <p:nvSpPr>
              <p:cNvPr id="188" name="矩形 187"/>
              <p:cNvSpPr/>
              <p:nvPr/>
            </p:nvSpPr>
            <p:spPr>
              <a:xfrm>
                <a:off x="4488366" y="759599"/>
                <a:ext cx="1061829" cy="346249"/>
              </a:xfrm>
              <a:prstGeom prst="rect">
                <a:avLst/>
              </a:prstGeom>
            </p:spPr>
            <p:txBody>
              <a:bodyPr wrap="none">
                <a:spAutoFit/>
              </a:bodyPr>
              <a:lstStyle/>
              <a:p>
                <a:pPr algn="ctr"/>
                <a:r>
                  <a:rPr lang="zh-CN" altLang="en-US" sz="2400" dirty="0">
                    <a:solidFill>
                      <a:prstClr val="white"/>
                    </a:solidFill>
                    <a:latin typeface="微软雅黑" panose="020B0503020204020204" charset="-122"/>
                  </a:rPr>
                  <a:t>添加标题</a:t>
                </a:r>
                <a:endParaRPr lang="zh-CN" altLang="en-US" sz="2400" dirty="0">
                  <a:solidFill>
                    <a:prstClr val="white"/>
                  </a:solidFill>
                  <a:latin typeface="微软雅黑" panose="020B0503020204020204" charset="-122"/>
                </a:endParaRPr>
              </a:p>
            </p:txBody>
          </p:sp>
        </p:grpSp>
        <p:grpSp>
          <p:nvGrpSpPr>
            <p:cNvPr id="132" name="组合 131"/>
            <p:cNvGrpSpPr/>
            <p:nvPr/>
          </p:nvGrpSpPr>
          <p:grpSpPr>
            <a:xfrm>
              <a:off x="3522039" y="3106530"/>
              <a:ext cx="1134214" cy="385763"/>
              <a:chOff x="4452173" y="720606"/>
              <a:chExt cx="1134214" cy="385763"/>
            </a:xfrm>
          </p:grpSpPr>
          <p:grpSp>
            <p:nvGrpSpPr>
              <p:cNvPr id="183" name="组合 182"/>
              <p:cNvGrpSpPr/>
              <p:nvPr/>
            </p:nvGrpSpPr>
            <p:grpSpPr>
              <a:xfrm>
                <a:off x="4452173" y="720606"/>
                <a:ext cx="1134214" cy="385763"/>
                <a:chOff x="2099498" y="1186788"/>
                <a:chExt cx="1134214" cy="385763"/>
              </a:xfrm>
            </p:grpSpPr>
            <p:sp>
              <p:nvSpPr>
                <p:cNvPr id="185" name="圆角矩形 184"/>
                <p:cNvSpPr/>
                <p:nvPr/>
              </p:nvSpPr>
              <p:spPr>
                <a:xfrm>
                  <a:off x="2099498" y="1186788"/>
                  <a:ext cx="1134214" cy="385763"/>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prstClr val="white"/>
                    </a:solidFill>
                  </a:endParaRPr>
                </a:p>
              </p:txBody>
            </p:sp>
            <p:sp>
              <p:nvSpPr>
                <p:cNvPr id="186" name="圆角矩形 185"/>
                <p:cNvSpPr/>
                <p:nvPr/>
              </p:nvSpPr>
              <p:spPr>
                <a:xfrm>
                  <a:off x="2140499" y="1219916"/>
                  <a:ext cx="1052212" cy="319506"/>
                </a:xfrm>
                <a:prstGeom prst="roundRect">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sz="2400" kern="0" dirty="0">
                    <a:solidFill>
                      <a:srgbClr val="FFFFFF"/>
                    </a:solidFill>
                    <a:ea typeface="宋体" panose="02010600030101010101" pitchFamily="2" charset="-122"/>
                  </a:endParaRPr>
                </a:p>
              </p:txBody>
            </p:sp>
          </p:grpSp>
          <p:sp>
            <p:nvSpPr>
              <p:cNvPr id="184" name="矩形 183"/>
              <p:cNvSpPr/>
              <p:nvPr/>
            </p:nvSpPr>
            <p:spPr>
              <a:xfrm>
                <a:off x="4488366" y="759599"/>
                <a:ext cx="1061829" cy="346249"/>
              </a:xfrm>
              <a:prstGeom prst="rect">
                <a:avLst/>
              </a:prstGeom>
            </p:spPr>
            <p:txBody>
              <a:bodyPr wrap="none">
                <a:spAutoFit/>
              </a:bodyPr>
              <a:lstStyle/>
              <a:p>
                <a:pPr algn="ctr"/>
                <a:r>
                  <a:rPr lang="zh-CN" altLang="en-US" sz="2400" dirty="0">
                    <a:solidFill>
                      <a:prstClr val="white"/>
                    </a:solidFill>
                    <a:latin typeface="微软雅黑" panose="020B0503020204020204" charset="-122"/>
                  </a:rPr>
                  <a:t>添加标题</a:t>
                </a:r>
                <a:endParaRPr lang="zh-CN" altLang="en-US" sz="2400" dirty="0">
                  <a:solidFill>
                    <a:prstClr val="white"/>
                  </a:solidFill>
                  <a:latin typeface="微软雅黑" panose="020B0503020204020204" charset="-122"/>
                </a:endParaRPr>
              </a:p>
            </p:txBody>
          </p:sp>
        </p:grpSp>
        <p:grpSp>
          <p:nvGrpSpPr>
            <p:cNvPr id="133" name="组合 132"/>
            <p:cNvGrpSpPr/>
            <p:nvPr/>
          </p:nvGrpSpPr>
          <p:grpSpPr>
            <a:xfrm>
              <a:off x="3522039" y="2582977"/>
              <a:ext cx="1134214" cy="385763"/>
              <a:chOff x="4452173" y="720606"/>
              <a:chExt cx="1134214" cy="385763"/>
            </a:xfrm>
          </p:grpSpPr>
          <p:grpSp>
            <p:nvGrpSpPr>
              <p:cNvPr id="179" name="组合 178"/>
              <p:cNvGrpSpPr/>
              <p:nvPr/>
            </p:nvGrpSpPr>
            <p:grpSpPr>
              <a:xfrm>
                <a:off x="4452173" y="720606"/>
                <a:ext cx="1134214" cy="385763"/>
                <a:chOff x="2099498" y="1186788"/>
                <a:chExt cx="1134214" cy="385763"/>
              </a:xfrm>
            </p:grpSpPr>
            <p:sp>
              <p:nvSpPr>
                <p:cNvPr id="181" name="圆角矩形 180"/>
                <p:cNvSpPr/>
                <p:nvPr/>
              </p:nvSpPr>
              <p:spPr>
                <a:xfrm>
                  <a:off x="2099498" y="1186788"/>
                  <a:ext cx="1134214" cy="385763"/>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prstClr val="white"/>
                    </a:solidFill>
                  </a:endParaRPr>
                </a:p>
              </p:txBody>
            </p:sp>
            <p:sp>
              <p:nvSpPr>
                <p:cNvPr id="182" name="圆角矩形 181"/>
                <p:cNvSpPr/>
                <p:nvPr/>
              </p:nvSpPr>
              <p:spPr>
                <a:xfrm>
                  <a:off x="2140499" y="1219916"/>
                  <a:ext cx="1052212" cy="319506"/>
                </a:xfrm>
                <a:prstGeom prst="roundRect">
                  <a:avLst/>
                </a:prstGeom>
                <a:solidFill>
                  <a:schemeClr val="bg2"/>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sz="2400" kern="0" dirty="0">
                    <a:solidFill>
                      <a:srgbClr val="FFFFFF"/>
                    </a:solidFill>
                    <a:ea typeface="宋体" panose="02010600030101010101" pitchFamily="2" charset="-122"/>
                  </a:endParaRPr>
                </a:p>
              </p:txBody>
            </p:sp>
          </p:grpSp>
          <p:sp>
            <p:nvSpPr>
              <p:cNvPr id="180" name="矩形 179"/>
              <p:cNvSpPr/>
              <p:nvPr/>
            </p:nvSpPr>
            <p:spPr>
              <a:xfrm>
                <a:off x="4488366" y="759599"/>
                <a:ext cx="1061829" cy="346249"/>
              </a:xfrm>
              <a:prstGeom prst="rect">
                <a:avLst/>
              </a:prstGeom>
            </p:spPr>
            <p:txBody>
              <a:bodyPr wrap="none">
                <a:spAutoFit/>
              </a:bodyPr>
              <a:lstStyle/>
              <a:p>
                <a:pPr algn="ctr"/>
                <a:r>
                  <a:rPr lang="zh-CN" altLang="en-US" sz="2400" dirty="0">
                    <a:solidFill>
                      <a:prstClr val="white"/>
                    </a:solidFill>
                    <a:latin typeface="微软雅黑" panose="020B0503020204020204" charset="-122"/>
                  </a:rPr>
                  <a:t>添加标题</a:t>
                </a:r>
                <a:endParaRPr lang="zh-CN" altLang="en-US" sz="2400" dirty="0">
                  <a:solidFill>
                    <a:prstClr val="white"/>
                  </a:solidFill>
                  <a:latin typeface="微软雅黑" panose="020B0503020204020204" charset="-122"/>
                </a:endParaRPr>
              </a:p>
            </p:txBody>
          </p:sp>
        </p:grpSp>
        <p:grpSp>
          <p:nvGrpSpPr>
            <p:cNvPr id="134" name="组合 133"/>
            <p:cNvGrpSpPr/>
            <p:nvPr/>
          </p:nvGrpSpPr>
          <p:grpSpPr>
            <a:xfrm>
              <a:off x="4830817" y="2582977"/>
              <a:ext cx="1134214" cy="385763"/>
              <a:chOff x="4452173" y="720606"/>
              <a:chExt cx="1134214" cy="385763"/>
            </a:xfrm>
          </p:grpSpPr>
          <p:grpSp>
            <p:nvGrpSpPr>
              <p:cNvPr id="175" name="组合 174"/>
              <p:cNvGrpSpPr/>
              <p:nvPr/>
            </p:nvGrpSpPr>
            <p:grpSpPr>
              <a:xfrm>
                <a:off x="4452173" y="720606"/>
                <a:ext cx="1134214" cy="385763"/>
                <a:chOff x="2099498" y="1186788"/>
                <a:chExt cx="1134214" cy="385763"/>
              </a:xfrm>
            </p:grpSpPr>
            <p:sp>
              <p:nvSpPr>
                <p:cNvPr id="177" name="圆角矩形 176"/>
                <p:cNvSpPr/>
                <p:nvPr/>
              </p:nvSpPr>
              <p:spPr>
                <a:xfrm>
                  <a:off x="2099498" y="1186788"/>
                  <a:ext cx="1134214" cy="385763"/>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prstClr val="white"/>
                    </a:solidFill>
                  </a:endParaRPr>
                </a:p>
              </p:txBody>
            </p:sp>
            <p:sp>
              <p:nvSpPr>
                <p:cNvPr id="178" name="圆角矩形 177"/>
                <p:cNvSpPr/>
                <p:nvPr/>
              </p:nvSpPr>
              <p:spPr>
                <a:xfrm>
                  <a:off x="2140499" y="1219916"/>
                  <a:ext cx="1052212" cy="319506"/>
                </a:xfrm>
                <a:prstGeom prst="roundRect">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sz="2400" kern="0" dirty="0">
                    <a:solidFill>
                      <a:srgbClr val="FFFFFF"/>
                    </a:solidFill>
                    <a:ea typeface="宋体" panose="02010600030101010101" pitchFamily="2" charset="-122"/>
                  </a:endParaRPr>
                </a:p>
              </p:txBody>
            </p:sp>
          </p:grpSp>
          <p:sp>
            <p:nvSpPr>
              <p:cNvPr id="176" name="矩形 175"/>
              <p:cNvSpPr/>
              <p:nvPr/>
            </p:nvSpPr>
            <p:spPr>
              <a:xfrm>
                <a:off x="4488366" y="759599"/>
                <a:ext cx="1061829" cy="346249"/>
              </a:xfrm>
              <a:prstGeom prst="rect">
                <a:avLst/>
              </a:prstGeom>
            </p:spPr>
            <p:txBody>
              <a:bodyPr wrap="none">
                <a:spAutoFit/>
              </a:bodyPr>
              <a:lstStyle/>
              <a:p>
                <a:pPr algn="ctr"/>
                <a:r>
                  <a:rPr lang="zh-CN" altLang="en-US" sz="2400" dirty="0">
                    <a:solidFill>
                      <a:prstClr val="white"/>
                    </a:solidFill>
                    <a:latin typeface="微软雅黑" panose="020B0503020204020204" charset="-122"/>
                  </a:rPr>
                  <a:t>添加标题</a:t>
                </a:r>
                <a:endParaRPr lang="zh-CN" altLang="en-US" sz="2400" dirty="0">
                  <a:solidFill>
                    <a:prstClr val="white"/>
                  </a:solidFill>
                  <a:latin typeface="微软雅黑" panose="020B0503020204020204" charset="-122"/>
                </a:endParaRPr>
              </a:p>
            </p:txBody>
          </p:sp>
        </p:grpSp>
        <p:grpSp>
          <p:nvGrpSpPr>
            <p:cNvPr id="135" name="组合 134"/>
            <p:cNvGrpSpPr/>
            <p:nvPr/>
          </p:nvGrpSpPr>
          <p:grpSpPr>
            <a:xfrm>
              <a:off x="2099498" y="1186788"/>
              <a:ext cx="3202593" cy="1391767"/>
              <a:chOff x="2099498" y="1186788"/>
              <a:chExt cx="3202593" cy="1391767"/>
            </a:xfrm>
          </p:grpSpPr>
          <p:grpSp>
            <p:nvGrpSpPr>
              <p:cNvPr id="162" name="组合 161"/>
              <p:cNvGrpSpPr/>
              <p:nvPr/>
            </p:nvGrpSpPr>
            <p:grpSpPr>
              <a:xfrm>
                <a:off x="4167877" y="1857035"/>
                <a:ext cx="1134214" cy="385763"/>
                <a:chOff x="4452173" y="720606"/>
                <a:chExt cx="1134214" cy="385763"/>
              </a:xfrm>
            </p:grpSpPr>
            <p:grpSp>
              <p:nvGrpSpPr>
                <p:cNvPr id="171" name="组合 170"/>
                <p:cNvGrpSpPr/>
                <p:nvPr/>
              </p:nvGrpSpPr>
              <p:grpSpPr>
                <a:xfrm>
                  <a:off x="4452173" y="720606"/>
                  <a:ext cx="1134214" cy="385763"/>
                  <a:chOff x="2099498" y="1186788"/>
                  <a:chExt cx="1134214" cy="385763"/>
                </a:xfrm>
              </p:grpSpPr>
              <p:sp>
                <p:nvSpPr>
                  <p:cNvPr id="173" name="圆角矩形 172"/>
                  <p:cNvSpPr/>
                  <p:nvPr/>
                </p:nvSpPr>
                <p:spPr>
                  <a:xfrm>
                    <a:off x="2099498" y="1186788"/>
                    <a:ext cx="1134214" cy="385763"/>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prstClr val="white"/>
                      </a:solidFill>
                    </a:endParaRPr>
                  </a:p>
                </p:txBody>
              </p:sp>
              <p:sp>
                <p:nvSpPr>
                  <p:cNvPr id="174" name="圆角矩形 173"/>
                  <p:cNvSpPr/>
                  <p:nvPr/>
                </p:nvSpPr>
                <p:spPr>
                  <a:xfrm>
                    <a:off x="2140499" y="1219916"/>
                    <a:ext cx="1052212" cy="319506"/>
                  </a:xfrm>
                  <a:prstGeom prst="roundRect">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sz="2400" kern="0" dirty="0">
                      <a:solidFill>
                        <a:srgbClr val="FFFFFF"/>
                      </a:solidFill>
                      <a:ea typeface="宋体" panose="02010600030101010101" pitchFamily="2" charset="-122"/>
                    </a:endParaRPr>
                  </a:p>
                </p:txBody>
              </p:sp>
            </p:grpSp>
            <p:sp>
              <p:nvSpPr>
                <p:cNvPr id="172" name="矩形 171"/>
                <p:cNvSpPr/>
                <p:nvPr/>
              </p:nvSpPr>
              <p:spPr>
                <a:xfrm>
                  <a:off x="4488365" y="759599"/>
                  <a:ext cx="1061829" cy="346249"/>
                </a:xfrm>
                <a:prstGeom prst="rect">
                  <a:avLst/>
                </a:prstGeom>
              </p:spPr>
              <p:txBody>
                <a:bodyPr wrap="none">
                  <a:spAutoFit/>
                </a:bodyPr>
                <a:lstStyle/>
                <a:p>
                  <a:pPr algn="ctr"/>
                  <a:r>
                    <a:rPr lang="zh-CN" altLang="en-US" sz="2400" dirty="0">
                      <a:solidFill>
                        <a:prstClr val="white"/>
                      </a:solidFill>
                      <a:latin typeface="微软雅黑" panose="020B0503020204020204" charset="-122"/>
                    </a:rPr>
                    <a:t>副总经理</a:t>
                  </a:r>
                  <a:endParaRPr lang="zh-CN" altLang="en-US" sz="2400" dirty="0">
                    <a:solidFill>
                      <a:prstClr val="white"/>
                    </a:solidFill>
                    <a:latin typeface="微软雅黑" panose="020B0503020204020204" charset="-122"/>
                  </a:endParaRPr>
                </a:p>
              </p:txBody>
            </p:sp>
          </p:grpSp>
          <p:grpSp>
            <p:nvGrpSpPr>
              <p:cNvPr id="163" name="组合 162"/>
              <p:cNvGrpSpPr/>
              <p:nvPr/>
            </p:nvGrpSpPr>
            <p:grpSpPr>
              <a:xfrm>
                <a:off x="2099498" y="1186788"/>
                <a:ext cx="2066951" cy="1391767"/>
                <a:chOff x="2099498" y="1186788"/>
                <a:chExt cx="2066951" cy="1391767"/>
              </a:xfrm>
            </p:grpSpPr>
            <p:cxnSp>
              <p:nvCxnSpPr>
                <p:cNvPr id="164" name="直接连接符 163"/>
                <p:cNvCxnSpPr>
                  <a:stCxn id="169" idx="2"/>
                  <a:endCxn id="129" idx="0"/>
                </p:cNvCxnSpPr>
                <p:nvPr/>
              </p:nvCxnSpPr>
              <p:spPr>
                <a:xfrm flipH="1">
                  <a:off x="2661867" y="1572551"/>
                  <a:ext cx="4738" cy="100600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65" name="组合 164"/>
                <p:cNvGrpSpPr/>
                <p:nvPr/>
              </p:nvGrpSpPr>
              <p:grpSpPr>
                <a:xfrm>
                  <a:off x="2099498" y="1186788"/>
                  <a:ext cx="2066951" cy="863129"/>
                  <a:chOff x="2099498" y="1186788"/>
                  <a:chExt cx="2066951" cy="863129"/>
                </a:xfrm>
              </p:grpSpPr>
              <p:grpSp>
                <p:nvGrpSpPr>
                  <p:cNvPr id="166" name="组合 165"/>
                  <p:cNvGrpSpPr/>
                  <p:nvPr/>
                </p:nvGrpSpPr>
                <p:grpSpPr>
                  <a:xfrm>
                    <a:off x="2099498" y="1186788"/>
                    <a:ext cx="1134214" cy="385763"/>
                    <a:chOff x="2099498" y="1186788"/>
                    <a:chExt cx="1134214" cy="385763"/>
                  </a:xfrm>
                </p:grpSpPr>
                <p:sp>
                  <p:nvSpPr>
                    <p:cNvPr id="169" name="圆角矩形 168"/>
                    <p:cNvSpPr/>
                    <p:nvPr/>
                  </p:nvSpPr>
                  <p:spPr>
                    <a:xfrm>
                      <a:off x="2099498" y="1186788"/>
                      <a:ext cx="1134214" cy="385763"/>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prstClr val="white"/>
                        </a:solidFill>
                      </a:endParaRPr>
                    </a:p>
                  </p:txBody>
                </p:sp>
                <p:sp>
                  <p:nvSpPr>
                    <p:cNvPr id="170" name="圆角矩形 169"/>
                    <p:cNvSpPr/>
                    <p:nvPr/>
                  </p:nvSpPr>
                  <p:spPr>
                    <a:xfrm>
                      <a:off x="2140499" y="1219916"/>
                      <a:ext cx="1052212" cy="319506"/>
                    </a:xfrm>
                    <a:prstGeom prst="roundRect">
                      <a:avLst/>
                    </a:prstGeom>
                    <a:solidFill>
                      <a:schemeClr val="bg2"/>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sz="2400" kern="0" dirty="0">
                        <a:solidFill>
                          <a:srgbClr val="FFFFFF"/>
                        </a:solidFill>
                        <a:ea typeface="宋体" panose="02010600030101010101" pitchFamily="2" charset="-122"/>
                      </a:endParaRPr>
                    </a:p>
                  </p:txBody>
                </p:sp>
              </p:grpSp>
              <p:cxnSp>
                <p:nvCxnSpPr>
                  <p:cNvPr id="167" name="直接连接符 166"/>
                  <p:cNvCxnSpPr/>
                  <p:nvPr/>
                </p:nvCxnSpPr>
                <p:spPr>
                  <a:xfrm>
                    <a:off x="2661867" y="2049917"/>
                    <a:ext cx="150458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8" name="矩形 167"/>
                  <p:cNvSpPr/>
                  <p:nvPr/>
                </p:nvSpPr>
                <p:spPr>
                  <a:xfrm>
                    <a:off x="2270326" y="1219916"/>
                    <a:ext cx="830997" cy="346249"/>
                  </a:xfrm>
                  <a:prstGeom prst="rect">
                    <a:avLst/>
                  </a:prstGeom>
                </p:spPr>
                <p:txBody>
                  <a:bodyPr wrap="none">
                    <a:spAutoFit/>
                  </a:bodyPr>
                  <a:lstStyle/>
                  <a:p>
                    <a:pPr algn="ctr"/>
                    <a:r>
                      <a:rPr lang="zh-CN" altLang="en-US" sz="2400" dirty="0">
                        <a:solidFill>
                          <a:prstClr val="white"/>
                        </a:solidFill>
                        <a:latin typeface="微软雅黑" panose="020B0503020204020204" charset="-122"/>
                      </a:rPr>
                      <a:t>总经理</a:t>
                    </a:r>
                    <a:endParaRPr lang="zh-CN" altLang="en-US" sz="2400" dirty="0">
                      <a:solidFill>
                        <a:prstClr val="white"/>
                      </a:solidFill>
                      <a:latin typeface="微软雅黑" panose="020B0503020204020204" charset="-122"/>
                    </a:endParaRPr>
                  </a:p>
                </p:txBody>
              </p:sp>
            </p:grpSp>
          </p:grpSp>
        </p:grpSp>
        <p:cxnSp>
          <p:nvCxnSpPr>
            <p:cNvPr id="136" name="直接连接符 135"/>
            <p:cNvCxnSpPr/>
            <p:nvPr/>
          </p:nvCxnSpPr>
          <p:spPr>
            <a:xfrm flipH="1">
              <a:off x="1347416" y="2249941"/>
              <a:ext cx="131445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7" name="直接连接符 136"/>
            <p:cNvCxnSpPr/>
            <p:nvPr/>
          </p:nvCxnSpPr>
          <p:spPr>
            <a:xfrm>
              <a:off x="1347416" y="2249941"/>
              <a:ext cx="2" cy="32861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8" name="直接连接符 137"/>
            <p:cNvCxnSpPr/>
            <p:nvPr/>
          </p:nvCxnSpPr>
          <p:spPr>
            <a:xfrm flipH="1" flipV="1">
              <a:off x="4076329" y="2414248"/>
              <a:ext cx="2" cy="16430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9" name="直接连接符 138"/>
            <p:cNvCxnSpPr/>
            <p:nvPr/>
          </p:nvCxnSpPr>
          <p:spPr>
            <a:xfrm flipH="1" flipV="1">
              <a:off x="5397925" y="2414248"/>
              <a:ext cx="2" cy="16430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0" name="直接连接符 139"/>
            <p:cNvCxnSpPr/>
            <p:nvPr/>
          </p:nvCxnSpPr>
          <p:spPr>
            <a:xfrm>
              <a:off x="4076329" y="2414248"/>
              <a:ext cx="132159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1" name="直接连接符 140"/>
            <p:cNvCxnSpPr/>
            <p:nvPr/>
          </p:nvCxnSpPr>
          <p:spPr>
            <a:xfrm flipH="1">
              <a:off x="4733555" y="2249941"/>
              <a:ext cx="1" cy="16430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2" name="直接连接符 141"/>
            <p:cNvCxnSpPr/>
            <p:nvPr/>
          </p:nvCxnSpPr>
          <p:spPr>
            <a:xfrm flipH="1">
              <a:off x="614362" y="2771436"/>
              <a:ext cx="16594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3" name="直接连接符 142"/>
            <p:cNvCxnSpPr/>
            <p:nvPr/>
          </p:nvCxnSpPr>
          <p:spPr>
            <a:xfrm flipH="1">
              <a:off x="614362" y="3332220"/>
              <a:ext cx="16594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4" name="直接连接符 143"/>
            <p:cNvCxnSpPr/>
            <p:nvPr/>
          </p:nvCxnSpPr>
          <p:spPr>
            <a:xfrm flipH="1">
              <a:off x="614362" y="3893005"/>
              <a:ext cx="16594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5" name="直接连接符 144"/>
            <p:cNvCxnSpPr/>
            <p:nvPr/>
          </p:nvCxnSpPr>
          <p:spPr>
            <a:xfrm>
              <a:off x="614362" y="2771436"/>
              <a:ext cx="0" cy="112156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6" name="直接连接符 145"/>
            <p:cNvCxnSpPr/>
            <p:nvPr/>
          </p:nvCxnSpPr>
          <p:spPr>
            <a:xfrm flipH="1">
              <a:off x="3342451" y="2775859"/>
              <a:ext cx="16594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7" name="直接连接符 146"/>
            <p:cNvCxnSpPr/>
            <p:nvPr/>
          </p:nvCxnSpPr>
          <p:spPr>
            <a:xfrm flipH="1">
              <a:off x="3342451" y="4333876"/>
              <a:ext cx="16594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8" name="直接连接符 147"/>
            <p:cNvCxnSpPr/>
            <p:nvPr/>
          </p:nvCxnSpPr>
          <p:spPr>
            <a:xfrm flipH="1">
              <a:off x="3342451" y="3295198"/>
              <a:ext cx="16594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9" name="直接连接符 148"/>
            <p:cNvCxnSpPr/>
            <p:nvPr/>
          </p:nvCxnSpPr>
          <p:spPr>
            <a:xfrm flipH="1">
              <a:off x="3342451" y="3814537"/>
              <a:ext cx="16594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5" name="直接连接符 154"/>
            <p:cNvCxnSpPr/>
            <p:nvPr/>
          </p:nvCxnSpPr>
          <p:spPr>
            <a:xfrm>
              <a:off x="3342451" y="2771436"/>
              <a:ext cx="0" cy="156244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56" name="组合 155"/>
            <p:cNvGrpSpPr/>
            <p:nvPr/>
          </p:nvGrpSpPr>
          <p:grpSpPr>
            <a:xfrm>
              <a:off x="2097099" y="2582977"/>
              <a:ext cx="1134214" cy="385763"/>
              <a:chOff x="4452173" y="720606"/>
              <a:chExt cx="1134214" cy="385763"/>
            </a:xfrm>
          </p:grpSpPr>
          <p:grpSp>
            <p:nvGrpSpPr>
              <p:cNvPr id="158" name="组合 157"/>
              <p:cNvGrpSpPr/>
              <p:nvPr/>
            </p:nvGrpSpPr>
            <p:grpSpPr>
              <a:xfrm>
                <a:off x="4452173" y="720606"/>
                <a:ext cx="1134214" cy="385763"/>
                <a:chOff x="2099498" y="1186788"/>
                <a:chExt cx="1134214" cy="385763"/>
              </a:xfrm>
            </p:grpSpPr>
            <p:sp>
              <p:nvSpPr>
                <p:cNvPr id="160" name="圆角矩形 159"/>
                <p:cNvSpPr/>
                <p:nvPr/>
              </p:nvSpPr>
              <p:spPr>
                <a:xfrm>
                  <a:off x="2099498" y="1186788"/>
                  <a:ext cx="1134214" cy="385763"/>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prstClr val="white"/>
                    </a:solidFill>
                  </a:endParaRPr>
                </a:p>
              </p:txBody>
            </p:sp>
            <p:sp>
              <p:nvSpPr>
                <p:cNvPr id="161" name="圆角矩形 160"/>
                <p:cNvSpPr/>
                <p:nvPr/>
              </p:nvSpPr>
              <p:spPr>
                <a:xfrm>
                  <a:off x="2140499" y="1219916"/>
                  <a:ext cx="1052212" cy="319506"/>
                </a:xfrm>
                <a:prstGeom prst="roundRect">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sz="2400" kern="0" dirty="0">
                    <a:solidFill>
                      <a:srgbClr val="FFFFFF"/>
                    </a:solidFill>
                    <a:ea typeface="宋体" panose="02010600030101010101" pitchFamily="2" charset="-122"/>
                  </a:endParaRPr>
                </a:p>
              </p:txBody>
            </p:sp>
          </p:grpSp>
          <p:sp>
            <p:nvSpPr>
              <p:cNvPr id="159" name="矩形 158"/>
              <p:cNvSpPr/>
              <p:nvPr/>
            </p:nvSpPr>
            <p:spPr>
              <a:xfrm>
                <a:off x="4488366" y="759599"/>
                <a:ext cx="1061829" cy="346249"/>
              </a:xfrm>
              <a:prstGeom prst="rect">
                <a:avLst/>
              </a:prstGeom>
            </p:spPr>
            <p:txBody>
              <a:bodyPr wrap="none">
                <a:spAutoFit/>
              </a:bodyPr>
              <a:lstStyle/>
              <a:p>
                <a:pPr algn="ctr"/>
                <a:r>
                  <a:rPr lang="zh-CN" altLang="en-US" sz="2400" dirty="0">
                    <a:solidFill>
                      <a:prstClr val="white"/>
                    </a:solidFill>
                    <a:latin typeface="微软雅黑" panose="020B0503020204020204" charset="-122"/>
                  </a:rPr>
                  <a:t>添加标题</a:t>
                </a:r>
                <a:endParaRPr lang="zh-CN" altLang="en-US" sz="2400" dirty="0">
                  <a:solidFill>
                    <a:prstClr val="white"/>
                  </a:solidFill>
                  <a:latin typeface="微软雅黑" panose="020B0503020204020204" charset="-122"/>
                </a:endParaRPr>
              </a:p>
            </p:txBody>
          </p:sp>
        </p:gr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25"/>
                                        </p:tgtEl>
                                        <p:attrNameLst>
                                          <p:attrName>style.visibility</p:attrName>
                                        </p:attrNameLst>
                                      </p:cBhvr>
                                      <p:to>
                                        <p:strVal val="visible"/>
                                      </p:to>
                                    </p:set>
                                    <p:anim calcmode="lin" valueType="num">
                                      <p:cBhvr additive="base">
                                        <p:cTn id="13" dur="500" fill="hold"/>
                                        <p:tgtEl>
                                          <p:spTgt spid="125"/>
                                        </p:tgtEl>
                                        <p:attrNameLst>
                                          <p:attrName>ppt_x</p:attrName>
                                        </p:attrNameLst>
                                      </p:cBhvr>
                                      <p:tavLst>
                                        <p:tav tm="0">
                                          <p:val>
                                            <p:strVal val="#ppt_x"/>
                                          </p:val>
                                        </p:tav>
                                        <p:tav tm="100000">
                                          <p:val>
                                            <p:strVal val="#ppt_x"/>
                                          </p:val>
                                        </p:tav>
                                      </p:tavLst>
                                    </p:anim>
                                    <p:anim calcmode="lin" valueType="num">
                                      <p:cBhvr additive="base">
                                        <p:cTn id="14" dur="500" fill="hold"/>
                                        <p:tgtEl>
                                          <p:spTgt spid="12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117"/>
                                        </p:tgtEl>
                                        <p:attrNameLst>
                                          <p:attrName>style.visibility</p:attrName>
                                        </p:attrNameLst>
                                      </p:cBhvr>
                                      <p:to>
                                        <p:strVal val="visible"/>
                                      </p:to>
                                    </p:set>
                                    <p:anim calcmode="lin" valueType="num">
                                      <p:cBhvr additive="base">
                                        <p:cTn id="19" dur="500" fill="hold"/>
                                        <p:tgtEl>
                                          <p:spTgt spid="117"/>
                                        </p:tgtEl>
                                        <p:attrNameLst>
                                          <p:attrName>ppt_x</p:attrName>
                                        </p:attrNameLst>
                                      </p:cBhvr>
                                      <p:tavLst>
                                        <p:tav tm="0">
                                          <p:val>
                                            <p:strVal val="1+#ppt_w/2"/>
                                          </p:val>
                                        </p:tav>
                                        <p:tav tm="100000">
                                          <p:val>
                                            <p:strVal val="#ppt_x"/>
                                          </p:val>
                                        </p:tav>
                                      </p:tavLst>
                                    </p:anim>
                                    <p:anim calcmode="lin" valueType="num">
                                      <p:cBhvr additive="base">
                                        <p:cTn id="20" dur="500" fill="hold"/>
                                        <p:tgtEl>
                                          <p:spTgt spid="1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cstate="print">
            <a:extLst>
              <a:ext uri="{BEBA8EAE-BF5A-486C-A8C5-ECC9F3942E4B}">
                <a14:imgProps xmlns:a14="http://schemas.microsoft.com/office/drawing/2010/main">
                  <a14:imgLayer r:embed="rId2">
                    <a14:imgEffect>
                      <a14:brightnessContrast bright="100000" contrast="100000"/>
                    </a14:imgEffect>
                  </a14:imgLayer>
                </a14:imgProps>
              </a:ext>
              <a:ext uri="{28A0092B-C50C-407E-A947-70E740481C1C}">
                <a14:useLocalDpi xmlns:a14="http://schemas.microsoft.com/office/drawing/2010/main" val="0"/>
              </a:ext>
            </a:extLst>
          </a:blip>
          <a:stretch>
            <a:fillRect/>
          </a:stretch>
        </p:blipFill>
        <p:spPr>
          <a:xfrm>
            <a:off x="-195055" y="2005931"/>
            <a:ext cx="12582112" cy="4094027"/>
          </a:xfrm>
          <a:prstGeom prst="rect">
            <a:avLst/>
          </a:prstGeom>
        </p:spPr>
      </p:pic>
      <p:sp>
        <p:nvSpPr>
          <p:cNvPr id="2" name="椭圆 1"/>
          <p:cNvSpPr/>
          <p:nvPr/>
        </p:nvSpPr>
        <p:spPr>
          <a:xfrm>
            <a:off x="3178630" y="511631"/>
            <a:ext cx="5834742" cy="5834740"/>
          </a:xfrm>
          <a:prstGeom prst="ellipse">
            <a:avLst/>
          </a:prstGeom>
          <a:solidFill>
            <a:schemeClr val="accent2">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noFill/>
            </a:endParaRPr>
          </a:p>
        </p:txBody>
      </p:sp>
      <p:sp>
        <p:nvSpPr>
          <p:cNvPr id="3" name="椭圆 2"/>
          <p:cNvSpPr/>
          <p:nvPr/>
        </p:nvSpPr>
        <p:spPr>
          <a:xfrm>
            <a:off x="3671456" y="1004457"/>
            <a:ext cx="4849090" cy="4849088"/>
          </a:xfrm>
          <a:prstGeom prst="ellipse">
            <a:avLst/>
          </a:prstGeom>
          <a:solidFill>
            <a:schemeClr val="tx2">
              <a:alpha val="88000"/>
            </a:schemeClr>
          </a:solidFill>
          <a:ln w="6350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noFill/>
            </a:endParaRPr>
          </a:p>
        </p:txBody>
      </p:sp>
      <p:sp>
        <p:nvSpPr>
          <p:cNvPr id="4" name="TextBox 64"/>
          <p:cNvSpPr>
            <a:spLocks noChangeArrowheads="1"/>
          </p:cNvSpPr>
          <p:nvPr/>
        </p:nvSpPr>
        <p:spPr bwMode="auto">
          <a:xfrm>
            <a:off x="3695344" y="3022598"/>
            <a:ext cx="4801314"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方正兰亭黑_GBK" panose="02000000000000000000" pitchFamily="2" charset="-122"/>
                <a:ea typeface="方正兰亭黑_GBK" panose="02000000000000000000"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方正兰亭黑_GBK" panose="02000000000000000000" pitchFamily="2" charset="-122"/>
                <a:ea typeface="方正兰亭黑_GBK" panose="02000000000000000000"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方正兰亭黑_GBK" panose="02000000000000000000" pitchFamily="2" charset="-122"/>
                <a:ea typeface="方正兰亭黑_GBK" panose="02000000000000000000"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方正兰亭黑_GBK" panose="02000000000000000000" pitchFamily="2" charset="-122"/>
                <a:ea typeface="方正兰亭黑_GBK" panose="02000000000000000000"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方正兰亭黑_GBK" panose="02000000000000000000" pitchFamily="2" charset="-122"/>
                <a:ea typeface="方正兰亭黑_GBK" panose="02000000000000000000" pitchFamily="2" charset="-122"/>
                <a:cs typeface="+mn-cs"/>
              </a:defRPr>
            </a:lvl5pPr>
            <a:lvl6pPr marL="2286000" algn="l" defTabSz="914400" rtl="0" eaLnBrk="1" latinLnBrk="0" hangingPunct="1">
              <a:defRPr kern="1200">
                <a:solidFill>
                  <a:schemeClr val="tx1"/>
                </a:solidFill>
                <a:latin typeface="方正兰亭黑_GBK" panose="02000000000000000000" pitchFamily="2" charset="-122"/>
                <a:ea typeface="方正兰亭黑_GBK" panose="02000000000000000000" pitchFamily="2" charset="-122"/>
                <a:cs typeface="+mn-cs"/>
              </a:defRPr>
            </a:lvl6pPr>
            <a:lvl7pPr marL="2743200" algn="l" defTabSz="914400" rtl="0" eaLnBrk="1" latinLnBrk="0" hangingPunct="1">
              <a:defRPr kern="1200">
                <a:solidFill>
                  <a:schemeClr val="tx1"/>
                </a:solidFill>
                <a:latin typeface="方正兰亭黑_GBK" panose="02000000000000000000" pitchFamily="2" charset="-122"/>
                <a:ea typeface="方正兰亭黑_GBK" panose="02000000000000000000" pitchFamily="2" charset="-122"/>
                <a:cs typeface="+mn-cs"/>
              </a:defRPr>
            </a:lvl7pPr>
            <a:lvl8pPr marL="3200400" algn="l" defTabSz="914400" rtl="0" eaLnBrk="1" latinLnBrk="0" hangingPunct="1">
              <a:defRPr kern="1200">
                <a:solidFill>
                  <a:schemeClr val="tx1"/>
                </a:solidFill>
                <a:latin typeface="方正兰亭黑_GBK" panose="02000000000000000000" pitchFamily="2" charset="-122"/>
                <a:ea typeface="方正兰亭黑_GBK" panose="02000000000000000000" pitchFamily="2" charset="-122"/>
                <a:cs typeface="+mn-cs"/>
              </a:defRPr>
            </a:lvl8pPr>
            <a:lvl9pPr marL="3657600" algn="l" defTabSz="914400" rtl="0" eaLnBrk="1" latinLnBrk="0" hangingPunct="1">
              <a:defRPr kern="1200">
                <a:solidFill>
                  <a:schemeClr val="tx1"/>
                </a:solidFill>
                <a:latin typeface="方正兰亭黑_GBK" panose="02000000000000000000" pitchFamily="2" charset="-122"/>
                <a:ea typeface="方正兰亭黑_GBK" panose="02000000000000000000" pitchFamily="2" charset="-122"/>
                <a:cs typeface="+mn-cs"/>
              </a:defRPr>
            </a:lvl9pPr>
          </a:lstStyle>
          <a:p>
            <a:pPr algn="ctr"/>
            <a:r>
              <a:rPr lang="zh-CN" altLang="en-US" sz="6000" b="1" dirty="0" smtClean="0">
                <a:solidFill>
                  <a:schemeClr val="bg1"/>
                </a:solidFill>
                <a:latin typeface="微软雅黑" panose="020B0503020204020204" charset="-122"/>
                <a:ea typeface="微软雅黑" panose="020B0503020204020204" charset="-122"/>
                <a:sym typeface="方正兰亭黑_GBK" panose="02000000000000000000" pitchFamily="2" charset="-122"/>
              </a:rPr>
              <a:t>工作完成情况</a:t>
            </a:r>
            <a:endParaRPr lang="en-US" altLang="zh-CN" sz="6000" b="1" dirty="0" smtClean="0">
              <a:solidFill>
                <a:schemeClr val="bg1"/>
              </a:solidFill>
              <a:latin typeface="微软雅黑" panose="020B0503020204020204" charset="-122"/>
              <a:ea typeface="微软雅黑" panose="020B0503020204020204" charset="-122"/>
              <a:sym typeface="方正兰亭黑_GBK" panose="02000000000000000000" pitchFamily="2" charset="-122"/>
            </a:endParaRPr>
          </a:p>
          <a:p>
            <a:pPr algn="ctr"/>
            <a:r>
              <a:rPr lang="en-US" altLang="zh-CN" sz="2400" dirty="0">
                <a:solidFill>
                  <a:schemeClr val="bg1"/>
                </a:solidFill>
                <a:latin typeface="微软雅黑" panose="020B0503020204020204" charset="-122"/>
                <a:ea typeface="微软雅黑" panose="020B0503020204020204" charset="-122"/>
                <a:sym typeface="Arial" panose="020B0604020202020204" pitchFamily="34" charset="0"/>
              </a:rPr>
              <a:t>Job completion</a:t>
            </a:r>
            <a:endParaRPr lang="zh-CN" altLang="en-US" sz="2400" dirty="0">
              <a:solidFill>
                <a:schemeClr val="bg1"/>
              </a:solidFill>
              <a:latin typeface="微软雅黑" panose="020B0503020204020204" charset="-122"/>
              <a:ea typeface="微软雅黑" panose="020B0503020204020204" charset="-122"/>
              <a:sym typeface="Arial" panose="020B0604020202020204" pitchFamily="34" charset="0"/>
            </a:endParaRPr>
          </a:p>
        </p:txBody>
      </p:sp>
      <p:sp>
        <p:nvSpPr>
          <p:cNvPr id="5" name="TextBox 64"/>
          <p:cNvSpPr>
            <a:spLocks noChangeArrowheads="1"/>
          </p:cNvSpPr>
          <p:nvPr/>
        </p:nvSpPr>
        <p:spPr bwMode="auto">
          <a:xfrm>
            <a:off x="5304727" y="2022328"/>
            <a:ext cx="158254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方正兰亭黑_GBK" panose="02000000000000000000" pitchFamily="2" charset="-122"/>
                <a:ea typeface="方正兰亭黑_GBK" panose="02000000000000000000"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方正兰亭黑_GBK" panose="02000000000000000000" pitchFamily="2" charset="-122"/>
                <a:ea typeface="方正兰亭黑_GBK" panose="02000000000000000000"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方正兰亭黑_GBK" panose="02000000000000000000" pitchFamily="2" charset="-122"/>
                <a:ea typeface="方正兰亭黑_GBK" panose="02000000000000000000"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方正兰亭黑_GBK" panose="02000000000000000000" pitchFamily="2" charset="-122"/>
                <a:ea typeface="方正兰亭黑_GBK" panose="02000000000000000000"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方正兰亭黑_GBK" panose="02000000000000000000" pitchFamily="2" charset="-122"/>
                <a:ea typeface="方正兰亭黑_GBK" panose="02000000000000000000" pitchFamily="2" charset="-122"/>
                <a:cs typeface="+mn-cs"/>
              </a:defRPr>
            </a:lvl5pPr>
            <a:lvl6pPr marL="2286000" algn="l" defTabSz="914400" rtl="0" eaLnBrk="1" latinLnBrk="0" hangingPunct="1">
              <a:defRPr kern="1200">
                <a:solidFill>
                  <a:schemeClr val="tx1"/>
                </a:solidFill>
                <a:latin typeface="方正兰亭黑_GBK" panose="02000000000000000000" pitchFamily="2" charset="-122"/>
                <a:ea typeface="方正兰亭黑_GBK" panose="02000000000000000000" pitchFamily="2" charset="-122"/>
                <a:cs typeface="+mn-cs"/>
              </a:defRPr>
            </a:lvl6pPr>
            <a:lvl7pPr marL="2743200" algn="l" defTabSz="914400" rtl="0" eaLnBrk="1" latinLnBrk="0" hangingPunct="1">
              <a:defRPr kern="1200">
                <a:solidFill>
                  <a:schemeClr val="tx1"/>
                </a:solidFill>
                <a:latin typeface="方正兰亭黑_GBK" panose="02000000000000000000" pitchFamily="2" charset="-122"/>
                <a:ea typeface="方正兰亭黑_GBK" panose="02000000000000000000" pitchFamily="2" charset="-122"/>
                <a:cs typeface="+mn-cs"/>
              </a:defRPr>
            </a:lvl7pPr>
            <a:lvl8pPr marL="3200400" algn="l" defTabSz="914400" rtl="0" eaLnBrk="1" latinLnBrk="0" hangingPunct="1">
              <a:defRPr kern="1200">
                <a:solidFill>
                  <a:schemeClr val="tx1"/>
                </a:solidFill>
                <a:latin typeface="方正兰亭黑_GBK" panose="02000000000000000000" pitchFamily="2" charset="-122"/>
                <a:ea typeface="方正兰亭黑_GBK" panose="02000000000000000000" pitchFamily="2" charset="-122"/>
                <a:cs typeface="+mn-cs"/>
              </a:defRPr>
            </a:lvl8pPr>
            <a:lvl9pPr marL="3657600" algn="l" defTabSz="914400" rtl="0" eaLnBrk="1" latinLnBrk="0" hangingPunct="1">
              <a:defRPr kern="1200">
                <a:solidFill>
                  <a:schemeClr val="tx1"/>
                </a:solidFill>
                <a:latin typeface="方正兰亭黑_GBK" panose="02000000000000000000" pitchFamily="2" charset="-122"/>
                <a:ea typeface="方正兰亭黑_GBK" panose="02000000000000000000" pitchFamily="2" charset="-122"/>
                <a:cs typeface="+mn-cs"/>
              </a:defRPr>
            </a:lvl9pPr>
          </a:lstStyle>
          <a:p>
            <a:pPr algn="ctr"/>
            <a:r>
              <a:rPr lang="en-US" altLang="zh-CN" sz="2800" dirty="0">
                <a:solidFill>
                  <a:schemeClr val="bg1"/>
                </a:solidFill>
                <a:latin typeface="微软雅黑" panose="020B0503020204020204" charset="-122"/>
                <a:ea typeface="微软雅黑" panose="020B0503020204020204" charset="-122"/>
                <a:cs typeface="Calibri" panose="020F0502020204030204" pitchFamily="34" charset="0"/>
                <a:sym typeface="Calibri" panose="020F0502020204030204" pitchFamily="34" charset="0"/>
              </a:rPr>
              <a:t>PART </a:t>
            </a:r>
            <a:r>
              <a:rPr lang="en-US" altLang="zh-CN" sz="2800" dirty="0" smtClean="0">
                <a:solidFill>
                  <a:schemeClr val="bg1"/>
                </a:solidFill>
                <a:latin typeface="微软雅黑" panose="020B0503020204020204" charset="-122"/>
                <a:ea typeface="微软雅黑" panose="020B0503020204020204" charset="-122"/>
                <a:cs typeface="Calibri" panose="020F0502020204030204" pitchFamily="34" charset="0"/>
                <a:sym typeface="Calibri" panose="020F0502020204030204" pitchFamily="34" charset="0"/>
              </a:rPr>
              <a:t>02</a:t>
            </a:r>
            <a:endParaRPr lang="en-US" altLang="zh-CN" sz="2800" dirty="0" smtClean="0">
              <a:solidFill>
                <a:schemeClr val="bg1"/>
              </a:solidFill>
              <a:latin typeface="微软雅黑" panose="020B0503020204020204" charset="-122"/>
              <a:ea typeface="微软雅黑" panose="020B0503020204020204" charset="-122"/>
              <a:cs typeface="Calibri" panose="020F0502020204030204" pitchFamily="34" charset="0"/>
              <a:sym typeface="Calibri" panose="020F0502020204030204" pitchFamily="34" charset="0"/>
            </a:endParaRPr>
          </a:p>
        </p:txBody>
      </p:sp>
      <p:sp>
        <p:nvSpPr>
          <p:cNvPr id="6" name="矩形 5"/>
          <p:cNvSpPr/>
          <p:nvPr/>
        </p:nvSpPr>
        <p:spPr>
          <a:xfrm>
            <a:off x="4296001" y="2727973"/>
            <a:ext cx="3600000" cy="3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016001" y="4790817"/>
            <a:ext cx="2160000" cy="3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1000"/>
                                        <p:tgtEl>
                                          <p:spTgt spid="8"/>
                                        </p:tgtEl>
                                      </p:cBhvr>
                                    </p:animEffect>
                                  </p:childTnLst>
                                </p:cTn>
                              </p:par>
                              <p:par>
                                <p:cTn id="8" presetID="53" presetClass="entr" presetSubtype="16" fill="hold" grpId="0" nodeType="withEffect">
                                  <p:stCondLst>
                                    <p:cond delay="1000"/>
                                  </p:stCondLst>
                                  <p:childTnLst>
                                    <p:set>
                                      <p:cBhvr>
                                        <p:cTn id="9" dur="1" fill="hold">
                                          <p:stCondLst>
                                            <p:cond delay="0"/>
                                          </p:stCondLst>
                                        </p:cTn>
                                        <p:tgtEl>
                                          <p:spTgt spid="2"/>
                                        </p:tgtEl>
                                        <p:attrNameLst>
                                          <p:attrName>style.visibility</p:attrName>
                                        </p:attrNameLst>
                                      </p:cBhvr>
                                      <p:to>
                                        <p:strVal val="visible"/>
                                      </p:to>
                                    </p:set>
                                    <p:anim calcmode="lin" valueType="num">
                                      <p:cBhvr>
                                        <p:cTn id="10" dur="250" fill="hold"/>
                                        <p:tgtEl>
                                          <p:spTgt spid="2"/>
                                        </p:tgtEl>
                                        <p:attrNameLst>
                                          <p:attrName>ppt_w</p:attrName>
                                        </p:attrNameLst>
                                      </p:cBhvr>
                                      <p:tavLst>
                                        <p:tav tm="0">
                                          <p:val>
                                            <p:fltVal val="0"/>
                                          </p:val>
                                        </p:tav>
                                        <p:tav tm="100000">
                                          <p:val>
                                            <p:strVal val="#ppt_w"/>
                                          </p:val>
                                        </p:tav>
                                      </p:tavLst>
                                    </p:anim>
                                    <p:anim calcmode="lin" valueType="num">
                                      <p:cBhvr>
                                        <p:cTn id="11" dur="250" fill="hold"/>
                                        <p:tgtEl>
                                          <p:spTgt spid="2"/>
                                        </p:tgtEl>
                                        <p:attrNameLst>
                                          <p:attrName>ppt_h</p:attrName>
                                        </p:attrNameLst>
                                      </p:cBhvr>
                                      <p:tavLst>
                                        <p:tav tm="0">
                                          <p:val>
                                            <p:fltVal val="0"/>
                                          </p:val>
                                        </p:tav>
                                        <p:tav tm="100000">
                                          <p:val>
                                            <p:strVal val="#ppt_h"/>
                                          </p:val>
                                        </p:tav>
                                      </p:tavLst>
                                    </p:anim>
                                    <p:animEffect transition="in" filter="fade">
                                      <p:cBhvr>
                                        <p:cTn id="12" dur="250"/>
                                        <p:tgtEl>
                                          <p:spTgt spid="2"/>
                                        </p:tgtEl>
                                      </p:cBhvr>
                                    </p:animEffect>
                                  </p:childTnLst>
                                </p:cTn>
                              </p:par>
                              <p:par>
                                <p:cTn id="13" presetID="6" presetClass="emph" presetSubtype="0" decel="100000" fill="hold" grpId="1" nodeType="withEffect">
                                  <p:stCondLst>
                                    <p:cond delay="1200"/>
                                  </p:stCondLst>
                                  <p:childTnLst>
                                    <p:animScale>
                                      <p:cBhvr>
                                        <p:cTn id="14" dur="250" fill="hold"/>
                                        <p:tgtEl>
                                          <p:spTgt spid="2"/>
                                        </p:tgtEl>
                                      </p:cBhvr>
                                      <p:by x="120000" y="120000"/>
                                    </p:animScale>
                                  </p:childTnLst>
                                </p:cTn>
                              </p:par>
                              <p:par>
                                <p:cTn id="15" presetID="6" presetClass="emph" presetSubtype="0" decel="100000" fill="hold" grpId="2" nodeType="withEffect">
                                  <p:stCondLst>
                                    <p:cond delay="1400"/>
                                  </p:stCondLst>
                                  <p:childTnLst>
                                    <p:animScale>
                                      <p:cBhvr>
                                        <p:cTn id="16" dur="250" fill="hold"/>
                                        <p:tgtEl>
                                          <p:spTgt spid="2"/>
                                        </p:tgtEl>
                                      </p:cBhvr>
                                      <p:by x="83000" y="83000"/>
                                    </p:animScale>
                                  </p:childTnLst>
                                </p:cTn>
                              </p:par>
                              <p:par>
                                <p:cTn id="17" presetID="53" presetClass="entr" presetSubtype="16" fill="hold" grpId="0" nodeType="withEffect">
                                  <p:stCondLst>
                                    <p:cond delay="1400"/>
                                  </p:stCondLst>
                                  <p:childTnLst>
                                    <p:set>
                                      <p:cBhvr>
                                        <p:cTn id="18" dur="1" fill="hold">
                                          <p:stCondLst>
                                            <p:cond delay="0"/>
                                          </p:stCondLst>
                                        </p:cTn>
                                        <p:tgtEl>
                                          <p:spTgt spid="3"/>
                                        </p:tgtEl>
                                        <p:attrNameLst>
                                          <p:attrName>style.visibility</p:attrName>
                                        </p:attrNameLst>
                                      </p:cBhvr>
                                      <p:to>
                                        <p:strVal val="visible"/>
                                      </p:to>
                                    </p:set>
                                    <p:anim calcmode="lin" valueType="num">
                                      <p:cBhvr>
                                        <p:cTn id="19" dur="250" fill="hold"/>
                                        <p:tgtEl>
                                          <p:spTgt spid="3"/>
                                        </p:tgtEl>
                                        <p:attrNameLst>
                                          <p:attrName>ppt_w</p:attrName>
                                        </p:attrNameLst>
                                      </p:cBhvr>
                                      <p:tavLst>
                                        <p:tav tm="0">
                                          <p:val>
                                            <p:fltVal val="0"/>
                                          </p:val>
                                        </p:tav>
                                        <p:tav tm="100000">
                                          <p:val>
                                            <p:strVal val="#ppt_w"/>
                                          </p:val>
                                        </p:tav>
                                      </p:tavLst>
                                    </p:anim>
                                    <p:anim calcmode="lin" valueType="num">
                                      <p:cBhvr>
                                        <p:cTn id="20" dur="250" fill="hold"/>
                                        <p:tgtEl>
                                          <p:spTgt spid="3"/>
                                        </p:tgtEl>
                                        <p:attrNameLst>
                                          <p:attrName>ppt_h</p:attrName>
                                        </p:attrNameLst>
                                      </p:cBhvr>
                                      <p:tavLst>
                                        <p:tav tm="0">
                                          <p:val>
                                            <p:fltVal val="0"/>
                                          </p:val>
                                        </p:tav>
                                        <p:tav tm="100000">
                                          <p:val>
                                            <p:strVal val="#ppt_h"/>
                                          </p:val>
                                        </p:tav>
                                      </p:tavLst>
                                    </p:anim>
                                    <p:animEffect transition="in" filter="fade">
                                      <p:cBhvr>
                                        <p:cTn id="21" dur="250"/>
                                        <p:tgtEl>
                                          <p:spTgt spid="3"/>
                                        </p:tgtEl>
                                      </p:cBhvr>
                                    </p:animEffect>
                                  </p:childTnLst>
                                </p:cTn>
                              </p:par>
                              <p:par>
                                <p:cTn id="22" presetID="6" presetClass="emph" presetSubtype="0" decel="100000" fill="hold" grpId="1" nodeType="withEffect">
                                  <p:stCondLst>
                                    <p:cond delay="1600"/>
                                  </p:stCondLst>
                                  <p:childTnLst>
                                    <p:animScale>
                                      <p:cBhvr>
                                        <p:cTn id="23" dur="250" fill="hold"/>
                                        <p:tgtEl>
                                          <p:spTgt spid="3"/>
                                        </p:tgtEl>
                                      </p:cBhvr>
                                      <p:by x="120000" y="120000"/>
                                    </p:animScale>
                                  </p:childTnLst>
                                </p:cTn>
                              </p:par>
                              <p:par>
                                <p:cTn id="24" presetID="6" presetClass="emph" presetSubtype="0" decel="100000" fill="hold" grpId="2" nodeType="withEffect">
                                  <p:stCondLst>
                                    <p:cond delay="1800"/>
                                  </p:stCondLst>
                                  <p:childTnLst>
                                    <p:animScale>
                                      <p:cBhvr>
                                        <p:cTn id="25" dur="250" fill="hold"/>
                                        <p:tgtEl>
                                          <p:spTgt spid="3"/>
                                        </p:tgtEl>
                                      </p:cBhvr>
                                      <p:by x="83000" y="83000"/>
                                    </p:animScale>
                                  </p:childTnLst>
                                </p:cTn>
                              </p:par>
                              <p:par>
                                <p:cTn id="26" presetID="53" presetClass="entr" presetSubtype="16" fill="hold" grpId="0" nodeType="withEffect">
                                  <p:stCondLst>
                                    <p:cond delay="1600"/>
                                  </p:stCondLst>
                                  <p:childTnLst>
                                    <p:set>
                                      <p:cBhvr>
                                        <p:cTn id="27" dur="1" fill="hold">
                                          <p:stCondLst>
                                            <p:cond delay="0"/>
                                          </p:stCondLst>
                                        </p:cTn>
                                        <p:tgtEl>
                                          <p:spTgt spid="5"/>
                                        </p:tgtEl>
                                        <p:attrNameLst>
                                          <p:attrName>style.visibility</p:attrName>
                                        </p:attrNameLst>
                                      </p:cBhvr>
                                      <p:to>
                                        <p:strVal val="visible"/>
                                      </p:to>
                                    </p:set>
                                    <p:anim calcmode="lin" valueType="num">
                                      <p:cBhvr>
                                        <p:cTn id="28" dur="250" fill="hold"/>
                                        <p:tgtEl>
                                          <p:spTgt spid="5"/>
                                        </p:tgtEl>
                                        <p:attrNameLst>
                                          <p:attrName>ppt_w</p:attrName>
                                        </p:attrNameLst>
                                      </p:cBhvr>
                                      <p:tavLst>
                                        <p:tav tm="0">
                                          <p:val>
                                            <p:fltVal val="0"/>
                                          </p:val>
                                        </p:tav>
                                        <p:tav tm="100000">
                                          <p:val>
                                            <p:strVal val="#ppt_w"/>
                                          </p:val>
                                        </p:tav>
                                      </p:tavLst>
                                    </p:anim>
                                    <p:anim calcmode="lin" valueType="num">
                                      <p:cBhvr>
                                        <p:cTn id="29" dur="250" fill="hold"/>
                                        <p:tgtEl>
                                          <p:spTgt spid="5"/>
                                        </p:tgtEl>
                                        <p:attrNameLst>
                                          <p:attrName>ppt_h</p:attrName>
                                        </p:attrNameLst>
                                      </p:cBhvr>
                                      <p:tavLst>
                                        <p:tav tm="0">
                                          <p:val>
                                            <p:fltVal val="0"/>
                                          </p:val>
                                        </p:tav>
                                        <p:tav tm="100000">
                                          <p:val>
                                            <p:strVal val="#ppt_h"/>
                                          </p:val>
                                        </p:tav>
                                      </p:tavLst>
                                    </p:anim>
                                    <p:animEffect transition="in" filter="fade">
                                      <p:cBhvr>
                                        <p:cTn id="30" dur="250"/>
                                        <p:tgtEl>
                                          <p:spTgt spid="5"/>
                                        </p:tgtEl>
                                      </p:cBhvr>
                                    </p:animEffect>
                                  </p:childTnLst>
                                </p:cTn>
                              </p:par>
                              <p:par>
                                <p:cTn id="31" presetID="6" presetClass="emph" presetSubtype="0" decel="100000" fill="hold" grpId="1" nodeType="withEffect">
                                  <p:stCondLst>
                                    <p:cond delay="1800"/>
                                  </p:stCondLst>
                                  <p:childTnLst>
                                    <p:animScale>
                                      <p:cBhvr>
                                        <p:cTn id="32" dur="250" fill="hold"/>
                                        <p:tgtEl>
                                          <p:spTgt spid="5"/>
                                        </p:tgtEl>
                                      </p:cBhvr>
                                      <p:by x="120000" y="120000"/>
                                    </p:animScale>
                                  </p:childTnLst>
                                </p:cTn>
                              </p:par>
                              <p:par>
                                <p:cTn id="33" presetID="6" presetClass="emph" presetSubtype="0" decel="100000" fill="hold" grpId="2" nodeType="withEffect">
                                  <p:stCondLst>
                                    <p:cond delay="2000"/>
                                  </p:stCondLst>
                                  <p:childTnLst>
                                    <p:animScale>
                                      <p:cBhvr>
                                        <p:cTn id="34" dur="250" fill="hold"/>
                                        <p:tgtEl>
                                          <p:spTgt spid="5"/>
                                        </p:tgtEl>
                                      </p:cBhvr>
                                      <p:by x="83000" y="83000"/>
                                    </p:animScale>
                                  </p:childTnLst>
                                </p:cTn>
                              </p:par>
                              <p:par>
                                <p:cTn id="35" presetID="53" presetClass="entr" presetSubtype="16" fill="hold" grpId="0" nodeType="withEffect">
                                  <p:stCondLst>
                                    <p:cond delay="1800"/>
                                  </p:stCondLst>
                                  <p:childTnLst>
                                    <p:set>
                                      <p:cBhvr>
                                        <p:cTn id="36" dur="1" fill="hold">
                                          <p:stCondLst>
                                            <p:cond delay="0"/>
                                          </p:stCondLst>
                                        </p:cTn>
                                        <p:tgtEl>
                                          <p:spTgt spid="4"/>
                                        </p:tgtEl>
                                        <p:attrNameLst>
                                          <p:attrName>style.visibility</p:attrName>
                                        </p:attrNameLst>
                                      </p:cBhvr>
                                      <p:to>
                                        <p:strVal val="visible"/>
                                      </p:to>
                                    </p:set>
                                    <p:anim calcmode="lin" valueType="num">
                                      <p:cBhvr>
                                        <p:cTn id="37" dur="250" fill="hold"/>
                                        <p:tgtEl>
                                          <p:spTgt spid="4"/>
                                        </p:tgtEl>
                                        <p:attrNameLst>
                                          <p:attrName>ppt_w</p:attrName>
                                        </p:attrNameLst>
                                      </p:cBhvr>
                                      <p:tavLst>
                                        <p:tav tm="0">
                                          <p:val>
                                            <p:fltVal val="0"/>
                                          </p:val>
                                        </p:tav>
                                        <p:tav tm="100000">
                                          <p:val>
                                            <p:strVal val="#ppt_w"/>
                                          </p:val>
                                        </p:tav>
                                      </p:tavLst>
                                    </p:anim>
                                    <p:anim calcmode="lin" valueType="num">
                                      <p:cBhvr>
                                        <p:cTn id="38" dur="250" fill="hold"/>
                                        <p:tgtEl>
                                          <p:spTgt spid="4"/>
                                        </p:tgtEl>
                                        <p:attrNameLst>
                                          <p:attrName>ppt_h</p:attrName>
                                        </p:attrNameLst>
                                      </p:cBhvr>
                                      <p:tavLst>
                                        <p:tav tm="0">
                                          <p:val>
                                            <p:fltVal val="0"/>
                                          </p:val>
                                        </p:tav>
                                        <p:tav tm="100000">
                                          <p:val>
                                            <p:strVal val="#ppt_h"/>
                                          </p:val>
                                        </p:tav>
                                      </p:tavLst>
                                    </p:anim>
                                    <p:animEffect transition="in" filter="fade">
                                      <p:cBhvr>
                                        <p:cTn id="39" dur="250"/>
                                        <p:tgtEl>
                                          <p:spTgt spid="4"/>
                                        </p:tgtEl>
                                      </p:cBhvr>
                                    </p:animEffect>
                                  </p:childTnLst>
                                </p:cTn>
                              </p:par>
                              <p:par>
                                <p:cTn id="40" presetID="6" presetClass="emph" presetSubtype="0" decel="100000" fill="hold" grpId="1" nodeType="withEffect">
                                  <p:stCondLst>
                                    <p:cond delay="2000"/>
                                  </p:stCondLst>
                                  <p:childTnLst>
                                    <p:animScale>
                                      <p:cBhvr>
                                        <p:cTn id="41" dur="250" fill="hold"/>
                                        <p:tgtEl>
                                          <p:spTgt spid="4"/>
                                        </p:tgtEl>
                                      </p:cBhvr>
                                      <p:by x="120000" y="120000"/>
                                    </p:animScale>
                                  </p:childTnLst>
                                </p:cTn>
                              </p:par>
                              <p:par>
                                <p:cTn id="42" presetID="6" presetClass="emph" presetSubtype="0" decel="100000" fill="hold" grpId="2" nodeType="withEffect">
                                  <p:stCondLst>
                                    <p:cond delay="2200"/>
                                  </p:stCondLst>
                                  <p:childTnLst>
                                    <p:animScale>
                                      <p:cBhvr>
                                        <p:cTn id="43" dur="250" fill="hold"/>
                                        <p:tgtEl>
                                          <p:spTgt spid="4"/>
                                        </p:tgtEl>
                                      </p:cBhvr>
                                      <p:by x="83000" y="83000"/>
                                    </p:animScale>
                                  </p:childTnLst>
                                </p:cTn>
                              </p:par>
                              <p:par>
                                <p:cTn id="44" presetID="53" presetClass="entr" presetSubtype="16" fill="hold" grpId="0" nodeType="withEffect">
                                  <p:stCondLst>
                                    <p:cond delay="2200"/>
                                  </p:stCondLst>
                                  <p:childTnLst>
                                    <p:set>
                                      <p:cBhvr>
                                        <p:cTn id="45" dur="1" fill="hold">
                                          <p:stCondLst>
                                            <p:cond delay="0"/>
                                          </p:stCondLst>
                                        </p:cTn>
                                        <p:tgtEl>
                                          <p:spTgt spid="6"/>
                                        </p:tgtEl>
                                        <p:attrNameLst>
                                          <p:attrName>style.visibility</p:attrName>
                                        </p:attrNameLst>
                                      </p:cBhvr>
                                      <p:to>
                                        <p:strVal val="visible"/>
                                      </p:to>
                                    </p:set>
                                    <p:anim calcmode="lin" valueType="num">
                                      <p:cBhvr>
                                        <p:cTn id="46" dur="500" fill="hold"/>
                                        <p:tgtEl>
                                          <p:spTgt spid="6"/>
                                        </p:tgtEl>
                                        <p:attrNameLst>
                                          <p:attrName>ppt_w</p:attrName>
                                        </p:attrNameLst>
                                      </p:cBhvr>
                                      <p:tavLst>
                                        <p:tav tm="0">
                                          <p:val>
                                            <p:fltVal val="0"/>
                                          </p:val>
                                        </p:tav>
                                        <p:tav tm="100000">
                                          <p:val>
                                            <p:strVal val="#ppt_w"/>
                                          </p:val>
                                        </p:tav>
                                      </p:tavLst>
                                    </p:anim>
                                    <p:anim calcmode="lin" valueType="num">
                                      <p:cBhvr>
                                        <p:cTn id="47" dur="500" fill="hold"/>
                                        <p:tgtEl>
                                          <p:spTgt spid="6"/>
                                        </p:tgtEl>
                                        <p:attrNameLst>
                                          <p:attrName>ppt_h</p:attrName>
                                        </p:attrNameLst>
                                      </p:cBhvr>
                                      <p:tavLst>
                                        <p:tav tm="0">
                                          <p:val>
                                            <p:fltVal val="0"/>
                                          </p:val>
                                        </p:tav>
                                        <p:tav tm="100000">
                                          <p:val>
                                            <p:strVal val="#ppt_h"/>
                                          </p:val>
                                        </p:tav>
                                      </p:tavLst>
                                    </p:anim>
                                    <p:animEffect transition="in" filter="fade">
                                      <p:cBhvr>
                                        <p:cTn id="48" dur="500"/>
                                        <p:tgtEl>
                                          <p:spTgt spid="6"/>
                                        </p:tgtEl>
                                      </p:cBhvr>
                                    </p:animEffect>
                                  </p:childTnLst>
                                </p:cTn>
                              </p:par>
                              <p:par>
                                <p:cTn id="49" presetID="35" presetClass="path" presetSubtype="0" accel="50000" decel="50000" fill="hold" grpId="1" nodeType="withEffect">
                                  <p:stCondLst>
                                    <p:cond delay="2200"/>
                                  </p:stCondLst>
                                  <p:childTnLst>
                                    <p:animMotion origin="layout" path="M 0 -1.48148E-6 L 0.31576 -1.48148E-6 " pathEditMode="relative" rAng="0" ptsTypes="AA">
                                      <p:cBhvr>
                                        <p:cTn id="50" dur="1000" spd="-100000" fill="hold"/>
                                        <p:tgtEl>
                                          <p:spTgt spid="6"/>
                                        </p:tgtEl>
                                        <p:attrNameLst>
                                          <p:attrName>ppt_x</p:attrName>
                                          <p:attrName>ppt_y</p:attrName>
                                        </p:attrNameLst>
                                      </p:cBhvr>
                                      <p:rCtr x="15781" y="0"/>
                                    </p:animMotion>
                                  </p:childTnLst>
                                </p:cTn>
                              </p:par>
                              <p:par>
                                <p:cTn id="51" presetID="53" presetClass="entr" presetSubtype="16" fill="hold" grpId="0" nodeType="withEffect">
                                  <p:stCondLst>
                                    <p:cond delay="2200"/>
                                  </p:stCondLst>
                                  <p:childTnLst>
                                    <p:set>
                                      <p:cBhvr>
                                        <p:cTn id="52" dur="1" fill="hold">
                                          <p:stCondLst>
                                            <p:cond delay="0"/>
                                          </p:stCondLst>
                                        </p:cTn>
                                        <p:tgtEl>
                                          <p:spTgt spid="7"/>
                                        </p:tgtEl>
                                        <p:attrNameLst>
                                          <p:attrName>style.visibility</p:attrName>
                                        </p:attrNameLst>
                                      </p:cBhvr>
                                      <p:to>
                                        <p:strVal val="visible"/>
                                      </p:to>
                                    </p:set>
                                    <p:anim calcmode="lin" valueType="num">
                                      <p:cBhvr>
                                        <p:cTn id="53" dur="500" fill="hold"/>
                                        <p:tgtEl>
                                          <p:spTgt spid="7"/>
                                        </p:tgtEl>
                                        <p:attrNameLst>
                                          <p:attrName>ppt_w</p:attrName>
                                        </p:attrNameLst>
                                      </p:cBhvr>
                                      <p:tavLst>
                                        <p:tav tm="0">
                                          <p:val>
                                            <p:fltVal val="0"/>
                                          </p:val>
                                        </p:tav>
                                        <p:tav tm="100000">
                                          <p:val>
                                            <p:strVal val="#ppt_w"/>
                                          </p:val>
                                        </p:tav>
                                      </p:tavLst>
                                    </p:anim>
                                    <p:anim calcmode="lin" valueType="num">
                                      <p:cBhvr>
                                        <p:cTn id="54" dur="500" fill="hold"/>
                                        <p:tgtEl>
                                          <p:spTgt spid="7"/>
                                        </p:tgtEl>
                                        <p:attrNameLst>
                                          <p:attrName>ppt_h</p:attrName>
                                        </p:attrNameLst>
                                      </p:cBhvr>
                                      <p:tavLst>
                                        <p:tav tm="0">
                                          <p:val>
                                            <p:fltVal val="0"/>
                                          </p:val>
                                        </p:tav>
                                        <p:tav tm="100000">
                                          <p:val>
                                            <p:strVal val="#ppt_h"/>
                                          </p:val>
                                        </p:tav>
                                      </p:tavLst>
                                    </p:anim>
                                    <p:animEffect transition="in" filter="fade">
                                      <p:cBhvr>
                                        <p:cTn id="55" dur="500"/>
                                        <p:tgtEl>
                                          <p:spTgt spid="7"/>
                                        </p:tgtEl>
                                      </p:cBhvr>
                                    </p:animEffect>
                                  </p:childTnLst>
                                </p:cTn>
                              </p:par>
                              <p:par>
                                <p:cTn id="56" presetID="35" presetClass="path" presetSubtype="0" accel="50000" decel="50000" fill="hold" grpId="1" nodeType="withEffect">
                                  <p:stCondLst>
                                    <p:cond delay="2200"/>
                                  </p:stCondLst>
                                  <p:childTnLst>
                                    <p:animMotion origin="layout" path="M 0 2.59259E-6 L -0.31979 2.59259E-6 " pathEditMode="relative" rAng="0" ptsTypes="AA">
                                      <p:cBhvr>
                                        <p:cTn id="57" dur="1000" spd="-100000" fill="hold"/>
                                        <p:tgtEl>
                                          <p:spTgt spid="7"/>
                                        </p:tgtEl>
                                        <p:attrNameLst>
                                          <p:attrName>ppt_x</p:attrName>
                                          <p:attrName>ppt_y</p:attrName>
                                        </p:attrNameLst>
                                      </p:cBhvr>
                                      <p:rCtr x="-1599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2" grpId="2" animBg="1"/>
      <p:bldP spid="3" grpId="0" animBg="1"/>
      <p:bldP spid="3" grpId="1" animBg="1"/>
      <p:bldP spid="3" grpId="2" animBg="1"/>
      <p:bldP spid="4" grpId="0"/>
      <p:bldP spid="4" grpId="1"/>
      <p:bldP spid="4" grpId="2"/>
      <p:bldP spid="5" grpId="0"/>
      <p:bldP spid="5" grpId="1"/>
      <p:bldP spid="5" grpId="2"/>
      <p:bldP spid="6" grpId="0" animBg="1"/>
      <p:bldP spid="6" grpId="1" animBg="1"/>
      <p:bldP spid="7" grpId="0" animBg="1"/>
      <p:bldP spid="7"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568443" y="332065"/>
            <a:ext cx="3809921" cy="420564"/>
            <a:chOff x="568442" y="319364"/>
            <a:chExt cx="3809924" cy="420565"/>
          </a:xfrm>
        </p:grpSpPr>
        <p:sp>
          <p:nvSpPr>
            <p:cNvPr id="151" name="文本框 23"/>
            <p:cNvSpPr txBox="1"/>
            <p:nvPr/>
          </p:nvSpPr>
          <p:spPr>
            <a:xfrm>
              <a:off x="665958" y="319364"/>
              <a:ext cx="1909498" cy="420565"/>
            </a:xfrm>
            <a:prstGeom prst="rect">
              <a:avLst/>
            </a:prstGeom>
            <a:noFill/>
          </p:spPr>
          <p:txBody>
            <a:bodyPr wrap="none" rtlCol="0">
              <a:spAutoFit/>
            </a:bodyPr>
            <a:lstStyle/>
            <a:p>
              <a:r>
                <a:rPr lang="zh-CN" altLang="en-US" sz="2135" dirty="0">
                  <a:solidFill>
                    <a:schemeClr val="bg1"/>
                  </a:solidFill>
                  <a:latin typeface="微软雅黑" panose="020B0503020204020204" charset="-122"/>
                </a:rPr>
                <a:t>标题文字内容 </a:t>
              </a:r>
              <a:endParaRPr lang="zh-CN" altLang="en-US" sz="2135" dirty="0">
                <a:solidFill>
                  <a:schemeClr val="bg1"/>
                </a:solidFill>
                <a:latin typeface="微软雅黑" panose="020B0503020204020204" charset="-122"/>
              </a:endParaRP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微软雅黑" panose="020B0503020204020204" charset="-122"/>
              </a:endParaRPr>
            </a:p>
          </p:txBody>
        </p:sp>
        <p:sp>
          <p:nvSpPr>
            <p:cNvPr id="153" name="文本框 23"/>
            <p:cNvSpPr txBox="1"/>
            <p:nvPr/>
          </p:nvSpPr>
          <p:spPr>
            <a:xfrm>
              <a:off x="2306003" y="429775"/>
              <a:ext cx="2072363" cy="297455"/>
            </a:xfrm>
            <a:prstGeom prst="rect">
              <a:avLst/>
            </a:prstGeom>
            <a:noFill/>
          </p:spPr>
          <p:txBody>
            <a:bodyPr wrap="none" rtlCol="0">
              <a:spAutoFit/>
            </a:bodyPr>
            <a:lstStyle/>
            <a:p>
              <a:r>
                <a:rPr lang="en-US" altLang="zh-CN" sz="1335" dirty="0">
                  <a:solidFill>
                    <a:schemeClr val="bg1"/>
                  </a:solidFill>
                  <a:latin typeface="微软雅黑" panose="020B0503020204020204" charset="-122"/>
                </a:rPr>
                <a:t>  Click here to add Title</a:t>
              </a:r>
              <a:endParaRPr lang="zh-CN" altLang="en-US" sz="1335" dirty="0">
                <a:solidFill>
                  <a:schemeClr val="bg1"/>
                </a:solidFill>
                <a:latin typeface="微软雅黑" panose="020B0503020204020204" charset="-122"/>
              </a:endParaRPr>
            </a:p>
          </p:txBody>
        </p:sp>
      </p:grpSp>
      <p:grpSp>
        <p:nvGrpSpPr>
          <p:cNvPr id="51" name="组合 50"/>
          <p:cNvGrpSpPr/>
          <p:nvPr/>
        </p:nvGrpSpPr>
        <p:grpSpPr>
          <a:xfrm>
            <a:off x="7046714" y="2197350"/>
            <a:ext cx="1512285" cy="514351"/>
            <a:chOff x="4452173" y="720606"/>
            <a:chExt cx="1134214" cy="385763"/>
          </a:xfrm>
        </p:grpSpPr>
        <p:grpSp>
          <p:nvGrpSpPr>
            <p:cNvPr id="52" name="组合 51"/>
            <p:cNvGrpSpPr/>
            <p:nvPr/>
          </p:nvGrpSpPr>
          <p:grpSpPr>
            <a:xfrm>
              <a:off x="4452173" y="720606"/>
              <a:ext cx="1134214" cy="385763"/>
              <a:chOff x="2099498" y="1186788"/>
              <a:chExt cx="1134214" cy="385763"/>
            </a:xfrm>
          </p:grpSpPr>
          <p:sp>
            <p:nvSpPr>
              <p:cNvPr id="54" name="圆角矩形 53"/>
              <p:cNvSpPr/>
              <p:nvPr/>
            </p:nvSpPr>
            <p:spPr>
              <a:xfrm>
                <a:off x="2099498" y="1186788"/>
                <a:ext cx="1134214" cy="385763"/>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bg1"/>
                  </a:solidFill>
                </a:endParaRPr>
              </a:p>
            </p:txBody>
          </p:sp>
          <p:sp>
            <p:nvSpPr>
              <p:cNvPr id="55" name="圆角矩形 54"/>
              <p:cNvSpPr/>
              <p:nvPr/>
            </p:nvSpPr>
            <p:spPr>
              <a:xfrm>
                <a:off x="2140499" y="1219916"/>
                <a:ext cx="1052212" cy="319506"/>
              </a:xfrm>
              <a:prstGeom prst="roundRect">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sz="2400" kern="0" dirty="0">
                  <a:solidFill>
                    <a:schemeClr val="bg1"/>
                  </a:solidFill>
                  <a:ea typeface="宋体" panose="02010600030101010101" pitchFamily="2" charset="-122"/>
                </a:endParaRPr>
              </a:p>
            </p:txBody>
          </p:sp>
        </p:grpSp>
        <p:sp>
          <p:nvSpPr>
            <p:cNvPr id="53" name="矩形 52"/>
            <p:cNvSpPr/>
            <p:nvPr/>
          </p:nvSpPr>
          <p:spPr>
            <a:xfrm>
              <a:off x="4538860" y="759599"/>
              <a:ext cx="960840" cy="315423"/>
            </a:xfrm>
            <a:prstGeom prst="rect">
              <a:avLst/>
            </a:prstGeom>
          </p:spPr>
          <p:txBody>
            <a:bodyPr wrap="none">
              <a:spAutoFit/>
            </a:bodyPr>
            <a:lstStyle/>
            <a:p>
              <a:pPr algn="ctr"/>
              <a:r>
                <a:rPr lang="zh-CN" altLang="en-US" sz="2135" dirty="0">
                  <a:solidFill>
                    <a:schemeClr val="bg1"/>
                  </a:solidFill>
                  <a:latin typeface="微软雅黑" panose="020B0503020204020204" charset="-122"/>
                </a:rPr>
                <a:t>添加标题</a:t>
              </a:r>
              <a:endParaRPr lang="zh-CN" altLang="en-US" sz="2135" dirty="0">
                <a:solidFill>
                  <a:schemeClr val="bg1"/>
                </a:solidFill>
                <a:latin typeface="微软雅黑" panose="020B0503020204020204" charset="-122"/>
              </a:endParaRPr>
            </a:p>
          </p:txBody>
        </p:sp>
      </p:grpSp>
      <p:sp>
        <p:nvSpPr>
          <p:cNvPr id="56" name="Oval 5"/>
          <p:cNvSpPr/>
          <p:nvPr/>
        </p:nvSpPr>
        <p:spPr>
          <a:xfrm>
            <a:off x="4969886" y="1769577"/>
            <a:ext cx="408404" cy="408404"/>
          </a:xfrm>
          <a:prstGeom prst="ellipse">
            <a:avLst/>
          </a:prstGeom>
          <a:solidFill>
            <a:schemeClr val="accent3">
              <a:lumMod val="40000"/>
              <a:lumOff val="60000"/>
            </a:schemeClr>
          </a:solidFill>
          <a:ln>
            <a:noFill/>
          </a:ln>
        </p:spPr>
        <p:style>
          <a:lnRef idx="2">
            <a:schemeClr val="dk1">
              <a:shade val="50000"/>
            </a:schemeClr>
          </a:lnRef>
          <a:fillRef idx="1">
            <a:schemeClr val="dk1"/>
          </a:fillRef>
          <a:effectRef idx="0">
            <a:schemeClr val="dk1"/>
          </a:effectRef>
          <a:fontRef idx="minor">
            <a:schemeClr val="lt1"/>
          </a:fontRef>
        </p:style>
        <p:txBody>
          <a:bodyPr lIns="91440" tIns="45720" rIns="91440" bIns="45720" rtlCol="0" anchor="ctr"/>
          <a:lstStyle/>
          <a:p>
            <a:pPr algn="ctr"/>
            <a:endParaRPr lang="en-US" sz="2400">
              <a:solidFill>
                <a:prstClr val="white"/>
              </a:solidFill>
            </a:endParaRPr>
          </a:p>
        </p:txBody>
      </p:sp>
      <p:grpSp>
        <p:nvGrpSpPr>
          <p:cNvPr id="58" name="Group 40"/>
          <p:cNvGrpSpPr/>
          <p:nvPr/>
        </p:nvGrpSpPr>
        <p:grpSpPr>
          <a:xfrm>
            <a:off x="1433688" y="1960033"/>
            <a:ext cx="4106715" cy="4115020"/>
            <a:chOff x="3692576" y="1742634"/>
            <a:chExt cx="2790379" cy="2796023"/>
          </a:xfrm>
        </p:grpSpPr>
        <p:grpSp>
          <p:nvGrpSpPr>
            <p:cNvPr id="59" name="组合 79"/>
            <p:cNvGrpSpPr/>
            <p:nvPr/>
          </p:nvGrpSpPr>
          <p:grpSpPr bwMode="auto">
            <a:xfrm>
              <a:off x="3692576" y="1742634"/>
              <a:ext cx="2790379" cy="2796023"/>
              <a:chOff x="6379729" y="2488774"/>
              <a:chExt cx="2513016" cy="2513016"/>
            </a:xfrm>
          </p:grpSpPr>
          <p:sp>
            <p:nvSpPr>
              <p:cNvPr id="66"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2400" kern="0">
                  <a:solidFill>
                    <a:srgbClr val="FFFFFF"/>
                  </a:solidFill>
                  <a:ea typeface="宋体" panose="02010600030101010101" pitchFamily="2" charset="-122"/>
                </a:endParaRPr>
              </a:p>
            </p:txBody>
          </p:sp>
          <p:sp>
            <p:nvSpPr>
              <p:cNvPr id="67"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rgbClr val="FFFFFF"/>
                  </a:solidFill>
                </a:endParaRPr>
              </a:p>
            </p:txBody>
          </p:sp>
        </p:grpSp>
        <p:sp>
          <p:nvSpPr>
            <p:cNvPr id="63" name="椭圆 80"/>
            <p:cNvSpPr/>
            <p:nvPr/>
          </p:nvSpPr>
          <p:spPr bwMode="auto">
            <a:xfrm>
              <a:off x="4101618" y="2137562"/>
              <a:ext cx="2016471" cy="2020558"/>
            </a:xfrm>
            <a:prstGeom prst="ellipse">
              <a:avLst/>
            </a:prstGeom>
            <a:blipFill>
              <a:blip r:embed="rId1"/>
              <a:stretch>
                <a:fillRect/>
              </a:stretch>
            </a:blip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rgbClr val="FFFFFF"/>
                </a:solidFill>
              </a:endParaRPr>
            </a:p>
          </p:txBody>
        </p:sp>
      </p:grpSp>
      <p:sp>
        <p:nvSpPr>
          <p:cNvPr id="69" name="Oval 9"/>
          <p:cNvSpPr/>
          <p:nvPr/>
        </p:nvSpPr>
        <p:spPr>
          <a:xfrm>
            <a:off x="2880972" y="1818047"/>
            <a:ext cx="553208" cy="553208"/>
          </a:xfrm>
          <a:prstGeom prst="ellipse">
            <a:avLst/>
          </a:prstGeom>
          <a:solidFill>
            <a:schemeClr val="accent3">
              <a:lumMod val="40000"/>
              <a:lumOff val="60000"/>
            </a:schemeClr>
          </a:solidFill>
          <a:ln>
            <a:noFill/>
          </a:ln>
          <a:effectLst>
            <a:outerShdw blurRad="50800" dist="38100" dir="2700000" algn="tl"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lIns="91440" tIns="45720" rIns="91440" bIns="45720" rtlCol="0" anchor="ctr"/>
          <a:lstStyle/>
          <a:p>
            <a:pPr algn="ctr"/>
            <a:endParaRPr lang="en-US" sz="2400">
              <a:solidFill>
                <a:prstClr val="white"/>
              </a:solidFill>
            </a:endParaRPr>
          </a:p>
        </p:txBody>
      </p:sp>
      <p:sp>
        <p:nvSpPr>
          <p:cNvPr id="72" name="Oval 12"/>
          <p:cNvSpPr/>
          <p:nvPr/>
        </p:nvSpPr>
        <p:spPr>
          <a:xfrm>
            <a:off x="3204081" y="6087522"/>
            <a:ext cx="230100" cy="230100"/>
          </a:xfrm>
          <a:prstGeom prst="ellipse">
            <a:avLst/>
          </a:prstGeom>
          <a:solidFill>
            <a:schemeClr val="accent3">
              <a:lumMod val="40000"/>
              <a:lumOff val="60000"/>
            </a:schemeClr>
          </a:solidFill>
          <a:ln>
            <a:noFill/>
          </a:ln>
        </p:spPr>
        <p:style>
          <a:lnRef idx="2">
            <a:schemeClr val="dk1">
              <a:shade val="50000"/>
            </a:schemeClr>
          </a:lnRef>
          <a:fillRef idx="1">
            <a:schemeClr val="dk1"/>
          </a:fillRef>
          <a:effectRef idx="0">
            <a:schemeClr val="dk1"/>
          </a:effectRef>
          <a:fontRef idx="minor">
            <a:schemeClr val="lt1"/>
          </a:fontRef>
        </p:style>
        <p:txBody>
          <a:bodyPr lIns="91440" tIns="45720" rIns="91440" bIns="45720" rtlCol="0" anchor="ctr"/>
          <a:lstStyle/>
          <a:p>
            <a:pPr algn="ctr"/>
            <a:endParaRPr lang="en-US" sz="2400">
              <a:solidFill>
                <a:prstClr val="white"/>
              </a:solidFill>
            </a:endParaRPr>
          </a:p>
        </p:txBody>
      </p:sp>
      <p:sp>
        <p:nvSpPr>
          <p:cNvPr id="75" name="Oval 14"/>
          <p:cNvSpPr/>
          <p:nvPr/>
        </p:nvSpPr>
        <p:spPr>
          <a:xfrm>
            <a:off x="6204137" y="4144476"/>
            <a:ext cx="472224" cy="472224"/>
          </a:xfrm>
          <a:prstGeom prst="ellipse">
            <a:avLst/>
          </a:prstGeom>
          <a:solidFill>
            <a:schemeClr val="accent3">
              <a:lumMod val="40000"/>
              <a:lumOff val="60000"/>
            </a:schemeClr>
          </a:solidFill>
          <a:ln>
            <a:noFill/>
          </a:ln>
        </p:spPr>
        <p:style>
          <a:lnRef idx="2">
            <a:schemeClr val="dk1">
              <a:shade val="50000"/>
            </a:schemeClr>
          </a:lnRef>
          <a:fillRef idx="1">
            <a:schemeClr val="dk1"/>
          </a:fillRef>
          <a:effectRef idx="0">
            <a:schemeClr val="dk1"/>
          </a:effectRef>
          <a:fontRef idx="minor">
            <a:schemeClr val="lt1"/>
          </a:fontRef>
        </p:style>
        <p:txBody>
          <a:bodyPr lIns="91440" tIns="45720" rIns="91440" bIns="45720" rtlCol="0" anchor="ctr"/>
          <a:lstStyle/>
          <a:p>
            <a:pPr algn="ctr"/>
            <a:endParaRPr lang="en-US" sz="2400">
              <a:solidFill>
                <a:prstClr val="white"/>
              </a:solidFill>
            </a:endParaRPr>
          </a:p>
        </p:txBody>
      </p:sp>
      <p:sp>
        <p:nvSpPr>
          <p:cNvPr id="76" name="Oval 6"/>
          <p:cNvSpPr/>
          <p:nvPr/>
        </p:nvSpPr>
        <p:spPr>
          <a:xfrm>
            <a:off x="8141680" y="5789177"/>
            <a:ext cx="268024" cy="268024"/>
          </a:xfrm>
          <a:prstGeom prst="ellipse">
            <a:avLst/>
          </a:prstGeom>
          <a:solidFill>
            <a:schemeClr val="bg1"/>
          </a:solidFill>
          <a:ln>
            <a:noFill/>
          </a:ln>
        </p:spPr>
        <p:style>
          <a:lnRef idx="2">
            <a:schemeClr val="dk1">
              <a:shade val="50000"/>
            </a:schemeClr>
          </a:lnRef>
          <a:fillRef idx="1">
            <a:schemeClr val="dk1"/>
          </a:fillRef>
          <a:effectRef idx="0">
            <a:schemeClr val="dk1"/>
          </a:effectRef>
          <a:fontRef idx="minor">
            <a:schemeClr val="lt1"/>
          </a:fontRef>
        </p:style>
        <p:txBody>
          <a:bodyPr lIns="91440" tIns="45720" rIns="91440" bIns="45720" rtlCol="0" anchor="ctr"/>
          <a:lstStyle/>
          <a:p>
            <a:pPr algn="ctr"/>
            <a:endParaRPr lang="en-US" sz="2400">
              <a:solidFill>
                <a:schemeClr val="bg1"/>
              </a:solidFill>
            </a:endParaRPr>
          </a:p>
        </p:txBody>
      </p:sp>
      <p:sp>
        <p:nvSpPr>
          <p:cNvPr id="77" name="矩形 76"/>
          <p:cNvSpPr/>
          <p:nvPr/>
        </p:nvSpPr>
        <p:spPr>
          <a:xfrm>
            <a:off x="7026394" y="2944265"/>
            <a:ext cx="4797589" cy="707758"/>
          </a:xfrm>
          <a:prstGeom prst="rect">
            <a:avLst/>
          </a:prstGeom>
        </p:spPr>
        <p:txBody>
          <a:bodyPr wrap="square" lIns="91440" tIns="45720" rIns="91440" bIns="45720">
            <a:spAutoFit/>
          </a:bodyPr>
          <a:lstStyle/>
          <a:p>
            <a:pPr>
              <a:lnSpc>
                <a:spcPct val="150000"/>
              </a:lnSpc>
              <a:spcBef>
                <a:spcPts val="1000"/>
              </a:spcBef>
              <a:buFont typeface="Arial" panose="020B0604020202020204" pitchFamily="34" charset="0"/>
              <a:buChar char="•"/>
            </a:pPr>
            <a:r>
              <a:rPr lang="zh-CN" altLang="en-US" sz="1335" dirty="0">
                <a:solidFill>
                  <a:schemeClr val="bg1"/>
                </a:solidFill>
                <a:latin typeface="微软雅黑" panose="020B0503020204020204" charset="-122"/>
                <a:cs typeface="宋体" panose="02010600030101010101" pitchFamily="2" charset="-122"/>
              </a:rPr>
              <a:t>单击此处添加段落文本单击此处添加段落文本单击此处添加段落文本单击此处添加段落文本</a:t>
            </a:r>
            <a:endParaRPr lang="zh-CN" altLang="en-US" sz="1335" dirty="0">
              <a:solidFill>
                <a:schemeClr val="bg1"/>
              </a:solidFill>
              <a:latin typeface="微软雅黑" panose="020B0503020204020204" charset="-122"/>
              <a:cs typeface="宋体" panose="02010600030101010101" pitchFamily="2" charset="-122"/>
            </a:endParaRPr>
          </a:p>
        </p:txBody>
      </p:sp>
      <p:sp>
        <p:nvSpPr>
          <p:cNvPr id="80" name="矩形 79"/>
          <p:cNvSpPr/>
          <p:nvPr/>
        </p:nvSpPr>
        <p:spPr>
          <a:xfrm>
            <a:off x="7026394" y="3777449"/>
            <a:ext cx="4797589" cy="707758"/>
          </a:xfrm>
          <a:prstGeom prst="rect">
            <a:avLst/>
          </a:prstGeom>
        </p:spPr>
        <p:txBody>
          <a:bodyPr wrap="square" lIns="91440" tIns="45720" rIns="91440" bIns="45720">
            <a:spAutoFit/>
          </a:bodyPr>
          <a:lstStyle/>
          <a:p>
            <a:pPr>
              <a:lnSpc>
                <a:spcPct val="150000"/>
              </a:lnSpc>
              <a:spcBef>
                <a:spcPts val="1000"/>
              </a:spcBef>
              <a:buFont typeface="Arial" panose="020B0604020202020204" pitchFamily="34" charset="0"/>
              <a:buChar char="•"/>
            </a:pPr>
            <a:r>
              <a:rPr lang="zh-CN" altLang="en-US" sz="1335" dirty="0">
                <a:solidFill>
                  <a:schemeClr val="bg1"/>
                </a:solidFill>
                <a:latin typeface="微软雅黑" panose="020B0503020204020204" charset="-122"/>
                <a:cs typeface="宋体" panose="02010600030101010101" pitchFamily="2" charset="-122"/>
              </a:rPr>
              <a:t>单击此处添加段落文本单击此处添加段落文本单击此处添加段落文本单击此处添加段落文本</a:t>
            </a:r>
            <a:endParaRPr lang="zh-CN" altLang="en-US" sz="1335" dirty="0">
              <a:solidFill>
                <a:schemeClr val="bg1"/>
              </a:solidFill>
              <a:latin typeface="微软雅黑" panose="020B0503020204020204" charset="-122"/>
              <a:cs typeface="宋体" panose="02010600030101010101" pitchFamily="2" charset="-122"/>
            </a:endParaRPr>
          </a:p>
        </p:txBody>
      </p:sp>
      <p:grpSp>
        <p:nvGrpSpPr>
          <p:cNvPr id="81" name="组合 80"/>
          <p:cNvGrpSpPr/>
          <p:nvPr/>
        </p:nvGrpSpPr>
        <p:grpSpPr>
          <a:xfrm>
            <a:off x="5174088" y="2593980"/>
            <a:ext cx="986491" cy="986491"/>
            <a:chOff x="3791666" y="1894685"/>
            <a:chExt cx="739868" cy="739868"/>
          </a:xfrm>
        </p:grpSpPr>
        <p:sp>
          <p:nvSpPr>
            <p:cNvPr id="82" name="Oval 32"/>
            <p:cNvSpPr/>
            <p:nvPr/>
          </p:nvSpPr>
          <p:spPr>
            <a:xfrm>
              <a:off x="3791666" y="1894685"/>
              <a:ext cx="739868" cy="739868"/>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solidFill>
                  <a:prstClr val="white"/>
                </a:solidFill>
              </a:endParaRPr>
            </a:p>
          </p:txBody>
        </p:sp>
        <p:sp>
          <p:nvSpPr>
            <p:cNvPr id="83" name="矩形 82"/>
            <p:cNvSpPr/>
            <p:nvPr/>
          </p:nvSpPr>
          <p:spPr>
            <a:xfrm>
              <a:off x="3809822" y="2057369"/>
              <a:ext cx="703558" cy="407756"/>
            </a:xfrm>
            <a:prstGeom prst="rect">
              <a:avLst/>
            </a:prstGeom>
          </p:spPr>
          <p:txBody>
            <a:bodyPr wrap="none">
              <a:spAutoFit/>
            </a:bodyPr>
            <a:lstStyle/>
            <a:p>
              <a:pPr algn="ctr"/>
              <a:r>
                <a:rPr lang="zh-CN" altLang="en-US" sz="2935" b="1" dirty="0">
                  <a:solidFill>
                    <a:schemeClr val="tx2"/>
                  </a:solidFill>
                  <a:latin typeface="微软雅黑" panose="020B0503020204020204" charset="-122"/>
                </a:rPr>
                <a:t>专业</a:t>
              </a:r>
              <a:endParaRPr lang="zh-CN" altLang="en-US" sz="2935" b="1" dirty="0">
                <a:solidFill>
                  <a:schemeClr val="tx2"/>
                </a:solidFill>
                <a:latin typeface="微软雅黑" panose="020B0503020204020204" charset="-122"/>
              </a:endParaRPr>
            </a:p>
          </p:txBody>
        </p:sp>
      </p:grpSp>
      <p:grpSp>
        <p:nvGrpSpPr>
          <p:cNvPr id="86" name="组合 85"/>
          <p:cNvGrpSpPr/>
          <p:nvPr/>
        </p:nvGrpSpPr>
        <p:grpSpPr>
          <a:xfrm>
            <a:off x="1419702" y="1720780"/>
            <a:ext cx="954107" cy="914400"/>
            <a:chOff x="975876" y="1239785"/>
            <a:chExt cx="715580" cy="685800"/>
          </a:xfrm>
        </p:grpSpPr>
        <p:sp>
          <p:nvSpPr>
            <p:cNvPr id="87" name="Oval 35"/>
            <p:cNvSpPr/>
            <p:nvPr/>
          </p:nvSpPr>
          <p:spPr>
            <a:xfrm>
              <a:off x="999188" y="1239785"/>
              <a:ext cx="685800" cy="685800"/>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solidFill>
                  <a:prstClr val="white"/>
                </a:solidFill>
              </a:endParaRPr>
            </a:p>
          </p:txBody>
        </p:sp>
        <p:sp>
          <p:nvSpPr>
            <p:cNvPr id="88" name="矩形 87"/>
            <p:cNvSpPr/>
            <p:nvPr/>
          </p:nvSpPr>
          <p:spPr>
            <a:xfrm>
              <a:off x="975876" y="1399022"/>
              <a:ext cx="715580" cy="300083"/>
            </a:xfrm>
            <a:prstGeom prst="rect">
              <a:avLst/>
            </a:prstGeom>
          </p:spPr>
          <p:txBody>
            <a:bodyPr wrap="none">
              <a:spAutoFit/>
            </a:bodyPr>
            <a:lstStyle/>
            <a:p>
              <a:pPr algn="ctr"/>
              <a:r>
                <a:rPr lang="zh-CN" altLang="en-US" sz="2000" b="1" dirty="0">
                  <a:solidFill>
                    <a:schemeClr val="bg2"/>
                  </a:solidFill>
                  <a:latin typeface="微软雅黑" panose="020B0503020204020204" charset="-122"/>
                </a:rPr>
                <a:t>有梦想</a:t>
              </a:r>
              <a:endParaRPr lang="zh-CN" altLang="en-US" sz="2000" b="1" dirty="0">
                <a:solidFill>
                  <a:schemeClr val="bg2"/>
                </a:solidFill>
                <a:latin typeface="微软雅黑" panose="020B0503020204020204" charset="-122"/>
              </a:endParaRPr>
            </a:p>
          </p:txBody>
        </p:sp>
      </p:grpSp>
      <p:grpSp>
        <p:nvGrpSpPr>
          <p:cNvPr id="89" name="组合 88"/>
          <p:cNvGrpSpPr/>
          <p:nvPr/>
        </p:nvGrpSpPr>
        <p:grpSpPr>
          <a:xfrm>
            <a:off x="693894" y="3056451"/>
            <a:ext cx="800219" cy="759456"/>
            <a:chOff x="431520" y="2241539"/>
            <a:chExt cx="600164" cy="569592"/>
          </a:xfrm>
        </p:grpSpPr>
        <p:sp>
          <p:nvSpPr>
            <p:cNvPr id="97" name="Oval 13"/>
            <p:cNvSpPr/>
            <p:nvPr/>
          </p:nvSpPr>
          <p:spPr>
            <a:xfrm>
              <a:off x="440281" y="2241539"/>
              <a:ext cx="569592" cy="569592"/>
            </a:xfrm>
            <a:prstGeom prst="ellipse">
              <a:avLst/>
            </a:prstGeom>
            <a:solidFill>
              <a:schemeClr val="bg1"/>
            </a:solidFill>
            <a:ln>
              <a:noFill/>
            </a:ln>
          </p:spPr>
          <p:style>
            <a:lnRef idx="2">
              <a:schemeClr val="dk1">
                <a:shade val="50000"/>
              </a:schemeClr>
            </a:lnRef>
            <a:fillRef idx="1">
              <a:schemeClr val="dk1"/>
            </a:fillRef>
            <a:effectRef idx="0">
              <a:schemeClr val="dk1"/>
            </a:effectRef>
            <a:fontRef idx="minor">
              <a:schemeClr val="lt1"/>
            </a:fontRef>
          </p:style>
          <p:txBody>
            <a:bodyPr lIns="91440" tIns="45720" rIns="91440" bIns="45720" rtlCol="0" anchor="ctr"/>
            <a:lstStyle/>
            <a:p>
              <a:pPr algn="ctr"/>
              <a:endParaRPr lang="en-US" sz="2400">
                <a:solidFill>
                  <a:prstClr val="white"/>
                </a:solidFill>
              </a:endParaRPr>
            </a:p>
          </p:txBody>
        </p:sp>
        <p:sp>
          <p:nvSpPr>
            <p:cNvPr id="98" name="矩形 97"/>
            <p:cNvSpPr/>
            <p:nvPr/>
          </p:nvSpPr>
          <p:spPr>
            <a:xfrm>
              <a:off x="431520" y="2355726"/>
              <a:ext cx="600164" cy="346249"/>
            </a:xfrm>
            <a:prstGeom prst="rect">
              <a:avLst/>
            </a:prstGeom>
          </p:spPr>
          <p:txBody>
            <a:bodyPr wrap="none">
              <a:spAutoFit/>
            </a:bodyPr>
            <a:lstStyle/>
            <a:p>
              <a:pPr algn="ctr"/>
              <a:r>
                <a:rPr lang="zh-CN" altLang="en-US" sz="2400" b="1" dirty="0">
                  <a:solidFill>
                    <a:schemeClr val="tx2"/>
                  </a:solidFill>
                  <a:latin typeface="微软雅黑" panose="020B0503020204020204" charset="-122"/>
                </a:rPr>
                <a:t>年轻</a:t>
              </a:r>
              <a:endParaRPr lang="zh-CN" altLang="en-US" sz="2400" b="1" dirty="0">
                <a:solidFill>
                  <a:schemeClr val="tx2"/>
                </a:solidFill>
                <a:latin typeface="微软雅黑" panose="020B0503020204020204" charset="-122"/>
              </a:endParaRPr>
            </a:p>
          </p:txBody>
        </p:sp>
      </p:grpSp>
      <p:grpSp>
        <p:nvGrpSpPr>
          <p:cNvPr id="99" name="组合 98"/>
          <p:cNvGrpSpPr/>
          <p:nvPr/>
        </p:nvGrpSpPr>
        <p:grpSpPr>
          <a:xfrm>
            <a:off x="5631720" y="5023030"/>
            <a:ext cx="837162" cy="766148"/>
            <a:chOff x="5094905" y="4056086"/>
            <a:chExt cx="627871" cy="574611"/>
          </a:xfrm>
        </p:grpSpPr>
        <p:sp>
          <p:nvSpPr>
            <p:cNvPr id="100" name="Oval 6"/>
            <p:cNvSpPr/>
            <p:nvPr/>
          </p:nvSpPr>
          <p:spPr>
            <a:xfrm>
              <a:off x="5094905" y="4056086"/>
              <a:ext cx="574611" cy="574611"/>
            </a:xfrm>
            <a:prstGeom prst="ellipse">
              <a:avLst/>
            </a:prstGeom>
            <a:solidFill>
              <a:schemeClr val="bg1"/>
            </a:solidFill>
            <a:ln>
              <a:noFill/>
            </a:ln>
          </p:spPr>
          <p:style>
            <a:lnRef idx="2">
              <a:schemeClr val="dk1">
                <a:shade val="50000"/>
              </a:schemeClr>
            </a:lnRef>
            <a:fillRef idx="1">
              <a:schemeClr val="dk1"/>
            </a:fillRef>
            <a:effectRef idx="0">
              <a:schemeClr val="dk1"/>
            </a:effectRef>
            <a:fontRef idx="minor">
              <a:schemeClr val="lt1"/>
            </a:fontRef>
          </p:style>
          <p:txBody>
            <a:bodyPr lIns="91440" tIns="45720" rIns="91440" bIns="45720" rtlCol="0" anchor="ctr"/>
            <a:lstStyle/>
            <a:p>
              <a:pPr algn="ctr"/>
              <a:endParaRPr lang="en-US" sz="2400">
                <a:solidFill>
                  <a:prstClr val="white"/>
                </a:solidFill>
              </a:endParaRPr>
            </a:p>
          </p:txBody>
        </p:sp>
        <p:sp>
          <p:nvSpPr>
            <p:cNvPr id="102" name="矩形 101"/>
            <p:cNvSpPr/>
            <p:nvPr/>
          </p:nvSpPr>
          <p:spPr>
            <a:xfrm>
              <a:off x="5122612" y="4158725"/>
              <a:ext cx="600164" cy="346249"/>
            </a:xfrm>
            <a:prstGeom prst="rect">
              <a:avLst/>
            </a:prstGeom>
          </p:spPr>
          <p:txBody>
            <a:bodyPr wrap="none">
              <a:spAutoFit/>
            </a:bodyPr>
            <a:lstStyle/>
            <a:p>
              <a:pPr algn="ctr"/>
              <a:r>
                <a:rPr lang="zh-CN" altLang="en-US" sz="2400" b="1" dirty="0">
                  <a:solidFill>
                    <a:schemeClr val="bg2"/>
                  </a:solidFill>
                  <a:latin typeface="微软雅黑" panose="020B0503020204020204" charset="-122"/>
                </a:rPr>
                <a:t>潜力</a:t>
              </a:r>
              <a:endParaRPr lang="zh-CN" altLang="en-US" sz="2400" b="1" dirty="0">
                <a:solidFill>
                  <a:schemeClr val="bg2"/>
                </a:solidFill>
                <a:latin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58"/>
                                        </p:tgtEl>
                                        <p:attrNameLst>
                                          <p:attrName>style.visibility</p:attrName>
                                        </p:attrNameLst>
                                      </p:cBhvr>
                                      <p:to>
                                        <p:strVal val="visible"/>
                                      </p:to>
                                    </p:set>
                                    <p:anim calcmode="lin" valueType="num">
                                      <p:cBhvr>
                                        <p:cTn id="12" dur="500" fill="hold"/>
                                        <p:tgtEl>
                                          <p:spTgt spid="58"/>
                                        </p:tgtEl>
                                        <p:attrNameLst>
                                          <p:attrName>ppt_w</p:attrName>
                                        </p:attrNameLst>
                                      </p:cBhvr>
                                      <p:tavLst>
                                        <p:tav tm="0">
                                          <p:val>
                                            <p:fltVal val="0"/>
                                          </p:val>
                                        </p:tav>
                                        <p:tav tm="100000">
                                          <p:val>
                                            <p:strVal val="#ppt_w"/>
                                          </p:val>
                                        </p:tav>
                                      </p:tavLst>
                                    </p:anim>
                                    <p:anim calcmode="lin" valueType="num">
                                      <p:cBhvr>
                                        <p:cTn id="13" dur="500" fill="hold"/>
                                        <p:tgtEl>
                                          <p:spTgt spid="58"/>
                                        </p:tgtEl>
                                        <p:attrNameLst>
                                          <p:attrName>ppt_h</p:attrName>
                                        </p:attrNameLst>
                                      </p:cBhvr>
                                      <p:tavLst>
                                        <p:tav tm="0">
                                          <p:val>
                                            <p:fltVal val="0"/>
                                          </p:val>
                                        </p:tav>
                                        <p:tav tm="100000">
                                          <p:val>
                                            <p:strVal val="#ppt_h"/>
                                          </p:val>
                                        </p:tav>
                                      </p:tavLst>
                                    </p:anim>
                                    <p:animEffect transition="in" filter="fade">
                                      <p:cBhvr>
                                        <p:cTn id="14" dur="500"/>
                                        <p:tgtEl>
                                          <p:spTgt spid="58"/>
                                        </p:tgtEl>
                                      </p:cBhvr>
                                    </p:animEffect>
                                  </p:childTnLst>
                                </p:cTn>
                              </p:par>
                              <p:par>
                                <p:cTn id="15" presetID="2" presetClass="entr" presetSubtype="4" fill="hold" grpId="0" nodeType="withEffect">
                                  <p:stCondLst>
                                    <p:cond delay="0"/>
                                  </p:stCondLst>
                                  <p:childTnLst>
                                    <p:set>
                                      <p:cBhvr>
                                        <p:cTn id="16" dur="1" fill="hold">
                                          <p:stCondLst>
                                            <p:cond delay="0"/>
                                          </p:stCondLst>
                                        </p:cTn>
                                        <p:tgtEl>
                                          <p:spTgt spid="69"/>
                                        </p:tgtEl>
                                        <p:attrNameLst>
                                          <p:attrName>style.visibility</p:attrName>
                                        </p:attrNameLst>
                                      </p:cBhvr>
                                      <p:to>
                                        <p:strVal val="visible"/>
                                      </p:to>
                                    </p:set>
                                    <p:anim calcmode="lin" valueType="num">
                                      <p:cBhvr additive="base">
                                        <p:cTn id="17" dur="500" fill="hold"/>
                                        <p:tgtEl>
                                          <p:spTgt spid="69"/>
                                        </p:tgtEl>
                                        <p:attrNameLst>
                                          <p:attrName>ppt_x</p:attrName>
                                        </p:attrNameLst>
                                      </p:cBhvr>
                                      <p:tavLst>
                                        <p:tav tm="0">
                                          <p:val>
                                            <p:strVal val="#ppt_x"/>
                                          </p:val>
                                        </p:tav>
                                        <p:tav tm="100000">
                                          <p:val>
                                            <p:strVal val="#ppt_x"/>
                                          </p:val>
                                        </p:tav>
                                      </p:tavLst>
                                    </p:anim>
                                    <p:anim calcmode="lin" valueType="num">
                                      <p:cBhvr additive="base">
                                        <p:cTn id="18" dur="500" fill="hold"/>
                                        <p:tgtEl>
                                          <p:spTgt spid="69"/>
                                        </p:tgtEl>
                                        <p:attrNameLst>
                                          <p:attrName>ppt_y</p:attrName>
                                        </p:attrNameLst>
                                      </p:cBhvr>
                                      <p:tavLst>
                                        <p:tav tm="0">
                                          <p:val>
                                            <p:strVal val="1+#ppt_h/2"/>
                                          </p:val>
                                        </p:tav>
                                        <p:tav tm="100000">
                                          <p:val>
                                            <p:strVal val="#ppt_y"/>
                                          </p:val>
                                        </p:tav>
                                      </p:tavLst>
                                    </p:anim>
                                  </p:childTnLst>
                                </p:cTn>
                              </p:par>
                              <p:par>
                                <p:cTn id="19" presetID="2" presetClass="entr" presetSubtype="1" fill="hold" grpId="0" nodeType="withEffect">
                                  <p:stCondLst>
                                    <p:cond delay="0"/>
                                  </p:stCondLst>
                                  <p:childTnLst>
                                    <p:set>
                                      <p:cBhvr>
                                        <p:cTn id="20" dur="1" fill="hold">
                                          <p:stCondLst>
                                            <p:cond delay="0"/>
                                          </p:stCondLst>
                                        </p:cTn>
                                        <p:tgtEl>
                                          <p:spTgt spid="56"/>
                                        </p:tgtEl>
                                        <p:attrNameLst>
                                          <p:attrName>style.visibility</p:attrName>
                                        </p:attrNameLst>
                                      </p:cBhvr>
                                      <p:to>
                                        <p:strVal val="visible"/>
                                      </p:to>
                                    </p:set>
                                    <p:anim calcmode="lin" valueType="num">
                                      <p:cBhvr additive="base">
                                        <p:cTn id="21" dur="500" fill="hold"/>
                                        <p:tgtEl>
                                          <p:spTgt spid="56"/>
                                        </p:tgtEl>
                                        <p:attrNameLst>
                                          <p:attrName>ppt_x</p:attrName>
                                        </p:attrNameLst>
                                      </p:cBhvr>
                                      <p:tavLst>
                                        <p:tav tm="0">
                                          <p:val>
                                            <p:strVal val="#ppt_x"/>
                                          </p:val>
                                        </p:tav>
                                        <p:tav tm="100000">
                                          <p:val>
                                            <p:strVal val="#ppt_x"/>
                                          </p:val>
                                        </p:tav>
                                      </p:tavLst>
                                    </p:anim>
                                    <p:anim calcmode="lin" valueType="num">
                                      <p:cBhvr additive="base">
                                        <p:cTn id="22" dur="500" fill="hold"/>
                                        <p:tgtEl>
                                          <p:spTgt spid="56"/>
                                        </p:tgtEl>
                                        <p:attrNameLst>
                                          <p:attrName>ppt_y</p:attrName>
                                        </p:attrNameLst>
                                      </p:cBhvr>
                                      <p:tavLst>
                                        <p:tav tm="0">
                                          <p:val>
                                            <p:strVal val="0-#ppt_h/2"/>
                                          </p:val>
                                        </p:tav>
                                        <p:tav tm="100000">
                                          <p:val>
                                            <p:strVal val="#ppt_y"/>
                                          </p:val>
                                        </p:tav>
                                      </p:tavLst>
                                    </p:anim>
                                  </p:childTnLst>
                                </p:cTn>
                              </p:par>
                              <p:par>
                                <p:cTn id="23" presetID="53" presetClass="entr" presetSubtype="16" fill="hold" nodeType="withEffect">
                                  <p:stCondLst>
                                    <p:cond delay="0"/>
                                  </p:stCondLst>
                                  <p:childTnLst>
                                    <p:set>
                                      <p:cBhvr>
                                        <p:cTn id="24" dur="1" fill="hold">
                                          <p:stCondLst>
                                            <p:cond delay="0"/>
                                          </p:stCondLst>
                                        </p:cTn>
                                        <p:tgtEl>
                                          <p:spTgt spid="99"/>
                                        </p:tgtEl>
                                        <p:attrNameLst>
                                          <p:attrName>style.visibility</p:attrName>
                                        </p:attrNameLst>
                                      </p:cBhvr>
                                      <p:to>
                                        <p:strVal val="visible"/>
                                      </p:to>
                                    </p:set>
                                    <p:anim calcmode="lin" valueType="num">
                                      <p:cBhvr>
                                        <p:cTn id="25" dur="500" fill="hold"/>
                                        <p:tgtEl>
                                          <p:spTgt spid="99"/>
                                        </p:tgtEl>
                                        <p:attrNameLst>
                                          <p:attrName>ppt_w</p:attrName>
                                        </p:attrNameLst>
                                      </p:cBhvr>
                                      <p:tavLst>
                                        <p:tav tm="0">
                                          <p:val>
                                            <p:fltVal val="0"/>
                                          </p:val>
                                        </p:tav>
                                        <p:tav tm="100000">
                                          <p:val>
                                            <p:strVal val="#ppt_w"/>
                                          </p:val>
                                        </p:tav>
                                      </p:tavLst>
                                    </p:anim>
                                    <p:anim calcmode="lin" valueType="num">
                                      <p:cBhvr>
                                        <p:cTn id="26" dur="500" fill="hold"/>
                                        <p:tgtEl>
                                          <p:spTgt spid="99"/>
                                        </p:tgtEl>
                                        <p:attrNameLst>
                                          <p:attrName>ppt_h</p:attrName>
                                        </p:attrNameLst>
                                      </p:cBhvr>
                                      <p:tavLst>
                                        <p:tav tm="0">
                                          <p:val>
                                            <p:fltVal val="0"/>
                                          </p:val>
                                        </p:tav>
                                        <p:tav tm="100000">
                                          <p:val>
                                            <p:strVal val="#ppt_h"/>
                                          </p:val>
                                        </p:tav>
                                      </p:tavLst>
                                    </p:anim>
                                    <p:animEffect transition="in" filter="fade">
                                      <p:cBhvr>
                                        <p:cTn id="27" dur="500"/>
                                        <p:tgtEl>
                                          <p:spTgt spid="99"/>
                                        </p:tgtEl>
                                      </p:cBhvr>
                                    </p:animEffect>
                                  </p:childTnLst>
                                </p:cTn>
                              </p:par>
                              <p:par>
                                <p:cTn id="28" presetID="53" presetClass="entr" presetSubtype="16" fill="hold" nodeType="withEffect">
                                  <p:stCondLst>
                                    <p:cond delay="0"/>
                                  </p:stCondLst>
                                  <p:childTnLst>
                                    <p:set>
                                      <p:cBhvr>
                                        <p:cTn id="29" dur="1" fill="hold">
                                          <p:stCondLst>
                                            <p:cond delay="0"/>
                                          </p:stCondLst>
                                        </p:cTn>
                                        <p:tgtEl>
                                          <p:spTgt spid="81"/>
                                        </p:tgtEl>
                                        <p:attrNameLst>
                                          <p:attrName>style.visibility</p:attrName>
                                        </p:attrNameLst>
                                      </p:cBhvr>
                                      <p:to>
                                        <p:strVal val="visible"/>
                                      </p:to>
                                    </p:set>
                                    <p:anim calcmode="lin" valueType="num">
                                      <p:cBhvr>
                                        <p:cTn id="30" dur="500" fill="hold"/>
                                        <p:tgtEl>
                                          <p:spTgt spid="81"/>
                                        </p:tgtEl>
                                        <p:attrNameLst>
                                          <p:attrName>ppt_w</p:attrName>
                                        </p:attrNameLst>
                                      </p:cBhvr>
                                      <p:tavLst>
                                        <p:tav tm="0">
                                          <p:val>
                                            <p:fltVal val="0"/>
                                          </p:val>
                                        </p:tav>
                                        <p:tav tm="100000">
                                          <p:val>
                                            <p:strVal val="#ppt_w"/>
                                          </p:val>
                                        </p:tav>
                                      </p:tavLst>
                                    </p:anim>
                                    <p:anim calcmode="lin" valueType="num">
                                      <p:cBhvr>
                                        <p:cTn id="31" dur="500" fill="hold"/>
                                        <p:tgtEl>
                                          <p:spTgt spid="81"/>
                                        </p:tgtEl>
                                        <p:attrNameLst>
                                          <p:attrName>ppt_h</p:attrName>
                                        </p:attrNameLst>
                                      </p:cBhvr>
                                      <p:tavLst>
                                        <p:tav tm="0">
                                          <p:val>
                                            <p:fltVal val="0"/>
                                          </p:val>
                                        </p:tav>
                                        <p:tav tm="100000">
                                          <p:val>
                                            <p:strVal val="#ppt_h"/>
                                          </p:val>
                                        </p:tav>
                                      </p:tavLst>
                                    </p:anim>
                                    <p:animEffect transition="in" filter="fade">
                                      <p:cBhvr>
                                        <p:cTn id="32" dur="500"/>
                                        <p:tgtEl>
                                          <p:spTgt spid="81"/>
                                        </p:tgtEl>
                                      </p:cBhvr>
                                    </p:animEffect>
                                  </p:childTnLst>
                                </p:cTn>
                              </p:par>
                              <p:par>
                                <p:cTn id="33" presetID="53" presetClass="entr" presetSubtype="16" fill="hold" nodeType="withEffect">
                                  <p:stCondLst>
                                    <p:cond delay="0"/>
                                  </p:stCondLst>
                                  <p:childTnLst>
                                    <p:set>
                                      <p:cBhvr>
                                        <p:cTn id="34" dur="1" fill="hold">
                                          <p:stCondLst>
                                            <p:cond delay="0"/>
                                          </p:stCondLst>
                                        </p:cTn>
                                        <p:tgtEl>
                                          <p:spTgt spid="86"/>
                                        </p:tgtEl>
                                        <p:attrNameLst>
                                          <p:attrName>style.visibility</p:attrName>
                                        </p:attrNameLst>
                                      </p:cBhvr>
                                      <p:to>
                                        <p:strVal val="visible"/>
                                      </p:to>
                                    </p:set>
                                    <p:anim calcmode="lin" valueType="num">
                                      <p:cBhvr>
                                        <p:cTn id="35" dur="500" fill="hold"/>
                                        <p:tgtEl>
                                          <p:spTgt spid="86"/>
                                        </p:tgtEl>
                                        <p:attrNameLst>
                                          <p:attrName>ppt_w</p:attrName>
                                        </p:attrNameLst>
                                      </p:cBhvr>
                                      <p:tavLst>
                                        <p:tav tm="0">
                                          <p:val>
                                            <p:fltVal val="0"/>
                                          </p:val>
                                        </p:tav>
                                        <p:tav tm="100000">
                                          <p:val>
                                            <p:strVal val="#ppt_w"/>
                                          </p:val>
                                        </p:tav>
                                      </p:tavLst>
                                    </p:anim>
                                    <p:anim calcmode="lin" valueType="num">
                                      <p:cBhvr>
                                        <p:cTn id="36" dur="500" fill="hold"/>
                                        <p:tgtEl>
                                          <p:spTgt spid="86"/>
                                        </p:tgtEl>
                                        <p:attrNameLst>
                                          <p:attrName>ppt_h</p:attrName>
                                        </p:attrNameLst>
                                      </p:cBhvr>
                                      <p:tavLst>
                                        <p:tav tm="0">
                                          <p:val>
                                            <p:fltVal val="0"/>
                                          </p:val>
                                        </p:tav>
                                        <p:tav tm="100000">
                                          <p:val>
                                            <p:strVal val="#ppt_h"/>
                                          </p:val>
                                        </p:tav>
                                      </p:tavLst>
                                    </p:anim>
                                    <p:animEffect transition="in" filter="fade">
                                      <p:cBhvr>
                                        <p:cTn id="37" dur="500"/>
                                        <p:tgtEl>
                                          <p:spTgt spid="86"/>
                                        </p:tgtEl>
                                      </p:cBhvr>
                                    </p:animEffect>
                                  </p:childTnLst>
                                </p:cTn>
                              </p:par>
                              <p:par>
                                <p:cTn id="38" presetID="53" presetClass="entr" presetSubtype="16" fill="hold" nodeType="withEffect">
                                  <p:stCondLst>
                                    <p:cond delay="0"/>
                                  </p:stCondLst>
                                  <p:childTnLst>
                                    <p:set>
                                      <p:cBhvr>
                                        <p:cTn id="39" dur="1" fill="hold">
                                          <p:stCondLst>
                                            <p:cond delay="0"/>
                                          </p:stCondLst>
                                        </p:cTn>
                                        <p:tgtEl>
                                          <p:spTgt spid="89"/>
                                        </p:tgtEl>
                                        <p:attrNameLst>
                                          <p:attrName>style.visibility</p:attrName>
                                        </p:attrNameLst>
                                      </p:cBhvr>
                                      <p:to>
                                        <p:strVal val="visible"/>
                                      </p:to>
                                    </p:set>
                                    <p:anim calcmode="lin" valueType="num">
                                      <p:cBhvr>
                                        <p:cTn id="40" dur="500" fill="hold"/>
                                        <p:tgtEl>
                                          <p:spTgt spid="89"/>
                                        </p:tgtEl>
                                        <p:attrNameLst>
                                          <p:attrName>ppt_w</p:attrName>
                                        </p:attrNameLst>
                                      </p:cBhvr>
                                      <p:tavLst>
                                        <p:tav tm="0">
                                          <p:val>
                                            <p:fltVal val="0"/>
                                          </p:val>
                                        </p:tav>
                                        <p:tav tm="100000">
                                          <p:val>
                                            <p:strVal val="#ppt_w"/>
                                          </p:val>
                                        </p:tav>
                                      </p:tavLst>
                                    </p:anim>
                                    <p:anim calcmode="lin" valueType="num">
                                      <p:cBhvr>
                                        <p:cTn id="41" dur="500" fill="hold"/>
                                        <p:tgtEl>
                                          <p:spTgt spid="89"/>
                                        </p:tgtEl>
                                        <p:attrNameLst>
                                          <p:attrName>ppt_h</p:attrName>
                                        </p:attrNameLst>
                                      </p:cBhvr>
                                      <p:tavLst>
                                        <p:tav tm="0">
                                          <p:val>
                                            <p:fltVal val="0"/>
                                          </p:val>
                                        </p:tav>
                                        <p:tav tm="100000">
                                          <p:val>
                                            <p:strVal val="#ppt_h"/>
                                          </p:val>
                                        </p:tav>
                                      </p:tavLst>
                                    </p:anim>
                                    <p:animEffect transition="in" filter="fade">
                                      <p:cBhvr>
                                        <p:cTn id="42" dur="500"/>
                                        <p:tgtEl>
                                          <p:spTgt spid="89"/>
                                        </p:tgtEl>
                                      </p:cBhvr>
                                    </p:animEffect>
                                  </p:childTnLst>
                                </p:cTn>
                              </p:par>
                              <p:par>
                                <p:cTn id="43" presetID="2" presetClass="entr" presetSubtype="1" fill="hold" grpId="0" nodeType="withEffect">
                                  <p:stCondLst>
                                    <p:cond delay="0"/>
                                  </p:stCondLst>
                                  <p:childTnLst>
                                    <p:set>
                                      <p:cBhvr>
                                        <p:cTn id="44" dur="1" fill="hold">
                                          <p:stCondLst>
                                            <p:cond delay="0"/>
                                          </p:stCondLst>
                                        </p:cTn>
                                        <p:tgtEl>
                                          <p:spTgt spid="75"/>
                                        </p:tgtEl>
                                        <p:attrNameLst>
                                          <p:attrName>style.visibility</p:attrName>
                                        </p:attrNameLst>
                                      </p:cBhvr>
                                      <p:to>
                                        <p:strVal val="visible"/>
                                      </p:to>
                                    </p:set>
                                    <p:anim calcmode="lin" valueType="num">
                                      <p:cBhvr additive="base">
                                        <p:cTn id="45" dur="500" fill="hold"/>
                                        <p:tgtEl>
                                          <p:spTgt spid="75"/>
                                        </p:tgtEl>
                                        <p:attrNameLst>
                                          <p:attrName>ppt_x</p:attrName>
                                        </p:attrNameLst>
                                      </p:cBhvr>
                                      <p:tavLst>
                                        <p:tav tm="0">
                                          <p:val>
                                            <p:strVal val="#ppt_x"/>
                                          </p:val>
                                        </p:tav>
                                        <p:tav tm="100000">
                                          <p:val>
                                            <p:strVal val="#ppt_x"/>
                                          </p:val>
                                        </p:tav>
                                      </p:tavLst>
                                    </p:anim>
                                    <p:anim calcmode="lin" valueType="num">
                                      <p:cBhvr additive="base">
                                        <p:cTn id="46" dur="500" fill="hold"/>
                                        <p:tgtEl>
                                          <p:spTgt spid="75"/>
                                        </p:tgtEl>
                                        <p:attrNameLst>
                                          <p:attrName>ppt_y</p:attrName>
                                        </p:attrNameLst>
                                      </p:cBhvr>
                                      <p:tavLst>
                                        <p:tav tm="0">
                                          <p:val>
                                            <p:strVal val="0-#ppt_h/2"/>
                                          </p:val>
                                        </p:tav>
                                        <p:tav tm="100000">
                                          <p:val>
                                            <p:strVal val="#ppt_y"/>
                                          </p:val>
                                        </p:tav>
                                      </p:tavLst>
                                    </p:anim>
                                  </p:childTnLst>
                                </p:cTn>
                              </p:par>
                              <p:par>
                                <p:cTn id="47" presetID="2" presetClass="entr" presetSubtype="1" fill="hold" grpId="0" nodeType="withEffect">
                                  <p:stCondLst>
                                    <p:cond delay="0"/>
                                  </p:stCondLst>
                                  <p:childTnLst>
                                    <p:set>
                                      <p:cBhvr>
                                        <p:cTn id="48" dur="1" fill="hold">
                                          <p:stCondLst>
                                            <p:cond delay="0"/>
                                          </p:stCondLst>
                                        </p:cTn>
                                        <p:tgtEl>
                                          <p:spTgt spid="72"/>
                                        </p:tgtEl>
                                        <p:attrNameLst>
                                          <p:attrName>style.visibility</p:attrName>
                                        </p:attrNameLst>
                                      </p:cBhvr>
                                      <p:to>
                                        <p:strVal val="visible"/>
                                      </p:to>
                                    </p:set>
                                    <p:anim calcmode="lin" valueType="num">
                                      <p:cBhvr additive="base">
                                        <p:cTn id="49" dur="500" fill="hold"/>
                                        <p:tgtEl>
                                          <p:spTgt spid="72"/>
                                        </p:tgtEl>
                                        <p:attrNameLst>
                                          <p:attrName>ppt_x</p:attrName>
                                        </p:attrNameLst>
                                      </p:cBhvr>
                                      <p:tavLst>
                                        <p:tav tm="0">
                                          <p:val>
                                            <p:strVal val="#ppt_x"/>
                                          </p:val>
                                        </p:tav>
                                        <p:tav tm="100000">
                                          <p:val>
                                            <p:strVal val="#ppt_x"/>
                                          </p:val>
                                        </p:tav>
                                      </p:tavLst>
                                    </p:anim>
                                    <p:anim calcmode="lin" valueType="num">
                                      <p:cBhvr additive="base">
                                        <p:cTn id="50" dur="500" fill="hold"/>
                                        <p:tgtEl>
                                          <p:spTgt spid="72"/>
                                        </p:tgtEl>
                                        <p:attrNameLst>
                                          <p:attrName>ppt_y</p:attrName>
                                        </p:attrNameLst>
                                      </p:cBhvr>
                                      <p:tavLst>
                                        <p:tav tm="0">
                                          <p:val>
                                            <p:strVal val="0-#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76"/>
                                        </p:tgtEl>
                                        <p:attrNameLst>
                                          <p:attrName>style.visibility</p:attrName>
                                        </p:attrNameLst>
                                      </p:cBhvr>
                                      <p:to>
                                        <p:strVal val="visible"/>
                                      </p:to>
                                    </p:set>
                                    <p:anim calcmode="lin" valueType="num">
                                      <p:cBhvr additive="base">
                                        <p:cTn id="53" dur="500" fill="hold"/>
                                        <p:tgtEl>
                                          <p:spTgt spid="76"/>
                                        </p:tgtEl>
                                        <p:attrNameLst>
                                          <p:attrName>ppt_x</p:attrName>
                                        </p:attrNameLst>
                                      </p:cBhvr>
                                      <p:tavLst>
                                        <p:tav tm="0">
                                          <p:val>
                                            <p:strVal val="#ppt_x"/>
                                          </p:val>
                                        </p:tav>
                                        <p:tav tm="100000">
                                          <p:val>
                                            <p:strVal val="#ppt_x"/>
                                          </p:val>
                                        </p:tav>
                                      </p:tavLst>
                                    </p:anim>
                                    <p:anim calcmode="lin" valueType="num">
                                      <p:cBhvr additive="base">
                                        <p:cTn id="54" dur="500" fill="hold"/>
                                        <p:tgtEl>
                                          <p:spTgt spid="76"/>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53" presetClass="entr" presetSubtype="16" fill="hold" nodeType="clickEffect">
                                  <p:stCondLst>
                                    <p:cond delay="0"/>
                                  </p:stCondLst>
                                  <p:childTnLst>
                                    <p:set>
                                      <p:cBhvr>
                                        <p:cTn id="58" dur="1" fill="hold">
                                          <p:stCondLst>
                                            <p:cond delay="0"/>
                                          </p:stCondLst>
                                        </p:cTn>
                                        <p:tgtEl>
                                          <p:spTgt spid="51"/>
                                        </p:tgtEl>
                                        <p:attrNameLst>
                                          <p:attrName>style.visibility</p:attrName>
                                        </p:attrNameLst>
                                      </p:cBhvr>
                                      <p:to>
                                        <p:strVal val="visible"/>
                                      </p:to>
                                    </p:set>
                                    <p:anim calcmode="lin" valueType="num">
                                      <p:cBhvr>
                                        <p:cTn id="59" dur="500" fill="hold"/>
                                        <p:tgtEl>
                                          <p:spTgt spid="51"/>
                                        </p:tgtEl>
                                        <p:attrNameLst>
                                          <p:attrName>ppt_w</p:attrName>
                                        </p:attrNameLst>
                                      </p:cBhvr>
                                      <p:tavLst>
                                        <p:tav tm="0">
                                          <p:val>
                                            <p:fltVal val="0"/>
                                          </p:val>
                                        </p:tav>
                                        <p:tav tm="100000">
                                          <p:val>
                                            <p:strVal val="#ppt_w"/>
                                          </p:val>
                                        </p:tav>
                                      </p:tavLst>
                                    </p:anim>
                                    <p:anim calcmode="lin" valueType="num">
                                      <p:cBhvr>
                                        <p:cTn id="60" dur="500" fill="hold"/>
                                        <p:tgtEl>
                                          <p:spTgt spid="51"/>
                                        </p:tgtEl>
                                        <p:attrNameLst>
                                          <p:attrName>ppt_h</p:attrName>
                                        </p:attrNameLst>
                                      </p:cBhvr>
                                      <p:tavLst>
                                        <p:tav tm="0">
                                          <p:val>
                                            <p:fltVal val="0"/>
                                          </p:val>
                                        </p:tav>
                                        <p:tav tm="100000">
                                          <p:val>
                                            <p:strVal val="#ppt_h"/>
                                          </p:val>
                                        </p:tav>
                                      </p:tavLst>
                                    </p:anim>
                                    <p:animEffect transition="in" filter="fade">
                                      <p:cBhvr>
                                        <p:cTn id="61" dur="500"/>
                                        <p:tgtEl>
                                          <p:spTgt spid="51"/>
                                        </p:tgtEl>
                                      </p:cBhvr>
                                    </p:animEffect>
                                  </p:childTnLst>
                                </p:cTn>
                              </p:par>
                            </p:childTnLst>
                          </p:cTn>
                        </p:par>
                      </p:childTnLst>
                    </p:cTn>
                  </p:par>
                  <p:par>
                    <p:cTn id="62" fill="hold">
                      <p:stCondLst>
                        <p:cond delay="indefinite"/>
                      </p:stCondLst>
                      <p:childTnLst>
                        <p:par>
                          <p:cTn id="63" fill="hold">
                            <p:stCondLst>
                              <p:cond delay="0"/>
                            </p:stCondLst>
                            <p:childTnLst>
                              <p:par>
                                <p:cTn id="64" presetID="2" presetClass="entr" presetSubtype="2" fill="hold" grpId="0" nodeType="clickEffect">
                                  <p:stCondLst>
                                    <p:cond delay="0"/>
                                  </p:stCondLst>
                                  <p:childTnLst>
                                    <p:set>
                                      <p:cBhvr>
                                        <p:cTn id="65" dur="1" fill="hold">
                                          <p:stCondLst>
                                            <p:cond delay="0"/>
                                          </p:stCondLst>
                                        </p:cTn>
                                        <p:tgtEl>
                                          <p:spTgt spid="77"/>
                                        </p:tgtEl>
                                        <p:attrNameLst>
                                          <p:attrName>style.visibility</p:attrName>
                                        </p:attrNameLst>
                                      </p:cBhvr>
                                      <p:to>
                                        <p:strVal val="visible"/>
                                      </p:to>
                                    </p:set>
                                    <p:anim calcmode="lin" valueType="num">
                                      <p:cBhvr additive="base">
                                        <p:cTn id="66" dur="500" fill="hold"/>
                                        <p:tgtEl>
                                          <p:spTgt spid="77"/>
                                        </p:tgtEl>
                                        <p:attrNameLst>
                                          <p:attrName>ppt_x</p:attrName>
                                        </p:attrNameLst>
                                      </p:cBhvr>
                                      <p:tavLst>
                                        <p:tav tm="0">
                                          <p:val>
                                            <p:strVal val="1+#ppt_w/2"/>
                                          </p:val>
                                        </p:tav>
                                        <p:tav tm="100000">
                                          <p:val>
                                            <p:strVal val="#ppt_x"/>
                                          </p:val>
                                        </p:tav>
                                      </p:tavLst>
                                    </p:anim>
                                    <p:anim calcmode="lin" valueType="num">
                                      <p:cBhvr additive="base">
                                        <p:cTn id="67" dur="500" fill="hold"/>
                                        <p:tgtEl>
                                          <p:spTgt spid="77"/>
                                        </p:tgtEl>
                                        <p:attrNameLst>
                                          <p:attrName>ppt_y</p:attrName>
                                        </p:attrNameLst>
                                      </p:cBhvr>
                                      <p:tavLst>
                                        <p:tav tm="0">
                                          <p:val>
                                            <p:strVal val="#ppt_y"/>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2" presetClass="entr" presetSubtype="2" fill="hold" grpId="0" nodeType="clickEffect">
                                  <p:stCondLst>
                                    <p:cond delay="0"/>
                                  </p:stCondLst>
                                  <p:childTnLst>
                                    <p:set>
                                      <p:cBhvr>
                                        <p:cTn id="71" dur="1" fill="hold">
                                          <p:stCondLst>
                                            <p:cond delay="0"/>
                                          </p:stCondLst>
                                        </p:cTn>
                                        <p:tgtEl>
                                          <p:spTgt spid="80"/>
                                        </p:tgtEl>
                                        <p:attrNameLst>
                                          <p:attrName>style.visibility</p:attrName>
                                        </p:attrNameLst>
                                      </p:cBhvr>
                                      <p:to>
                                        <p:strVal val="visible"/>
                                      </p:to>
                                    </p:set>
                                    <p:anim calcmode="lin" valueType="num">
                                      <p:cBhvr additive="base">
                                        <p:cTn id="72" dur="500" fill="hold"/>
                                        <p:tgtEl>
                                          <p:spTgt spid="80"/>
                                        </p:tgtEl>
                                        <p:attrNameLst>
                                          <p:attrName>ppt_x</p:attrName>
                                        </p:attrNameLst>
                                      </p:cBhvr>
                                      <p:tavLst>
                                        <p:tav tm="0">
                                          <p:val>
                                            <p:strVal val="1+#ppt_w/2"/>
                                          </p:val>
                                        </p:tav>
                                        <p:tav tm="100000">
                                          <p:val>
                                            <p:strVal val="#ppt_x"/>
                                          </p:val>
                                        </p:tav>
                                      </p:tavLst>
                                    </p:anim>
                                    <p:anim calcmode="lin" valueType="num">
                                      <p:cBhvr additive="base">
                                        <p:cTn id="73" dur="500" fill="hold"/>
                                        <p:tgtEl>
                                          <p:spTgt spid="8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69" grpId="0" animBg="1"/>
      <p:bldP spid="72" grpId="0" animBg="1"/>
      <p:bldP spid="75" grpId="0" animBg="1"/>
      <p:bldP spid="76" grpId="0" animBg="1"/>
      <p:bldP spid="77" grpId="0"/>
      <p:bldP spid="8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568443" y="319365"/>
            <a:ext cx="3809921" cy="420564"/>
            <a:chOff x="568442" y="319364"/>
            <a:chExt cx="3809924" cy="420565"/>
          </a:xfrm>
        </p:grpSpPr>
        <p:sp>
          <p:nvSpPr>
            <p:cNvPr id="151" name="文本框 23"/>
            <p:cNvSpPr txBox="1"/>
            <p:nvPr/>
          </p:nvSpPr>
          <p:spPr>
            <a:xfrm>
              <a:off x="665958" y="319364"/>
              <a:ext cx="1909498" cy="420565"/>
            </a:xfrm>
            <a:prstGeom prst="rect">
              <a:avLst/>
            </a:prstGeom>
            <a:noFill/>
          </p:spPr>
          <p:txBody>
            <a:bodyPr wrap="none" rtlCol="0">
              <a:spAutoFit/>
            </a:bodyPr>
            <a:lstStyle/>
            <a:p>
              <a:r>
                <a:rPr lang="zh-CN" altLang="en-US" sz="2135" dirty="0">
                  <a:solidFill>
                    <a:schemeClr val="bg1"/>
                  </a:solidFill>
                  <a:latin typeface="微软雅黑" panose="020B0503020204020204" charset="-122"/>
                </a:rPr>
                <a:t>标题文字内容 </a:t>
              </a:r>
              <a:endParaRPr lang="zh-CN" altLang="en-US" sz="2135" dirty="0">
                <a:solidFill>
                  <a:schemeClr val="bg1"/>
                </a:solidFill>
                <a:latin typeface="微软雅黑" panose="020B0503020204020204" charset="-122"/>
              </a:endParaRP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微软雅黑" panose="020B0503020204020204" charset="-122"/>
              </a:endParaRPr>
            </a:p>
          </p:txBody>
        </p:sp>
        <p:sp>
          <p:nvSpPr>
            <p:cNvPr id="153" name="文本框 23"/>
            <p:cNvSpPr txBox="1"/>
            <p:nvPr/>
          </p:nvSpPr>
          <p:spPr>
            <a:xfrm>
              <a:off x="2306003" y="429775"/>
              <a:ext cx="2072363" cy="297455"/>
            </a:xfrm>
            <a:prstGeom prst="rect">
              <a:avLst/>
            </a:prstGeom>
            <a:noFill/>
          </p:spPr>
          <p:txBody>
            <a:bodyPr wrap="none" rtlCol="0">
              <a:spAutoFit/>
            </a:bodyPr>
            <a:lstStyle/>
            <a:p>
              <a:r>
                <a:rPr lang="en-US" altLang="zh-CN" sz="1335" dirty="0">
                  <a:solidFill>
                    <a:schemeClr val="bg1"/>
                  </a:solidFill>
                  <a:latin typeface="微软雅黑" panose="020B0503020204020204" charset="-122"/>
                </a:rPr>
                <a:t>  Click here to add Title</a:t>
              </a:r>
              <a:endParaRPr lang="zh-CN" altLang="en-US" sz="1335" dirty="0">
                <a:solidFill>
                  <a:schemeClr val="bg1"/>
                </a:solidFill>
                <a:latin typeface="微软雅黑" panose="020B0503020204020204" charset="-122"/>
              </a:endParaRPr>
            </a:p>
          </p:txBody>
        </p:sp>
      </p:grpSp>
      <p:grpSp>
        <p:nvGrpSpPr>
          <p:cNvPr id="70" name="组合 69"/>
          <p:cNvGrpSpPr/>
          <p:nvPr/>
        </p:nvGrpSpPr>
        <p:grpSpPr>
          <a:xfrm>
            <a:off x="1015700" y="2928875"/>
            <a:ext cx="9936781" cy="1367051"/>
            <a:chOff x="1015699" y="2928875"/>
            <a:chExt cx="9936781" cy="1367050"/>
          </a:xfrm>
        </p:grpSpPr>
        <p:cxnSp>
          <p:nvCxnSpPr>
            <p:cNvPr id="71" name="Straight Connector 31"/>
            <p:cNvCxnSpPr/>
            <p:nvPr/>
          </p:nvCxnSpPr>
          <p:spPr>
            <a:xfrm flipV="1">
              <a:off x="1015699" y="3621611"/>
              <a:ext cx="9936781" cy="1"/>
            </a:xfrm>
            <a:prstGeom prst="line">
              <a:avLst/>
            </a:prstGeom>
            <a:ln w="13970">
              <a:solidFill>
                <a:schemeClr val="bg1"/>
              </a:solidFill>
              <a:prstDash val="dash"/>
              <a:headEnd type="none" w="med" len="med"/>
              <a:tailEnd type="stealth" w="med" len="med"/>
            </a:ln>
          </p:spPr>
          <p:style>
            <a:lnRef idx="1">
              <a:schemeClr val="accent1"/>
            </a:lnRef>
            <a:fillRef idx="0">
              <a:schemeClr val="accent1"/>
            </a:fillRef>
            <a:effectRef idx="0">
              <a:schemeClr val="accent1"/>
            </a:effectRef>
            <a:fontRef idx="minor">
              <a:schemeClr val="tx1"/>
            </a:fontRef>
          </p:style>
        </p:cxnSp>
        <p:cxnSp>
          <p:nvCxnSpPr>
            <p:cNvPr id="73" name="Straight Connector 31"/>
            <p:cNvCxnSpPr>
              <a:endCxn id="107" idx="4"/>
            </p:cNvCxnSpPr>
            <p:nvPr/>
          </p:nvCxnSpPr>
          <p:spPr>
            <a:xfrm flipV="1">
              <a:off x="2311076" y="2928875"/>
              <a:ext cx="7039" cy="696490"/>
            </a:xfrm>
            <a:prstGeom prst="line">
              <a:avLst/>
            </a:prstGeom>
            <a:ln w="13970">
              <a:solidFill>
                <a:schemeClr val="bg1"/>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4" name="Oval 5"/>
            <p:cNvSpPr/>
            <p:nvPr/>
          </p:nvSpPr>
          <p:spPr>
            <a:xfrm>
              <a:off x="2247244" y="3561532"/>
              <a:ext cx="127665" cy="127665"/>
            </a:xfrm>
            <a:prstGeom prst="ellipse">
              <a:avLst/>
            </a:prstGeom>
            <a:solidFill>
              <a:schemeClr val="tx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solidFill>
                  <a:schemeClr val="bg1"/>
                </a:solidFill>
              </a:endParaRPr>
            </a:p>
          </p:txBody>
        </p:sp>
        <p:cxnSp>
          <p:nvCxnSpPr>
            <p:cNvPr id="78" name="Straight Connector 31"/>
            <p:cNvCxnSpPr/>
            <p:nvPr/>
          </p:nvCxnSpPr>
          <p:spPr>
            <a:xfrm flipV="1">
              <a:off x="7265810" y="2928875"/>
              <a:ext cx="7039" cy="696490"/>
            </a:xfrm>
            <a:prstGeom prst="line">
              <a:avLst/>
            </a:prstGeom>
            <a:ln w="13970">
              <a:solidFill>
                <a:schemeClr val="bg1"/>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9" name="Oval 5"/>
            <p:cNvSpPr/>
            <p:nvPr/>
          </p:nvSpPr>
          <p:spPr>
            <a:xfrm>
              <a:off x="7201978" y="3561532"/>
              <a:ext cx="127665" cy="127665"/>
            </a:xfrm>
            <a:prstGeom prst="ellipse">
              <a:avLst/>
            </a:prstGeom>
            <a:solidFill>
              <a:schemeClr val="bg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solidFill>
                  <a:schemeClr val="bg1"/>
                </a:solidFill>
              </a:endParaRPr>
            </a:p>
          </p:txBody>
        </p:sp>
        <p:cxnSp>
          <p:nvCxnSpPr>
            <p:cNvPr id="84" name="Straight Connector 31"/>
            <p:cNvCxnSpPr/>
            <p:nvPr/>
          </p:nvCxnSpPr>
          <p:spPr>
            <a:xfrm flipV="1">
              <a:off x="4777173" y="3599435"/>
              <a:ext cx="7039" cy="696490"/>
            </a:xfrm>
            <a:prstGeom prst="line">
              <a:avLst/>
            </a:prstGeom>
            <a:ln w="13970">
              <a:solidFill>
                <a:schemeClr val="bg1"/>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85" name="Oval 5"/>
            <p:cNvSpPr/>
            <p:nvPr/>
          </p:nvSpPr>
          <p:spPr>
            <a:xfrm>
              <a:off x="4713341" y="3561532"/>
              <a:ext cx="127665" cy="127665"/>
            </a:xfrm>
            <a:prstGeom prst="ellipse">
              <a:avLst/>
            </a:prstGeom>
            <a:solidFill>
              <a:schemeClr val="bg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solidFill>
                  <a:schemeClr val="bg1"/>
                </a:solidFill>
              </a:endParaRPr>
            </a:p>
          </p:txBody>
        </p:sp>
        <p:cxnSp>
          <p:nvCxnSpPr>
            <p:cNvPr id="90" name="Straight Connector 31"/>
            <p:cNvCxnSpPr/>
            <p:nvPr/>
          </p:nvCxnSpPr>
          <p:spPr>
            <a:xfrm flipV="1">
              <a:off x="9743294" y="3599435"/>
              <a:ext cx="7039" cy="696490"/>
            </a:xfrm>
            <a:prstGeom prst="line">
              <a:avLst/>
            </a:prstGeom>
            <a:ln w="13970">
              <a:solidFill>
                <a:schemeClr val="bg1"/>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91" name="Oval 5"/>
            <p:cNvSpPr/>
            <p:nvPr/>
          </p:nvSpPr>
          <p:spPr>
            <a:xfrm>
              <a:off x="9679462" y="3561532"/>
              <a:ext cx="127665" cy="127665"/>
            </a:xfrm>
            <a:prstGeom prst="ellipse">
              <a:avLst/>
            </a:prstGeom>
            <a:solidFill>
              <a:schemeClr val="tx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solidFill>
                  <a:schemeClr val="bg1"/>
                </a:solidFill>
              </a:endParaRPr>
            </a:p>
          </p:txBody>
        </p:sp>
      </p:grpSp>
      <p:sp>
        <p:nvSpPr>
          <p:cNvPr id="92" name="矩形 91"/>
          <p:cNvSpPr/>
          <p:nvPr/>
        </p:nvSpPr>
        <p:spPr>
          <a:xfrm>
            <a:off x="3058455" y="2031784"/>
            <a:ext cx="3339805" cy="1143711"/>
          </a:xfrm>
          <a:prstGeom prst="rect">
            <a:avLst/>
          </a:prstGeom>
        </p:spPr>
        <p:txBody>
          <a:bodyPr wrap="square" lIns="91440" tIns="45720" rIns="91440" bIns="45720">
            <a:spAutoFit/>
          </a:bodyPr>
          <a:lstStyle/>
          <a:p>
            <a:pPr>
              <a:lnSpc>
                <a:spcPct val="150000"/>
              </a:lnSpc>
              <a:spcBef>
                <a:spcPts val="1000"/>
              </a:spcBef>
              <a:buFont typeface="Arial" panose="020B0604020202020204" pitchFamily="34" charset="0"/>
              <a:buChar char="•"/>
            </a:pPr>
            <a:r>
              <a:rPr lang="zh-CN" altLang="en-US" sz="1335" dirty="0">
                <a:solidFill>
                  <a:schemeClr val="bg1"/>
                </a:solidFill>
                <a:latin typeface="微软雅黑" panose="020B0503020204020204" charset="-122"/>
                <a:cs typeface="宋体" panose="02010600030101010101" pitchFamily="2" charset="-122"/>
              </a:rPr>
              <a:t>单击此处添加段落文本单击此处添加段落文本单击此处添加段落文本</a:t>
            </a:r>
            <a:endParaRPr lang="zh-CN" altLang="en-US" sz="1335" dirty="0">
              <a:solidFill>
                <a:schemeClr val="bg1"/>
              </a:solidFill>
              <a:latin typeface="微软雅黑" panose="020B0503020204020204" charset="-122"/>
              <a:cs typeface="宋体" panose="02010600030101010101" pitchFamily="2" charset="-122"/>
            </a:endParaRPr>
          </a:p>
          <a:p>
            <a:pPr>
              <a:lnSpc>
                <a:spcPct val="150000"/>
              </a:lnSpc>
              <a:spcBef>
                <a:spcPts val="1000"/>
              </a:spcBef>
              <a:buFont typeface="Arial" panose="020B0604020202020204" pitchFamily="34" charset="0"/>
              <a:buChar char="•"/>
            </a:pPr>
            <a:endParaRPr lang="zh-CN" altLang="en-US" sz="1335" dirty="0">
              <a:solidFill>
                <a:schemeClr val="bg1"/>
              </a:solidFill>
              <a:latin typeface="微软雅黑" panose="020B0503020204020204" charset="-122"/>
              <a:cs typeface="宋体" panose="02010600030101010101" pitchFamily="2" charset="-122"/>
            </a:endParaRPr>
          </a:p>
        </p:txBody>
      </p:sp>
      <p:sp>
        <p:nvSpPr>
          <p:cNvPr id="93" name="矩形 92"/>
          <p:cNvSpPr/>
          <p:nvPr/>
        </p:nvSpPr>
        <p:spPr>
          <a:xfrm>
            <a:off x="8025460" y="2031784"/>
            <a:ext cx="3339805" cy="1143711"/>
          </a:xfrm>
          <a:prstGeom prst="rect">
            <a:avLst/>
          </a:prstGeom>
        </p:spPr>
        <p:txBody>
          <a:bodyPr wrap="square" lIns="91440" tIns="45720" rIns="91440" bIns="45720">
            <a:spAutoFit/>
          </a:bodyPr>
          <a:lstStyle/>
          <a:p>
            <a:pPr>
              <a:lnSpc>
                <a:spcPct val="150000"/>
              </a:lnSpc>
              <a:spcBef>
                <a:spcPts val="1000"/>
              </a:spcBef>
              <a:buFont typeface="Arial" panose="020B0604020202020204" pitchFamily="34" charset="0"/>
              <a:buChar char="•"/>
            </a:pPr>
            <a:r>
              <a:rPr lang="zh-CN" altLang="en-US" sz="1335" dirty="0">
                <a:solidFill>
                  <a:schemeClr val="bg1"/>
                </a:solidFill>
                <a:latin typeface="微软雅黑" panose="020B0503020204020204" charset="-122"/>
                <a:cs typeface="宋体" panose="02010600030101010101" pitchFamily="2" charset="-122"/>
              </a:rPr>
              <a:t>单击此处添加段落文本单击此处添加段落文本单击此处添加段落文本</a:t>
            </a:r>
            <a:endParaRPr lang="zh-CN" altLang="en-US" sz="1335" dirty="0">
              <a:solidFill>
                <a:schemeClr val="bg1"/>
              </a:solidFill>
              <a:latin typeface="微软雅黑" panose="020B0503020204020204" charset="-122"/>
              <a:cs typeface="宋体" panose="02010600030101010101" pitchFamily="2" charset="-122"/>
            </a:endParaRPr>
          </a:p>
          <a:p>
            <a:pPr>
              <a:lnSpc>
                <a:spcPct val="150000"/>
              </a:lnSpc>
              <a:spcBef>
                <a:spcPts val="1000"/>
              </a:spcBef>
              <a:buFont typeface="Arial" panose="020B0604020202020204" pitchFamily="34" charset="0"/>
              <a:buChar char="•"/>
            </a:pPr>
            <a:endParaRPr lang="zh-CN" altLang="en-US" sz="1335" dirty="0">
              <a:solidFill>
                <a:schemeClr val="bg1"/>
              </a:solidFill>
              <a:latin typeface="微软雅黑" panose="020B0503020204020204" charset="-122"/>
              <a:cs typeface="宋体" panose="02010600030101010101" pitchFamily="2" charset="-122"/>
            </a:endParaRPr>
          </a:p>
        </p:txBody>
      </p:sp>
      <p:sp>
        <p:nvSpPr>
          <p:cNvPr id="94" name="矩形 93"/>
          <p:cNvSpPr/>
          <p:nvPr/>
        </p:nvSpPr>
        <p:spPr>
          <a:xfrm>
            <a:off x="973238" y="4295926"/>
            <a:ext cx="3339805" cy="1143711"/>
          </a:xfrm>
          <a:prstGeom prst="rect">
            <a:avLst/>
          </a:prstGeom>
        </p:spPr>
        <p:txBody>
          <a:bodyPr wrap="square" lIns="91440" tIns="45720" rIns="91440" bIns="45720">
            <a:spAutoFit/>
          </a:bodyPr>
          <a:lstStyle/>
          <a:p>
            <a:pPr>
              <a:lnSpc>
                <a:spcPct val="150000"/>
              </a:lnSpc>
              <a:spcBef>
                <a:spcPts val="1000"/>
              </a:spcBef>
              <a:buFont typeface="Arial" panose="020B0604020202020204" pitchFamily="34" charset="0"/>
              <a:buChar char="•"/>
            </a:pPr>
            <a:r>
              <a:rPr lang="zh-CN" altLang="en-US" sz="1335" dirty="0">
                <a:solidFill>
                  <a:schemeClr val="bg1"/>
                </a:solidFill>
                <a:latin typeface="微软雅黑" panose="020B0503020204020204" charset="-122"/>
                <a:cs typeface="宋体" panose="02010600030101010101" pitchFamily="2" charset="-122"/>
              </a:rPr>
              <a:t>单击此处添加段落文本单击此处添加段落文本单击此处添加段落文本</a:t>
            </a:r>
            <a:endParaRPr lang="zh-CN" altLang="en-US" sz="1335" dirty="0">
              <a:solidFill>
                <a:schemeClr val="bg1"/>
              </a:solidFill>
              <a:latin typeface="微软雅黑" panose="020B0503020204020204" charset="-122"/>
              <a:cs typeface="宋体" panose="02010600030101010101" pitchFamily="2" charset="-122"/>
            </a:endParaRPr>
          </a:p>
          <a:p>
            <a:pPr>
              <a:lnSpc>
                <a:spcPct val="150000"/>
              </a:lnSpc>
              <a:spcBef>
                <a:spcPts val="1000"/>
              </a:spcBef>
              <a:buFont typeface="Arial" panose="020B0604020202020204" pitchFamily="34" charset="0"/>
              <a:buChar char="•"/>
            </a:pPr>
            <a:endParaRPr lang="zh-CN" altLang="en-US" sz="1335" dirty="0">
              <a:solidFill>
                <a:schemeClr val="bg1"/>
              </a:solidFill>
              <a:latin typeface="微软雅黑" panose="020B0503020204020204" charset="-122"/>
              <a:cs typeface="宋体" panose="02010600030101010101" pitchFamily="2" charset="-122"/>
            </a:endParaRPr>
          </a:p>
        </p:txBody>
      </p:sp>
      <p:sp>
        <p:nvSpPr>
          <p:cNvPr id="95" name="矩形 94"/>
          <p:cNvSpPr/>
          <p:nvPr/>
        </p:nvSpPr>
        <p:spPr>
          <a:xfrm>
            <a:off x="5749744" y="4295926"/>
            <a:ext cx="3339805" cy="1143711"/>
          </a:xfrm>
          <a:prstGeom prst="rect">
            <a:avLst/>
          </a:prstGeom>
        </p:spPr>
        <p:txBody>
          <a:bodyPr wrap="square" lIns="91440" tIns="45720" rIns="91440" bIns="45720">
            <a:spAutoFit/>
          </a:bodyPr>
          <a:lstStyle/>
          <a:p>
            <a:pPr>
              <a:lnSpc>
                <a:spcPct val="150000"/>
              </a:lnSpc>
              <a:spcBef>
                <a:spcPts val="1000"/>
              </a:spcBef>
              <a:buFont typeface="Arial" panose="020B0604020202020204" pitchFamily="34" charset="0"/>
              <a:buChar char="•"/>
            </a:pPr>
            <a:r>
              <a:rPr lang="zh-CN" altLang="en-US" sz="1335" dirty="0">
                <a:solidFill>
                  <a:schemeClr val="bg1"/>
                </a:solidFill>
                <a:latin typeface="微软雅黑" panose="020B0503020204020204" charset="-122"/>
                <a:cs typeface="宋体" panose="02010600030101010101" pitchFamily="2" charset="-122"/>
              </a:rPr>
              <a:t>单击此处添加段落文本单击此处添加段落文本单击此处添加段落文本</a:t>
            </a:r>
            <a:endParaRPr lang="zh-CN" altLang="en-US" sz="1335" dirty="0">
              <a:solidFill>
                <a:schemeClr val="bg1"/>
              </a:solidFill>
              <a:latin typeface="微软雅黑" panose="020B0503020204020204" charset="-122"/>
              <a:cs typeface="宋体" panose="02010600030101010101" pitchFamily="2" charset="-122"/>
            </a:endParaRPr>
          </a:p>
          <a:p>
            <a:pPr>
              <a:lnSpc>
                <a:spcPct val="150000"/>
              </a:lnSpc>
              <a:spcBef>
                <a:spcPts val="1000"/>
              </a:spcBef>
              <a:buFont typeface="Arial" panose="020B0604020202020204" pitchFamily="34" charset="0"/>
              <a:buChar char="•"/>
            </a:pPr>
            <a:endParaRPr lang="zh-CN" altLang="en-US" sz="1335" dirty="0">
              <a:solidFill>
                <a:schemeClr val="bg1"/>
              </a:solidFill>
              <a:latin typeface="微软雅黑" panose="020B0503020204020204" charset="-122"/>
              <a:cs typeface="宋体" panose="02010600030101010101" pitchFamily="2" charset="-122"/>
            </a:endParaRPr>
          </a:p>
        </p:txBody>
      </p:sp>
      <p:grpSp>
        <p:nvGrpSpPr>
          <p:cNvPr id="96" name="组合 95"/>
          <p:cNvGrpSpPr/>
          <p:nvPr/>
        </p:nvGrpSpPr>
        <p:grpSpPr>
          <a:xfrm>
            <a:off x="1682703" y="1845934"/>
            <a:ext cx="1251019" cy="1253549"/>
            <a:chOff x="1771602" y="1706233"/>
            <a:chExt cx="1251019" cy="1253549"/>
          </a:xfrm>
        </p:grpSpPr>
        <p:grpSp>
          <p:nvGrpSpPr>
            <p:cNvPr id="104" name="Group 38"/>
            <p:cNvGrpSpPr/>
            <p:nvPr/>
          </p:nvGrpSpPr>
          <p:grpSpPr>
            <a:xfrm>
              <a:off x="1771602" y="1706233"/>
              <a:ext cx="1251019" cy="1253549"/>
              <a:chOff x="3692576" y="1742634"/>
              <a:chExt cx="2790379" cy="2796023"/>
            </a:xfrm>
          </p:grpSpPr>
          <p:grpSp>
            <p:nvGrpSpPr>
              <p:cNvPr id="106" name="组合 79"/>
              <p:cNvGrpSpPr/>
              <p:nvPr/>
            </p:nvGrpSpPr>
            <p:grpSpPr bwMode="auto">
              <a:xfrm>
                <a:off x="3692576" y="1742634"/>
                <a:ext cx="2790379" cy="2796023"/>
                <a:chOff x="6379729" y="2488774"/>
                <a:chExt cx="2513016" cy="2513016"/>
              </a:xfrm>
            </p:grpSpPr>
            <p:sp>
              <p:nvSpPr>
                <p:cNvPr id="10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2400" kern="0">
                    <a:solidFill>
                      <a:schemeClr val="bg1"/>
                    </a:solidFill>
                    <a:ea typeface="宋体" panose="02010600030101010101" pitchFamily="2" charset="-122"/>
                  </a:endParaRPr>
                </a:p>
              </p:txBody>
            </p:sp>
            <p:sp>
              <p:nvSpPr>
                <p:cNvPr id="109" name="任意多边形 83"/>
                <p:cNvSpPr/>
                <p:nvPr/>
              </p:nvSpPr>
              <p:spPr>
                <a:xfrm rot="16377237">
                  <a:off x="6409521" y="2506880"/>
                  <a:ext cx="2476803" cy="2476799"/>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chemeClr val="bg1"/>
                    </a:solidFill>
                  </a:endParaRPr>
                </a:p>
              </p:txBody>
            </p:sp>
          </p:grpSp>
          <p:sp>
            <p:nvSpPr>
              <p:cNvPr id="107" name="椭圆 80"/>
              <p:cNvSpPr/>
              <p:nvPr/>
            </p:nvSpPr>
            <p:spPr bwMode="auto">
              <a:xfrm>
                <a:off x="4101618" y="2137562"/>
                <a:ext cx="2016471" cy="2020558"/>
              </a:xfrm>
              <a:prstGeom prst="ellipse">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chemeClr val="bg1"/>
                  </a:solidFill>
                </a:endParaRPr>
              </a:p>
            </p:txBody>
          </p:sp>
        </p:grpSp>
        <p:pic>
          <p:nvPicPr>
            <p:cNvPr id="105" name="Picture 5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156482" y="2107859"/>
              <a:ext cx="487177" cy="487177"/>
            </a:xfrm>
            <a:prstGeom prst="rect">
              <a:avLst/>
            </a:prstGeom>
          </p:spPr>
        </p:pic>
      </p:grpSp>
      <p:grpSp>
        <p:nvGrpSpPr>
          <p:cNvPr id="110" name="组合 109"/>
          <p:cNvGrpSpPr/>
          <p:nvPr/>
        </p:nvGrpSpPr>
        <p:grpSpPr>
          <a:xfrm>
            <a:off x="6617849" y="1844168"/>
            <a:ext cx="1251019" cy="1253549"/>
            <a:chOff x="6706749" y="1704468"/>
            <a:chExt cx="1251019" cy="1253549"/>
          </a:xfrm>
        </p:grpSpPr>
        <p:grpSp>
          <p:nvGrpSpPr>
            <p:cNvPr id="111" name="Group 43"/>
            <p:cNvGrpSpPr/>
            <p:nvPr/>
          </p:nvGrpSpPr>
          <p:grpSpPr>
            <a:xfrm>
              <a:off x="6706749" y="1704468"/>
              <a:ext cx="1251019" cy="1253549"/>
              <a:chOff x="3692576" y="1742634"/>
              <a:chExt cx="2790379" cy="2796023"/>
            </a:xfrm>
          </p:grpSpPr>
          <p:grpSp>
            <p:nvGrpSpPr>
              <p:cNvPr id="126" name="组合 79"/>
              <p:cNvGrpSpPr/>
              <p:nvPr/>
            </p:nvGrpSpPr>
            <p:grpSpPr bwMode="auto">
              <a:xfrm>
                <a:off x="3692576" y="1742634"/>
                <a:ext cx="2790379" cy="2796023"/>
                <a:chOff x="6379729" y="2488774"/>
                <a:chExt cx="2513016" cy="2513016"/>
              </a:xfrm>
            </p:grpSpPr>
            <p:sp>
              <p:nvSpPr>
                <p:cNvPr id="12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2400" kern="0">
                    <a:solidFill>
                      <a:schemeClr val="bg1"/>
                    </a:solidFill>
                    <a:ea typeface="宋体" panose="02010600030101010101" pitchFamily="2" charset="-122"/>
                  </a:endParaRPr>
                </a:p>
              </p:txBody>
            </p:sp>
            <p:sp>
              <p:nvSpPr>
                <p:cNvPr id="129"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chemeClr val="bg1"/>
                    </a:solidFill>
                  </a:endParaRPr>
                </a:p>
              </p:txBody>
            </p:sp>
          </p:grpSp>
          <p:sp>
            <p:nvSpPr>
              <p:cNvPr id="127" name="椭圆 80"/>
              <p:cNvSpPr/>
              <p:nvPr/>
            </p:nvSpPr>
            <p:spPr bwMode="auto">
              <a:xfrm>
                <a:off x="4101618" y="2137562"/>
                <a:ext cx="2016471" cy="2020558"/>
              </a:xfrm>
              <a:prstGeom prst="ellipse">
                <a:avLst/>
              </a:prstGeom>
              <a:solidFill>
                <a:schemeClr val="bg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chemeClr val="bg1"/>
                  </a:solidFill>
                </a:endParaRPr>
              </a:p>
            </p:txBody>
          </p:sp>
        </p:grpSp>
        <p:grpSp>
          <p:nvGrpSpPr>
            <p:cNvPr id="112" name="Group 24"/>
            <p:cNvGrpSpPr>
              <a:grpSpLocks noChangeAspect="1"/>
            </p:cNvGrpSpPr>
            <p:nvPr/>
          </p:nvGrpSpPr>
          <p:grpSpPr>
            <a:xfrm>
              <a:off x="7152542" y="2112972"/>
              <a:ext cx="404336" cy="404336"/>
              <a:chOff x="6111586" y="318800"/>
              <a:chExt cx="490538" cy="490538"/>
            </a:xfrm>
            <a:solidFill>
              <a:srgbClr val="FFFFFF"/>
            </a:solidFill>
          </p:grpSpPr>
          <p:sp>
            <p:nvSpPr>
              <p:cNvPr id="113" name="Freeform 5"/>
              <p:cNvSpPr>
                <a:spLocks noEditPoints="1"/>
              </p:cNvSpPr>
              <p:nvPr/>
            </p:nvSpPr>
            <p:spPr bwMode="auto">
              <a:xfrm>
                <a:off x="6111586" y="318800"/>
                <a:ext cx="490538" cy="490538"/>
              </a:xfrm>
              <a:custGeom>
                <a:avLst/>
                <a:gdLst>
                  <a:gd name="T0" fmla="*/ 116 w 128"/>
                  <a:gd name="T1" fmla="*/ 0 h 128"/>
                  <a:gd name="T2" fmla="*/ 28 w 128"/>
                  <a:gd name="T3" fmla="*/ 0 h 128"/>
                  <a:gd name="T4" fmla="*/ 16 w 128"/>
                  <a:gd name="T5" fmla="*/ 12 h 128"/>
                  <a:gd name="T6" fmla="*/ 16 w 128"/>
                  <a:gd name="T7" fmla="*/ 20 h 128"/>
                  <a:gd name="T8" fmla="*/ 12 w 128"/>
                  <a:gd name="T9" fmla="*/ 20 h 128"/>
                  <a:gd name="T10" fmla="*/ 0 w 128"/>
                  <a:gd name="T11" fmla="*/ 32 h 128"/>
                  <a:gd name="T12" fmla="*/ 0 w 128"/>
                  <a:gd name="T13" fmla="*/ 112 h 128"/>
                  <a:gd name="T14" fmla="*/ 16 w 128"/>
                  <a:gd name="T15" fmla="*/ 128 h 128"/>
                  <a:gd name="T16" fmla="*/ 112 w 128"/>
                  <a:gd name="T17" fmla="*/ 128 h 128"/>
                  <a:gd name="T18" fmla="*/ 128 w 128"/>
                  <a:gd name="T19" fmla="*/ 112 h 128"/>
                  <a:gd name="T20" fmla="*/ 128 w 128"/>
                  <a:gd name="T21" fmla="*/ 12 h 128"/>
                  <a:gd name="T22" fmla="*/ 116 w 128"/>
                  <a:gd name="T23" fmla="*/ 0 h 128"/>
                  <a:gd name="T24" fmla="*/ 120 w 128"/>
                  <a:gd name="T25" fmla="*/ 112 h 128"/>
                  <a:gd name="T26" fmla="*/ 112 w 128"/>
                  <a:gd name="T27" fmla="*/ 120 h 128"/>
                  <a:gd name="T28" fmla="*/ 16 w 128"/>
                  <a:gd name="T29" fmla="*/ 120 h 128"/>
                  <a:gd name="T30" fmla="*/ 8 w 128"/>
                  <a:gd name="T31" fmla="*/ 112 h 128"/>
                  <a:gd name="T32" fmla="*/ 8 w 128"/>
                  <a:gd name="T33" fmla="*/ 32 h 128"/>
                  <a:gd name="T34" fmla="*/ 12 w 128"/>
                  <a:gd name="T35" fmla="*/ 28 h 128"/>
                  <a:gd name="T36" fmla="*/ 16 w 128"/>
                  <a:gd name="T37" fmla="*/ 28 h 128"/>
                  <a:gd name="T38" fmla="*/ 16 w 128"/>
                  <a:gd name="T39" fmla="*/ 108 h 128"/>
                  <a:gd name="T40" fmla="*/ 20 w 128"/>
                  <a:gd name="T41" fmla="*/ 112 h 128"/>
                  <a:gd name="T42" fmla="*/ 24 w 128"/>
                  <a:gd name="T43" fmla="*/ 108 h 128"/>
                  <a:gd name="T44" fmla="*/ 24 w 128"/>
                  <a:gd name="T45" fmla="*/ 12 h 128"/>
                  <a:gd name="T46" fmla="*/ 28 w 128"/>
                  <a:gd name="T47" fmla="*/ 8 h 128"/>
                  <a:gd name="T48" fmla="*/ 116 w 128"/>
                  <a:gd name="T49" fmla="*/ 8 h 128"/>
                  <a:gd name="T50" fmla="*/ 120 w 128"/>
                  <a:gd name="T51" fmla="*/ 12 h 128"/>
                  <a:gd name="T52" fmla="*/ 120 w 128"/>
                  <a:gd name="T53"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8" h="128">
                    <a:moveTo>
                      <a:pt x="116" y="0"/>
                    </a:moveTo>
                    <a:cubicBezTo>
                      <a:pt x="28" y="0"/>
                      <a:pt x="28" y="0"/>
                      <a:pt x="28" y="0"/>
                    </a:cubicBezTo>
                    <a:cubicBezTo>
                      <a:pt x="21" y="0"/>
                      <a:pt x="16" y="5"/>
                      <a:pt x="16" y="12"/>
                    </a:cubicBezTo>
                    <a:cubicBezTo>
                      <a:pt x="16" y="20"/>
                      <a:pt x="16" y="20"/>
                      <a:pt x="16" y="20"/>
                    </a:cubicBezTo>
                    <a:cubicBezTo>
                      <a:pt x="12" y="20"/>
                      <a:pt x="12" y="20"/>
                      <a:pt x="12" y="20"/>
                    </a:cubicBezTo>
                    <a:cubicBezTo>
                      <a:pt x="5" y="20"/>
                      <a:pt x="0" y="25"/>
                      <a:pt x="0" y="32"/>
                    </a:cubicBezTo>
                    <a:cubicBezTo>
                      <a:pt x="0" y="112"/>
                      <a:pt x="0" y="112"/>
                      <a:pt x="0" y="112"/>
                    </a:cubicBezTo>
                    <a:cubicBezTo>
                      <a:pt x="0" y="121"/>
                      <a:pt x="7" y="128"/>
                      <a:pt x="16" y="128"/>
                    </a:cubicBezTo>
                    <a:cubicBezTo>
                      <a:pt x="112" y="128"/>
                      <a:pt x="112" y="128"/>
                      <a:pt x="112" y="128"/>
                    </a:cubicBezTo>
                    <a:cubicBezTo>
                      <a:pt x="121" y="128"/>
                      <a:pt x="128" y="121"/>
                      <a:pt x="128" y="112"/>
                    </a:cubicBezTo>
                    <a:cubicBezTo>
                      <a:pt x="128" y="12"/>
                      <a:pt x="128" y="12"/>
                      <a:pt x="128" y="12"/>
                    </a:cubicBezTo>
                    <a:cubicBezTo>
                      <a:pt x="128" y="5"/>
                      <a:pt x="123" y="0"/>
                      <a:pt x="116" y="0"/>
                    </a:cubicBezTo>
                    <a:close/>
                    <a:moveTo>
                      <a:pt x="120" y="112"/>
                    </a:moveTo>
                    <a:cubicBezTo>
                      <a:pt x="120" y="116"/>
                      <a:pt x="116" y="120"/>
                      <a:pt x="112" y="120"/>
                    </a:cubicBezTo>
                    <a:cubicBezTo>
                      <a:pt x="16" y="120"/>
                      <a:pt x="16" y="120"/>
                      <a:pt x="16" y="120"/>
                    </a:cubicBezTo>
                    <a:cubicBezTo>
                      <a:pt x="12" y="120"/>
                      <a:pt x="8" y="116"/>
                      <a:pt x="8" y="112"/>
                    </a:cubicBezTo>
                    <a:cubicBezTo>
                      <a:pt x="8" y="32"/>
                      <a:pt x="8" y="32"/>
                      <a:pt x="8" y="32"/>
                    </a:cubicBezTo>
                    <a:cubicBezTo>
                      <a:pt x="8" y="30"/>
                      <a:pt x="10" y="28"/>
                      <a:pt x="12" y="28"/>
                    </a:cubicBezTo>
                    <a:cubicBezTo>
                      <a:pt x="16" y="28"/>
                      <a:pt x="16" y="28"/>
                      <a:pt x="16" y="28"/>
                    </a:cubicBezTo>
                    <a:cubicBezTo>
                      <a:pt x="16" y="108"/>
                      <a:pt x="16" y="108"/>
                      <a:pt x="16" y="108"/>
                    </a:cubicBezTo>
                    <a:cubicBezTo>
                      <a:pt x="16" y="110"/>
                      <a:pt x="18" y="112"/>
                      <a:pt x="20" y="112"/>
                    </a:cubicBezTo>
                    <a:cubicBezTo>
                      <a:pt x="22" y="112"/>
                      <a:pt x="24" y="110"/>
                      <a:pt x="24" y="108"/>
                    </a:cubicBezTo>
                    <a:cubicBezTo>
                      <a:pt x="24" y="12"/>
                      <a:pt x="24" y="12"/>
                      <a:pt x="24" y="12"/>
                    </a:cubicBezTo>
                    <a:cubicBezTo>
                      <a:pt x="24" y="10"/>
                      <a:pt x="26" y="8"/>
                      <a:pt x="28" y="8"/>
                    </a:cubicBezTo>
                    <a:cubicBezTo>
                      <a:pt x="116" y="8"/>
                      <a:pt x="116" y="8"/>
                      <a:pt x="116" y="8"/>
                    </a:cubicBezTo>
                    <a:cubicBezTo>
                      <a:pt x="118" y="8"/>
                      <a:pt x="120" y="10"/>
                      <a:pt x="120" y="12"/>
                    </a:cubicBezTo>
                    <a:lnTo>
                      <a:pt x="120" y="1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2400">
                  <a:solidFill>
                    <a:schemeClr val="bg1"/>
                  </a:solidFill>
                </a:endParaRPr>
              </a:p>
            </p:txBody>
          </p:sp>
          <p:sp>
            <p:nvSpPr>
              <p:cNvPr id="114" name="Freeform 6"/>
              <p:cNvSpPr/>
              <p:nvPr/>
            </p:nvSpPr>
            <p:spPr bwMode="auto">
              <a:xfrm>
                <a:off x="6402099" y="502950"/>
                <a:ext cx="138113" cy="14288"/>
              </a:xfrm>
              <a:custGeom>
                <a:avLst/>
                <a:gdLst>
                  <a:gd name="T0" fmla="*/ 2 w 36"/>
                  <a:gd name="T1" fmla="*/ 4 h 4"/>
                  <a:gd name="T2" fmla="*/ 34 w 36"/>
                  <a:gd name="T3" fmla="*/ 4 h 4"/>
                  <a:gd name="T4" fmla="*/ 36 w 36"/>
                  <a:gd name="T5" fmla="*/ 2 h 4"/>
                  <a:gd name="T6" fmla="*/ 34 w 36"/>
                  <a:gd name="T7" fmla="*/ 0 h 4"/>
                  <a:gd name="T8" fmla="*/ 2 w 36"/>
                  <a:gd name="T9" fmla="*/ 0 h 4"/>
                  <a:gd name="T10" fmla="*/ 0 w 36"/>
                  <a:gd name="T11" fmla="*/ 2 h 4"/>
                  <a:gd name="T12" fmla="*/ 2 w 3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2" y="4"/>
                    </a:moveTo>
                    <a:cubicBezTo>
                      <a:pt x="34" y="4"/>
                      <a:pt x="34" y="4"/>
                      <a:pt x="34" y="4"/>
                    </a:cubicBezTo>
                    <a:cubicBezTo>
                      <a:pt x="35" y="4"/>
                      <a:pt x="36" y="3"/>
                      <a:pt x="36" y="2"/>
                    </a:cubicBezTo>
                    <a:cubicBezTo>
                      <a:pt x="36" y="1"/>
                      <a:pt x="35" y="0"/>
                      <a:pt x="34"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2400">
                  <a:solidFill>
                    <a:schemeClr val="bg1"/>
                  </a:solidFill>
                </a:endParaRPr>
              </a:p>
            </p:txBody>
          </p:sp>
          <p:sp>
            <p:nvSpPr>
              <p:cNvPr id="115" name="Freeform 7"/>
              <p:cNvSpPr/>
              <p:nvPr/>
            </p:nvSpPr>
            <p:spPr bwMode="auto">
              <a:xfrm>
                <a:off x="6402099" y="456912"/>
                <a:ext cx="138113" cy="14288"/>
              </a:xfrm>
              <a:custGeom>
                <a:avLst/>
                <a:gdLst>
                  <a:gd name="T0" fmla="*/ 2 w 36"/>
                  <a:gd name="T1" fmla="*/ 4 h 4"/>
                  <a:gd name="T2" fmla="*/ 34 w 36"/>
                  <a:gd name="T3" fmla="*/ 4 h 4"/>
                  <a:gd name="T4" fmla="*/ 36 w 36"/>
                  <a:gd name="T5" fmla="*/ 2 h 4"/>
                  <a:gd name="T6" fmla="*/ 34 w 36"/>
                  <a:gd name="T7" fmla="*/ 0 h 4"/>
                  <a:gd name="T8" fmla="*/ 2 w 36"/>
                  <a:gd name="T9" fmla="*/ 0 h 4"/>
                  <a:gd name="T10" fmla="*/ 0 w 36"/>
                  <a:gd name="T11" fmla="*/ 2 h 4"/>
                  <a:gd name="T12" fmla="*/ 2 w 3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2" y="4"/>
                    </a:moveTo>
                    <a:cubicBezTo>
                      <a:pt x="34" y="4"/>
                      <a:pt x="34" y="4"/>
                      <a:pt x="34" y="4"/>
                    </a:cubicBezTo>
                    <a:cubicBezTo>
                      <a:pt x="35" y="4"/>
                      <a:pt x="36" y="3"/>
                      <a:pt x="36" y="2"/>
                    </a:cubicBezTo>
                    <a:cubicBezTo>
                      <a:pt x="36" y="1"/>
                      <a:pt x="35" y="0"/>
                      <a:pt x="34"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2400">
                  <a:solidFill>
                    <a:schemeClr val="bg1"/>
                  </a:solidFill>
                </a:endParaRPr>
              </a:p>
            </p:txBody>
          </p:sp>
          <p:sp>
            <p:nvSpPr>
              <p:cNvPr id="116" name="Freeform 8"/>
              <p:cNvSpPr/>
              <p:nvPr/>
            </p:nvSpPr>
            <p:spPr bwMode="auto">
              <a:xfrm>
                <a:off x="6402099" y="410875"/>
                <a:ext cx="138113" cy="14288"/>
              </a:xfrm>
              <a:custGeom>
                <a:avLst/>
                <a:gdLst>
                  <a:gd name="T0" fmla="*/ 2 w 36"/>
                  <a:gd name="T1" fmla="*/ 4 h 4"/>
                  <a:gd name="T2" fmla="*/ 34 w 36"/>
                  <a:gd name="T3" fmla="*/ 4 h 4"/>
                  <a:gd name="T4" fmla="*/ 36 w 36"/>
                  <a:gd name="T5" fmla="*/ 2 h 4"/>
                  <a:gd name="T6" fmla="*/ 34 w 36"/>
                  <a:gd name="T7" fmla="*/ 0 h 4"/>
                  <a:gd name="T8" fmla="*/ 2 w 36"/>
                  <a:gd name="T9" fmla="*/ 0 h 4"/>
                  <a:gd name="T10" fmla="*/ 0 w 36"/>
                  <a:gd name="T11" fmla="*/ 2 h 4"/>
                  <a:gd name="T12" fmla="*/ 2 w 3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2" y="4"/>
                    </a:moveTo>
                    <a:cubicBezTo>
                      <a:pt x="34" y="4"/>
                      <a:pt x="34" y="4"/>
                      <a:pt x="34" y="4"/>
                    </a:cubicBezTo>
                    <a:cubicBezTo>
                      <a:pt x="35" y="4"/>
                      <a:pt x="36" y="3"/>
                      <a:pt x="36" y="2"/>
                    </a:cubicBezTo>
                    <a:cubicBezTo>
                      <a:pt x="36" y="1"/>
                      <a:pt x="35" y="0"/>
                      <a:pt x="34"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2400">
                  <a:solidFill>
                    <a:schemeClr val="bg1"/>
                  </a:solidFill>
                </a:endParaRPr>
              </a:p>
            </p:txBody>
          </p:sp>
          <p:sp>
            <p:nvSpPr>
              <p:cNvPr id="117" name="Freeform 9"/>
              <p:cNvSpPr/>
              <p:nvPr/>
            </p:nvSpPr>
            <p:spPr bwMode="auto">
              <a:xfrm>
                <a:off x="6233824" y="733137"/>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2400">
                  <a:solidFill>
                    <a:schemeClr val="bg1"/>
                  </a:solidFill>
                </a:endParaRPr>
              </a:p>
            </p:txBody>
          </p:sp>
          <p:sp>
            <p:nvSpPr>
              <p:cNvPr id="118" name="Freeform 10"/>
              <p:cNvSpPr/>
              <p:nvPr/>
            </p:nvSpPr>
            <p:spPr bwMode="auto">
              <a:xfrm>
                <a:off x="6233824" y="687100"/>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2400">
                  <a:solidFill>
                    <a:schemeClr val="bg1"/>
                  </a:solidFill>
                </a:endParaRPr>
              </a:p>
            </p:txBody>
          </p:sp>
          <p:sp>
            <p:nvSpPr>
              <p:cNvPr id="119" name="Freeform 11"/>
              <p:cNvSpPr/>
              <p:nvPr/>
            </p:nvSpPr>
            <p:spPr bwMode="auto">
              <a:xfrm>
                <a:off x="6233824" y="641062"/>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2400">
                  <a:solidFill>
                    <a:schemeClr val="bg1"/>
                  </a:solidFill>
                </a:endParaRPr>
              </a:p>
            </p:txBody>
          </p:sp>
          <p:sp>
            <p:nvSpPr>
              <p:cNvPr id="120" name="Freeform 12"/>
              <p:cNvSpPr/>
              <p:nvPr/>
            </p:nvSpPr>
            <p:spPr bwMode="auto">
              <a:xfrm>
                <a:off x="6402099" y="733137"/>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2400">
                  <a:solidFill>
                    <a:schemeClr val="bg1"/>
                  </a:solidFill>
                </a:endParaRPr>
              </a:p>
            </p:txBody>
          </p:sp>
          <p:sp>
            <p:nvSpPr>
              <p:cNvPr id="121" name="Freeform 13"/>
              <p:cNvSpPr/>
              <p:nvPr/>
            </p:nvSpPr>
            <p:spPr bwMode="auto">
              <a:xfrm>
                <a:off x="6402099" y="687100"/>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2400">
                  <a:solidFill>
                    <a:schemeClr val="bg1"/>
                  </a:solidFill>
                </a:endParaRPr>
              </a:p>
            </p:txBody>
          </p:sp>
          <p:sp>
            <p:nvSpPr>
              <p:cNvPr id="122" name="Freeform 14"/>
              <p:cNvSpPr/>
              <p:nvPr/>
            </p:nvSpPr>
            <p:spPr bwMode="auto">
              <a:xfrm>
                <a:off x="6402099" y="641062"/>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2400">
                  <a:solidFill>
                    <a:schemeClr val="bg1"/>
                  </a:solidFill>
                </a:endParaRPr>
              </a:p>
            </p:txBody>
          </p:sp>
          <p:sp>
            <p:nvSpPr>
              <p:cNvPr id="123" name="Freeform 15"/>
              <p:cNvSpPr/>
              <p:nvPr/>
            </p:nvSpPr>
            <p:spPr bwMode="auto">
              <a:xfrm>
                <a:off x="6233824" y="548987"/>
                <a:ext cx="306388" cy="14288"/>
              </a:xfrm>
              <a:custGeom>
                <a:avLst/>
                <a:gdLst>
                  <a:gd name="T0" fmla="*/ 78 w 80"/>
                  <a:gd name="T1" fmla="*/ 0 h 4"/>
                  <a:gd name="T2" fmla="*/ 2 w 80"/>
                  <a:gd name="T3" fmla="*/ 0 h 4"/>
                  <a:gd name="T4" fmla="*/ 0 w 80"/>
                  <a:gd name="T5" fmla="*/ 2 h 4"/>
                  <a:gd name="T6" fmla="*/ 2 w 80"/>
                  <a:gd name="T7" fmla="*/ 4 h 4"/>
                  <a:gd name="T8" fmla="*/ 78 w 80"/>
                  <a:gd name="T9" fmla="*/ 4 h 4"/>
                  <a:gd name="T10" fmla="*/ 80 w 80"/>
                  <a:gd name="T11" fmla="*/ 2 h 4"/>
                  <a:gd name="T12" fmla="*/ 78 w 80"/>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80" h="4">
                    <a:moveTo>
                      <a:pt x="78" y="0"/>
                    </a:moveTo>
                    <a:cubicBezTo>
                      <a:pt x="2" y="0"/>
                      <a:pt x="2" y="0"/>
                      <a:pt x="2" y="0"/>
                    </a:cubicBezTo>
                    <a:cubicBezTo>
                      <a:pt x="1" y="0"/>
                      <a:pt x="0" y="1"/>
                      <a:pt x="0" y="2"/>
                    </a:cubicBezTo>
                    <a:cubicBezTo>
                      <a:pt x="0" y="3"/>
                      <a:pt x="1" y="4"/>
                      <a:pt x="2" y="4"/>
                    </a:cubicBezTo>
                    <a:cubicBezTo>
                      <a:pt x="78" y="4"/>
                      <a:pt x="78" y="4"/>
                      <a:pt x="78" y="4"/>
                    </a:cubicBezTo>
                    <a:cubicBezTo>
                      <a:pt x="79" y="4"/>
                      <a:pt x="80" y="3"/>
                      <a:pt x="80" y="2"/>
                    </a:cubicBezTo>
                    <a:cubicBezTo>
                      <a:pt x="80" y="1"/>
                      <a:pt x="79" y="0"/>
                      <a:pt x="7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2400">
                  <a:solidFill>
                    <a:schemeClr val="bg1"/>
                  </a:solidFill>
                </a:endParaRPr>
              </a:p>
            </p:txBody>
          </p:sp>
          <p:sp>
            <p:nvSpPr>
              <p:cNvPr id="124" name="Freeform 16"/>
              <p:cNvSpPr/>
              <p:nvPr/>
            </p:nvSpPr>
            <p:spPr bwMode="auto">
              <a:xfrm>
                <a:off x="6233824" y="595025"/>
                <a:ext cx="306388" cy="14288"/>
              </a:xfrm>
              <a:custGeom>
                <a:avLst/>
                <a:gdLst>
                  <a:gd name="T0" fmla="*/ 78 w 80"/>
                  <a:gd name="T1" fmla="*/ 0 h 4"/>
                  <a:gd name="T2" fmla="*/ 2 w 80"/>
                  <a:gd name="T3" fmla="*/ 0 h 4"/>
                  <a:gd name="T4" fmla="*/ 0 w 80"/>
                  <a:gd name="T5" fmla="*/ 2 h 4"/>
                  <a:gd name="T6" fmla="*/ 2 w 80"/>
                  <a:gd name="T7" fmla="*/ 4 h 4"/>
                  <a:gd name="T8" fmla="*/ 78 w 80"/>
                  <a:gd name="T9" fmla="*/ 4 h 4"/>
                  <a:gd name="T10" fmla="*/ 80 w 80"/>
                  <a:gd name="T11" fmla="*/ 2 h 4"/>
                  <a:gd name="T12" fmla="*/ 78 w 80"/>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80" h="4">
                    <a:moveTo>
                      <a:pt x="78" y="0"/>
                    </a:moveTo>
                    <a:cubicBezTo>
                      <a:pt x="2" y="0"/>
                      <a:pt x="2" y="0"/>
                      <a:pt x="2" y="0"/>
                    </a:cubicBezTo>
                    <a:cubicBezTo>
                      <a:pt x="1" y="0"/>
                      <a:pt x="0" y="1"/>
                      <a:pt x="0" y="2"/>
                    </a:cubicBezTo>
                    <a:cubicBezTo>
                      <a:pt x="0" y="3"/>
                      <a:pt x="1" y="4"/>
                      <a:pt x="2" y="4"/>
                    </a:cubicBezTo>
                    <a:cubicBezTo>
                      <a:pt x="78" y="4"/>
                      <a:pt x="78" y="4"/>
                      <a:pt x="78" y="4"/>
                    </a:cubicBezTo>
                    <a:cubicBezTo>
                      <a:pt x="79" y="4"/>
                      <a:pt x="80" y="3"/>
                      <a:pt x="80" y="2"/>
                    </a:cubicBezTo>
                    <a:cubicBezTo>
                      <a:pt x="80" y="1"/>
                      <a:pt x="79" y="0"/>
                      <a:pt x="7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2400">
                  <a:solidFill>
                    <a:schemeClr val="bg1"/>
                  </a:solidFill>
                </a:endParaRPr>
              </a:p>
            </p:txBody>
          </p:sp>
          <p:sp>
            <p:nvSpPr>
              <p:cNvPr id="125" name="Freeform 17"/>
              <p:cNvSpPr>
                <a:spLocks noEditPoints="1"/>
              </p:cNvSpPr>
              <p:nvPr/>
            </p:nvSpPr>
            <p:spPr bwMode="auto">
              <a:xfrm>
                <a:off x="6233824" y="379125"/>
                <a:ext cx="138113" cy="138113"/>
              </a:xfrm>
              <a:custGeom>
                <a:avLst/>
                <a:gdLst>
                  <a:gd name="T0" fmla="*/ 4 w 36"/>
                  <a:gd name="T1" fmla="*/ 36 h 36"/>
                  <a:gd name="T2" fmla="*/ 32 w 36"/>
                  <a:gd name="T3" fmla="*/ 36 h 36"/>
                  <a:gd name="T4" fmla="*/ 36 w 36"/>
                  <a:gd name="T5" fmla="*/ 32 h 36"/>
                  <a:gd name="T6" fmla="*/ 36 w 36"/>
                  <a:gd name="T7" fmla="*/ 4 h 36"/>
                  <a:gd name="T8" fmla="*/ 32 w 36"/>
                  <a:gd name="T9" fmla="*/ 0 h 36"/>
                  <a:gd name="T10" fmla="*/ 4 w 36"/>
                  <a:gd name="T11" fmla="*/ 0 h 36"/>
                  <a:gd name="T12" fmla="*/ 0 w 36"/>
                  <a:gd name="T13" fmla="*/ 4 h 36"/>
                  <a:gd name="T14" fmla="*/ 0 w 36"/>
                  <a:gd name="T15" fmla="*/ 32 h 36"/>
                  <a:gd name="T16" fmla="*/ 4 w 36"/>
                  <a:gd name="T17" fmla="*/ 36 h 36"/>
                  <a:gd name="T18" fmla="*/ 8 w 36"/>
                  <a:gd name="T19" fmla="*/ 8 h 36"/>
                  <a:gd name="T20" fmla="*/ 28 w 36"/>
                  <a:gd name="T21" fmla="*/ 8 h 36"/>
                  <a:gd name="T22" fmla="*/ 28 w 36"/>
                  <a:gd name="T23" fmla="*/ 28 h 36"/>
                  <a:gd name="T24" fmla="*/ 8 w 36"/>
                  <a:gd name="T25" fmla="*/ 28 h 36"/>
                  <a:gd name="T26" fmla="*/ 8 w 36"/>
                  <a:gd name="T27" fmla="*/ 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36">
                    <a:moveTo>
                      <a:pt x="4" y="36"/>
                    </a:moveTo>
                    <a:cubicBezTo>
                      <a:pt x="32" y="36"/>
                      <a:pt x="32" y="36"/>
                      <a:pt x="32" y="36"/>
                    </a:cubicBezTo>
                    <a:cubicBezTo>
                      <a:pt x="34" y="36"/>
                      <a:pt x="36" y="34"/>
                      <a:pt x="36" y="32"/>
                    </a:cubicBezTo>
                    <a:cubicBezTo>
                      <a:pt x="36" y="4"/>
                      <a:pt x="36" y="4"/>
                      <a:pt x="36" y="4"/>
                    </a:cubicBezTo>
                    <a:cubicBezTo>
                      <a:pt x="36" y="2"/>
                      <a:pt x="34" y="0"/>
                      <a:pt x="32" y="0"/>
                    </a:cubicBezTo>
                    <a:cubicBezTo>
                      <a:pt x="4" y="0"/>
                      <a:pt x="4" y="0"/>
                      <a:pt x="4" y="0"/>
                    </a:cubicBezTo>
                    <a:cubicBezTo>
                      <a:pt x="2" y="0"/>
                      <a:pt x="0" y="2"/>
                      <a:pt x="0" y="4"/>
                    </a:cubicBezTo>
                    <a:cubicBezTo>
                      <a:pt x="0" y="32"/>
                      <a:pt x="0" y="32"/>
                      <a:pt x="0" y="32"/>
                    </a:cubicBezTo>
                    <a:cubicBezTo>
                      <a:pt x="0" y="34"/>
                      <a:pt x="2" y="36"/>
                      <a:pt x="4" y="36"/>
                    </a:cubicBezTo>
                    <a:close/>
                    <a:moveTo>
                      <a:pt x="8" y="8"/>
                    </a:moveTo>
                    <a:cubicBezTo>
                      <a:pt x="28" y="8"/>
                      <a:pt x="28" y="8"/>
                      <a:pt x="28" y="8"/>
                    </a:cubicBezTo>
                    <a:cubicBezTo>
                      <a:pt x="28" y="28"/>
                      <a:pt x="28" y="28"/>
                      <a:pt x="28" y="28"/>
                    </a:cubicBezTo>
                    <a:cubicBezTo>
                      <a:pt x="8" y="28"/>
                      <a:pt x="8" y="28"/>
                      <a:pt x="8" y="28"/>
                    </a:cubicBezTo>
                    <a:lnTo>
                      <a:pt x="8"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2400">
                  <a:solidFill>
                    <a:schemeClr val="bg1"/>
                  </a:solidFill>
                </a:endParaRPr>
              </a:p>
            </p:txBody>
          </p:sp>
        </p:grpSp>
      </p:grpSp>
      <p:grpSp>
        <p:nvGrpSpPr>
          <p:cNvPr id="130" name="组合 129"/>
          <p:cNvGrpSpPr/>
          <p:nvPr/>
        </p:nvGrpSpPr>
        <p:grpSpPr>
          <a:xfrm>
            <a:off x="9125065" y="4155995"/>
            <a:ext cx="1251019" cy="1253549"/>
            <a:chOff x="9213965" y="4016294"/>
            <a:chExt cx="1251019" cy="1253549"/>
          </a:xfrm>
        </p:grpSpPr>
        <p:grpSp>
          <p:nvGrpSpPr>
            <p:cNvPr id="131" name="Group 48"/>
            <p:cNvGrpSpPr/>
            <p:nvPr/>
          </p:nvGrpSpPr>
          <p:grpSpPr>
            <a:xfrm>
              <a:off x="9213965" y="4016294"/>
              <a:ext cx="1251019" cy="1253549"/>
              <a:chOff x="3692576" y="1742634"/>
              <a:chExt cx="2790379" cy="2796023"/>
            </a:xfrm>
          </p:grpSpPr>
          <p:grpSp>
            <p:nvGrpSpPr>
              <p:cNvPr id="137" name="组合 79"/>
              <p:cNvGrpSpPr/>
              <p:nvPr/>
            </p:nvGrpSpPr>
            <p:grpSpPr bwMode="auto">
              <a:xfrm>
                <a:off x="3692576" y="1742634"/>
                <a:ext cx="2790379" cy="2796023"/>
                <a:chOff x="6379729" y="2488774"/>
                <a:chExt cx="2513016" cy="2513016"/>
              </a:xfrm>
            </p:grpSpPr>
            <p:sp>
              <p:nvSpPr>
                <p:cNvPr id="139"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2400" kern="0">
                    <a:solidFill>
                      <a:schemeClr val="bg1"/>
                    </a:solidFill>
                    <a:ea typeface="宋体" panose="02010600030101010101" pitchFamily="2" charset="-122"/>
                  </a:endParaRPr>
                </a:p>
              </p:txBody>
            </p:sp>
            <p:sp>
              <p:nvSpPr>
                <p:cNvPr id="140"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chemeClr val="bg1"/>
                    </a:solidFill>
                  </a:endParaRPr>
                </a:p>
              </p:txBody>
            </p:sp>
          </p:grpSp>
          <p:sp>
            <p:nvSpPr>
              <p:cNvPr id="138" name="椭圆 80"/>
              <p:cNvSpPr/>
              <p:nvPr/>
            </p:nvSpPr>
            <p:spPr bwMode="auto">
              <a:xfrm>
                <a:off x="4101618" y="2137562"/>
                <a:ext cx="2016471" cy="2020558"/>
              </a:xfrm>
              <a:prstGeom prst="ellipse">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chemeClr val="bg1"/>
                  </a:solidFill>
                </a:endParaRPr>
              </a:p>
            </p:txBody>
          </p:sp>
        </p:grpSp>
        <p:grpSp>
          <p:nvGrpSpPr>
            <p:cNvPr id="132" name="Group 132"/>
            <p:cNvGrpSpPr>
              <a:grpSpLocks noChangeAspect="1"/>
            </p:cNvGrpSpPr>
            <p:nvPr/>
          </p:nvGrpSpPr>
          <p:grpSpPr>
            <a:xfrm>
              <a:off x="9613622" y="4409789"/>
              <a:ext cx="471510" cy="461033"/>
              <a:chOff x="-6349" y="-1587"/>
              <a:chExt cx="500062" cy="488950"/>
            </a:xfrm>
            <a:solidFill>
              <a:srgbClr val="FFFFFF"/>
            </a:solidFill>
          </p:grpSpPr>
          <p:sp>
            <p:nvSpPr>
              <p:cNvPr id="133" name="Freeform 17"/>
              <p:cNvSpPr>
                <a:spLocks noEditPoints="1"/>
              </p:cNvSpPr>
              <p:nvPr/>
            </p:nvSpPr>
            <p:spPr bwMode="auto">
              <a:xfrm>
                <a:off x="-6349" y="-1587"/>
                <a:ext cx="500062" cy="488950"/>
              </a:xfrm>
              <a:custGeom>
                <a:avLst/>
                <a:gdLst>
                  <a:gd name="T0" fmla="*/ 127 w 130"/>
                  <a:gd name="T1" fmla="*/ 42 h 128"/>
                  <a:gd name="T2" fmla="*/ 87 w 130"/>
                  <a:gd name="T3" fmla="*/ 2 h 128"/>
                  <a:gd name="T4" fmla="*/ 79 w 130"/>
                  <a:gd name="T5" fmla="*/ 0 h 128"/>
                  <a:gd name="T6" fmla="*/ 75 w 130"/>
                  <a:gd name="T7" fmla="*/ 2 h 128"/>
                  <a:gd name="T8" fmla="*/ 73 w 130"/>
                  <a:gd name="T9" fmla="*/ 6 h 128"/>
                  <a:gd name="T10" fmla="*/ 64 w 130"/>
                  <a:gd name="T11" fmla="*/ 21 h 128"/>
                  <a:gd name="T12" fmla="*/ 41 w 130"/>
                  <a:gd name="T13" fmla="*/ 37 h 128"/>
                  <a:gd name="T14" fmla="*/ 15 w 130"/>
                  <a:gd name="T15" fmla="*/ 55 h 128"/>
                  <a:gd name="T16" fmla="*/ 1 w 130"/>
                  <a:gd name="T17" fmla="*/ 78 h 128"/>
                  <a:gd name="T18" fmla="*/ 3 w 130"/>
                  <a:gd name="T19" fmla="*/ 86 h 128"/>
                  <a:gd name="T20" fmla="*/ 43 w 130"/>
                  <a:gd name="T21" fmla="*/ 126 h 128"/>
                  <a:gd name="T22" fmla="*/ 51 w 130"/>
                  <a:gd name="T23" fmla="*/ 128 h 128"/>
                  <a:gd name="T24" fmla="*/ 55 w 130"/>
                  <a:gd name="T25" fmla="*/ 126 h 128"/>
                  <a:gd name="T26" fmla="*/ 57 w 130"/>
                  <a:gd name="T27" fmla="*/ 122 h 128"/>
                  <a:gd name="T28" fmla="*/ 66 w 130"/>
                  <a:gd name="T29" fmla="*/ 107 h 128"/>
                  <a:gd name="T30" fmla="*/ 89 w 130"/>
                  <a:gd name="T31" fmla="*/ 91 h 128"/>
                  <a:gd name="T32" fmla="*/ 115 w 130"/>
                  <a:gd name="T33" fmla="*/ 73 h 128"/>
                  <a:gd name="T34" fmla="*/ 129 w 130"/>
                  <a:gd name="T35" fmla="*/ 50 h 128"/>
                  <a:gd name="T36" fmla="*/ 127 w 130"/>
                  <a:gd name="T37" fmla="*/ 42 h 128"/>
                  <a:gd name="T38" fmla="*/ 49 w 130"/>
                  <a:gd name="T39" fmla="*/ 120 h 128"/>
                  <a:gd name="T40" fmla="*/ 9 w 130"/>
                  <a:gd name="T41" fmla="*/ 80 h 128"/>
                  <a:gd name="T42" fmla="*/ 81 w 130"/>
                  <a:gd name="T43" fmla="*/ 8 h 128"/>
                  <a:gd name="T44" fmla="*/ 121 w 130"/>
                  <a:gd name="T45" fmla="*/ 48 h 128"/>
                  <a:gd name="T46" fmla="*/ 49 w 130"/>
                  <a:gd name="T47" fmla="*/ 1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0" h="128">
                    <a:moveTo>
                      <a:pt x="127" y="42"/>
                    </a:moveTo>
                    <a:cubicBezTo>
                      <a:pt x="87" y="2"/>
                      <a:pt x="87" y="2"/>
                      <a:pt x="87" y="2"/>
                    </a:cubicBezTo>
                    <a:cubicBezTo>
                      <a:pt x="85" y="0"/>
                      <a:pt x="82" y="0"/>
                      <a:pt x="79" y="0"/>
                    </a:cubicBezTo>
                    <a:cubicBezTo>
                      <a:pt x="78" y="1"/>
                      <a:pt x="76" y="1"/>
                      <a:pt x="75" y="2"/>
                    </a:cubicBezTo>
                    <a:cubicBezTo>
                      <a:pt x="74" y="3"/>
                      <a:pt x="74" y="4"/>
                      <a:pt x="73" y="6"/>
                    </a:cubicBezTo>
                    <a:cubicBezTo>
                      <a:pt x="72" y="12"/>
                      <a:pt x="68" y="17"/>
                      <a:pt x="64" y="21"/>
                    </a:cubicBezTo>
                    <a:cubicBezTo>
                      <a:pt x="58" y="27"/>
                      <a:pt x="50" y="32"/>
                      <a:pt x="41" y="37"/>
                    </a:cubicBezTo>
                    <a:cubicBezTo>
                      <a:pt x="32" y="42"/>
                      <a:pt x="23" y="48"/>
                      <a:pt x="15" y="55"/>
                    </a:cubicBezTo>
                    <a:cubicBezTo>
                      <a:pt x="8" y="62"/>
                      <a:pt x="4" y="69"/>
                      <a:pt x="1" y="78"/>
                    </a:cubicBezTo>
                    <a:cubicBezTo>
                      <a:pt x="0" y="80"/>
                      <a:pt x="1" y="84"/>
                      <a:pt x="3" y="86"/>
                    </a:cubicBezTo>
                    <a:cubicBezTo>
                      <a:pt x="43" y="126"/>
                      <a:pt x="43" y="126"/>
                      <a:pt x="43" y="126"/>
                    </a:cubicBezTo>
                    <a:cubicBezTo>
                      <a:pt x="45" y="128"/>
                      <a:pt x="48" y="128"/>
                      <a:pt x="51" y="128"/>
                    </a:cubicBezTo>
                    <a:cubicBezTo>
                      <a:pt x="52" y="127"/>
                      <a:pt x="54" y="127"/>
                      <a:pt x="55" y="126"/>
                    </a:cubicBezTo>
                    <a:cubicBezTo>
                      <a:pt x="56" y="125"/>
                      <a:pt x="56" y="124"/>
                      <a:pt x="57" y="122"/>
                    </a:cubicBezTo>
                    <a:cubicBezTo>
                      <a:pt x="58" y="116"/>
                      <a:pt x="62" y="111"/>
                      <a:pt x="66" y="107"/>
                    </a:cubicBezTo>
                    <a:cubicBezTo>
                      <a:pt x="72" y="101"/>
                      <a:pt x="80" y="96"/>
                      <a:pt x="89" y="91"/>
                    </a:cubicBezTo>
                    <a:cubicBezTo>
                      <a:pt x="98" y="86"/>
                      <a:pt x="107" y="80"/>
                      <a:pt x="115" y="73"/>
                    </a:cubicBezTo>
                    <a:cubicBezTo>
                      <a:pt x="122" y="66"/>
                      <a:pt x="126" y="59"/>
                      <a:pt x="129" y="50"/>
                    </a:cubicBezTo>
                    <a:cubicBezTo>
                      <a:pt x="130" y="48"/>
                      <a:pt x="129" y="44"/>
                      <a:pt x="127" y="42"/>
                    </a:cubicBezTo>
                    <a:close/>
                    <a:moveTo>
                      <a:pt x="49" y="120"/>
                    </a:moveTo>
                    <a:cubicBezTo>
                      <a:pt x="36" y="107"/>
                      <a:pt x="22" y="93"/>
                      <a:pt x="9" y="80"/>
                    </a:cubicBezTo>
                    <a:cubicBezTo>
                      <a:pt x="20" y="43"/>
                      <a:pt x="70" y="45"/>
                      <a:pt x="81" y="8"/>
                    </a:cubicBezTo>
                    <a:cubicBezTo>
                      <a:pt x="94" y="21"/>
                      <a:pt x="108" y="35"/>
                      <a:pt x="121" y="48"/>
                    </a:cubicBezTo>
                    <a:cubicBezTo>
                      <a:pt x="110" y="85"/>
                      <a:pt x="60" y="83"/>
                      <a:pt x="49" y="1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2400">
                  <a:solidFill>
                    <a:schemeClr val="bg1"/>
                  </a:solidFill>
                </a:endParaRPr>
              </a:p>
            </p:txBody>
          </p:sp>
          <p:sp>
            <p:nvSpPr>
              <p:cNvPr id="134" name="Freeform 18"/>
              <p:cNvSpPr>
                <a:spLocks noEditPoints="1"/>
              </p:cNvSpPr>
              <p:nvPr/>
            </p:nvSpPr>
            <p:spPr bwMode="auto">
              <a:xfrm>
                <a:off x="174625" y="169863"/>
                <a:ext cx="134937" cy="138113"/>
              </a:xfrm>
              <a:custGeom>
                <a:avLst/>
                <a:gdLst>
                  <a:gd name="T0" fmla="*/ 28 w 35"/>
                  <a:gd name="T1" fmla="*/ 12 h 36"/>
                  <a:gd name="T2" fmla="*/ 20 w 35"/>
                  <a:gd name="T3" fmla="*/ 13 h 36"/>
                  <a:gd name="T4" fmla="*/ 10 w 35"/>
                  <a:gd name="T5" fmla="*/ 7 h 36"/>
                  <a:gd name="T6" fmla="*/ 15 w 35"/>
                  <a:gd name="T7" fmla="*/ 6 h 36"/>
                  <a:gd name="T8" fmla="*/ 19 w 35"/>
                  <a:gd name="T9" fmla="*/ 6 h 36"/>
                  <a:gd name="T10" fmla="*/ 20 w 35"/>
                  <a:gd name="T11" fmla="*/ 2 h 36"/>
                  <a:gd name="T12" fmla="*/ 13 w 35"/>
                  <a:gd name="T13" fmla="*/ 1 h 36"/>
                  <a:gd name="T14" fmla="*/ 6 w 35"/>
                  <a:gd name="T15" fmla="*/ 4 h 36"/>
                  <a:gd name="T16" fmla="*/ 5 w 35"/>
                  <a:gd name="T17" fmla="*/ 3 h 36"/>
                  <a:gd name="T18" fmla="*/ 3 w 35"/>
                  <a:gd name="T19" fmla="*/ 5 h 36"/>
                  <a:gd name="T20" fmla="*/ 4 w 35"/>
                  <a:gd name="T21" fmla="*/ 6 h 36"/>
                  <a:gd name="T22" fmla="*/ 1 w 35"/>
                  <a:gd name="T23" fmla="*/ 15 h 36"/>
                  <a:gd name="T24" fmla="*/ 3 w 35"/>
                  <a:gd name="T25" fmla="*/ 22 h 36"/>
                  <a:gd name="T26" fmla="*/ 18 w 35"/>
                  <a:gd name="T27" fmla="*/ 21 h 36"/>
                  <a:gd name="T28" fmla="*/ 23 w 35"/>
                  <a:gd name="T29" fmla="*/ 31 h 36"/>
                  <a:gd name="T30" fmla="*/ 19 w 35"/>
                  <a:gd name="T31" fmla="*/ 30 h 36"/>
                  <a:gd name="T32" fmla="*/ 16 w 35"/>
                  <a:gd name="T33" fmla="*/ 28 h 36"/>
                  <a:gd name="T34" fmla="*/ 13 w 35"/>
                  <a:gd name="T35" fmla="*/ 31 h 36"/>
                  <a:gd name="T36" fmla="*/ 17 w 35"/>
                  <a:gd name="T37" fmla="*/ 35 h 36"/>
                  <a:gd name="T38" fmla="*/ 25 w 35"/>
                  <a:gd name="T39" fmla="*/ 36 h 36"/>
                  <a:gd name="T40" fmla="*/ 31 w 35"/>
                  <a:gd name="T41" fmla="*/ 35 h 36"/>
                  <a:gd name="T42" fmla="*/ 33 w 35"/>
                  <a:gd name="T43" fmla="*/ 34 h 36"/>
                  <a:gd name="T44" fmla="*/ 33 w 35"/>
                  <a:gd name="T45" fmla="*/ 32 h 36"/>
                  <a:gd name="T46" fmla="*/ 34 w 35"/>
                  <a:gd name="T47" fmla="*/ 26 h 36"/>
                  <a:gd name="T48" fmla="*/ 35 w 35"/>
                  <a:gd name="T49" fmla="*/ 18 h 36"/>
                  <a:gd name="T50" fmla="*/ 10 w 35"/>
                  <a:gd name="T51" fmla="*/ 17 h 36"/>
                  <a:gd name="T52" fmla="*/ 6 w 35"/>
                  <a:gd name="T53" fmla="*/ 15 h 36"/>
                  <a:gd name="T54" fmla="*/ 7 w 35"/>
                  <a:gd name="T55" fmla="*/ 11 h 36"/>
                  <a:gd name="T56" fmla="*/ 14 w 35"/>
                  <a:gd name="T57" fmla="*/ 16 h 36"/>
                  <a:gd name="T58" fmla="*/ 29 w 35"/>
                  <a:gd name="T59" fmla="*/ 25 h 36"/>
                  <a:gd name="T60" fmla="*/ 21 w 35"/>
                  <a:gd name="T61" fmla="*/ 20 h 36"/>
                  <a:gd name="T62" fmla="*/ 25 w 35"/>
                  <a:gd name="T63" fmla="*/ 18 h 36"/>
                  <a:gd name="T64" fmla="*/ 28 w 35"/>
                  <a:gd name="T65" fmla="*/ 20 h 36"/>
                  <a:gd name="T66" fmla="*/ 29 w 35"/>
                  <a:gd name="T67"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36">
                    <a:moveTo>
                      <a:pt x="32" y="15"/>
                    </a:moveTo>
                    <a:cubicBezTo>
                      <a:pt x="31" y="14"/>
                      <a:pt x="30" y="13"/>
                      <a:pt x="28" y="12"/>
                    </a:cubicBezTo>
                    <a:cubicBezTo>
                      <a:pt x="27" y="12"/>
                      <a:pt x="26" y="12"/>
                      <a:pt x="24" y="12"/>
                    </a:cubicBezTo>
                    <a:cubicBezTo>
                      <a:pt x="23" y="12"/>
                      <a:pt x="22" y="12"/>
                      <a:pt x="20" y="13"/>
                    </a:cubicBezTo>
                    <a:cubicBezTo>
                      <a:pt x="19" y="13"/>
                      <a:pt x="18" y="14"/>
                      <a:pt x="16" y="15"/>
                    </a:cubicBezTo>
                    <a:cubicBezTo>
                      <a:pt x="14" y="12"/>
                      <a:pt x="12" y="10"/>
                      <a:pt x="10" y="7"/>
                    </a:cubicBezTo>
                    <a:cubicBezTo>
                      <a:pt x="11" y="7"/>
                      <a:pt x="12" y="6"/>
                      <a:pt x="13" y="6"/>
                    </a:cubicBezTo>
                    <a:cubicBezTo>
                      <a:pt x="14" y="6"/>
                      <a:pt x="14" y="6"/>
                      <a:pt x="15" y="6"/>
                    </a:cubicBezTo>
                    <a:cubicBezTo>
                      <a:pt x="16" y="7"/>
                      <a:pt x="17" y="7"/>
                      <a:pt x="18" y="7"/>
                    </a:cubicBezTo>
                    <a:cubicBezTo>
                      <a:pt x="18" y="7"/>
                      <a:pt x="19" y="7"/>
                      <a:pt x="19" y="6"/>
                    </a:cubicBezTo>
                    <a:cubicBezTo>
                      <a:pt x="20" y="6"/>
                      <a:pt x="20" y="5"/>
                      <a:pt x="20" y="5"/>
                    </a:cubicBezTo>
                    <a:cubicBezTo>
                      <a:pt x="20" y="4"/>
                      <a:pt x="20" y="3"/>
                      <a:pt x="20" y="2"/>
                    </a:cubicBezTo>
                    <a:cubicBezTo>
                      <a:pt x="19" y="1"/>
                      <a:pt x="18" y="1"/>
                      <a:pt x="16" y="0"/>
                    </a:cubicBezTo>
                    <a:cubicBezTo>
                      <a:pt x="15" y="0"/>
                      <a:pt x="14" y="0"/>
                      <a:pt x="13" y="1"/>
                    </a:cubicBezTo>
                    <a:cubicBezTo>
                      <a:pt x="11" y="1"/>
                      <a:pt x="10" y="1"/>
                      <a:pt x="9" y="2"/>
                    </a:cubicBezTo>
                    <a:cubicBezTo>
                      <a:pt x="8" y="3"/>
                      <a:pt x="7" y="3"/>
                      <a:pt x="6" y="4"/>
                    </a:cubicBezTo>
                    <a:cubicBezTo>
                      <a:pt x="6" y="4"/>
                      <a:pt x="6" y="3"/>
                      <a:pt x="6" y="3"/>
                    </a:cubicBezTo>
                    <a:cubicBezTo>
                      <a:pt x="5" y="3"/>
                      <a:pt x="5" y="3"/>
                      <a:pt x="5" y="3"/>
                    </a:cubicBezTo>
                    <a:cubicBezTo>
                      <a:pt x="4" y="3"/>
                      <a:pt x="4" y="3"/>
                      <a:pt x="3" y="3"/>
                    </a:cubicBezTo>
                    <a:cubicBezTo>
                      <a:pt x="3" y="4"/>
                      <a:pt x="3" y="4"/>
                      <a:pt x="3" y="5"/>
                    </a:cubicBezTo>
                    <a:cubicBezTo>
                      <a:pt x="3" y="5"/>
                      <a:pt x="3" y="5"/>
                      <a:pt x="4" y="6"/>
                    </a:cubicBezTo>
                    <a:cubicBezTo>
                      <a:pt x="4" y="6"/>
                      <a:pt x="4" y="6"/>
                      <a:pt x="4" y="6"/>
                    </a:cubicBezTo>
                    <a:cubicBezTo>
                      <a:pt x="3" y="7"/>
                      <a:pt x="2" y="9"/>
                      <a:pt x="2" y="10"/>
                    </a:cubicBezTo>
                    <a:cubicBezTo>
                      <a:pt x="1" y="12"/>
                      <a:pt x="1" y="13"/>
                      <a:pt x="1" y="15"/>
                    </a:cubicBezTo>
                    <a:cubicBezTo>
                      <a:pt x="0" y="16"/>
                      <a:pt x="1" y="17"/>
                      <a:pt x="1" y="18"/>
                    </a:cubicBezTo>
                    <a:cubicBezTo>
                      <a:pt x="1" y="20"/>
                      <a:pt x="2" y="21"/>
                      <a:pt x="3" y="22"/>
                    </a:cubicBezTo>
                    <a:cubicBezTo>
                      <a:pt x="5" y="23"/>
                      <a:pt x="8" y="24"/>
                      <a:pt x="10" y="24"/>
                    </a:cubicBezTo>
                    <a:cubicBezTo>
                      <a:pt x="13" y="23"/>
                      <a:pt x="15" y="23"/>
                      <a:pt x="18" y="21"/>
                    </a:cubicBezTo>
                    <a:cubicBezTo>
                      <a:pt x="21" y="24"/>
                      <a:pt x="23" y="27"/>
                      <a:pt x="25" y="29"/>
                    </a:cubicBezTo>
                    <a:cubicBezTo>
                      <a:pt x="24" y="30"/>
                      <a:pt x="24" y="30"/>
                      <a:pt x="23" y="31"/>
                    </a:cubicBezTo>
                    <a:cubicBezTo>
                      <a:pt x="22" y="31"/>
                      <a:pt x="21" y="31"/>
                      <a:pt x="21" y="31"/>
                    </a:cubicBezTo>
                    <a:cubicBezTo>
                      <a:pt x="20" y="30"/>
                      <a:pt x="20" y="30"/>
                      <a:pt x="19" y="30"/>
                    </a:cubicBezTo>
                    <a:cubicBezTo>
                      <a:pt x="18" y="29"/>
                      <a:pt x="18" y="29"/>
                      <a:pt x="17" y="29"/>
                    </a:cubicBezTo>
                    <a:cubicBezTo>
                      <a:pt x="17" y="28"/>
                      <a:pt x="16" y="28"/>
                      <a:pt x="16" y="28"/>
                    </a:cubicBezTo>
                    <a:cubicBezTo>
                      <a:pt x="15" y="28"/>
                      <a:pt x="15" y="29"/>
                      <a:pt x="14" y="29"/>
                    </a:cubicBezTo>
                    <a:cubicBezTo>
                      <a:pt x="13" y="30"/>
                      <a:pt x="13" y="30"/>
                      <a:pt x="13" y="31"/>
                    </a:cubicBezTo>
                    <a:cubicBezTo>
                      <a:pt x="13" y="32"/>
                      <a:pt x="13" y="33"/>
                      <a:pt x="14" y="33"/>
                    </a:cubicBezTo>
                    <a:cubicBezTo>
                      <a:pt x="15" y="34"/>
                      <a:pt x="16" y="35"/>
                      <a:pt x="17" y="35"/>
                    </a:cubicBezTo>
                    <a:cubicBezTo>
                      <a:pt x="18" y="36"/>
                      <a:pt x="19" y="36"/>
                      <a:pt x="20" y="36"/>
                    </a:cubicBezTo>
                    <a:cubicBezTo>
                      <a:pt x="22" y="36"/>
                      <a:pt x="23" y="36"/>
                      <a:pt x="25" y="36"/>
                    </a:cubicBezTo>
                    <a:cubicBezTo>
                      <a:pt x="26" y="35"/>
                      <a:pt x="27" y="34"/>
                      <a:pt x="29" y="33"/>
                    </a:cubicBezTo>
                    <a:cubicBezTo>
                      <a:pt x="30" y="33"/>
                      <a:pt x="30" y="34"/>
                      <a:pt x="31" y="35"/>
                    </a:cubicBezTo>
                    <a:cubicBezTo>
                      <a:pt x="31" y="35"/>
                      <a:pt x="32" y="35"/>
                      <a:pt x="32" y="35"/>
                    </a:cubicBezTo>
                    <a:cubicBezTo>
                      <a:pt x="33" y="35"/>
                      <a:pt x="33" y="35"/>
                      <a:pt x="33" y="34"/>
                    </a:cubicBezTo>
                    <a:cubicBezTo>
                      <a:pt x="33" y="34"/>
                      <a:pt x="34" y="34"/>
                      <a:pt x="34" y="33"/>
                    </a:cubicBezTo>
                    <a:cubicBezTo>
                      <a:pt x="34" y="33"/>
                      <a:pt x="33" y="32"/>
                      <a:pt x="33" y="32"/>
                    </a:cubicBezTo>
                    <a:cubicBezTo>
                      <a:pt x="32" y="32"/>
                      <a:pt x="32" y="31"/>
                      <a:pt x="31" y="30"/>
                    </a:cubicBezTo>
                    <a:cubicBezTo>
                      <a:pt x="32" y="29"/>
                      <a:pt x="33" y="27"/>
                      <a:pt x="34" y="26"/>
                    </a:cubicBezTo>
                    <a:cubicBezTo>
                      <a:pt x="35" y="24"/>
                      <a:pt x="35" y="23"/>
                      <a:pt x="35" y="21"/>
                    </a:cubicBezTo>
                    <a:cubicBezTo>
                      <a:pt x="35" y="20"/>
                      <a:pt x="35" y="19"/>
                      <a:pt x="35" y="18"/>
                    </a:cubicBezTo>
                    <a:cubicBezTo>
                      <a:pt x="34" y="17"/>
                      <a:pt x="33" y="16"/>
                      <a:pt x="32" y="15"/>
                    </a:cubicBezTo>
                    <a:close/>
                    <a:moveTo>
                      <a:pt x="10" y="17"/>
                    </a:moveTo>
                    <a:cubicBezTo>
                      <a:pt x="9" y="17"/>
                      <a:pt x="8" y="17"/>
                      <a:pt x="7" y="16"/>
                    </a:cubicBezTo>
                    <a:cubicBezTo>
                      <a:pt x="7" y="16"/>
                      <a:pt x="6" y="15"/>
                      <a:pt x="6" y="15"/>
                    </a:cubicBezTo>
                    <a:cubicBezTo>
                      <a:pt x="6" y="14"/>
                      <a:pt x="6" y="14"/>
                      <a:pt x="6" y="13"/>
                    </a:cubicBezTo>
                    <a:cubicBezTo>
                      <a:pt x="6" y="13"/>
                      <a:pt x="6" y="12"/>
                      <a:pt x="7" y="11"/>
                    </a:cubicBezTo>
                    <a:cubicBezTo>
                      <a:pt x="7" y="11"/>
                      <a:pt x="7" y="10"/>
                      <a:pt x="8" y="9"/>
                    </a:cubicBezTo>
                    <a:cubicBezTo>
                      <a:pt x="10" y="11"/>
                      <a:pt x="12" y="14"/>
                      <a:pt x="14" y="16"/>
                    </a:cubicBezTo>
                    <a:cubicBezTo>
                      <a:pt x="12" y="17"/>
                      <a:pt x="11" y="17"/>
                      <a:pt x="10" y="17"/>
                    </a:cubicBezTo>
                    <a:close/>
                    <a:moveTo>
                      <a:pt x="29" y="25"/>
                    </a:moveTo>
                    <a:cubicBezTo>
                      <a:pt x="28" y="26"/>
                      <a:pt x="28" y="27"/>
                      <a:pt x="27" y="27"/>
                    </a:cubicBezTo>
                    <a:cubicBezTo>
                      <a:pt x="25" y="25"/>
                      <a:pt x="23" y="22"/>
                      <a:pt x="21" y="20"/>
                    </a:cubicBezTo>
                    <a:cubicBezTo>
                      <a:pt x="21" y="20"/>
                      <a:pt x="22" y="19"/>
                      <a:pt x="23" y="19"/>
                    </a:cubicBezTo>
                    <a:cubicBezTo>
                      <a:pt x="23" y="19"/>
                      <a:pt x="24" y="19"/>
                      <a:pt x="25" y="18"/>
                    </a:cubicBezTo>
                    <a:cubicBezTo>
                      <a:pt x="25" y="18"/>
                      <a:pt x="26" y="18"/>
                      <a:pt x="27" y="19"/>
                    </a:cubicBezTo>
                    <a:cubicBezTo>
                      <a:pt x="27" y="19"/>
                      <a:pt x="28" y="19"/>
                      <a:pt x="28" y="20"/>
                    </a:cubicBezTo>
                    <a:cubicBezTo>
                      <a:pt x="29" y="20"/>
                      <a:pt x="29" y="21"/>
                      <a:pt x="29" y="21"/>
                    </a:cubicBezTo>
                    <a:cubicBezTo>
                      <a:pt x="30" y="22"/>
                      <a:pt x="30" y="23"/>
                      <a:pt x="29" y="23"/>
                    </a:cubicBezTo>
                    <a:cubicBezTo>
                      <a:pt x="29" y="24"/>
                      <a:pt x="29" y="25"/>
                      <a:pt x="29"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2400">
                  <a:solidFill>
                    <a:schemeClr val="bg1"/>
                  </a:solidFill>
                </a:endParaRPr>
              </a:p>
            </p:txBody>
          </p:sp>
          <p:sp>
            <p:nvSpPr>
              <p:cNvPr id="135" name="Freeform 19"/>
              <p:cNvSpPr/>
              <p:nvPr/>
            </p:nvSpPr>
            <p:spPr bwMode="auto">
              <a:xfrm>
                <a:off x="163513" y="334963"/>
                <a:ext cx="73025" cy="80963"/>
              </a:xfrm>
              <a:custGeom>
                <a:avLst/>
                <a:gdLst>
                  <a:gd name="T0" fmla="*/ 16 w 19"/>
                  <a:gd name="T1" fmla="*/ 1 h 21"/>
                  <a:gd name="T2" fmla="*/ 16 w 19"/>
                  <a:gd name="T3" fmla="*/ 1 h 21"/>
                  <a:gd name="T4" fmla="*/ 9 w 19"/>
                  <a:gd name="T5" fmla="*/ 7 h 21"/>
                  <a:gd name="T6" fmla="*/ 3 w 19"/>
                  <a:gd name="T7" fmla="*/ 14 h 21"/>
                  <a:gd name="T8" fmla="*/ 0 w 19"/>
                  <a:gd name="T9" fmla="*/ 17 h 21"/>
                  <a:gd name="T10" fmla="*/ 0 w 19"/>
                  <a:gd name="T11" fmla="*/ 17 h 21"/>
                  <a:gd name="T12" fmla="*/ 0 w 19"/>
                  <a:gd name="T13" fmla="*/ 20 h 21"/>
                  <a:gd name="T14" fmla="*/ 3 w 19"/>
                  <a:gd name="T15" fmla="*/ 20 h 21"/>
                  <a:gd name="T16" fmla="*/ 3 w 19"/>
                  <a:gd name="T17" fmla="*/ 20 h 21"/>
                  <a:gd name="T18" fmla="*/ 6 w 19"/>
                  <a:gd name="T19" fmla="*/ 16 h 21"/>
                  <a:gd name="T20" fmla="*/ 11 w 19"/>
                  <a:gd name="T21" fmla="*/ 10 h 21"/>
                  <a:gd name="T22" fmla="*/ 18 w 19"/>
                  <a:gd name="T23" fmla="*/ 4 h 21"/>
                  <a:gd name="T24" fmla="*/ 18 w 19"/>
                  <a:gd name="T25" fmla="*/ 4 h 21"/>
                  <a:gd name="T26" fmla="*/ 19 w 19"/>
                  <a:gd name="T27" fmla="*/ 4 h 21"/>
                  <a:gd name="T28" fmla="*/ 19 w 19"/>
                  <a:gd name="T29" fmla="*/ 1 h 21"/>
                  <a:gd name="T30" fmla="*/ 16 w 19"/>
                  <a:gd name="T31"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21">
                    <a:moveTo>
                      <a:pt x="16" y="1"/>
                    </a:moveTo>
                    <a:cubicBezTo>
                      <a:pt x="16" y="1"/>
                      <a:pt x="16" y="1"/>
                      <a:pt x="16" y="1"/>
                    </a:cubicBezTo>
                    <a:cubicBezTo>
                      <a:pt x="13" y="3"/>
                      <a:pt x="11" y="5"/>
                      <a:pt x="9" y="7"/>
                    </a:cubicBezTo>
                    <a:cubicBezTo>
                      <a:pt x="6" y="9"/>
                      <a:pt x="5" y="11"/>
                      <a:pt x="3" y="14"/>
                    </a:cubicBezTo>
                    <a:cubicBezTo>
                      <a:pt x="0" y="17"/>
                      <a:pt x="0" y="17"/>
                      <a:pt x="0" y="17"/>
                    </a:cubicBezTo>
                    <a:cubicBezTo>
                      <a:pt x="0" y="17"/>
                      <a:pt x="0" y="17"/>
                      <a:pt x="0" y="17"/>
                    </a:cubicBezTo>
                    <a:cubicBezTo>
                      <a:pt x="0" y="18"/>
                      <a:pt x="0" y="19"/>
                      <a:pt x="0" y="20"/>
                    </a:cubicBezTo>
                    <a:cubicBezTo>
                      <a:pt x="1" y="21"/>
                      <a:pt x="2" y="21"/>
                      <a:pt x="3" y="20"/>
                    </a:cubicBezTo>
                    <a:cubicBezTo>
                      <a:pt x="3" y="20"/>
                      <a:pt x="3" y="20"/>
                      <a:pt x="3" y="20"/>
                    </a:cubicBezTo>
                    <a:cubicBezTo>
                      <a:pt x="6" y="16"/>
                      <a:pt x="6" y="16"/>
                      <a:pt x="6" y="16"/>
                    </a:cubicBezTo>
                    <a:cubicBezTo>
                      <a:pt x="8" y="14"/>
                      <a:pt x="9" y="12"/>
                      <a:pt x="11" y="10"/>
                    </a:cubicBezTo>
                    <a:cubicBezTo>
                      <a:pt x="14" y="8"/>
                      <a:pt x="16" y="6"/>
                      <a:pt x="18" y="4"/>
                    </a:cubicBezTo>
                    <a:cubicBezTo>
                      <a:pt x="18" y="4"/>
                      <a:pt x="18" y="4"/>
                      <a:pt x="18" y="4"/>
                    </a:cubicBezTo>
                    <a:cubicBezTo>
                      <a:pt x="18" y="4"/>
                      <a:pt x="18" y="4"/>
                      <a:pt x="19" y="4"/>
                    </a:cubicBezTo>
                    <a:cubicBezTo>
                      <a:pt x="19" y="3"/>
                      <a:pt x="19" y="2"/>
                      <a:pt x="19" y="1"/>
                    </a:cubicBezTo>
                    <a:cubicBezTo>
                      <a:pt x="18" y="0"/>
                      <a:pt x="17" y="0"/>
                      <a:pt x="1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2400">
                  <a:solidFill>
                    <a:schemeClr val="bg1"/>
                  </a:solidFill>
                </a:endParaRPr>
              </a:p>
            </p:txBody>
          </p:sp>
          <p:sp>
            <p:nvSpPr>
              <p:cNvPr id="136" name="Freeform 20"/>
              <p:cNvSpPr/>
              <p:nvPr/>
            </p:nvSpPr>
            <p:spPr bwMode="auto">
              <a:xfrm>
                <a:off x="250825" y="74613"/>
                <a:ext cx="77787" cy="80963"/>
              </a:xfrm>
              <a:custGeom>
                <a:avLst/>
                <a:gdLst>
                  <a:gd name="T0" fmla="*/ 8 w 20"/>
                  <a:gd name="T1" fmla="*/ 11 h 21"/>
                  <a:gd name="T2" fmla="*/ 1 w 20"/>
                  <a:gd name="T3" fmla="*/ 17 h 21"/>
                  <a:gd name="T4" fmla="*/ 0 w 20"/>
                  <a:gd name="T5" fmla="*/ 17 h 21"/>
                  <a:gd name="T6" fmla="*/ 0 w 20"/>
                  <a:gd name="T7" fmla="*/ 20 h 21"/>
                  <a:gd name="T8" fmla="*/ 3 w 20"/>
                  <a:gd name="T9" fmla="*/ 20 h 21"/>
                  <a:gd name="T10" fmla="*/ 3 w 20"/>
                  <a:gd name="T11" fmla="*/ 20 h 21"/>
                  <a:gd name="T12" fmla="*/ 10 w 20"/>
                  <a:gd name="T13" fmla="*/ 14 h 21"/>
                  <a:gd name="T14" fmla="*/ 16 w 20"/>
                  <a:gd name="T15" fmla="*/ 7 h 21"/>
                  <a:gd name="T16" fmla="*/ 19 w 20"/>
                  <a:gd name="T17" fmla="*/ 3 h 21"/>
                  <a:gd name="T18" fmla="*/ 19 w 20"/>
                  <a:gd name="T19" fmla="*/ 3 h 21"/>
                  <a:gd name="T20" fmla="*/ 19 w 20"/>
                  <a:gd name="T21" fmla="*/ 0 h 21"/>
                  <a:gd name="T22" fmla="*/ 16 w 20"/>
                  <a:gd name="T23" fmla="*/ 0 h 21"/>
                  <a:gd name="T24" fmla="*/ 16 w 20"/>
                  <a:gd name="T25" fmla="*/ 1 h 21"/>
                  <a:gd name="T26" fmla="*/ 13 w 20"/>
                  <a:gd name="T27" fmla="*/ 5 h 21"/>
                  <a:gd name="T28" fmla="*/ 8 w 20"/>
                  <a:gd name="T29"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21">
                    <a:moveTo>
                      <a:pt x="8" y="11"/>
                    </a:moveTo>
                    <a:cubicBezTo>
                      <a:pt x="5" y="13"/>
                      <a:pt x="3" y="15"/>
                      <a:pt x="1" y="17"/>
                    </a:cubicBezTo>
                    <a:cubicBezTo>
                      <a:pt x="1" y="17"/>
                      <a:pt x="0" y="17"/>
                      <a:pt x="0" y="17"/>
                    </a:cubicBezTo>
                    <a:cubicBezTo>
                      <a:pt x="0" y="18"/>
                      <a:pt x="0" y="19"/>
                      <a:pt x="0" y="20"/>
                    </a:cubicBezTo>
                    <a:cubicBezTo>
                      <a:pt x="1" y="21"/>
                      <a:pt x="2" y="21"/>
                      <a:pt x="3" y="20"/>
                    </a:cubicBezTo>
                    <a:cubicBezTo>
                      <a:pt x="3" y="20"/>
                      <a:pt x="3" y="20"/>
                      <a:pt x="3" y="20"/>
                    </a:cubicBezTo>
                    <a:cubicBezTo>
                      <a:pt x="6" y="18"/>
                      <a:pt x="8" y="16"/>
                      <a:pt x="10" y="14"/>
                    </a:cubicBezTo>
                    <a:cubicBezTo>
                      <a:pt x="13" y="12"/>
                      <a:pt x="14" y="9"/>
                      <a:pt x="16" y="7"/>
                    </a:cubicBezTo>
                    <a:cubicBezTo>
                      <a:pt x="19" y="3"/>
                      <a:pt x="19" y="3"/>
                      <a:pt x="19" y="3"/>
                    </a:cubicBezTo>
                    <a:cubicBezTo>
                      <a:pt x="19" y="3"/>
                      <a:pt x="19" y="3"/>
                      <a:pt x="19" y="3"/>
                    </a:cubicBezTo>
                    <a:cubicBezTo>
                      <a:pt x="20" y="2"/>
                      <a:pt x="20" y="1"/>
                      <a:pt x="19" y="0"/>
                    </a:cubicBezTo>
                    <a:cubicBezTo>
                      <a:pt x="18" y="0"/>
                      <a:pt x="17" y="0"/>
                      <a:pt x="16" y="0"/>
                    </a:cubicBezTo>
                    <a:cubicBezTo>
                      <a:pt x="16" y="1"/>
                      <a:pt x="16" y="1"/>
                      <a:pt x="16" y="1"/>
                    </a:cubicBezTo>
                    <a:cubicBezTo>
                      <a:pt x="13" y="5"/>
                      <a:pt x="13" y="5"/>
                      <a:pt x="13" y="5"/>
                    </a:cubicBezTo>
                    <a:cubicBezTo>
                      <a:pt x="11" y="7"/>
                      <a:pt x="10" y="9"/>
                      <a:pt x="8"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2400">
                  <a:solidFill>
                    <a:schemeClr val="bg1"/>
                  </a:solidFill>
                </a:endParaRPr>
              </a:p>
            </p:txBody>
          </p:sp>
        </p:grpSp>
      </p:grpSp>
      <p:grpSp>
        <p:nvGrpSpPr>
          <p:cNvPr id="141" name="组合 140"/>
          <p:cNvGrpSpPr/>
          <p:nvPr/>
        </p:nvGrpSpPr>
        <p:grpSpPr>
          <a:xfrm>
            <a:off x="4172065" y="4155995"/>
            <a:ext cx="1251019" cy="1253549"/>
            <a:chOff x="4260965" y="4016294"/>
            <a:chExt cx="1251019" cy="1253549"/>
          </a:xfrm>
        </p:grpSpPr>
        <p:grpSp>
          <p:nvGrpSpPr>
            <p:cNvPr id="142" name="Group 48"/>
            <p:cNvGrpSpPr/>
            <p:nvPr/>
          </p:nvGrpSpPr>
          <p:grpSpPr>
            <a:xfrm>
              <a:off x="4260965" y="4016294"/>
              <a:ext cx="1251019" cy="1253549"/>
              <a:chOff x="3692576" y="1742634"/>
              <a:chExt cx="2790379" cy="2796023"/>
            </a:xfrm>
          </p:grpSpPr>
          <p:grpSp>
            <p:nvGrpSpPr>
              <p:cNvPr id="161" name="组合 79"/>
              <p:cNvGrpSpPr/>
              <p:nvPr/>
            </p:nvGrpSpPr>
            <p:grpSpPr bwMode="auto">
              <a:xfrm>
                <a:off x="3692576" y="1742634"/>
                <a:ext cx="2790379" cy="2796023"/>
                <a:chOff x="6379729" y="2488774"/>
                <a:chExt cx="2513016" cy="2513016"/>
              </a:xfrm>
            </p:grpSpPr>
            <p:sp>
              <p:nvSpPr>
                <p:cNvPr id="163"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2400" kern="0">
                    <a:solidFill>
                      <a:schemeClr val="bg1"/>
                    </a:solidFill>
                    <a:ea typeface="宋体" panose="02010600030101010101" pitchFamily="2" charset="-122"/>
                  </a:endParaRPr>
                </a:p>
              </p:txBody>
            </p:sp>
            <p:sp>
              <p:nvSpPr>
                <p:cNvPr id="164"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chemeClr val="bg1"/>
                    </a:solidFill>
                  </a:endParaRPr>
                </a:p>
              </p:txBody>
            </p:sp>
          </p:grpSp>
          <p:sp>
            <p:nvSpPr>
              <p:cNvPr id="162" name="椭圆 80"/>
              <p:cNvSpPr/>
              <p:nvPr/>
            </p:nvSpPr>
            <p:spPr bwMode="auto">
              <a:xfrm>
                <a:off x="4101618" y="2137562"/>
                <a:ext cx="2016471" cy="2020558"/>
              </a:xfrm>
              <a:prstGeom prst="ellipse">
                <a:avLst/>
              </a:prstGeom>
              <a:solidFill>
                <a:schemeClr val="bg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chemeClr val="bg1"/>
                  </a:solidFill>
                </a:endParaRPr>
              </a:p>
            </p:txBody>
          </p:sp>
        </p:grpSp>
        <p:grpSp>
          <p:nvGrpSpPr>
            <p:cNvPr id="143" name="组合 142"/>
            <p:cNvGrpSpPr/>
            <p:nvPr/>
          </p:nvGrpSpPr>
          <p:grpSpPr>
            <a:xfrm>
              <a:off x="4665262" y="4441971"/>
              <a:ext cx="476042" cy="437541"/>
              <a:chOff x="4470401" y="1481138"/>
              <a:chExt cx="215900" cy="198438"/>
            </a:xfrm>
            <a:solidFill>
              <a:schemeClr val="bg1"/>
            </a:solidFill>
          </p:grpSpPr>
          <p:sp>
            <p:nvSpPr>
              <p:cNvPr id="144" name="Freeform 355"/>
              <p:cNvSpPr/>
              <p:nvPr/>
            </p:nvSpPr>
            <p:spPr bwMode="auto">
              <a:xfrm>
                <a:off x="4546601" y="1651001"/>
                <a:ext cx="65088" cy="28575"/>
              </a:xfrm>
              <a:custGeom>
                <a:avLst/>
                <a:gdLst>
                  <a:gd name="T0" fmla="*/ 10 w 81"/>
                  <a:gd name="T1" fmla="*/ 0 h 37"/>
                  <a:gd name="T2" fmla="*/ 0 w 81"/>
                  <a:gd name="T3" fmla="*/ 33 h 37"/>
                  <a:gd name="T4" fmla="*/ 0 w 81"/>
                  <a:gd name="T5" fmla="*/ 33 h 37"/>
                  <a:gd name="T6" fmla="*/ 1 w 81"/>
                  <a:gd name="T7" fmla="*/ 36 h 37"/>
                  <a:gd name="T8" fmla="*/ 5 w 81"/>
                  <a:gd name="T9" fmla="*/ 37 h 37"/>
                  <a:gd name="T10" fmla="*/ 76 w 81"/>
                  <a:gd name="T11" fmla="*/ 37 h 37"/>
                  <a:gd name="T12" fmla="*/ 76 w 81"/>
                  <a:gd name="T13" fmla="*/ 37 h 37"/>
                  <a:gd name="T14" fmla="*/ 79 w 81"/>
                  <a:gd name="T15" fmla="*/ 36 h 37"/>
                  <a:gd name="T16" fmla="*/ 81 w 81"/>
                  <a:gd name="T17" fmla="*/ 33 h 37"/>
                  <a:gd name="T18" fmla="*/ 70 w 81"/>
                  <a:gd name="T19" fmla="*/ 0 h 37"/>
                  <a:gd name="T20" fmla="*/ 10 w 81"/>
                  <a:gd name="T21"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37">
                    <a:moveTo>
                      <a:pt x="10" y="0"/>
                    </a:moveTo>
                    <a:lnTo>
                      <a:pt x="0" y="33"/>
                    </a:lnTo>
                    <a:lnTo>
                      <a:pt x="0" y="33"/>
                    </a:lnTo>
                    <a:lnTo>
                      <a:pt x="1" y="36"/>
                    </a:lnTo>
                    <a:lnTo>
                      <a:pt x="5" y="37"/>
                    </a:lnTo>
                    <a:lnTo>
                      <a:pt x="76" y="37"/>
                    </a:lnTo>
                    <a:lnTo>
                      <a:pt x="76" y="37"/>
                    </a:lnTo>
                    <a:lnTo>
                      <a:pt x="79" y="36"/>
                    </a:lnTo>
                    <a:lnTo>
                      <a:pt x="81" y="33"/>
                    </a:lnTo>
                    <a:lnTo>
                      <a:pt x="70" y="0"/>
                    </a:lnTo>
                    <a:lnTo>
                      <a:pt x="1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45" name="Freeform 356"/>
              <p:cNvSpPr>
                <a:spLocks noEditPoints="1"/>
              </p:cNvSpPr>
              <p:nvPr/>
            </p:nvSpPr>
            <p:spPr bwMode="auto">
              <a:xfrm>
                <a:off x="4470401" y="1481138"/>
                <a:ext cx="215900" cy="163513"/>
              </a:xfrm>
              <a:custGeom>
                <a:avLst/>
                <a:gdLst>
                  <a:gd name="T0" fmla="*/ 252 w 272"/>
                  <a:gd name="T1" fmla="*/ 0 h 206"/>
                  <a:gd name="T2" fmla="*/ 19 w 272"/>
                  <a:gd name="T3" fmla="*/ 0 h 206"/>
                  <a:gd name="T4" fmla="*/ 19 w 272"/>
                  <a:gd name="T5" fmla="*/ 0 h 206"/>
                  <a:gd name="T6" fmla="*/ 12 w 272"/>
                  <a:gd name="T7" fmla="*/ 2 h 206"/>
                  <a:gd name="T8" fmla="*/ 5 w 272"/>
                  <a:gd name="T9" fmla="*/ 6 h 206"/>
                  <a:gd name="T10" fmla="*/ 1 w 272"/>
                  <a:gd name="T11" fmla="*/ 13 h 206"/>
                  <a:gd name="T12" fmla="*/ 0 w 272"/>
                  <a:gd name="T13" fmla="*/ 21 h 206"/>
                  <a:gd name="T14" fmla="*/ 0 w 272"/>
                  <a:gd name="T15" fmla="*/ 187 h 206"/>
                  <a:gd name="T16" fmla="*/ 0 w 272"/>
                  <a:gd name="T17" fmla="*/ 187 h 206"/>
                  <a:gd name="T18" fmla="*/ 1 w 272"/>
                  <a:gd name="T19" fmla="*/ 195 h 206"/>
                  <a:gd name="T20" fmla="*/ 5 w 272"/>
                  <a:gd name="T21" fmla="*/ 201 h 206"/>
                  <a:gd name="T22" fmla="*/ 12 w 272"/>
                  <a:gd name="T23" fmla="*/ 205 h 206"/>
                  <a:gd name="T24" fmla="*/ 19 w 272"/>
                  <a:gd name="T25" fmla="*/ 206 h 206"/>
                  <a:gd name="T26" fmla="*/ 252 w 272"/>
                  <a:gd name="T27" fmla="*/ 206 h 206"/>
                  <a:gd name="T28" fmla="*/ 252 w 272"/>
                  <a:gd name="T29" fmla="*/ 206 h 206"/>
                  <a:gd name="T30" fmla="*/ 259 w 272"/>
                  <a:gd name="T31" fmla="*/ 205 h 206"/>
                  <a:gd name="T32" fmla="*/ 266 w 272"/>
                  <a:gd name="T33" fmla="*/ 201 h 206"/>
                  <a:gd name="T34" fmla="*/ 270 w 272"/>
                  <a:gd name="T35" fmla="*/ 195 h 206"/>
                  <a:gd name="T36" fmla="*/ 272 w 272"/>
                  <a:gd name="T37" fmla="*/ 187 h 206"/>
                  <a:gd name="T38" fmla="*/ 272 w 272"/>
                  <a:gd name="T39" fmla="*/ 21 h 206"/>
                  <a:gd name="T40" fmla="*/ 272 w 272"/>
                  <a:gd name="T41" fmla="*/ 21 h 206"/>
                  <a:gd name="T42" fmla="*/ 270 w 272"/>
                  <a:gd name="T43" fmla="*/ 13 h 206"/>
                  <a:gd name="T44" fmla="*/ 266 w 272"/>
                  <a:gd name="T45" fmla="*/ 6 h 206"/>
                  <a:gd name="T46" fmla="*/ 259 w 272"/>
                  <a:gd name="T47" fmla="*/ 2 h 206"/>
                  <a:gd name="T48" fmla="*/ 252 w 272"/>
                  <a:gd name="T49" fmla="*/ 0 h 206"/>
                  <a:gd name="T50" fmla="*/ 252 w 272"/>
                  <a:gd name="T51" fmla="*/ 0 h 206"/>
                  <a:gd name="T52" fmla="*/ 257 w 272"/>
                  <a:gd name="T53" fmla="*/ 189 h 206"/>
                  <a:gd name="T54" fmla="*/ 15 w 272"/>
                  <a:gd name="T55" fmla="*/ 189 h 206"/>
                  <a:gd name="T56" fmla="*/ 15 w 272"/>
                  <a:gd name="T57" fmla="*/ 14 h 206"/>
                  <a:gd name="T58" fmla="*/ 257 w 272"/>
                  <a:gd name="T59" fmla="*/ 14 h 206"/>
                  <a:gd name="T60" fmla="*/ 257 w 272"/>
                  <a:gd name="T61" fmla="*/ 189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72" h="206">
                    <a:moveTo>
                      <a:pt x="252" y="0"/>
                    </a:moveTo>
                    <a:lnTo>
                      <a:pt x="19" y="0"/>
                    </a:lnTo>
                    <a:lnTo>
                      <a:pt x="19" y="0"/>
                    </a:lnTo>
                    <a:lnTo>
                      <a:pt x="12" y="2"/>
                    </a:lnTo>
                    <a:lnTo>
                      <a:pt x="5" y="6"/>
                    </a:lnTo>
                    <a:lnTo>
                      <a:pt x="1" y="13"/>
                    </a:lnTo>
                    <a:lnTo>
                      <a:pt x="0" y="21"/>
                    </a:lnTo>
                    <a:lnTo>
                      <a:pt x="0" y="187"/>
                    </a:lnTo>
                    <a:lnTo>
                      <a:pt x="0" y="187"/>
                    </a:lnTo>
                    <a:lnTo>
                      <a:pt x="1" y="195"/>
                    </a:lnTo>
                    <a:lnTo>
                      <a:pt x="5" y="201"/>
                    </a:lnTo>
                    <a:lnTo>
                      <a:pt x="12" y="205"/>
                    </a:lnTo>
                    <a:lnTo>
                      <a:pt x="19" y="206"/>
                    </a:lnTo>
                    <a:lnTo>
                      <a:pt x="252" y="206"/>
                    </a:lnTo>
                    <a:lnTo>
                      <a:pt x="252" y="206"/>
                    </a:lnTo>
                    <a:lnTo>
                      <a:pt x="259" y="205"/>
                    </a:lnTo>
                    <a:lnTo>
                      <a:pt x="266" y="201"/>
                    </a:lnTo>
                    <a:lnTo>
                      <a:pt x="270" y="195"/>
                    </a:lnTo>
                    <a:lnTo>
                      <a:pt x="272" y="187"/>
                    </a:lnTo>
                    <a:lnTo>
                      <a:pt x="272" y="21"/>
                    </a:lnTo>
                    <a:lnTo>
                      <a:pt x="272" y="21"/>
                    </a:lnTo>
                    <a:lnTo>
                      <a:pt x="270" y="13"/>
                    </a:lnTo>
                    <a:lnTo>
                      <a:pt x="266" y="6"/>
                    </a:lnTo>
                    <a:lnTo>
                      <a:pt x="259" y="2"/>
                    </a:lnTo>
                    <a:lnTo>
                      <a:pt x="252" y="0"/>
                    </a:lnTo>
                    <a:lnTo>
                      <a:pt x="252" y="0"/>
                    </a:lnTo>
                    <a:close/>
                    <a:moveTo>
                      <a:pt x="257" y="189"/>
                    </a:moveTo>
                    <a:lnTo>
                      <a:pt x="15" y="189"/>
                    </a:lnTo>
                    <a:lnTo>
                      <a:pt x="15" y="14"/>
                    </a:lnTo>
                    <a:lnTo>
                      <a:pt x="257" y="14"/>
                    </a:lnTo>
                    <a:lnTo>
                      <a:pt x="257" y="18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46" name="Freeform 357"/>
              <p:cNvSpPr>
                <a:spLocks noEditPoints="1"/>
              </p:cNvSpPr>
              <p:nvPr/>
            </p:nvSpPr>
            <p:spPr bwMode="auto">
              <a:xfrm>
                <a:off x="4554538" y="1519238"/>
                <a:ext cx="44450" cy="46038"/>
              </a:xfrm>
              <a:custGeom>
                <a:avLst/>
                <a:gdLst>
                  <a:gd name="T0" fmla="*/ 29 w 57"/>
                  <a:gd name="T1" fmla="*/ 59 h 59"/>
                  <a:gd name="T2" fmla="*/ 40 w 57"/>
                  <a:gd name="T3" fmla="*/ 56 h 59"/>
                  <a:gd name="T4" fmla="*/ 49 w 57"/>
                  <a:gd name="T5" fmla="*/ 51 h 59"/>
                  <a:gd name="T6" fmla="*/ 56 w 57"/>
                  <a:gd name="T7" fmla="*/ 41 h 59"/>
                  <a:gd name="T8" fmla="*/ 57 w 57"/>
                  <a:gd name="T9" fmla="*/ 29 h 59"/>
                  <a:gd name="T10" fmla="*/ 57 w 57"/>
                  <a:gd name="T11" fmla="*/ 23 h 59"/>
                  <a:gd name="T12" fmla="*/ 53 w 57"/>
                  <a:gd name="T13" fmla="*/ 12 h 59"/>
                  <a:gd name="T14" fmla="*/ 45 w 57"/>
                  <a:gd name="T15" fmla="*/ 4 h 59"/>
                  <a:gd name="T16" fmla="*/ 36 w 57"/>
                  <a:gd name="T17" fmla="*/ 0 h 59"/>
                  <a:gd name="T18" fmla="*/ 29 w 57"/>
                  <a:gd name="T19" fmla="*/ 0 h 59"/>
                  <a:gd name="T20" fmla="*/ 16 w 57"/>
                  <a:gd name="T21" fmla="*/ 3 h 59"/>
                  <a:gd name="T22" fmla="*/ 7 w 57"/>
                  <a:gd name="T23" fmla="*/ 11 h 59"/>
                  <a:gd name="T24" fmla="*/ 6 w 57"/>
                  <a:gd name="T25" fmla="*/ 11 h 59"/>
                  <a:gd name="T26" fmla="*/ 6 w 57"/>
                  <a:gd name="T27" fmla="*/ 12 h 59"/>
                  <a:gd name="T28" fmla="*/ 1 w 57"/>
                  <a:gd name="T29" fmla="*/ 20 h 59"/>
                  <a:gd name="T30" fmla="*/ 0 w 57"/>
                  <a:gd name="T31" fmla="*/ 29 h 59"/>
                  <a:gd name="T32" fmla="*/ 3 w 57"/>
                  <a:gd name="T33" fmla="*/ 41 h 59"/>
                  <a:gd name="T34" fmla="*/ 8 w 57"/>
                  <a:gd name="T35" fmla="*/ 51 h 59"/>
                  <a:gd name="T36" fmla="*/ 18 w 57"/>
                  <a:gd name="T37" fmla="*/ 56 h 59"/>
                  <a:gd name="T38" fmla="*/ 29 w 57"/>
                  <a:gd name="T39" fmla="*/ 59 h 59"/>
                  <a:gd name="T40" fmla="*/ 29 w 57"/>
                  <a:gd name="T41" fmla="*/ 5 h 59"/>
                  <a:gd name="T42" fmla="*/ 36 w 57"/>
                  <a:gd name="T43" fmla="*/ 7 h 59"/>
                  <a:gd name="T44" fmla="*/ 41 w 57"/>
                  <a:gd name="T45" fmla="*/ 10 h 59"/>
                  <a:gd name="T46" fmla="*/ 29 w 57"/>
                  <a:gd name="T47" fmla="*/ 15 h 59"/>
                  <a:gd name="T48" fmla="*/ 23 w 57"/>
                  <a:gd name="T49" fmla="*/ 16 h 59"/>
                  <a:gd name="T50" fmla="*/ 12 w 57"/>
                  <a:gd name="T51" fmla="*/ 14 h 59"/>
                  <a:gd name="T52" fmla="*/ 16 w 57"/>
                  <a:gd name="T53" fmla="*/ 11 h 59"/>
                  <a:gd name="T54" fmla="*/ 25 w 57"/>
                  <a:gd name="T55" fmla="*/ 7 h 59"/>
                  <a:gd name="T56" fmla="*/ 29 w 57"/>
                  <a:gd name="T57" fmla="*/ 5 h 59"/>
                  <a:gd name="T58" fmla="*/ 10 w 57"/>
                  <a:gd name="T59" fmla="*/ 18 h 59"/>
                  <a:gd name="T60" fmla="*/ 22 w 57"/>
                  <a:gd name="T61" fmla="*/ 22 h 59"/>
                  <a:gd name="T62" fmla="*/ 26 w 57"/>
                  <a:gd name="T63" fmla="*/ 20 h 59"/>
                  <a:gd name="T64" fmla="*/ 30 w 57"/>
                  <a:gd name="T65" fmla="*/ 19 h 59"/>
                  <a:gd name="T66" fmla="*/ 44 w 57"/>
                  <a:gd name="T67" fmla="*/ 15 h 59"/>
                  <a:gd name="T68" fmla="*/ 46 w 57"/>
                  <a:gd name="T69" fmla="*/ 16 h 59"/>
                  <a:gd name="T70" fmla="*/ 48 w 57"/>
                  <a:gd name="T71" fmla="*/ 16 h 59"/>
                  <a:gd name="T72" fmla="*/ 52 w 57"/>
                  <a:gd name="T73" fmla="*/ 29 h 59"/>
                  <a:gd name="T74" fmla="*/ 51 w 57"/>
                  <a:gd name="T75" fmla="*/ 34 h 59"/>
                  <a:gd name="T76" fmla="*/ 48 w 57"/>
                  <a:gd name="T77" fmla="*/ 42 h 59"/>
                  <a:gd name="T78" fmla="*/ 41 w 57"/>
                  <a:gd name="T79" fmla="*/ 48 h 59"/>
                  <a:gd name="T80" fmla="*/ 34 w 57"/>
                  <a:gd name="T81" fmla="*/ 52 h 59"/>
                  <a:gd name="T82" fmla="*/ 29 w 57"/>
                  <a:gd name="T83" fmla="*/ 52 h 59"/>
                  <a:gd name="T84" fmla="*/ 21 w 57"/>
                  <a:gd name="T85" fmla="*/ 51 h 59"/>
                  <a:gd name="T86" fmla="*/ 14 w 57"/>
                  <a:gd name="T87" fmla="*/ 45 h 59"/>
                  <a:gd name="T88" fmla="*/ 8 w 57"/>
                  <a:gd name="T89" fmla="*/ 38 h 59"/>
                  <a:gd name="T90" fmla="*/ 7 w 57"/>
                  <a:gd name="T91" fmla="*/ 29 h 59"/>
                  <a:gd name="T92" fmla="*/ 7 w 57"/>
                  <a:gd name="T93" fmla="*/ 23 h 59"/>
                  <a:gd name="T94" fmla="*/ 10 w 57"/>
                  <a:gd name="T95" fmla="*/ 18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7" h="59">
                    <a:moveTo>
                      <a:pt x="29" y="59"/>
                    </a:moveTo>
                    <a:lnTo>
                      <a:pt x="29" y="59"/>
                    </a:lnTo>
                    <a:lnTo>
                      <a:pt x="36" y="57"/>
                    </a:lnTo>
                    <a:lnTo>
                      <a:pt x="40" y="56"/>
                    </a:lnTo>
                    <a:lnTo>
                      <a:pt x="45" y="53"/>
                    </a:lnTo>
                    <a:lnTo>
                      <a:pt x="49" y="51"/>
                    </a:lnTo>
                    <a:lnTo>
                      <a:pt x="53" y="45"/>
                    </a:lnTo>
                    <a:lnTo>
                      <a:pt x="56" y="41"/>
                    </a:lnTo>
                    <a:lnTo>
                      <a:pt x="57" y="36"/>
                    </a:lnTo>
                    <a:lnTo>
                      <a:pt x="57" y="29"/>
                    </a:lnTo>
                    <a:lnTo>
                      <a:pt x="57" y="29"/>
                    </a:lnTo>
                    <a:lnTo>
                      <a:pt x="57" y="23"/>
                    </a:lnTo>
                    <a:lnTo>
                      <a:pt x="56" y="18"/>
                    </a:lnTo>
                    <a:lnTo>
                      <a:pt x="53" y="12"/>
                    </a:lnTo>
                    <a:lnTo>
                      <a:pt x="49" y="8"/>
                    </a:lnTo>
                    <a:lnTo>
                      <a:pt x="45" y="4"/>
                    </a:lnTo>
                    <a:lnTo>
                      <a:pt x="40" y="1"/>
                    </a:lnTo>
                    <a:lnTo>
                      <a:pt x="36" y="0"/>
                    </a:lnTo>
                    <a:lnTo>
                      <a:pt x="29" y="0"/>
                    </a:lnTo>
                    <a:lnTo>
                      <a:pt x="29" y="0"/>
                    </a:lnTo>
                    <a:lnTo>
                      <a:pt x="22" y="0"/>
                    </a:lnTo>
                    <a:lnTo>
                      <a:pt x="16" y="3"/>
                    </a:lnTo>
                    <a:lnTo>
                      <a:pt x="11" y="7"/>
                    </a:lnTo>
                    <a:lnTo>
                      <a:pt x="7" y="11"/>
                    </a:lnTo>
                    <a:lnTo>
                      <a:pt x="7" y="11"/>
                    </a:lnTo>
                    <a:lnTo>
                      <a:pt x="6" y="11"/>
                    </a:lnTo>
                    <a:lnTo>
                      <a:pt x="6" y="11"/>
                    </a:lnTo>
                    <a:lnTo>
                      <a:pt x="6" y="12"/>
                    </a:lnTo>
                    <a:lnTo>
                      <a:pt x="6" y="12"/>
                    </a:lnTo>
                    <a:lnTo>
                      <a:pt x="1" y="20"/>
                    </a:lnTo>
                    <a:lnTo>
                      <a:pt x="0" y="29"/>
                    </a:lnTo>
                    <a:lnTo>
                      <a:pt x="0" y="29"/>
                    </a:lnTo>
                    <a:lnTo>
                      <a:pt x="1" y="36"/>
                    </a:lnTo>
                    <a:lnTo>
                      <a:pt x="3" y="41"/>
                    </a:lnTo>
                    <a:lnTo>
                      <a:pt x="6" y="45"/>
                    </a:lnTo>
                    <a:lnTo>
                      <a:pt x="8" y="51"/>
                    </a:lnTo>
                    <a:lnTo>
                      <a:pt x="14" y="53"/>
                    </a:lnTo>
                    <a:lnTo>
                      <a:pt x="18" y="56"/>
                    </a:lnTo>
                    <a:lnTo>
                      <a:pt x="23" y="57"/>
                    </a:lnTo>
                    <a:lnTo>
                      <a:pt x="29" y="59"/>
                    </a:lnTo>
                    <a:lnTo>
                      <a:pt x="29" y="59"/>
                    </a:lnTo>
                    <a:close/>
                    <a:moveTo>
                      <a:pt x="29" y="5"/>
                    </a:moveTo>
                    <a:lnTo>
                      <a:pt x="29" y="5"/>
                    </a:lnTo>
                    <a:lnTo>
                      <a:pt x="36" y="7"/>
                    </a:lnTo>
                    <a:lnTo>
                      <a:pt x="41" y="10"/>
                    </a:lnTo>
                    <a:lnTo>
                      <a:pt x="41" y="10"/>
                    </a:lnTo>
                    <a:lnTo>
                      <a:pt x="36" y="11"/>
                    </a:lnTo>
                    <a:lnTo>
                      <a:pt x="29" y="15"/>
                    </a:lnTo>
                    <a:lnTo>
                      <a:pt x="29" y="15"/>
                    </a:lnTo>
                    <a:lnTo>
                      <a:pt x="23" y="16"/>
                    </a:lnTo>
                    <a:lnTo>
                      <a:pt x="19" y="16"/>
                    </a:lnTo>
                    <a:lnTo>
                      <a:pt x="12" y="14"/>
                    </a:lnTo>
                    <a:lnTo>
                      <a:pt x="12" y="14"/>
                    </a:lnTo>
                    <a:lnTo>
                      <a:pt x="16" y="11"/>
                    </a:lnTo>
                    <a:lnTo>
                      <a:pt x="21" y="8"/>
                    </a:lnTo>
                    <a:lnTo>
                      <a:pt x="25" y="7"/>
                    </a:lnTo>
                    <a:lnTo>
                      <a:pt x="29" y="5"/>
                    </a:lnTo>
                    <a:lnTo>
                      <a:pt x="29" y="5"/>
                    </a:lnTo>
                    <a:close/>
                    <a:moveTo>
                      <a:pt x="10" y="18"/>
                    </a:moveTo>
                    <a:lnTo>
                      <a:pt x="10" y="18"/>
                    </a:lnTo>
                    <a:lnTo>
                      <a:pt x="15" y="20"/>
                    </a:lnTo>
                    <a:lnTo>
                      <a:pt x="22" y="22"/>
                    </a:lnTo>
                    <a:lnTo>
                      <a:pt x="22" y="22"/>
                    </a:lnTo>
                    <a:lnTo>
                      <a:pt x="26" y="20"/>
                    </a:lnTo>
                    <a:lnTo>
                      <a:pt x="30" y="19"/>
                    </a:lnTo>
                    <a:lnTo>
                      <a:pt x="30" y="19"/>
                    </a:lnTo>
                    <a:lnTo>
                      <a:pt x="41" y="15"/>
                    </a:lnTo>
                    <a:lnTo>
                      <a:pt x="44" y="15"/>
                    </a:lnTo>
                    <a:lnTo>
                      <a:pt x="46" y="16"/>
                    </a:lnTo>
                    <a:lnTo>
                      <a:pt x="46" y="16"/>
                    </a:lnTo>
                    <a:lnTo>
                      <a:pt x="48" y="16"/>
                    </a:lnTo>
                    <a:lnTo>
                      <a:pt x="48" y="16"/>
                    </a:lnTo>
                    <a:lnTo>
                      <a:pt x="51" y="22"/>
                    </a:lnTo>
                    <a:lnTo>
                      <a:pt x="52" y="29"/>
                    </a:lnTo>
                    <a:lnTo>
                      <a:pt x="52" y="29"/>
                    </a:lnTo>
                    <a:lnTo>
                      <a:pt x="51" y="34"/>
                    </a:lnTo>
                    <a:lnTo>
                      <a:pt x="49" y="38"/>
                    </a:lnTo>
                    <a:lnTo>
                      <a:pt x="48" y="42"/>
                    </a:lnTo>
                    <a:lnTo>
                      <a:pt x="45" y="45"/>
                    </a:lnTo>
                    <a:lnTo>
                      <a:pt x="41" y="48"/>
                    </a:lnTo>
                    <a:lnTo>
                      <a:pt x="38" y="51"/>
                    </a:lnTo>
                    <a:lnTo>
                      <a:pt x="34" y="52"/>
                    </a:lnTo>
                    <a:lnTo>
                      <a:pt x="29" y="52"/>
                    </a:lnTo>
                    <a:lnTo>
                      <a:pt x="29" y="52"/>
                    </a:lnTo>
                    <a:lnTo>
                      <a:pt x="25" y="52"/>
                    </a:lnTo>
                    <a:lnTo>
                      <a:pt x="21" y="51"/>
                    </a:lnTo>
                    <a:lnTo>
                      <a:pt x="16" y="48"/>
                    </a:lnTo>
                    <a:lnTo>
                      <a:pt x="14" y="45"/>
                    </a:lnTo>
                    <a:lnTo>
                      <a:pt x="11" y="42"/>
                    </a:lnTo>
                    <a:lnTo>
                      <a:pt x="8" y="38"/>
                    </a:lnTo>
                    <a:lnTo>
                      <a:pt x="7" y="34"/>
                    </a:lnTo>
                    <a:lnTo>
                      <a:pt x="7" y="29"/>
                    </a:lnTo>
                    <a:lnTo>
                      <a:pt x="7" y="29"/>
                    </a:lnTo>
                    <a:lnTo>
                      <a:pt x="7" y="23"/>
                    </a:lnTo>
                    <a:lnTo>
                      <a:pt x="10" y="18"/>
                    </a:lnTo>
                    <a:lnTo>
                      <a:pt x="10"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47" name="Freeform 358"/>
              <p:cNvSpPr/>
              <p:nvPr/>
            </p:nvSpPr>
            <p:spPr bwMode="auto">
              <a:xfrm>
                <a:off x="4603751" y="1552576"/>
                <a:ext cx="22225" cy="34925"/>
              </a:xfrm>
              <a:custGeom>
                <a:avLst/>
                <a:gdLst>
                  <a:gd name="T0" fmla="*/ 24 w 29"/>
                  <a:gd name="T1" fmla="*/ 43 h 43"/>
                  <a:gd name="T2" fmla="*/ 24 w 29"/>
                  <a:gd name="T3" fmla="*/ 43 h 43"/>
                  <a:gd name="T4" fmla="*/ 24 w 29"/>
                  <a:gd name="T5" fmla="*/ 42 h 43"/>
                  <a:gd name="T6" fmla="*/ 29 w 29"/>
                  <a:gd name="T7" fmla="*/ 19 h 43"/>
                  <a:gd name="T8" fmla="*/ 29 w 29"/>
                  <a:gd name="T9" fmla="*/ 19 h 43"/>
                  <a:gd name="T10" fmla="*/ 29 w 29"/>
                  <a:gd name="T11" fmla="*/ 17 h 43"/>
                  <a:gd name="T12" fmla="*/ 29 w 29"/>
                  <a:gd name="T13" fmla="*/ 17 h 43"/>
                  <a:gd name="T14" fmla="*/ 27 w 29"/>
                  <a:gd name="T15" fmla="*/ 15 h 43"/>
                  <a:gd name="T16" fmla="*/ 26 w 29"/>
                  <a:gd name="T17" fmla="*/ 12 h 43"/>
                  <a:gd name="T18" fmla="*/ 26 w 29"/>
                  <a:gd name="T19" fmla="*/ 12 h 43"/>
                  <a:gd name="T20" fmla="*/ 26 w 29"/>
                  <a:gd name="T21" fmla="*/ 9 h 43"/>
                  <a:gd name="T22" fmla="*/ 29 w 29"/>
                  <a:gd name="T23" fmla="*/ 7 h 43"/>
                  <a:gd name="T24" fmla="*/ 29 w 29"/>
                  <a:gd name="T25" fmla="*/ 7 h 43"/>
                  <a:gd name="T26" fmla="*/ 29 w 29"/>
                  <a:gd name="T27" fmla="*/ 5 h 43"/>
                  <a:gd name="T28" fmla="*/ 29 w 29"/>
                  <a:gd name="T29" fmla="*/ 5 h 43"/>
                  <a:gd name="T30" fmla="*/ 29 w 29"/>
                  <a:gd name="T31" fmla="*/ 5 h 43"/>
                  <a:gd name="T32" fmla="*/ 29 w 29"/>
                  <a:gd name="T33" fmla="*/ 5 h 43"/>
                  <a:gd name="T34" fmla="*/ 23 w 29"/>
                  <a:gd name="T35" fmla="*/ 2 h 43"/>
                  <a:gd name="T36" fmla="*/ 18 w 29"/>
                  <a:gd name="T37" fmla="*/ 0 h 43"/>
                  <a:gd name="T38" fmla="*/ 18 w 29"/>
                  <a:gd name="T39" fmla="*/ 0 h 43"/>
                  <a:gd name="T40" fmla="*/ 16 w 29"/>
                  <a:gd name="T41" fmla="*/ 0 h 43"/>
                  <a:gd name="T42" fmla="*/ 16 w 29"/>
                  <a:gd name="T43" fmla="*/ 0 h 43"/>
                  <a:gd name="T44" fmla="*/ 11 w 29"/>
                  <a:gd name="T45" fmla="*/ 2 h 43"/>
                  <a:gd name="T46" fmla="*/ 7 w 29"/>
                  <a:gd name="T47" fmla="*/ 7 h 43"/>
                  <a:gd name="T48" fmla="*/ 3 w 29"/>
                  <a:gd name="T49" fmla="*/ 12 h 43"/>
                  <a:gd name="T50" fmla="*/ 0 w 29"/>
                  <a:gd name="T51" fmla="*/ 17 h 43"/>
                  <a:gd name="T52" fmla="*/ 0 w 29"/>
                  <a:gd name="T53" fmla="*/ 17 h 43"/>
                  <a:gd name="T54" fmla="*/ 5 w 29"/>
                  <a:gd name="T55" fmla="*/ 23 h 43"/>
                  <a:gd name="T56" fmla="*/ 9 w 29"/>
                  <a:gd name="T57" fmla="*/ 28 h 43"/>
                  <a:gd name="T58" fmla="*/ 13 w 29"/>
                  <a:gd name="T59" fmla="*/ 35 h 43"/>
                  <a:gd name="T60" fmla="*/ 16 w 29"/>
                  <a:gd name="T61" fmla="*/ 43 h 43"/>
                  <a:gd name="T62" fmla="*/ 24 w 29"/>
                  <a:gd name="T63"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 h="43">
                    <a:moveTo>
                      <a:pt x="24" y="43"/>
                    </a:moveTo>
                    <a:lnTo>
                      <a:pt x="24" y="43"/>
                    </a:lnTo>
                    <a:lnTo>
                      <a:pt x="24" y="42"/>
                    </a:lnTo>
                    <a:lnTo>
                      <a:pt x="29" y="19"/>
                    </a:lnTo>
                    <a:lnTo>
                      <a:pt x="29" y="19"/>
                    </a:lnTo>
                    <a:lnTo>
                      <a:pt x="29" y="17"/>
                    </a:lnTo>
                    <a:lnTo>
                      <a:pt x="29" y="17"/>
                    </a:lnTo>
                    <a:lnTo>
                      <a:pt x="27" y="15"/>
                    </a:lnTo>
                    <a:lnTo>
                      <a:pt x="26" y="12"/>
                    </a:lnTo>
                    <a:lnTo>
                      <a:pt x="26" y="12"/>
                    </a:lnTo>
                    <a:lnTo>
                      <a:pt x="26" y="9"/>
                    </a:lnTo>
                    <a:lnTo>
                      <a:pt x="29" y="7"/>
                    </a:lnTo>
                    <a:lnTo>
                      <a:pt x="29" y="7"/>
                    </a:lnTo>
                    <a:lnTo>
                      <a:pt x="29" y="5"/>
                    </a:lnTo>
                    <a:lnTo>
                      <a:pt x="29" y="5"/>
                    </a:lnTo>
                    <a:lnTo>
                      <a:pt x="29" y="5"/>
                    </a:lnTo>
                    <a:lnTo>
                      <a:pt x="29" y="5"/>
                    </a:lnTo>
                    <a:lnTo>
                      <a:pt x="23" y="2"/>
                    </a:lnTo>
                    <a:lnTo>
                      <a:pt x="18" y="0"/>
                    </a:lnTo>
                    <a:lnTo>
                      <a:pt x="18" y="0"/>
                    </a:lnTo>
                    <a:lnTo>
                      <a:pt x="16" y="0"/>
                    </a:lnTo>
                    <a:lnTo>
                      <a:pt x="16" y="0"/>
                    </a:lnTo>
                    <a:lnTo>
                      <a:pt x="11" y="2"/>
                    </a:lnTo>
                    <a:lnTo>
                      <a:pt x="7" y="7"/>
                    </a:lnTo>
                    <a:lnTo>
                      <a:pt x="3" y="12"/>
                    </a:lnTo>
                    <a:lnTo>
                      <a:pt x="0" y="17"/>
                    </a:lnTo>
                    <a:lnTo>
                      <a:pt x="0" y="17"/>
                    </a:lnTo>
                    <a:lnTo>
                      <a:pt x="5" y="23"/>
                    </a:lnTo>
                    <a:lnTo>
                      <a:pt x="9" y="28"/>
                    </a:lnTo>
                    <a:lnTo>
                      <a:pt x="13" y="35"/>
                    </a:lnTo>
                    <a:lnTo>
                      <a:pt x="16" y="43"/>
                    </a:lnTo>
                    <a:lnTo>
                      <a:pt x="24"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48" name="Freeform 359"/>
              <p:cNvSpPr/>
              <p:nvPr/>
            </p:nvSpPr>
            <p:spPr bwMode="auto">
              <a:xfrm>
                <a:off x="4632326" y="1552576"/>
                <a:ext cx="26988" cy="34925"/>
              </a:xfrm>
              <a:custGeom>
                <a:avLst/>
                <a:gdLst>
                  <a:gd name="T0" fmla="*/ 11 w 34"/>
                  <a:gd name="T1" fmla="*/ 0 h 43"/>
                  <a:gd name="T2" fmla="*/ 11 w 34"/>
                  <a:gd name="T3" fmla="*/ 0 h 43"/>
                  <a:gd name="T4" fmla="*/ 7 w 34"/>
                  <a:gd name="T5" fmla="*/ 2 h 43"/>
                  <a:gd name="T6" fmla="*/ 1 w 34"/>
                  <a:gd name="T7" fmla="*/ 5 h 43"/>
                  <a:gd name="T8" fmla="*/ 1 w 34"/>
                  <a:gd name="T9" fmla="*/ 5 h 43"/>
                  <a:gd name="T10" fmla="*/ 0 w 34"/>
                  <a:gd name="T11" fmla="*/ 5 h 43"/>
                  <a:gd name="T12" fmla="*/ 0 w 34"/>
                  <a:gd name="T13" fmla="*/ 5 h 43"/>
                  <a:gd name="T14" fmla="*/ 0 w 34"/>
                  <a:gd name="T15" fmla="*/ 7 h 43"/>
                  <a:gd name="T16" fmla="*/ 0 w 34"/>
                  <a:gd name="T17" fmla="*/ 7 h 43"/>
                  <a:gd name="T18" fmla="*/ 2 w 34"/>
                  <a:gd name="T19" fmla="*/ 9 h 43"/>
                  <a:gd name="T20" fmla="*/ 2 w 34"/>
                  <a:gd name="T21" fmla="*/ 12 h 43"/>
                  <a:gd name="T22" fmla="*/ 2 w 34"/>
                  <a:gd name="T23" fmla="*/ 12 h 43"/>
                  <a:gd name="T24" fmla="*/ 2 w 34"/>
                  <a:gd name="T25" fmla="*/ 15 h 43"/>
                  <a:gd name="T26" fmla="*/ 0 w 34"/>
                  <a:gd name="T27" fmla="*/ 17 h 43"/>
                  <a:gd name="T28" fmla="*/ 0 w 34"/>
                  <a:gd name="T29" fmla="*/ 17 h 43"/>
                  <a:gd name="T30" fmla="*/ 0 w 34"/>
                  <a:gd name="T31" fmla="*/ 19 h 43"/>
                  <a:gd name="T32" fmla="*/ 4 w 34"/>
                  <a:gd name="T33" fmla="*/ 42 h 43"/>
                  <a:gd name="T34" fmla="*/ 4 w 34"/>
                  <a:gd name="T35" fmla="*/ 42 h 43"/>
                  <a:gd name="T36" fmla="*/ 4 w 34"/>
                  <a:gd name="T37" fmla="*/ 43 h 43"/>
                  <a:gd name="T38" fmla="*/ 34 w 34"/>
                  <a:gd name="T39" fmla="*/ 43 h 43"/>
                  <a:gd name="T40" fmla="*/ 34 w 34"/>
                  <a:gd name="T41" fmla="*/ 43 h 43"/>
                  <a:gd name="T42" fmla="*/ 34 w 34"/>
                  <a:gd name="T43" fmla="*/ 43 h 43"/>
                  <a:gd name="T44" fmla="*/ 34 w 34"/>
                  <a:gd name="T45" fmla="*/ 43 h 43"/>
                  <a:gd name="T46" fmla="*/ 34 w 34"/>
                  <a:gd name="T47" fmla="*/ 42 h 43"/>
                  <a:gd name="T48" fmla="*/ 34 w 34"/>
                  <a:gd name="T49" fmla="*/ 42 h 43"/>
                  <a:gd name="T50" fmla="*/ 32 w 34"/>
                  <a:gd name="T51" fmla="*/ 28 h 43"/>
                  <a:gd name="T52" fmla="*/ 28 w 34"/>
                  <a:gd name="T53" fmla="*/ 16 h 43"/>
                  <a:gd name="T54" fmla="*/ 24 w 34"/>
                  <a:gd name="T55" fmla="*/ 11 h 43"/>
                  <a:gd name="T56" fmla="*/ 22 w 34"/>
                  <a:gd name="T57" fmla="*/ 7 h 43"/>
                  <a:gd name="T58" fmla="*/ 17 w 34"/>
                  <a:gd name="T59" fmla="*/ 2 h 43"/>
                  <a:gd name="T60" fmla="*/ 12 w 34"/>
                  <a:gd name="T61" fmla="*/ 0 h 43"/>
                  <a:gd name="T62" fmla="*/ 12 w 34"/>
                  <a:gd name="T63" fmla="*/ 0 h 43"/>
                  <a:gd name="T64" fmla="*/ 11 w 34"/>
                  <a:gd name="T65" fmla="*/ 0 h 43"/>
                  <a:gd name="T66" fmla="*/ 11 w 34"/>
                  <a:gd name="T67"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 h="43">
                    <a:moveTo>
                      <a:pt x="11" y="0"/>
                    </a:moveTo>
                    <a:lnTo>
                      <a:pt x="11" y="0"/>
                    </a:lnTo>
                    <a:lnTo>
                      <a:pt x="7" y="2"/>
                    </a:lnTo>
                    <a:lnTo>
                      <a:pt x="1" y="5"/>
                    </a:lnTo>
                    <a:lnTo>
                      <a:pt x="1" y="5"/>
                    </a:lnTo>
                    <a:lnTo>
                      <a:pt x="0" y="5"/>
                    </a:lnTo>
                    <a:lnTo>
                      <a:pt x="0" y="5"/>
                    </a:lnTo>
                    <a:lnTo>
                      <a:pt x="0" y="7"/>
                    </a:lnTo>
                    <a:lnTo>
                      <a:pt x="0" y="7"/>
                    </a:lnTo>
                    <a:lnTo>
                      <a:pt x="2" y="9"/>
                    </a:lnTo>
                    <a:lnTo>
                      <a:pt x="2" y="12"/>
                    </a:lnTo>
                    <a:lnTo>
                      <a:pt x="2" y="12"/>
                    </a:lnTo>
                    <a:lnTo>
                      <a:pt x="2" y="15"/>
                    </a:lnTo>
                    <a:lnTo>
                      <a:pt x="0" y="17"/>
                    </a:lnTo>
                    <a:lnTo>
                      <a:pt x="0" y="17"/>
                    </a:lnTo>
                    <a:lnTo>
                      <a:pt x="0" y="19"/>
                    </a:lnTo>
                    <a:lnTo>
                      <a:pt x="4" y="42"/>
                    </a:lnTo>
                    <a:lnTo>
                      <a:pt x="4" y="42"/>
                    </a:lnTo>
                    <a:lnTo>
                      <a:pt x="4" y="43"/>
                    </a:lnTo>
                    <a:lnTo>
                      <a:pt x="34" y="43"/>
                    </a:lnTo>
                    <a:lnTo>
                      <a:pt x="34" y="43"/>
                    </a:lnTo>
                    <a:lnTo>
                      <a:pt x="34" y="43"/>
                    </a:lnTo>
                    <a:lnTo>
                      <a:pt x="34" y="43"/>
                    </a:lnTo>
                    <a:lnTo>
                      <a:pt x="34" y="42"/>
                    </a:lnTo>
                    <a:lnTo>
                      <a:pt x="34" y="42"/>
                    </a:lnTo>
                    <a:lnTo>
                      <a:pt x="32" y="28"/>
                    </a:lnTo>
                    <a:lnTo>
                      <a:pt x="28" y="16"/>
                    </a:lnTo>
                    <a:lnTo>
                      <a:pt x="24" y="11"/>
                    </a:lnTo>
                    <a:lnTo>
                      <a:pt x="22" y="7"/>
                    </a:lnTo>
                    <a:lnTo>
                      <a:pt x="17" y="2"/>
                    </a:lnTo>
                    <a:lnTo>
                      <a:pt x="12" y="0"/>
                    </a:lnTo>
                    <a:lnTo>
                      <a:pt x="12" y="0"/>
                    </a:lnTo>
                    <a:lnTo>
                      <a:pt x="11" y="0"/>
                    </a:lnTo>
                    <a:lnTo>
                      <a:pt x="1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49" name="Freeform 360"/>
              <p:cNvSpPr>
                <a:spLocks noEditPoints="1"/>
              </p:cNvSpPr>
              <p:nvPr/>
            </p:nvSpPr>
            <p:spPr bwMode="auto">
              <a:xfrm>
                <a:off x="4611688" y="1516063"/>
                <a:ext cx="36513" cy="36513"/>
              </a:xfrm>
              <a:custGeom>
                <a:avLst/>
                <a:gdLst>
                  <a:gd name="T0" fmla="*/ 22 w 45"/>
                  <a:gd name="T1" fmla="*/ 47 h 47"/>
                  <a:gd name="T2" fmla="*/ 30 w 45"/>
                  <a:gd name="T3" fmla="*/ 45 h 47"/>
                  <a:gd name="T4" fmla="*/ 38 w 45"/>
                  <a:gd name="T5" fmla="*/ 40 h 47"/>
                  <a:gd name="T6" fmla="*/ 42 w 45"/>
                  <a:gd name="T7" fmla="*/ 33 h 47"/>
                  <a:gd name="T8" fmla="*/ 45 w 45"/>
                  <a:gd name="T9" fmla="*/ 23 h 47"/>
                  <a:gd name="T10" fmla="*/ 43 w 45"/>
                  <a:gd name="T11" fmla="*/ 19 h 47"/>
                  <a:gd name="T12" fmla="*/ 41 w 45"/>
                  <a:gd name="T13" fmla="*/ 11 h 47"/>
                  <a:gd name="T14" fmla="*/ 34 w 45"/>
                  <a:gd name="T15" fmla="*/ 4 h 47"/>
                  <a:gd name="T16" fmla="*/ 26 w 45"/>
                  <a:gd name="T17" fmla="*/ 2 h 47"/>
                  <a:gd name="T18" fmla="*/ 22 w 45"/>
                  <a:gd name="T19" fmla="*/ 0 h 47"/>
                  <a:gd name="T20" fmla="*/ 12 w 45"/>
                  <a:gd name="T21" fmla="*/ 3 h 47"/>
                  <a:gd name="T22" fmla="*/ 4 w 45"/>
                  <a:gd name="T23" fmla="*/ 10 h 47"/>
                  <a:gd name="T24" fmla="*/ 4 w 45"/>
                  <a:gd name="T25" fmla="*/ 10 h 47"/>
                  <a:gd name="T26" fmla="*/ 4 w 45"/>
                  <a:gd name="T27" fmla="*/ 10 h 47"/>
                  <a:gd name="T28" fmla="*/ 0 w 45"/>
                  <a:gd name="T29" fmla="*/ 17 h 47"/>
                  <a:gd name="T30" fmla="*/ 0 w 45"/>
                  <a:gd name="T31" fmla="*/ 23 h 47"/>
                  <a:gd name="T32" fmla="*/ 1 w 45"/>
                  <a:gd name="T33" fmla="*/ 33 h 47"/>
                  <a:gd name="T34" fmla="*/ 5 w 45"/>
                  <a:gd name="T35" fmla="*/ 40 h 47"/>
                  <a:gd name="T36" fmla="*/ 13 w 45"/>
                  <a:gd name="T37" fmla="*/ 45 h 47"/>
                  <a:gd name="T38" fmla="*/ 22 w 45"/>
                  <a:gd name="T39" fmla="*/ 47 h 47"/>
                  <a:gd name="T40" fmla="*/ 22 w 45"/>
                  <a:gd name="T41" fmla="*/ 6 h 47"/>
                  <a:gd name="T42" fmla="*/ 27 w 45"/>
                  <a:gd name="T43" fmla="*/ 6 h 47"/>
                  <a:gd name="T44" fmla="*/ 31 w 45"/>
                  <a:gd name="T45" fmla="*/ 8 h 47"/>
                  <a:gd name="T46" fmla="*/ 22 w 45"/>
                  <a:gd name="T47" fmla="*/ 13 h 47"/>
                  <a:gd name="T48" fmla="*/ 18 w 45"/>
                  <a:gd name="T49" fmla="*/ 14 h 47"/>
                  <a:gd name="T50" fmla="*/ 9 w 45"/>
                  <a:gd name="T51" fmla="*/ 11 h 47"/>
                  <a:gd name="T52" fmla="*/ 15 w 45"/>
                  <a:gd name="T53" fmla="*/ 7 h 47"/>
                  <a:gd name="T54" fmla="*/ 22 w 45"/>
                  <a:gd name="T55" fmla="*/ 6 h 47"/>
                  <a:gd name="T56" fmla="*/ 7 w 45"/>
                  <a:gd name="T57" fmla="*/ 14 h 47"/>
                  <a:gd name="T58" fmla="*/ 11 w 45"/>
                  <a:gd name="T59" fmla="*/ 17 h 47"/>
                  <a:gd name="T60" fmla="*/ 16 w 45"/>
                  <a:gd name="T61" fmla="*/ 18 h 47"/>
                  <a:gd name="T62" fmla="*/ 23 w 45"/>
                  <a:gd name="T63" fmla="*/ 15 h 47"/>
                  <a:gd name="T64" fmla="*/ 31 w 45"/>
                  <a:gd name="T65" fmla="*/ 13 h 47"/>
                  <a:gd name="T66" fmla="*/ 35 w 45"/>
                  <a:gd name="T67" fmla="*/ 13 h 47"/>
                  <a:gd name="T68" fmla="*/ 37 w 45"/>
                  <a:gd name="T69" fmla="*/ 13 h 47"/>
                  <a:gd name="T70" fmla="*/ 38 w 45"/>
                  <a:gd name="T71" fmla="*/ 18 h 47"/>
                  <a:gd name="T72" fmla="*/ 39 w 45"/>
                  <a:gd name="T73" fmla="*/ 23 h 47"/>
                  <a:gd name="T74" fmla="*/ 34 w 45"/>
                  <a:gd name="T75" fmla="*/ 36 h 47"/>
                  <a:gd name="T76" fmla="*/ 22 w 45"/>
                  <a:gd name="T77" fmla="*/ 41 h 47"/>
                  <a:gd name="T78" fmla="*/ 15 w 45"/>
                  <a:gd name="T79" fmla="*/ 40 h 47"/>
                  <a:gd name="T80" fmla="*/ 5 w 45"/>
                  <a:gd name="T81" fmla="*/ 30 h 47"/>
                  <a:gd name="T82" fmla="*/ 4 w 45"/>
                  <a:gd name="T83" fmla="*/ 23 h 47"/>
                  <a:gd name="T84" fmla="*/ 7 w 45"/>
                  <a:gd name="T85" fmla="*/ 1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 h="47">
                    <a:moveTo>
                      <a:pt x="22" y="47"/>
                    </a:moveTo>
                    <a:lnTo>
                      <a:pt x="22" y="47"/>
                    </a:lnTo>
                    <a:lnTo>
                      <a:pt x="26" y="47"/>
                    </a:lnTo>
                    <a:lnTo>
                      <a:pt x="30" y="45"/>
                    </a:lnTo>
                    <a:lnTo>
                      <a:pt x="34" y="43"/>
                    </a:lnTo>
                    <a:lnTo>
                      <a:pt x="38" y="40"/>
                    </a:lnTo>
                    <a:lnTo>
                      <a:pt x="41" y="36"/>
                    </a:lnTo>
                    <a:lnTo>
                      <a:pt x="42" y="33"/>
                    </a:lnTo>
                    <a:lnTo>
                      <a:pt x="43" y="28"/>
                    </a:lnTo>
                    <a:lnTo>
                      <a:pt x="45" y="23"/>
                    </a:lnTo>
                    <a:lnTo>
                      <a:pt x="45" y="23"/>
                    </a:lnTo>
                    <a:lnTo>
                      <a:pt x="43" y="19"/>
                    </a:lnTo>
                    <a:lnTo>
                      <a:pt x="42" y="14"/>
                    </a:lnTo>
                    <a:lnTo>
                      <a:pt x="41" y="11"/>
                    </a:lnTo>
                    <a:lnTo>
                      <a:pt x="38" y="7"/>
                    </a:lnTo>
                    <a:lnTo>
                      <a:pt x="34" y="4"/>
                    </a:lnTo>
                    <a:lnTo>
                      <a:pt x="30" y="3"/>
                    </a:lnTo>
                    <a:lnTo>
                      <a:pt x="26" y="2"/>
                    </a:lnTo>
                    <a:lnTo>
                      <a:pt x="22" y="0"/>
                    </a:lnTo>
                    <a:lnTo>
                      <a:pt x="22" y="0"/>
                    </a:lnTo>
                    <a:lnTo>
                      <a:pt x="16" y="2"/>
                    </a:lnTo>
                    <a:lnTo>
                      <a:pt x="12" y="3"/>
                    </a:lnTo>
                    <a:lnTo>
                      <a:pt x="8" y="6"/>
                    </a:lnTo>
                    <a:lnTo>
                      <a:pt x="4" y="10"/>
                    </a:lnTo>
                    <a:lnTo>
                      <a:pt x="4" y="10"/>
                    </a:lnTo>
                    <a:lnTo>
                      <a:pt x="4" y="10"/>
                    </a:lnTo>
                    <a:lnTo>
                      <a:pt x="4" y="10"/>
                    </a:lnTo>
                    <a:lnTo>
                      <a:pt x="4" y="10"/>
                    </a:lnTo>
                    <a:lnTo>
                      <a:pt x="4" y="10"/>
                    </a:lnTo>
                    <a:lnTo>
                      <a:pt x="0" y="17"/>
                    </a:lnTo>
                    <a:lnTo>
                      <a:pt x="0" y="23"/>
                    </a:lnTo>
                    <a:lnTo>
                      <a:pt x="0" y="23"/>
                    </a:lnTo>
                    <a:lnTo>
                      <a:pt x="0" y="28"/>
                    </a:lnTo>
                    <a:lnTo>
                      <a:pt x="1" y="33"/>
                    </a:lnTo>
                    <a:lnTo>
                      <a:pt x="2" y="36"/>
                    </a:lnTo>
                    <a:lnTo>
                      <a:pt x="5" y="40"/>
                    </a:lnTo>
                    <a:lnTo>
                      <a:pt x="9" y="43"/>
                    </a:lnTo>
                    <a:lnTo>
                      <a:pt x="13" y="45"/>
                    </a:lnTo>
                    <a:lnTo>
                      <a:pt x="18" y="47"/>
                    </a:lnTo>
                    <a:lnTo>
                      <a:pt x="22" y="47"/>
                    </a:lnTo>
                    <a:lnTo>
                      <a:pt x="22" y="47"/>
                    </a:lnTo>
                    <a:close/>
                    <a:moveTo>
                      <a:pt x="22" y="6"/>
                    </a:moveTo>
                    <a:lnTo>
                      <a:pt x="22" y="6"/>
                    </a:lnTo>
                    <a:lnTo>
                      <a:pt x="27" y="6"/>
                    </a:lnTo>
                    <a:lnTo>
                      <a:pt x="31" y="8"/>
                    </a:lnTo>
                    <a:lnTo>
                      <a:pt x="31" y="8"/>
                    </a:lnTo>
                    <a:lnTo>
                      <a:pt x="27" y="10"/>
                    </a:lnTo>
                    <a:lnTo>
                      <a:pt x="22" y="13"/>
                    </a:lnTo>
                    <a:lnTo>
                      <a:pt x="22" y="13"/>
                    </a:lnTo>
                    <a:lnTo>
                      <a:pt x="18" y="14"/>
                    </a:lnTo>
                    <a:lnTo>
                      <a:pt x="15" y="14"/>
                    </a:lnTo>
                    <a:lnTo>
                      <a:pt x="9" y="11"/>
                    </a:lnTo>
                    <a:lnTo>
                      <a:pt x="9" y="11"/>
                    </a:lnTo>
                    <a:lnTo>
                      <a:pt x="15" y="7"/>
                    </a:lnTo>
                    <a:lnTo>
                      <a:pt x="18" y="6"/>
                    </a:lnTo>
                    <a:lnTo>
                      <a:pt x="22" y="6"/>
                    </a:lnTo>
                    <a:lnTo>
                      <a:pt x="22" y="6"/>
                    </a:lnTo>
                    <a:close/>
                    <a:moveTo>
                      <a:pt x="7" y="14"/>
                    </a:moveTo>
                    <a:lnTo>
                      <a:pt x="7" y="14"/>
                    </a:lnTo>
                    <a:lnTo>
                      <a:pt x="11" y="17"/>
                    </a:lnTo>
                    <a:lnTo>
                      <a:pt x="16" y="18"/>
                    </a:lnTo>
                    <a:lnTo>
                      <a:pt x="16" y="18"/>
                    </a:lnTo>
                    <a:lnTo>
                      <a:pt x="20" y="17"/>
                    </a:lnTo>
                    <a:lnTo>
                      <a:pt x="23" y="15"/>
                    </a:lnTo>
                    <a:lnTo>
                      <a:pt x="23" y="15"/>
                    </a:lnTo>
                    <a:lnTo>
                      <a:pt x="31" y="13"/>
                    </a:lnTo>
                    <a:lnTo>
                      <a:pt x="34" y="13"/>
                    </a:lnTo>
                    <a:lnTo>
                      <a:pt x="35" y="13"/>
                    </a:lnTo>
                    <a:lnTo>
                      <a:pt x="35" y="13"/>
                    </a:lnTo>
                    <a:lnTo>
                      <a:pt x="37" y="13"/>
                    </a:lnTo>
                    <a:lnTo>
                      <a:pt x="37" y="13"/>
                    </a:lnTo>
                    <a:lnTo>
                      <a:pt x="38" y="18"/>
                    </a:lnTo>
                    <a:lnTo>
                      <a:pt x="39" y="23"/>
                    </a:lnTo>
                    <a:lnTo>
                      <a:pt x="39" y="23"/>
                    </a:lnTo>
                    <a:lnTo>
                      <a:pt x="38" y="30"/>
                    </a:lnTo>
                    <a:lnTo>
                      <a:pt x="34" y="36"/>
                    </a:lnTo>
                    <a:lnTo>
                      <a:pt x="28" y="40"/>
                    </a:lnTo>
                    <a:lnTo>
                      <a:pt x="22" y="41"/>
                    </a:lnTo>
                    <a:lnTo>
                      <a:pt x="22" y="41"/>
                    </a:lnTo>
                    <a:lnTo>
                      <a:pt x="15" y="40"/>
                    </a:lnTo>
                    <a:lnTo>
                      <a:pt x="9" y="36"/>
                    </a:lnTo>
                    <a:lnTo>
                      <a:pt x="5" y="30"/>
                    </a:lnTo>
                    <a:lnTo>
                      <a:pt x="4" y="23"/>
                    </a:lnTo>
                    <a:lnTo>
                      <a:pt x="4" y="23"/>
                    </a:lnTo>
                    <a:lnTo>
                      <a:pt x="5" y="19"/>
                    </a:lnTo>
                    <a:lnTo>
                      <a:pt x="7" y="14"/>
                    </a:lnTo>
                    <a:lnTo>
                      <a:pt x="7"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55" name="Freeform 361"/>
              <p:cNvSpPr/>
              <p:nvPr/>
            </p:nvSpPr>
            <p:spPr bwMode="auto">
              <a:xfrm>
                <a:off x="4495801" y="1552576"/>
                <a:ext cx="28575" cy="34925"/>
              </a:xfrm>
              <a:custGeom>
                <a:avLst/>
                <a:gdLst>
                  <a:gd name="T0" fmla="*/ 1 w 35"/>
                  <a:gd name="T1" fmla="*/ 43 h 43"/>
                  <a:gd name="T2" fmla="*/ 30 w 35"/>
                  <a:gd name="T3" fmla="*/ 43 h 43"/>
                  <a:gd name="T4" fmla="*/ 30 w 35"/>
                  <a:gd name="T5" fmla="*/ 43 h 43"/>
                  <a:gd name="T6" fmla="*/ 31 w 35"/>
                  <a:gd name="T7" fmla="*/ 42 h 43"/>
                  <a:gd name="T8" fmla="*/ 35 w 35"/>
                  <a:gd name="T9" fmla="*/ 19 h 43"/>
                  <a:gd name="T10" fmla="*/ 35 w 35"/>
                  <a:gd name="T11" fmla="*/ 19 h 43"/>
                  <a:gd name="T12" fmla="*/ 35 w 35"/>
                  <a:gd name="T13" fmla="*/ 17 h 43"/>
                  <a:gd name="T14" fmla="*/ 35 w 35"/>
                  <a:gd name="T15" fmla="*/ 17 h 43"/>
                  <a:gd name="T16" fmla="*/ 32 w 35"/>
                  <a:gd name="T17" fmla="*/ 15 h 43"/>
                  <a:gd name="T18" fmla="*/ 32 w 35"/>
                  <a:gd name="T19" fmla="*/ 12 h 43"/>
                  <a:gd name="T20" fmla="*/ 32 w 35"/>
                  <a:gd name="T21" fmla="*/ 12 h 43"/>
                  <a:gd name="T22" fmla="*/ 32 w 35"/>
                  <a:gd name="T23" fmla="*/ 9 h 43"/>
                  <a:gd name="T24" fmla="*/ 34 w 35"/>
                  <a:gd name="T25" fmla="*/ 7 h 43"/>
                  <a:gd name="T26" fmla="*/ 34 w 35"/>
                  <a:gd name="T27" fmla="*/ 7 h 43"/>
                  <a:gd name="T28" fmla="*/ 35 w 35"/>
                  <a:gd name="T29" fmla="*/ 5 h 43"/>
                  <a:gd name="T30" fmla="*/ 35 w 35"/>
                  <a:gd name="T31" fmla="*/ 5 h 43"/>
                  <a:gd name="T32" fmla="*/ 34 w 35"/>
                  <a:gd name="T33" fmla="*/ 5 h 43"/>
                  <a:gd name="T34" fmla="*/ 34 w 35"/>
                  <a:gd name="T35" fmla="*/ 5 h 43"/>
                  <a:gd name="T36" fmla="*/ 28 w 35"/>
                  <a:gd name="T37" fmla="*/ 2 h 43"/>
                  <a:gd name="T38" fmla="*/ 23 w 35"/>
                  <a:gd name="T39" fmla="*/ 0 h 43"/>
                  <a:gd name="T40" fmla="*/ 23 w 35"/>
                  <a:gd name="T41" fmla="*/ 0 h 43"/>
                  <a:gd name="T42" fmla="*/ 23 w 35"/>
                  <a:gd name="T43" fmla="*/ 0 h 43"/>
                  <a:gd name="T44" fmla="*/ 23 w 35"/>
                  <a:gd name="T45" fmla="*/ 0 h 43"/>
                  <a:gd name="T46" fmla="*/ 17 w 35"/>
                  <a:gd name="T47" fmla="*/ 2 h 43"/>
                  <a:gd name="T48" fmla="*/ 13 w 35"/>
                  <a:gd name="T49" fmla="*/ 7 h 43"/>
                  <a:gd name="T50" fmla="*/ 9 w 35"/>
                  <a:gd name="T51" fmla="*/ 11 h 43"/>
                  <a:gd name="T52" fmla="*/ 7 w 35"/>
                  <a:gd name="T53" fmla="*/ 16 h 43"/>
                  <a:gd name="T54" fmla="*/ 2 w 35"/>
                  <a:gd name="T55" fmla="*/ 28 h 43"/>
                  <a:gd name="T56" fmla="*/ 0 w 35"/>
                  <a:gd name="T57" fmla="*/ 42 h 43"/>
                  <a:gd name="T58" fmla="*/ 0 w 35"/>
                  <a:gd name="T59" fmla="*/ 42 h 43"/>
                  <a:gd name="T60" fmla="*/ 1 w 35"/>
                  <a:gd name="T61" fmla="*/ 43 h 43"/>
                  <a:gd name="T62" fmla="*/ 1 w 35"/>
                  <a:gd name="T63" fmla="*/ 43 h 43"/>
                  <a:gd name="T64" fmla="*/ 1 w 35"/>
                  <a:gd name="T65" fmla="*/ 43 h 43"/>
                  <a:gd name="T66" fmla="*/ 1 w 35"/>
                  <a:gd name="T67"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43">
                    <a:moveTo>
                      <a:pt x="1" y="43"/>
                    </a:moveTo>
                    <a:lnTo>
                      <a:pt x="30" y="43"/>
                    </a:lnTo>
                    <a:lnTo>
                      <a:pt x="30" y="43"/>
                    </a:lnTo>
                    <a:lnTo>
                      <a:pt x="31" y="42"/>
                    </a:lnTo>
                    <a:lnTo>
                      <a:pt x="35" y="19"/>
                    </a:lnTo>
                    <a:lnTo>
                      <a:pt x="35" y="19"/>
                    </a:lnTo>
                    <a:lnTo>
                      <a:pt x="35" y="17"/>
                    </a:lnTo>
                    <a:lnTo>
                      <a:pt x="35" y="17"/>
                    </a:lnTo>
                    <a:lnTo>
                      <a:pt x="32" y="15"/>
                    </a:lnTo>
                    <a:lnTo>
                      <a:pt x="32" y="12"/>
                    </a:lnTo>
                    <a:lnTo>
                      <a:pt x="32" y="12"/>
                    </a:lnTo>
                    <a:lnTo>
                      <a:pt x="32" y="9"/>
                    </a:lnTo>
                    <a:lnTo>
                      <a:pt x="34" y="7"/>
                    </a:lnTo>
                    <a:lnTo>
                      <a:pt x="34" y="7"/>
                    </a:lnTo>
                    <a:lnTo>
                      <a:pt x="35" y="5"/>
                    </a:lnTo>
                    <a:lnTo>
                      <a:pt x="35" y="5"/>
                    </a:lnTo>
                    <a:lnTo>
                      <a:pt x="34" y="5"/>
                    </a:lnTo>
                    <a:lnTo>
                      <a:pt x="34" y="5"/>
                    </a:lnTo>
                    <a:lnTo>
                      <a:pt x="28" y="2"/>
                    </a:lnTo>
                    <a:lnTo>
                      <a:pt x="23" y="0"/>
                    </a:lnTo>
                    <a:lnTo>
                      <a:pt x="23" y="0"/>
                    </a:lnTo>
                    <a:lnTo>
                      <a:pt x="23" y="0"/>
                    </a:lnTo>
                    <a:lnTo>
                      <a:pt x="23" y="0"/>
                    </a:lnTo>
                    <a:lnTo>
                      <a:pt x="17" y="2"/>
                    </a:lnTo>
                    <a:lnTo>
                      <a:pt x="13" y="7"/>
                    </a:lnTo>
                    <a:lnTo>
                      <a:pt x="9" y="11"/>
                    </a:lnTo>
                    <a:lnTo>
                      <a:pt x="7" y="16"/>
                    </a:lnTo>
                    <a:lnTo>
                      <a:pt x="2" y="28"/>
                    </a:lnTo>
                    <a:lnTo>
                      <a:pt x="0" y="42"/>
                    </a:lnTo>
                    <a:lnTo>
                      <a:pt x="0" y="42"/>
                    </a:lnTo>
                    <a:lnTo>
                      <a:pt x="1" y="43"/>
                    </a:lnTo>
                    <a:lnTo>
                      <a:pt x="1" y="43"/>
                    </a:lnTo>
                    <a:lnTo>
                      <a:pt x="1" y="43"/>
                    </a:lnTo>
                    <a:lnTo>
                      <a:pt x="1"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56" name="Freeform 362"/>
              <p:cNvSpPr/>
              <p:nvPr/>
            </p:nvSpPr>
            <p:spPr bwMode="auto">
              <a:xfrm>
                <a:off x="4530726" y="1552576"/>
                <a:ext cx="22225" cy="34925"/>
              </a:xfrm>
              <a:custGeom>
                <a:avLst/>
                <a:gdLst>
                  <a:gd name="T0" fmla="*/ 12 w 29"/>
                  <a:gd name="T1" fmla="*/ 0 h 43"/>
                  <a:gd name="T2" fmla="*/ 12 w 29"/>
                  <a:gd name="T3" fmla="*/ 0 h 43"/>
                  <a:gd name="T4" fmla="*/ 7 w 29"/>
                  <a:gd name="T5" fmla="*/ 2 h 43"/>
                  <a:gd name="T6" fmla="*/ 1 w 29"/>
                  <a:gd name="T7" fmla="*/ 5 h 43"/>
                  <a:gd name="T8" fmla="*/ 1 w 29"/>
                  <a:gd name="T9" fmla="*/ 5 h 43"/>
                  <a:gd name="T10" fmla="*/ 1 w 29"/>
                  <a:gd name="T11" fmla="*/ 5 h 43"/>
                  <a:gd name="T12" fmla="*/ 1 w 29"/>
                  <a:gd name="T13" fmla="*/ 5 h 43"/>
                  <a:gd name="T14" fmla="*/ 1 w 29"/>
                  <a:gd name="T15" fmla="*/ 7 h 43"/>
                  <a:gd name="T16" fmla="*/ 1 w 29"/>
                  <a:gd name="T17" fmla="*/ 7 h 43"/>
                  <a:gd name="T18" fmla="*/ 3 w 29"/>
                  <a:gd name="T19" fmla="*/ 9 h 43"/>
                  <a:gd name="T20" fmla="*/ 4 w 29"/>
                  <a:gd name="T21" fmla="*/ 12 h 43"/>
                  <a:gd name="T22" fmla="*/ 4 w 29"/>
                  <a:gd name="T23" fmla="*/ 12 h 43"/>
                  <a:gd name="T24" fmla="*/ 3 w 29"/>
                  <a:gd name="T25" fmla="*/ 15 h 43"/>
                  <a:gd name="T26" fmla="*/ 1 w 29"/>
                  <a:gd name="T27" fmla="*/ 17 h 43"/>
                  <a:gd name="T28" fmla="*/ 1 w 29"/>
                  <a:gd name="T29" fmla="*/ 17 h 43"/>
                  <a:gd name="T30" fmla="*/ 0 w 29"/>
                  <a:gd name="T31" fmla="*/ 19 h 43"/>
                  <a:gd name="T32" fmla="*/ 4 w 29"/>
                  <a:gd name="T33" fmla="*/ 42 h 43"/>
                  <a:gd name="T34" fmla="*/ 4 w 29"/>
                  <a:gd name="T35" fmla="*/ 42 h 43"/>
                  <a:gd name="T36" fmla="*/ 5 w 29"/>
                  <a:gd name="T37" fmla="*/ 43 h 43"/>
                  <a:gd name="T38" fmla="*/ 8 w 29"/>
                  <a:gd name="T39" fmla="*/ 43 h 43"/>
                  <a:gd name="T40" fmla="*/ 8 w 29"/>
                  <a:gd name="T41" fmla="*/ 43 h 43"/>
                  <a:gd name="T42" fmla="*/ 12 w 29"/>
                  <a:gd name="T43" fmla="*/ 35 h 43"/>
                  <a:gd name="T44" fmla="*/ 16 w 29"/>
                  <a:gd name="T45" fmla="*/ 27 h 43"/>
                  <a:gd name="T46" fmla="*/ 22 w 29"/>
                  <a:gd name="T47" fmla="*/ 20 h 43"/>
                  <a:gd name="T48" fmla="*/ 29 w 29"/>
                  <a:gd name="T49" fmla="*/ 15 h 43"/>
                  <a:gd name="T50" fmla="*/ 29 w 29"/>
                  <a:gd name="T51" fmla="*/ 15 h 43"/>
                  <a:gd name="T52" fmla="*/ 22 w 29"/>
                  <a:gd name="T53" fmla="*/ 7 h 43"/>
                  <a:gd name="T54" fmla="*/ 18 w 29"/>
                  <a:gd name="T55" fmla="*/ 2 h 43"/>
                  <a:gd name="T56" fmla="*/ 14 w 29"/>
                  <a:gd name="T57" fmla="*/ 0 h 43"/>
                  <a:gd name="T58" fmla="*/ 14 w 29"/>
                  <a:gd name="T59" fmla="*/ 0 h 43"/>
                  <a:gd name="T60" fmla="*/ 12 w 29"/>
                  <a:gd name="T61" fmla="*/ 0 h 43"/>
                  <a:gd name="T62" fmla="*/ 12 w 29"/>
                  <a:gd name="T63"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 h="43">
                    <a:moveTo>
                      <a:pt x="12" y="0"/>
                    </a:moveTo>
                    <a:lnTo>
                      <a:pt x="12" y="0"/>
                    </a:lnTo>
                    <a:lnTo>
                      <a:pt x="7" y="2"/>
                    </a:lnTo>
                    <a:lnTo>
                      <a:pt x="1" y="5"/>
                    </a:lnTo>
                    <a:lnTo>
                      <a:pt x="1" y="5"/>
                    </a:lnTo>
                    <a:lnTo>
                      <a:pt x="1" y="5"/>
                    </a:lnTo>
                    <a:lnTo>
                      <a:pt x="1" y="5"/>
                    </a:lnTo>
                    <a:lnTo>
                      <a:pt x="1" y="7"/>
                    </a:lnTo>
                    <a:lnTo>
                      <a:pt x="1" y="7"/>
                    </a:lnTo>
                    <a:lnTo>
                      <a:pt x="3" y="9"/>
                    </a:lnTo>
                    <a:lnTo>
                      <a:pt x="4" y="12"/>
                    </a:lnTo>
                    <a:lnTo>
                      <a:pt x="4" y="12"/>
                    </a:lnTo>
                    <a:lnTo>
                      <a:pt x="3" y="15"/>
                    </a:lnTo>
                    <a:lnTo>
                      <a:pt x="1" y="17"/>
                    </a:lnTo>
                    <a:lnTo>
                      <a:pt x="1" y="17"/>
                    </a:lnTo>
                    <a:lnTo>
                      <a:pt x="0" y="19"/>
                    </a:lnTo>
                    <a:lnTo>
                      <a:pt x="4" y="42"/>
                    </a:lnTo>
                    <a:lnTo>
                      <a:pt x="4" y="42"/>
                    </a:lnTo>
                    <a:lnTo>
                      <a:pt x="5" y="43"/>
                    </a:lnTo>
                    <a:lnTo>
                      <a:pt x="8" y="43"/>
                    </a:lnTo>
                    <a:lnTo>
                      <a:pt x="8" y="43"/>
                    </a:lnTo>
                    <a:lnTo>
                      <a:pt x="12" y="35"/>
                    </a:lnTo>
                    <a:lnTo>
                      <a:pt x="16" y="27"/>
                    </a:lnTo>
                    <a:lnTo>
                      <a:pt x="22" y="20"/>
                    </a:lnTo>
                    <a:lnTo>
                      <a:pt x="29" y="15"/>
                    </a:lnTo>
                    <a:lnTo>
                      <a:pt x="29" y="15"/>
                    </a:lnTo>
                    <a:lnTo>
                      <a:pt x="22" y="7"/>
                    </a:lnTo>
                    <a:lnTo>
                      <a:pt x="18" y="2"/>
                    </a:lnTo>
                    <a:lnTo>
                      <a:pt x="14" y="0"/>
                    </a:lnTo>
                    <a:lnTo>
                      <a:pt x="14" y="0"/>
                    </a:lnTo>
                    <a:lnTo>
                      <a:pt x="12" y="0"/>
                    </a:lnTo>
                    <a:lnTo>
                      <a:pt x="1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58" name="Freeform 363"/>
              <p:cNvSpPr>
                <a:spLocks noEditPoints="1"/>
              </p:cNvSpPr>
              <p:nvPr/>
            </p:nvSpPr>
            <p:spPr bwMode="auto">
              <a:xfrm>
                <a:off x="4510088" y="1516063"/>
                <a:ext cx="34925" cy="36513"/>
              </a:xfrm>
              <a:custGeom>
                <a:avLst/>
                <a:gdLst>
                  <a:gd name="T0" fmla="*/ 23 w 45"/>
                  <a:gd name="T1" fmla="*/ 47 h 47"/>
                  <a:gd name="T2" fmla="*/ 31 w 45"/>
                  <a:gd name="T3" fmla="*/ 45 h 47"/>
                  <a:gd name="T4" fmla="*/ 38 w 45"/>
                  <a:gd name="T5" fmla="*/ 40 h 47"/>
                  <a:gd name="T6" fmla="*/ 44 w 45"/>
                  <a:gd name="T7" fmla="*/ 33 h 47"/>
                  <a:gd name="T8" fmla="*/ 45 w 45"/>
                  <a:gd name="T9" fmla="*/ 23 h 47"/>
                  <a:gd name="T10" fmla="*/ 45 w 45"/>
                  <a:gd name="T11" fmla="*/ 19 h 47"/>
                  <a:gd name="T12" fmla="*/ 41 w 45"/>
                  <a:gd name="T13" fmla="*/ 11 h 47"/>
                  <a:gd name="T14" fmla="*/ 36 w 45"/>
                  <a:gd name="T15" fmla="*/ 4 h 47"/>
                  <a:gd name="T16" fmla="*/ 27 w 45"/>
                  <a:gd name="T17" fmla="*/ 2 h 47"/>
                  <a:gd name="T18" fmla="*/ 23 w 45"/>
                  <a:gd name="T19" fmla="*/ 0 h 47"/>
                  <a:gd name="T20" fmla="*/ 12 w 45"/>
                  <a:gd name="T21" fmla="*/ 3 h 47"/>
                  <a:gd name="T22" fmla="*/ 6 w 45"/>
                  <a:gd name="T23" fmla="*/ 10 h 47"/>
                  <a:gd name="T24" fmla="*/ 4 w 45"/>
                  <a:gd name="T25" fmla="*/ 10 h 47"/>
                  <a:gd name="T26" fmla="*/ 4 w 45"/>
                  <a:gd name="T27" fmla="*/ 10 h 47"/>
                  <a:gd name="T28" fmla="*/ 1 w 45"/>
                  <a:gd name="T29" fmla="*/ 17 h 47"/>
                  <a:gd name="T30" fmla="*/ 0 w 45"/>
                  <a:gd name="T31" fmla="*/ 23 h 47"/>
                  <a:gd name="T32" fmla="*/ 1 w 45"/>
                  <a:gd name="T33" fmla="*/ 33 h 47"/>
                  <a:gd name="T34" fmla="*/ 7 w 45"/>
                  <a:gd name="T35" fmla="*/ 40 h 47"/>
                  <a:gd name="T36" fmla="*/ 14 w 45"/>
                  <a:gd name="T37" fmla="*/ 45 h 47"/>
                  <a:gd name="T38" fmla="*/ 23 w 45"/>
                  <a:gd name="T39" fmla="*/ 47 h 47"/>
                  <a:gd name="T40" fmla="*/ 23 w 45"/>
                  <a:gd name="T41" fmla="*/ 6 h 47"/>
                  <a:gd name="T42" fmla="*/ 27 w 45"/>
                  <a:gd name="T43" fmla="*/ 6 h 47"/>
                  <a:gd name="T44" fmla="*/ 33 w 45"/>
                  <a:gd name="T45" fmla="*/ 8 h 47"/>
                  <a:gd name="T46" fmla="*/ 22 w 45"/>
                  <a:gd name="T47" fmla="*/ 13 h 47"/>
                  <a:gd name="T48" fmla="*/ 19 w 45"/>
                  <a:gd name="T49" fmla="*/ 14 h 47"/>
                  <a:gd name="T50" fmla="*/ 10 w 45"/>
                  <a:gd name="T51" fmla="*/ 11 h 47"/>
                  <a:gd name="T52" fmla="*/ 15 w 45"/>
                  <a:gd name="T53" fmla="*/ 7 h 47"/>
                  <a:gd name="T54" fmla="*/ 23 w 45"/>
                  <a:gd name="T55" fmla="*/ 6 h 47"/>
                  <a:gd name="T56" fmla="*/ 8 w 45"/>
                  <a:gd name="T57" fmla="*/ 14 h 47"/>
                  <a:gd name="T58" fmla="*/ 12 w 45"/>
                  <a:gd name="T59" fmla="*/ 17 h 47"/>
                  <a:gd name="T60" fmla="*/ 18 w 45"/>
                  <a:gd name="T61" fmla="*/ 18 h 47"/>
                  <a:gd name="T62" fmla="*/ 23 w 45"/>
                  <a:gd name="T63" fmla="*/ 15 h 47"/>
                  <a:gd name="T64" fmla="*/ 33 w 45"/>
                  <a:gd name="T65" fmla="*/ 13 h 47"/>
                  <a:gd name="T66" fmla="*/ 37 w 45"/>
                  <a:gd name="T67" fmla="*/ 13 h 47"/>
                  <a:gd name="T68" fmla="*/ 37 w 45"/>
                  <a:gd name="T69" fmla="*/ 13 h 47"/>
                  <a:gd name="T70" fmla="*/ 40 w 45"/>
                  <a:gd name="T71" fmla="*/ 18 h 47"/>
                  <a:gd name="T72" fmla="*/ 40 w 45"/>
                  <a:gd name="T73" fmla="*/ 23 h 47"/>
                  <a:gd name="T74" fmla="*/ 36 w 45"/>
                  <a:gd name="T75" fmla="*/ 36 h 47"/>
                  <a:gd name="T76" fmla="*/ 23 w 45"/>
                  <a:gd name="T77" fmla="*/ 41 h 47"/>
                  <a:gd name="T78" fmla="*/ 16 w 45"/>
                  <a:gd name="T79" fmla="*/ 40 h 47"/>
                  <a:gd name="T80" fmla="*/ 7 w 45"/>
                  <a:gd name="T81" fmla="*/ 30 h 47"/>
                  <a:gd name="T82" fmla="*/ 6 w 45"/>
                  <a:gd name="T83" fmla="*/ 23 h 47"/>
                  <a:gd name="T84" fmla="*/ 8 w 45"/>
                  <a:gd name="T85" fmla="*/ 1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 h="47">
                    <a:moveTo>
                      <a:pt x="23" y="47"/>
                    </a:moveTo>
                    <a:lnTo>
                      <a:pt x="23" y="47"/>
                    </a:lnTo>
                    <a:lnTo>
                      <a:pt x="27" y="47"/>
                    </a:lnTo>
                    <a:lnTo>
                      <a:pt x="31" y="45"/>
                    </a:lnTo>
                    <a:lnTo>
                      <a:pt x="36" y="43"/>
                    </a:lnTo>
                    <a:lnTo>
                      <a:pt x="38" y="40"/>
                    </a:lnTo>
                    <a:lnTo>
                      <a:pt x="41" y="36"/>
                    </a:lnTo>
                    <a:lnTo>
                      <a:pt x="44" y="33"/>
                    </a:lnTo>
                    <a:lnTo>
                      <a:pt x="45" y="28"/>
                    </a:lnTo>
                    <a:lnTo>
                      <a:pt x="45" y="23"/>
                    </a:lnTo>
                    <a:lnTo>
                      <a:pt x="45" y="23"/>
                    </a:lnTo>
                    <a:lnTo>
                      <a:pt x="45" y="19"/>
                    </a:lnTo>
                    <a:lnTo>
                      <a:pt x="44" y="14"/>
                    </a:lnTo>
                    <a:lnTo>
                      <a:pt x="41" y="11"/>
                    </a:lnTo>
                    <a:lnTo>
                      <a:pt x="38" y="7"/>
                    </a:lnTo>
                    <a:lnTo>
                      <a:pt x="36" y="4"/>
                    </a:lnTo>
                    <a:lnTo>
                      <a:pt x="31" y="3"/>
                    </a:lnTo>
                    <a:lnTo>
                      <a:pt x="27" y="2"/>
                    </a:lnTo>
                    <a:lnTo>
                      <a:pt x="23" y="0"/>
                    </a:lnTo>
                    <a:lnTo>
                      <a:pt x="23" y="0"/>
                    </a:lnTo>
                    <a:lnTo>
                      <a:pt x="18" y="2"/>
                    </a:lnTo>
                    <a:lnTo>
                      <a:pt x="12" y="3"/>
                    </a:lnTo>
                    <a:lnTo>
                      <a:pt x="8" y="6"/>
                    </a:lnTo>
                    <a:lnTo>
                      <a:pt x="6" y="10"/>
                    </a:lnTo>
                    <a:lnTo>
                      <a:pt x="6" y="10"/>
                    </a:lnTo>
                    <a:lnTo>
                      <a:pt x="4" y="10"/>
                    </a:lnTo>
                    <a:lnTo>
                      <a:pt x="4" y="10"/>
                    </a:lnTo>
                    <a:lnTo>
                      <a:pt x="4" y="10"/>
                    </a:lnTo>
                    <a:lnTo>
                      <a:pt x="4" y="10"/>
                    </a:lnTo>
                    <a:lnTo>
                      <a:pt x="1" y="17"/>
                    </a:lnTo>
                    <a:lnTo>
                      <a:pt x="0" y="23"/>
                    </a:lnTo>
                    <a:lnTo>
                      <a:pt x="0" y="23"/>
                    </a:lnTo>
                    <a:lnTo>
                      <a:pt x="1" y="28"/>
                    </a:lnTo>
                    <a:lnTo>
                      <a:pt x="1" y="33"/>
                    </a:lnTo>
                    <a:lnTo>
                      <a:pt x="4" y="36"/>
                    </a:lnTo>
                    <a:lnTo>
                      <a:pt x="7" y="40"/>
                    </a:lnTo>
                    <a:lnTo>
                      <a:pt x="10" y="43"/>
                    </a:lnTo>
                    <a:lnTo>
                      <a:pt x="14" y="45"/>
                    </a:lnTo>
                    <a:lnTo>
                      <a:pt x="18" y="47"/>
                    </a:lnTo>
                    <a:lnTo>
                      <a:pt x="23" y="47"/>
                    </a:lnTo>
                    <a:lnTo>
                      <a:pt x="23" y="47"/>
                    </a:lnTo>
                    <a:close/>
                    <a:moveTo>
                      <a:pt x="23" y="6"/>
                    </a:moveTo>
                    <a:lnTo>
                      <a:pt x="23" y="6"/>
                    </a:lnTo>
                    <a:lnTo>
                      <a:pt x="27" y="6"/>
                    </a:lnTo>
                    <a:lnTo>
                      <a:pt x="33" y="8"/>
                    </a:lnTo>
                    <a:lnTo>
                      <a:pt x="33" y="8"/>
                    </a:lnTo>
                    <a:lnTo>
                      <a:pt x="27" y="10"/>
                    </a:lnTo>
                    <a:lnTo>
                      <a:pt x="22" y="13"/>
                    </a:lnTo>
                    <a:lnTo>
                      <a:pt x="22" y="13"/>
                    </a:lnTo>
                    <a:lnTo>
                      <a:pt x="19" y="14"/>
                    </a:lnTo>
                    <a:lnTo>
                      <a:pt x="15" y="14"/>
                    </a:lnTo>
                    <a:lnTo>
                      <a:pt x="10" y="11"/>
                    </a:lnTo>
                    <a:lnTo>
                      <a:pt x="10" y="11"/>
                    </a:lnTo>
                    <a:lnTo>
                      <a:pt x="15" y="7"/>
                    </a:lnTo>
                    <a:lnTo>
                      <a:pt x="19" y="6"/>
                    </a:lnTo>
                    <a:lnTo>
                      <a:pt x="23" y="6"/>
                    </a:lnTo>
                    <a:lnTo>
                      <a:pt x="23" y="6"/>
                    </a:lnTo>
                    <a:close/>
                    <a:moveTo>
                      <a:pt x="8" y="14"/>
                    </a:moveTo>
                    <a:lnTo>
                      <a:pt x="8" y="14"/>
                    </a:lnTo>
                    <a:lnTo>
                      <a:pt x="12" y="17"/>
                    </a:lnTo>
                    <a:lnTo>
                      <a:pt x="18" y="18"/>
                    </a:lnTo>
                    <a:lnTo>
                      <a:pt x="18" y="18"/>
                    </a:lnTo>
                    <a:lnTo>
                      <a:pt x="21" y="17"/>
                    </a:lnTo>
                    <a:lnTo>
                      <a:pt x="23" y="15"/>
                    </a:lnTo>
                    <a:lnTo>
                      <a:pt x="23" y="15"/>
                    </a:lnTo>
                    <a:lnTo>
                      <a:pt x="33" y="13"/>
                    </a:lnTo>
                    <a:lnTo>
                      <a:pt x="34" y="13"/>
                    </a:lnTo>
                    <a:lnTo>
                      <a:pt x="37" y="13"/>
                    </a:lnTo>
                    <a:lnTo>
                      <a:pt x="37" y="13"/>
                    </a:lnTo>
                    <a:lnTo>
                      <a:pt x="37" y="13"/>
                    </a:lnTo>
                    <a:lnTo>
                      <a:pt x="37" y="13"/>
                    </a:lnTo>
                    <a:lnTo>
                      <a:pt x="40" y="18"/>
                    </a:lnTo>
                    <a:lnTo>
                      <a:pt x="40" y="23"/>
                    </a:lnTo>
                    <a:lnTo>
                      <a:pt x="40" y="23"/>
                    </a:lnTo>
                    <a:lnTo>
                      <a:pt x="38" y="30"/>
                    </a:lnTo>
                    <a:lnTo>
                      <a:pt x="36" y="36"/>
                    </a:lnTo>
                    <a:lnTo>
                      <a:pt x="30" y="40"/>
                    </a:lnTo>
                    <a:lnTo>
                      <a:pt x="23" y="41"/>
                    </a:lnTo>
                    <a:lnTo>
                      <a:pt x="23" y="41"/>
                    </a:lnTo>
                    <a:lnTo>
                      <a:pt x="16" y="40"/>
                    </a:lnTo>
                    <a:lnTo>
                      <a:pt x="11" y="36"/>
                    </a:lnTo>
                    <a:lnTo>
                      <a:pt x="7" y="30"/>
                    </a:lnTo>
                    <a:lnTo>
                      <a:pt x="6" y="23"/>
                    </a:lnTo>
                    <a:lnTo>
                      <a:pt x="6" y="23"/>
                    </a:lnTo>
                    <a:lnTo>
                      <a:pt x="6" y="19"/>
                    </a:lnTo>
                    <a:lnTo>
                      <a:pt x="8" y="14"/>
                    </a:lnTo>
                    <a:lnTo>
                      <a:pt x="8"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59" name="Freeform 364"/>
              <p:cNvSpPr/>
              <p:nvPr/>
            </p:nvSpPr>
            <p:spPr bwMode="auto">
              <a:xfrm>
                <a:off x="4537076" y="1565276"/>
                <a:ext cx="36513" cy="44450"/>
              </a:xfrm>
              <a:custGeom>
                <a:avLst/>
                <a:gdLst>
                  <a:gd name="T0" fmla="*/ 41 w 45"/>
                  <a:gd name="T1" fmla="*/ 16 h 56"/>
                  <a:gd name="T2" fmla="*/ 41 w 45"/>
                  <a:gd name="T3" fmla="*/ 16 h 56"/>
                  <a:gd name="T4" fmla="*/ 41 w 45"/>
                  <a:gd name="T5" fmla="*/ 12 h 56"/>
                  <a:gd name="T6" fmla="*/ 43 w 45"/>
                  <a:gd name="T7" fmla="*/ 9 h 56"/>
                  <a:gd name="T8" fmla="*/ 43 w 45"/>
                  <a:gd name="T9" fmla="*/ 9 h 56"/>
                  <a:gd name="T10" fmla="*/ 45 w 45"/>
                  <a:gd name="T11" fmla="*/ 8 h 56"/>
                  <a:gd name="T12" fmla="*/ 45 w 45"/>
                  <a:gd name="T13" fmla="*/ 8 h 56"/>
                  <a:gd name="T14" fmla="*/ 43 w 45"/>
                  <a:gd name="T15" fmla="*/ 7 h 56"/>
                  <a:gd name="T16" fmla="*/ 43 w 45"/>
                  <a:gd name="T17" fmla="*/ 7 h 56"/>
                  <a:gd name="T18" fmla="*/ 36 w 45"/>
                  <a:gd name="T19" fmla="*/ 4 h 56"/>
                  <a:gd name="T20" fmla="*/ 30 w 45"/>
                  <a:gd name="T21" fmla="*/ 0 h 56"/>
                  <a:gd name="T22" fmla="*/ 30 w 45"/>
                  <a:gd name="T23" fmla="*/ 0 h 56"/>
                  <a:gd name="T24" fmla="*/ 28 w 45"/>
                  <a:gd name="T25" fmla="*/ 0 h 56"/>
                  <a:gd name="T26" fmla="*/ 28 w 45"/>
                  <a:gd name="T27" fmla="*/ 0 h 56"/>
                  <a:gd name="T28" fmla="*/ 21 w 45"/>
                  <a:gd name="T29" fmla="*/ 4 h 56"/>
                  <a:gd name="T30" fmla="*/ 16 w 45"/>
                  <a:gd name="T31" fmla="*/ 8 h 56"/>
                  <a:gd name="T32" fmla="*/ 12 w 45"/>
                  <a:gd name="T33" fmla="*/ 15 h 56"/>
                  <a:gd name="T34" fmla="*/ 8 w 45"/>
                  <a:gd name="T35" fmla="*/ 22 h 56"/>
                  <a:gd name="T36" fmla="*/ 5 w 45"/>
                  <a:gd name="T37" fmla="*/ 28 h 56"/>
                  <a:gd name="T38" fmla="*/ 2 w 45"/>
                  <a:gd name="T39" fmla="*/ 37 h 56"/>
                  <a:gd name="T40" fmla="*/ 1 w 45"/>
                  <a:gd name="T41" fmla="*/ 45 h 56"/>
                  <a:gd name="T42" fmla="*/ 0 w 45"/>
                  <a:gd name="T43" fmla="*/ 54 h 56"/>
                  <a:gd name="T44" fmla="*/ 0 w 45"/>
                  <a:gd name="T45" fmla="*/ 54 h 56"/>
                  <a:gd name="T46" fmla="*/ 0 w 45"/>
                  <a:gd name="T47" fmla="*/ 56 h 56"/>
                  <a:gd name="T48" fmla="*/ 0 w 45"/>
                  <a:gd name="T49" fmla="*/ 56 h 56"/>
                  <a:gd name="T50" fmla="*/ 1 w 45"/>
                  <a:gd name="T51" fmla="*/ 56 h 56"/>
                  <a:gd name="T52" fmla="*/ 38 w 45"/>
                  <a:gd name="T53" fmla="*/ 56 h 56"/>
                  <a:gd name="T54" fmla="*/ 38 w 45"/>
                  <a:gd name="T55" fmla="*/ 56 h 56"/>
                  <a:gd name="T56" fmla="*/ 39 w 45"/>
                  <a:gd name="T57" fmla="*/ 54 h 56"/>
                  <a:gd name="T58" fmla="*/ 45 w 45"/>
                  <a:gd name="T59" fmla="*/ 24 h 56"/>
                  <a:gd name="T60" fmla="*/ 45 w 45"/>
                  <a:gd name="T61" fmla="*/ 24 h 56"/>
                  <a:gd name="T62" fmla="*/ 45 w 45"/>
                  <a:gd name="T63" fmla="*/ 23 h 56"/>
                  <a:gd name="T64" fmla="*/ 45 w 45"/>
                  <a:gd name="T65" fmla="*/ 23 h 56"/>
                  <a:gd name="T66" fmla="*/ 41 w 45"/>
                  <a:gd name="T67" fmla="*/ 20 h 56"/>
                  <a:gd name="T68" fmla="*/ 41 w 45"/>
                  <a:gd name="T69" fmla="*/ 16 h 56"/>
                  <a:gd name="T70" fmla="*/ 41 w 45"/>
                  <a:gd name="T71" fmla="*/ 1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5" h="56">
                    <a:moveTo>
                      <a:pt x="41" y="16"/>
                    </a:moveTo>
                    <a:lnTo>
                      <a:pt x="41" y="16"/>
                    </a:lnTo>
                    <a:lnTo>
                      <a:pt x="41" y="12"/>
                    </a:lnTo>
                    <a:lnTo>
                      <a:pt x="43" y="9"/>
                    </a:lnTo>
                    <a:lnTo>
                      <a:pt x="43" y="9"/>
                    </a:lnTo>
                    <a:lnTo>
                      <a:pt x="45" y="8"/>
                    </a:lnTo>
                    <a:lnTo>
                      <a:pt x="45" y="8"/>
                    </a:lnTo>
                    <a:lnTo>
                      <a:pt x="43" y="7"/>
                    </a:lnTo>
                    <a:lnTo>
                      <a:pt x="43" y="7"/>
                    </a:lnTo>
                    <a:lnTo>
                      <a:pt x="36" y="4"/>
                    </a:lnTo>
                    <a:lnTo>
                      <a:pt x="30" y="0"/>
                    </a:lnTo>
                    <a:lnTo>
                      <a:pt x="30" y="0"/>
                    </a:lnTo>
                    <a:lnTo>
                      <a:pt x="28" y="0"/>
                    </a:lnTo>
                    <a:lnTo>
                      <a:pt x="28" y="0"/>
                    </a:lnTo>
                    <a:lnTo>
                      <a:pt x="21" y="4"/>
                    </a:lnTo>
                    <a:lnTo>
                      <a:pt x="16" y="8"/>
                    </a:lnTo>
                    <a:lnTo>
                      <a:pt x="12" y="15"/>
                    </a:lnTo>
                    <a:lnTo>
                      <a:pt x="8" y="22"/>
                    </a:lnTo>
                    <a:lnTo>
                      <a:pt x="5" y="28"/>
                    </a:lnTo>
                    <a:lnTo>
                      <a:pt x="2" y="37"/>
                    </a:lnTo>
                    <a:lnTo>
                      <a:pt x="1" y="45"/>
                    </a:lnTo>
                    <a:lnTo>
                      <a:pt x="0" y="54"/>
                    </a:lnTo>
                    <a:lnTo>
                      <a:pt x="0" y="54"/>
                    </a:lnTo>
                    <a:lnTo>
                      <a:pt x="0" y="56"/>
                    </a:lnTo>
                    <a:lnTo>
                      <a:pt x="0" y="56"/>
                    </a:lnTo>
                    <a:lnTo>
                      <a:pt x="1" y="56"/>
                    </a:lnTo>
                    <a:lnTo>
                      <a:pt x="38" y="56"/>
                    </a:lnTo>
                    <a:lnTo>
                      <a:pt x="38" y="56"/>
                    </a:lnTo>
                    <a:lnTo>
                      <a:pt x="39" y="54"/>
                    </a:lnTo>
                    <a:lnTo>
                      <a:pt x="45" y="24"/>
                    </a:lnTo>
                    <a:lnTo>
                      <a:pt x="45" y="24"/>
                    </a:lnTo>
                    <a:lnTo>
                      <a:pt x="45" y="23"/>
                    </a:lnTo>
                    <a:lnTo>
                      <a:pt x="45" y="23"/>
                    </a:lnTo>
                    <a:lnTo>
                      <a:pt x="41" y="20"/>
                    </a:lnTo>
                    <a:lnTo>
                      <a:pt x="41" y="16"/>
                    </a:lnTo>
                    <a:lnTo>
                      <a:pt x="41"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60" name="Freeform 365"/>
              <p:cNvSpPr/>
              <p:nvPr/>
            </p:nvSpPr>
            <p:spPr bwMode="auto">
              <a:xfrm>
                <a:off x="4581526" y="1565276"/>
                <a:ext cx="33338" cy="44450"/>
              </a:xfrm>
              <a:custGeom>
                <a:avLst/>
                <a:gdLst>
                  <a:gd name="T0" fmla="*/ 15 w 44"/>
                  <a:gd name="T1" fmla="*/ 0 h 56"/>
                  <a:gd name="T2" fmla="*/ 15 w 44"/>
                  <a:gd name="T3" fmla="*/ 0 h 56"/>
                  <a:gd name="T4" fmla="*/ 8 w 44"/>
                  <a:gd name="T5" fmla="*/ 4 h 56"/>
                  <a:gd name="T6" fmla="*/ 2 w 44"/>
                  <a:gd name="T7" fmla="*/ 7 h 56"/>
                  <a:gd name="T8" fmla="*/ 2 w 44"/>
                  <a:gd name="T9" fmla="*/ 7 h 56"/>
                  <a:gd name="T10" fmla="*/ 0 w 44"/>
                  <a:gd name="T11" fmla="*/ 8 h 56"/>
                  <a:gd name="T12" fmla="*/ 0 w 44"/>
                  <a:gd name="T13" fmla="*/ 8 h 56"/>
                  <a:gd name="T14" fmla="*/ 0 w 44"/>
                  <a:gd name="T15" fmla="*/ 9 h 56"/>
                  <a:gd name="T16" fmla="*/ 0 w 44"/>
                  <a:gd name="T17" fmla="*/ 9 h 56"/>
                  <a:gd name="T18" fmla="*/ 3 w 44"/>
                  <a:gd name="T19" fmla="*/ 12 h 56"/>
                  <a:gd name="T20" fmla="*/ 4 w 44"/>
                  <a:gd name="T21" fmla="*/ 16 h 56"/>
                  <a:gd name="T22" fmla="*/ 4 w 44"/>
                  <a:gd name="T23" fmla="*/ 16 h 56"/>
                  <a:gd name="T24" fmla="*/ 3 w 44"/>
                  <a:gd name="T25" fmla="*/ 20 h 56"/>
                  <a:gd name="T26" fmla="*/ 0 w 44"/>
                  <a:gd name="T27" fmla="*/ 23 h 56"/>
                  <a:gd name="T28" fmla="*/ 0 w 44"/>
                  <a:gd name="T29" fmla="*/ 23 h 56"/>
                  <a:gd name="T30" fmla="*/ 0 w 44"/>
                  <a:gd name="T31" fmla="*/ 24 h 56"/>
                  <a:gd name="T32" fmla="*/ 6 w 44"/>
                  <a:gd name="T33" fmla="*/ 54 h 56"/>
                  <a:gd name="T34" fmla="*/ 6 w 44"/>
                  <a:gd name="T35" fmla="*/ 54 h 56"/>
                  <a:gd name="T36" fmla="*/ 6 w 44"/>
                  <a:gd name="T37" fmla="*/ 56 h 56"/>
                  <a:gd name="T38" fmla="*/ 44 w 44"/>
                  <a:gd name="T39" fmla="*/ 56 h 56"/>
                  <a:gd name="T40" fmla="*/ 44 w 44"/>
                  <a:gd name="T41" fmla="*/ 56 h 56"/>
                  <a:gd name="T42" fmla="*/ 44 w 44"/>
                  <a:gd name="T43" fmla="*/ 56 h 56"/>
                  <a:gd name="T44" fmla="*/ 44 w 44"/>
                  <a:gd name="T45" fmla="*/ 56 h 56"/>
                  <a:gd name="T46" fmla="*/ 44 w 44"/>
                  <a:gd name="T47" fmla="*/ 54 h 56"/>
                  <a:gd name="T48" fmla="*/ 44 w 44"/>
                  <a:gd name="T49" fmla="*/ 54 h 56"/>
                  <a:gd name="T50" fmla="*/ 44 w 44"/>
                  <a:gd name="T51" fmla="*/ 45 h 56"/>
                  <a:gd name="T52" fmla="*/ 42 w 44"/>
                  <a:gd name="T53" fmla="*/ 37 h 56"/>
                  <a:gd name="T54" fmla="*/ 40 w 44"/>
                  <a:gd name="T55" fmla="*/ 28 h 56"/>
                  <a:gd name="T56" fmla="*/ 37 w 44"/>
                  <a:gd name="T57" fmla="*/ 22 h 56"/>
                  <a:gd name="T58" fmla="*/ 33 w 44"/>
                  <a:gd name="T59" fmla="*/ 15 h 56"/>
                  <a:gd name="T60" fmla="*/ 27 w 44"/>
                  <a:gd name="T61" fmla="*/ 8 h 56"/>
                  <a:gd name="T62" fmla="*/ 22 w 44"/>
                  <a:gd name="T63" fmla="*/ 4 h 56"/>
                  <a:gd name="T64" fmla="*/ 17 w 44"/>
                  <a:gd name="T65" fmla="*/ 0 h 56"/>
                  <a:gd name="T66" fmla="*/ 17 w 44"/>
                  <a:gd name="T67" fmla="*/ 0 h 56"/>
                  <a:gd name="T68" fmla="*/ 15 w 44"/>
                  <a:gd name="T69" fmla="*/ 0 h 56"/>
                  <a:gd name="T70" fmla="*/ 15 w 44"/>
                  <a:gd name="T71"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4" h="56">
                    <a:moveTo>
                      <a:pt x="15" y="0"/>
                    </a:moveTo>
                    <a:lnTo>
                      <a:pt x="15" y="0"/>
                    </a:lnTo>
                    <a:lnTo>
                      <a:pt x="8" y="4"/>
                    </a:lnTo>
                    <a:lnTo>
                      <a:pt x="2" y="7"/>
                    </a:lnTo>
                    <a:lnTo>
                      <a:pt x="2" y="7"/>
                    </a:lnTo>
                    <a:lnTo>
                      <a:pt x="0" y="8"/>
                    </a:lnTo>
                    <a:lnTo>
                      <a:pt x="0" y="8"/>
                    </a:lnTo>
                    <a:lnTo>
                      <a:pt x="0" y="9"/>
                    </a:lnTo>
                    <a:lnTo>
                      <a:pt x="0" y="9"/>
                    </a:lnTo>
                    <a:lnTo>
                      <a:pt x="3" y="12"/>
                    </a:lnTo>
                    <a:lnTo>
                      <a:pt x="4" y="16"/>
                    </a:lnTo>
                    <a:lnTo>
                      <a:pt x="4" y="16"/>
                    </a:lnTo>
                    <a:lnTo>
                      <a:pt x="3" y="20"/>
                    </a:lnTo>
                    <a:lnTo>
                      <a:pt x="0" y="23"/>
                    </a:lnTo>
                    <a:lnTo>
                      <a:pt x="0" y="23"/>
                    </a:lnTo>
                    <a:lnTo>
                      <a:pt x="0" y="24"/>
                    </a:lnTo>
                    <a:lnTo>
                      <a:pt x="6" y="54"/>
                    </a:lnTo>
                    <a:lnTo>
                      <a:pt x="6" y="54"/>
                    </a:lnTo>
                    <a:lnTo>
                      <a:pt x="6" y="56"/>
                    </a:lnTo>
                    <a:lnTo>
                      <a:pt x="44" y="56"/>
                    </a:lnTo>
                    <a:lnTo>
                      <a:pt x="44" y="56"/>
                    </a:lnTo>
                    <a:lnTo>
                      <a:pt x="44" y="56"/>
                    </a:lnTo>
                    <a:lnTo>
                      <a:pt x="44" y="56"/>
                    </a:lnTo>
                    <a:lnTo>
                      <a:pt x="44" y="54"/>
                    </a:lnTo>
                    <a:lnTo>
                      <a:pt x="44" y="54"/>
                    </a:lnTo>
                    <a:lnTo>
                      <a:pt x="44" y="45"/>
                    </a:lnTo>
                    <a:lnTo>
                      <a:pt x="42" y="37"/>
                    </a:lnTo>
                    <a:lnTo>
                      <a:pt x="40" y="28"/>
                    </a:lnTo>
                    <a:lnTo>
                      <a:pt x="37" y="22"/>
                    </a:lnTo>
                    <a:lnTo>
                      <a:pt x="33" y="15"/>
                    </a:lnTo>
                    <a:lnTo>
                      <a:pt x="27" y="8"/>
                    </a:lnTo>
                    <a:lnTo>
                      <a:pt x="22" y="4"/>
                    </a:lnTo>
                    <a:lnTo>
                      <a:pt x="17" y="0"/>
                    </a:lnTo>
                    <a:lnTo>
                      <a:pt x="17" y="0"/>
                    </a:lnTo>
                    <a:lnTo>
                      <a:pt x="15" y="0"/>
                    </a:lnTo>
                    <a:lnTo>
                      <a:pt x="1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gr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70"/>
                                        </p:tgtEl>
                                        <p:attrNameLst>
                                          <p:attrName>style.visibility</p:attrName>
                                        </p:attrNameLst>
                                      </p:cBhvr>
                                      <p:to>
                                        <p:strVal val="visible"/>
                                      </p:to>
                                    </p:set>
                                    <p:anim calcmode="lin" valueType="num">
                                      <p:cBhvr additive="base">
                                        <p:cTn id="13" dur="500" fill="hold"/>
                                        <p:tgtEl>
                                          <p:spTgt spid="70"/>
                                        </p:tgtEl>
                                        <p:attrNameLst>
                                          <p:attrName>ppt_x</p:attrName>
                                        </p:attrNameLst>
                                      </p:cBhvr>
                                      <p:tavLst>
                                        <p:tav tm="0">
                                          <p:val>
                                            <p:strVal val="0-#ppt_w/2"/>
                                          </p:val>
                                        </p:tav>
                                        <p:tav tm="100000">
                                          <p:val>
                                            <p:strVal val="#ppt_x"/>
                                          </p:val>
                                        </p:tav>
                                      </p:tavLst>
                                    </p:anim>
                                    <p:anim calcmode="lin" valueType="num">
                                      <p:cBhvr additive="base">
                                        <p:cTn id="14" dur="500" fill="hold"/>
                                        <p:tgtEl>
                                          <p:spTgt spid="70"/>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110"/>
                                        </p:tgtEl>
                                        <p:attrNameLst>
                                          <p:attrName>style.visibility</p:attrName>
                                        </p:attrNameLst>
                                      </p:cBhvr>
                                      <p:to>
                                        <p:strVal val="visible"/>
                                      </p:to>
                                    </p:set>
                                    <p:animEffect transition="in" filter="fade">
                                      <p:cBhvr>
                                        <p:cTn id="19" dur="500"/>
                                        <p:tgtEl>
                                          <p:spTgt spid="110"/>
                                        </p:tgtEl>
                                      </p:cBhvr>
                                    </p:animEffect>
                                    <p:anim calcmode="lin" valueType="num">
                                      <p:cBhvr>
                                        <p:cTn id="20" dur="500" fill="hold"/>
                                        <p:tgtEl>
                                          <p:spTgt spid="110"/>
                                        </p:tgtEl>
                                        <p:attrNameLst>
                                          <p:attrName>ppt_x</p:attrName>
                                        </p:attrNameLst>
                                      </p:cBhvr>
                                      <p:tavLst>
                                        <p:tav tm="0">
                                          <p:val>
                                            <p:strVal val="#ppt_x"/>
                                          </p:val>
                                        </p:tav>
                                        <p:tav tm="100000">
                                          <p:val>
                                            <p:strVal val="#ppt_x"/>
                                          </p:val>
                                        </p:tav>
                                      </p:tavLst>
                                    </p:anim>
                                    <p:anim calcmode="lin" valueType="num">
                                      <p:cBhvr>
                                        <p:cTn id="21" dur="500" fill="hold"/>
                                        <p:tgtEl>
                                          <p:spTgt spid="110"/>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96"/>
                                        </p:tgtEl>
                                        <p:attrNameLst>
                                          <p:attrName>style.visibility</p:attrName>
                                        </p:attrNameLst>
                                      </p:cBhvr>
                                      <p:to>
                                        <p:strVal val="visible"/>
                                      </p:to>
                                    </p:set>
                                    <p:animEffect transition="in" filter="fade">
                                      <p:cBhvr>
                                        <p:cTn id="24" dur="500"/>
                                        <p:tgtEl>
                                          <p:spTgt spid="96"/>
                                        </p:tgtEl>
                                      </p:cBhvr>
                                    </p:animEffect>
                                    <p:anim calcmode="lin" valueType="num">
                                      <p:cBhvr>
                                        <p:cTn id="25" dur="500" fill="hold"/>
                                        <p:tgtEl>
                                          <p:spTgt spid="96"/>
                                        </p:tgtEl>
                                        <p:attrNameLst>
                                          <p:attrName>ppt_x</p:attrName>
                                        </p:attrNameLst>
                                      </p:cBhvr>
                                      <p:tavLst>
                                        <p:tav tm="0">
                                          <p:val>
                                            <p:strVal val="#ppt_x"/>
                                          </p:val>
                                        </p:tav>
                                        <p:tav tm="100000">
                                          <p:val>
                                            <p:strVal val="#ppt_x"/>
                                          </p:val>
                                        </p:tav>
                                      </p:tavLst>
                                    </p:anim>
                                    <p:anim calcmode="lin" valueType="num">
                                      <p:cBhvr>
                                        <p:cTn id="26" dur="500" fill="hold"/>
                                        <p:tgtEl>
                                          <p:spTgt spid="96"/>
                                        </p:tgtEl>
                                        <p:attrNameLst>
                                          <p:attrName>ppt_y</p:attrName>
                                        </p:attrNameLst>
                                      </p:cBhvr>
                                      <p:tavLst>
                                        <p:tav tm="0">
                                          <p:val>
                                            <p:strVal val="#ppt_y+.1"/>
                                          </p:val>
                                        </p:tav>
                                        <p:tav tm="100000">
                                          <p:val>
                                            <p:strVal val="#ppt_y"/>
                                          </p:val>
                                        </p:tav>
                                      </p:tavLst>
                                    </p:anim>
                                  </p:childTnLst>
                                </p:cTn>
                              </p:par>
                              <p:par>
                                <p:cTn id="27" presetID="47" presetClass="entr" presetSubtype="0" fill="hold" nodeType="withEffect">
                                  <p:stCondLst>
                                    <p:cond delay="0"/>
                                  </p:stCondLst>
                                  <p:childTnLst>
                                    <p:set>
                                      <p:cBhvr>
                                        <p:cTn id="28" dur="1" fill="hold">
                                          <p:stCondLst>
                                            <p:cond delay="0"/>
                                          </p:stCondLst>
                                        </p:cTn>
                                        <p:tgtEl>
                                          <p:spTgt spid="141"/>
                                        </p:tgtEl>
                                        <p:attrNameLst>
                                          <p:attrName>style.visibility</p:attrName>
                                        </p:attrNameLst>
                                      </p:cBhvr>
                                      <p:to>
                                        <p:strVal val="visible"/>
                                      </p:to>
                                    </p:set>
                                    <p:animEffect transition="in" filter="fade">
                                      <p:cBhvr>
                                        <p:cTn id="29" dur="1000"/>
                                        <p:tgtEl>
                                          <p:spTgt spid="141"/>
                                        </p:tgtEl>
                                      </p:cBhvr>
                                    </p:animEffect>
                                    <p:anim calcmode="lin" valueType="num">
                                      <p:cBhvr>
                                        <p:cTn id="30" dur="1000" fill="hold"/>
                                        <p:tgtEl>
                                          <p:spTgt spid="141"/>
                                        </p:tgtEl>
                                        <p:attrNameLst>
                                          <p:attrName>ppt_x</p:attrName>
                                        </p:attrNameLst>
                                      </p:cBhvr>
                                      <p:tavLst>
                                        <p:tav tm="0">
                                          <p:val>
                                            <p:strVal val="#ppt_x"/>
                                          </p:val>
                                        </p:tav>
                                        <p:tav tm="100000">
                                          <p:val>
                                            <p:strVal val="#ppt_x"/>
                                          </p:val>
                                        </p:tav>
                                      </p:tavLst>
                                    </p:anim>
                                    <p:anim calcmode="lin" valueType="num">
                                      <p:cBhvr>
                                        <p:cTn id="31" dur="1000" fill="hold"/>
                                        <p:tgtEl>
                                          <p:spTgt spid="141"/>
                                        </p:tgtEl>
                                        <p:attrNameLst>
                                          <p:attrName>ppt_y</p:attrName>
                                        </p:attrNameLst>
                                      </p:cBhvr>
                                      <p:tavLst>
                                        <p:tav tm="0">
                                          <p:val>
                                            <p:strVal val="#ppt_y-.1"/>
                                          </p:val>
                                        </p:tav>
                                        <p:tav tm="100000">
                                          <p:val>
                                            <p:strVal val="#ppt_y"/>
                                          </p:val>
                                        </p:tav>
                                      </p:tavLst>
                                    </p:anim>
                                  </p:childTnLst>
                                </p:cTn>
                              </p:par>
                              <p:par>
                                <p:cTn id="32" presetID="47" presetClass="entr" presetSubtype="0" fill="hold" nodeType="withEffect">
                                  <p:stCondLst>
                                    <p:cond delay="0"/>
                                  </p:stCondLst>
                                  <p:childTnLst>
                                    <p:set>
                                      <p:cBhvr>
                                        <p:cTn id="33" dur="1" fill="hold">
                                          <p:stCondLst>
                                            <p:cond delay="0"/>
                                          </p:stCondLst>
                                        </p:cTn>
                                        <p:tgtEl>
                                          <p:spTgt spid="130"/>
                                        </p:tgtEl>
                                        <p:attrNameLst>
                                          <p:attrName>style.visibility</p:attrName>
                                        </p:attrNameLst>
                                      </p:cBhvr>
                                      <p:to>
                                        <p:strVal val="visible"/>
                                      </p:to>
                                    </p:set>
                                    <p:animEffect transition="in" filter="fade">
                                      <p:cBhvr>
                                        <p:cTn id="34" dur="1000"/>
                                        <p:tgtEl>
                                          <p:spTgt spid="130"/>
                                        </p:tgtEl>
                                      </p:cBhvr>
                                    </p:animEffect>
                                    <p:anim calcmode="lin" valueType="num">
                                      <p:cBhvr>
                                        <p:cTn id="35" dur="1000" fill="hold"/>
                                        <p:tgtEl>
                                          <p:spTgt spid="130"/>
                                        </p:tgtEl>
                                        <p:attrNameLst>
                                          <p:attrName>ppt_x</p:attrName>
                                        </p:attrNameLst>
                                      </p:cBhvr>
                                      <p:tavLst>
                                        <p:tav tm="0">
                                          <p:val>
                                            <p:strVal val="#ppt_x"/>
                                          </p:val>
                                        </p:tav>
                                        <p:tav tm="100000">
                                          <p:val>
                                            <p:strVal val="#ppt_x"/>
                                          </p:val>
                                        </p:tav>
                                      </p:tavLst>
                                    </p:anim>
                                    <p:anim calcmode="lin" valueType="num">
                                      <p:cBhvr>
                                        <p:cTn id="36" dur="1000" fill="hold"/>
                                        <p:tgtEl>
                                          <p:spTgt spid="130"/>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2" fill="hold" grpId="0" nodeType="clickEffect">
                                  <p:stCondLst>
                                    <p:cond delay="0"/>
                                  </p:stCondLst>
                                  <p:childTnLst>
                                    <p:set>
                                      <p:cBhvr>
                                        <p:cTn id="40" dur="1" fill="hold">
                                          <p:stCondLst>
                                            <p:cond delay="0"/>
                                          </p:stCondLst>
                                        </p:cTn>
                                        <p:tgtEl>
                                          <p:spTgt spid="93"/>
                                        </p:tgtEl>
                                        <p:attrNameLst>
                                          <p:attrName>style.visibility</p:attrName>
                                        </p:attrNameLst>
                                      </p:cBhvr>
                                      <p:to>
                                        <p:strVal val="visible"/>
                                      </p:to>
                                    </p:set>
                                    <p:anim calcmode="lin" valueType="num">
                                      <p:cBhvr additive="base">
                                        <p:cTn id="41" dur="500" fill="hold"/>
                                        <p:tgtEl>
                                          <p:spTgt spid="93"/>
                                        </p:tgtEl>
                                        <p:attrNameLst>
                                          <p:attrName>ppt_x</p:attrName>
                                        </p:attrNameLst>
                                      </p:cBhvr>
                                      <p:tavLst>
                                        <p:tav tm="0">
                                          <p:val>
                                            <p:strVal val="1+#ppt_w/2"/>
                                          </p:val>
                                        </p:tav>
                                        <p:tav tm="100000">
                                          <p:val>
                                            <p:strVal val="#ppt_x"/>
                                          </p:val>
                                        </p:tav>
                                      </p:tavLst>
                                    </p:anim>
                                    <p:anim calcmode="lin" valueType="num">
                                      <p:cBhvr additive="base">
                                        <p:cTn id="42" dur="500" fill="hold"/>
                                        <p:tgtEl>
                                          <p:spTgt spid="93"/>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stCondLst>
                                    <p:cond delay="0"/>
                                  </p:stCondLst>
                                  <p:childTnLst>
                                    <p:set>
                                      <p:cBhvr>
                                        <p:cTn id="44" dur="1" fill="hold">
                                          <p:stCondLst>
                                            <p:cond delay="0"/>
                                          </p:stCondLst>
                                        </p:cTn>
                                        <p:tgtEl>
                                          <p:spTgt spid="92"/>
                                        </p:tgtEl>
                                        <p:attrNameLst>
                                          <p:attrName>style.visibility</p:attrName>
                                        </p:attrNameLst>
                                      </p:cBhvr>
                                      <p:to>
                                        <p:strVal val="visible"/>
                                      </p:to>
                                    </p:set>
                                    <p:anim calcmode="lin" valueType="num">
                                      <p:cBhvr additive="base">
                                        <p:cTn id="45" dur="500" fill="hold"/>
                                        <p:tgtEl>
                                          <p:spTgt spid="92"/>
                                        </p:tgtEl>
                                        <p:attrNameLst>
                                          <p:attrName>ppt_x</p:attrName>
                                        </p:attrNameLst>
                                      </p:cBhvr>
                                      <p:tavLst>
                                        <p:tav tm="0">
                                          <p:val>
                                            <p:strVal val="1+#ppt_w/2"/>
                                          </p:val>
                                        </p:tav>
                                        <p:tav tm="100000">
                                          <p:val>
                                            <p:strVal val="#ppt_x"/>
                                          </p:val>
                                        </p:tav>
                                      </p:tavLst>
                                    </p:anim>
                                    <p:anim calcmode="lin" valueType="num">
                                      <p:cBhvr additive="base">
                                        <p:cTn id="46" dur="500" fill="hold"/>
                                        <p:tgtEl>
                                          <p:spTgt spid="92"/>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8" fill="hold" grpId="0" nodeType="clickEffect">
                                  <p:stCondLst>
                                    <p:cond delay="0"/>
                                  </p:stCondLst>
                                  <p:childTnLst>
                                    <p:set>
                                      <p:cBhvr>
                                        <p:cTn id="50" dur="1" fill="hold">
                                          <p:stCondLst>
                                            <p:cond delay="0"/>
                                          </p:stCondLst>
                                        </p:cTn>
                                        <p:tgtEl>
                                          <p:spTgt spid="94"/>
                                        </p:tgtEl>
                                        <p:attrNameLst>
                                          <p:attrName>style.visibility</p:attrName>
                                        </p:attrNameLst>
                                      </p:cBhvr>
                                      <p:to>
                                        <p:strVal val="visible"/>
                                      </p:to>
                                    </p:set>
                                    <p:anim calcmode="lin" valueType="num">
                                      <p:cBhvr additive="base">
                                        <p:cTn id="51" dur="500" fill="hold"/>
                                        <p:tgtEl>
                                          <p:spTgt spid="94"/>
                                        </p:tgtEl>
                                        <p:attrNameLst>
                                          <p:attrName>ppt_x</p:attrName>
                                        </p:attrNameLst>
                                      </p:cBhvr>
                                      <p:tavLst>
                                        <p:tav tm="0">
                                          <p:val>
                                            <p:strVal val="0-#ppt_w/2"/>
                                          </p:val>
                                        </p:tav>
                                        <p:tav tm="100000">
                                          <p:val>
                                            <p:strVal val="#ppt_x"/>
                                          </p:val>
                                        </p:tav>
                                      </p:tavLst>
                                    </p:anim>
                                    <p:anim calcmode="lin" valueType="num">
                                      <p:cBhvr additive="base">
                                        <p:cTn id="52" dur="500" fill="hold"/>
                                        <p:tgtEl>
                                          <p:spTgt spid="94"/>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95"/>
                                        </p:tgtEl>
                                        <p:attrNameLst>
                                          <p:attrName>style.visibility</p:attrName>
                                        </p:attrNameLst>
                                      </p:cBhvr>
                                      <p:to>
                                        <p:strVal val="visible"/>
                                      </p:to>
                                    </p:set>
                                    <p:anim calcmode="lin" valueType="num">
                                      <p:cBhvr additive="base">
                                        <p:cTn id="55" dur="500" fill="hold"/>
                                        <p:tgtEl>
                                          <p:spTgt spid="95"/>
                                        </p:tgtEl>
                                        <p:attrNameLst>
                                          <p:attrName>ppt_x</p:attrName>
                                        </p:attrNameLst>
                                      </p:cBhvr>
                                      <p:tavLst>
                                        <p:tav tm="0">
                                          <p:val>
                                            <p:strVal val="0-#ppt_w/2"/>
                                          </p:val>
                                        </p:tav>
                                        <p:tav tm="100000">
                                          <p:val>
                                            <p:strVal val="#ppt_x"/>
                                          </p:val>
                                        </p:tav>
                                      </p:tavLst>
                                    </p:anim>
                                    <p:anim calcmode="lin" valueType="num">
                                      <p:cBhvr additive="base">
                                        <p:cTn id="56" dur="500" fill="hold"/>
                                        <p:tgtEl>
                                          <p:spTgt spid="9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 grpId="0"/>
      <p:bldP spid="93" grpId="0"/>
      <p:bldP spid="94" grpId="0"/>
      <p:bldP spid="9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568443" y="319365"/>
            <a:ext cx="3809921" cy="420564"/>
            <a:chOff x="568442" y="319364"/>
            <a:chExt cx="3809924" cy="420565"/>
          </a:xfrm>
        </p:grpSpPr>
        <p:sp>
          <p:nvSpPr>
            <p:cNvPr id="151" name="文本框 23"/>
            <p:cNvSpPr txBox="1"/>
            <p:nvPr/>
          </p:nvSpPr>
          <p:spPr>
            <a:xfrm>
              <a:off x="665958" y="319364"/>
              <a:ext cx="1909498" cy="420565"/>
            </a:xfrm>
            <a:prstGeom prst="rect">
              <a:avLst/>
            </a:prstGeom>
            <a:noFill/>
          </p:spPr>
          <p:txBody>
            <a:bodyPr wrap="none" rtlCol="0">
              <a:spAutoFit/>
            </a:bodyPr>
            <a:lstStyle/>
            <a:p>
              <a:r>
                <a:rPr lang="zh-CN" altLang="en-US" sz="2135" dirty="0">
                  <a:solidFill>
                    <a:schemeClr val="bg1"/>
                  </a:solidFill>
                  <a:latin typeface="微软雅黑" panose="020B0503020204020204" charset="-122"/>
                </a:rPr>
                <a:t>标题文字内容 </a:t>
              </a:r>
              <a:endParaRPr lang="zh-CN" altLang="en-US" sz="2135" dirty="0">
                <a:solidFill>
                  <a:schemeClr val="bg1"/>
                </a:solidFill>
                <a:latin typeface="微软雅黑" panose="020B0503020204020204" charset="-122"/>
              </a:endParaRP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微软雅黑" panose="020B0503020204020204" charset="-122"/>
              </a:endParaRPr>
            </a:p>
          </p:txBody>
        </p:sp>
        <p:sp>
          <p:nvSpPr>
            <p:cNvPr id="153" name="文本框 23"/>
            <p:cNvSpPr txBox="1"/>
            <p:nvPr/>
          </p:nvSpPr>
          <p:spPr>
            <a:xfrm>
              <a:off x="2306003" y="429775"/>
              <a:ext cx="2072363" cy="297455"/>
            </a:xfrm>
            <a:prstGeom prst="rect">
              <a:avLst/>
            </a:prstGeom>
            <a:noFill/>
          </p:spPr>
          <p:txBody>
            <a:bodyPr wrap="none" rtlCol="0">
              <a:spAutoFit/>
            </a:bodyPr>
            <a:lstStyle/>
            <a:p>
              <a:r>
                <a:rPr lang="en-US" altLang="zh-CN" sz="1335" dirty="0">
                  <a:solidFill>
                    <a:schemeClr val="bg1"/>
                  </a:solidFill>
                  <a:latin typeface="微软雅黑" panose="020B0503020204020204" charset="-122"/>
                </a:rPr>
                <a:t>  Click here to add Title</a:t>
              </a:r>
              <a:endParaRPr lang="zh-CN" altLang="en-US" sz="1335" dirty="0">
                <a:solidFill>
                  <a:schemeClr val="bg1"/>
                </a:solidFill>
                <a:latin typeface="微软雅黑" panose="020B0503020204020204" charset="-122"/>
              </a:endParaRPr>
            </a:p>
          </p:txBody>
        </p:sp>
      </p:grpSp>
      <p:sp>
        <p:nvSpPr>
          <p:cNvPr id="33" name="椭圆 32"/>
          <p:cNvSpPr/>
          <p:nvPr/>
        </p:nvSpPr>
        <p:spPr bwMode="auto">
          <a:xfrm>
            <a:off x="3281535" y="2110630"/>
            <a:ext cx="3380872" cy="3370140"/>
          </a:xfrm>
          <a:prstGeom prst="ellipse">
            <a:avLst/>
          </a:prstGeom>
          <a:noFill/>
          <a:ln w="25400" cap="flat" cmpd="sng" algn="ctr">
            <a:solidFill>
              <a:schemeClr val="bg1"/>
            </a:solidFill>
            <a:prstDash val="solid"/>
          </a:ln>
          <a:effectLst/>
        </p:spPr>
        <p:txBody>
          <a:bodyPr lIns="100693" tIns="50347" rIns="100693" bIns="50347" anchor="ctr"/>
          <a:lstStyle/>
          <a:p>
            <a:pPr algn="ctr">
              <a:defRPr/>
            </a:pPr>
            <a:endParaRPr lang="zh-CN" altLang="en-US" sz="2400" kern="0" dirty="0">
              <a:solidFill>
                <a:sysClr val="window" lastClr="FFFFFF"/>
              </a:solidFill>
              <a:latin typeface="Calibri" panose="020F0502020204030204"/>
            </a:endParaRPr>
          </a:p>
        </p:txBody>
      </p:sp>
      <p:sp>
        <p:nvSpPr>
          <p:cNvPr id="34" name="椭圆 33"/>
          <p:cNvSpPr/>
          <p:nvPr/>
        </p:nvSpPr>
        <p:spPr bwMode="auto">
          <a:xfrm>
            <a:off x="5304467" y="2110630"/>
            <a:ext cx="3382344" cy="3370140"/>
          </a:xfrm>
          <a:prstGeom prst="ellipse">
            <a:avLst/>
          </a:prstGeom>
          <a:noFill/>
          <a:ln w="25400" cap="flat" cmpd="sng" algn="ctr">
            <a:solidFill>
              <a:schemeClr val="bg1"/>
            </a:solidFill>
            <a:prstDash val="solid"/>
          </a:ln>
          <a:effectLst/>
        </p:spPr>
        <p:txBody>
          <a:bodyPr lIns="100693" tIns="50347" rIns="100693" bIns="50347" anchor="ctr"/>
          <a:lstStyle/>
          <a:p>
            <a:pPr algn="ctr">
              <a:defRPr/>
            </a:pPr>
            <a:endParaRPr lang="zh-CN" altLang="en-US" sz="2400" kern="0" dirty="0">
              <a:solidFill>
                <a:sysClr val="window" lastClr="FFFFFF"/>
              </a:solidFill>
              <a:latin typeface="Calibri" panose="020F0502020204030204"/>
            </a:endParaRPr>
          </a:p>
        </p:txBody>
      </p:sp>
      <p:cxnSp>
        <p:nvCxnSpPr>
          <p:cNvPr id="35" name="直接连接符 34"/>
          <p:cNvCxnSpPr>
            <a:cxnSpLocks noChangeShapeType="1"/>
          </p:cNvCxnSpPr>
          <p:nvPr/>
        </p:nvCxnSpPr>
        <p:spPr bwMode="auto">
          <a:xfrm>
            <a:off x="4209877" y="2933367"/>
            <a:ext cx="529641" cy="247847"/>
          </a:xfrm>
          <a:prstGeom prst="line">
            <a:avLst/>
          </a:prstGeom>
          <a:noFill/>
          <a:ln w="28575" algn="ctr">
            <a:solidFill>
              <a:schemeClr val="bg1"/>
            </a:solidFill>
            <a:round/>
            <a:headEnd type="none" w="med" len="med"/>
            <a:tailEnd type="arrow" w="med" len="med"/>
          </a:ln>
        </p:spPr>
      </p:cxnSp>
      <p:cxnSp>
        <p:nvCxnSpPr>
          <p:cNvPr id="36" name="直接连接符 35"/>
          <p:cNvCxnSpPr>
            <a:cxnSpLocks noChangeShapeType="1"/>
          </p:cNvCxnSpPr>
          <p:nvPr/>
        </p:nvCxnSpPr>
        <p:spPr bwMode="auto">
          <a:xfrm>
            <a:off x="3927400" y="3694507"/>
            <a:ext cx="547296" cy="0"/>
          </a:xfrm>
          <a:prstGeom prst="line">
            <a:avLst/>
          </a:prstGeom>
          <a:noFill/>
          <a:ln w="28575" algn="ctr">
            <a:solidFill>
              <a:schemeClr val="bg1"/>
            </a:solidFill>
            <a:round/>
            <a:headEnd type="none" w="med" len="med"/>
            <a:tailEnd type="arrow" w="med" len="med"/>
          </a:ln>
        </p:spPr>
      </p:cxnSp>
      <p:cxnSp>
        <p:nvCxnSpPr>
          <p:cNvPr id="37" name="直接连接符 36"/>
          <p:cNvCxnSpPr>
            <a:cxnSpLocks noChangeShapeType="1"/>
          </p:cNvCxnSpPr>
          <p:nvPr/>
        </p:nvCxnSpPr>
        <p:spPr bwMode="auto">
          <a:xfrm flipV="1">
            <a:off x="4209876" y="4187268"/>
            <a:ext cx="547296" cy="288912"/>
          </a:xfrm>
          <a:prstGeom prst="line">
            <a:avLst/>
          </a:prstGeom>
          <a:noFill/>
          <a:ln w="28575" algn="ctr">
            <a:solidFill>
              <a:schemeClr val="bg1"/>
            </a:solidFill>
            <a:round/>
            <a:headEnd type="none" w="med" len="med"/>
            <a:tailEnd type="arrow" w="med" len="med"/>
          </a:ln>
        </p:spPr>
      </p:cxnSp>
      <p:cxnSp>
        <p:nvCxnSpPr>
          <p:cNvPr id="38" name="直接连接符 37"/>
          <p:cNvCxnSpPr>
            <a:cxnSpLocks noChangeShapeType="1"/>
          </p:cNvCxnSpPr>
          <p:nvPr/>
        </p:nvCxnSpPr>
        <p:spPr bwMode="auto">
          <a:xfrm flipH="1" flipV="1">
            <a:off x="7297973" y="4175536"/>
            <a:ext cx="547296" cy="288912"/>
          </a:xfrm>
          <a:prstGeom prst="line">
            <a:avLst/>
          </a:prstGeom>
          <a:noFill/>
          <a:ln w="28575" algn="ctr">
            <a:solidFill>
              <a:schemeClr val="bg1"/>
            </a:solidFill>
            <a:round/>
            <a:headEnd type="none" w="med" len="med"/>
            <a:tailEnd type="arrow" w="med" len="med"/>
          </a:ln>
        </p:spPr>
      </p:cxnSp>
      <p:cxnSp>
        <p:nvCxnSpPr>
          <p:cNvPr id="39" name="直接连接符 38"/>
          <p:cNvCxnSpPr>
            <a:cxnSpLocks noChangeShapeType="1"/>
          </p:cNvCxnSpPr>
          <p:nvPr/>
        </p:nvCxnSpPr>
        <p:spPr bwMode="auto">
          <a:xfrm flipH="1">
            <a:off x="7571621" y="3691575"/>
            <a:ext cx="547296" cy="0"/>
          </a:xfrm>
          <a:prstGeom prst="line">
            <a:avLst/>
          </a:prstGeom>
          <a:noFill/>
          <a:ln w="28575" algn="ctr">
            <a:solidFill>
              <a:schemeClr val="bg1"/>
            </a:solidFill>
            <a:round/>
            <a:headEnd type="none" w="med" len="med"/>
            <a:tailEnd type="arrow" w="med" len="med"/>
          </a:ln>
        </p:spPr>
      </p:cxnSp>
      <p:cxnSp>
        <p:nvCxnSpPr>
          <p:cNvPr id="40" name="直接连接符 39"/>
          <p:cNvCxnSpPr>
            <a:cxnSpLocks noChangeShapeType="1"/>
          </p:cNvCxnSpPr>
          <p:nvPr/>
        </p:nvCxnSpPr>
        <p:spPr bwMode="auto">
          <a:xfrm flipH="1">
            <a:off x="7315629" y="2933367"/>
            <a:ext cx="529641" cy="247847"/>
          </a:xfrm>
          <a:prstGeom prst="line">
            <a:avLst/>
          </a:prstGeom>
          <a:noFill/>
          <a:ln w="28575" algn="ctr">
            <a:solidFill>
              <a:schemeClr val="bg1"/>
            </a:solidFill>
            <a:round/>
            <a:headEnd type="none" w="med" len="med"/>
            <a:tailEnd type="arrow" w="med" len="med"/>
          </a:ln>
        </p:spPr>
      </p:cxnSp>
      <p:sp>
        <p:nvSpPr>
          <p:cNvPr id="44" name="Oval 19"/>
          <p:cNvSpPr>
            <a:spLocks noChangeArrowheads="1"/>
          </p:cNvSpPr>
          <p:nvPr/>
        </p:nvSpPr>
        <p:spPr bwMode="auto">
          <a:xfrm>
            <a:off x="3297717" y="2189824"/>
            <a:ext cx="919516" cy="916595"/>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prstClr val="white"/>
              </a:solidFill>
              <a:latin typeface="微软雅黑" panose="020B0503020204020204" charset="-122"/>
            </a:endParaRPr>
          </a:p>
        </p:txBody>
      </p:sp>
      <p:sp>
        <p:nvSpPr>
          <p:cNvPr id="45" name="Oval 19"/>
          <p:cNvSpPr>
            <a:spLocks noChangeArrowheads="1"/>
          </p:cNvSpPr>
          <p:nvPr/>
        </p:nvSpPr>
        <p:spPr bwMode="auto">
          <a:xfrm>
            <a:off x="7798191" y="2204490"/>
            <a:ext cx="919515" cy="918063"/>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prstClr val="white"/>
              </a:solidFill>
              <a:latin typeface="微软雅黑" panose="020B0503020204020204" charset="-122"/>
            </a:endParaRPr>
          </a:p>
        </p:txBody>
      </p:sp>
      <p:sp>
        <p:nvSpPr>
          <p:cNvPr id="46" name="Oval 19"/>
          <p:cNvSpPr>
            <a:spLocks noChangeArrowheads="1"/>
          </p:cNvSpPr>
          <p:nvPr/>
        </p:nvSpPr>
        <p:spPr bwMode="auto">
          <a:xfrm>
            <a:off x="8216019" y="3269207"/>
            <a:ext cx="920987" cy="918063"/>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prstClr val="white"/>
              </a:solidFill>
              <a:latin typeface="微软雅黑" panose="020B0503020204020204" charset="-122"/>
            </a:endParaRPr>
          </a:p>
        </p:txBody>
      </p:sp>
      <p:sp>
        <p:nvSpPr>
          <p:cNvPr id="47" name="Oval 19"/>
          <p:cNvSpPr>
            <a:spLocks noChangeArrowheads="1"/>
          </p:cNvSpPr>
          <p:nvPr/>
        </p:nvSpPr>
        <p:spPr bwMode="auto">
          <a:xfrm>
            <a:off x="7843797" y="4322193"/>
            <a:ext cx="920987" cy="918063"/>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prstClr val="white"/>
              </a:solidFill>
              <a:latin typeface="微软雅黑" panose="020B0503020204020204" charset="-122"/>
            </a:endParaRPr>
          </a:p>
        </p:txBody>
      </p:sp>
      <p:sp>
        <p:nvSpPr>
          <p:cNvPr id="48" name="Oval 19"/>
          <p:cNvSpPr>
            <a:spLocks noChangeArrowheads="1"/>
          </p:cNvSpPr>
          <p:nvPr/>
        </p:nvSpPr>
        <p:spPr bwMode="auto">
          <a:xfrm>
            <a:off x="2885775" y="3234011"/>
            <a:ext cx="920987" cy="918063"/>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prstClr val="white"/>
              </a:solidFill>
              <a:latin typeface="微软雅黑" panose="020B0503020204020204" charset="-122"/>
            </a:endParaRPr>
          </a:p>
        </p:txBody>
      </p:sp>
      <p:sp>
        <p:nvSpPr>
          <p:cNvPr id="50" name="Oval 19"/>
          <p:cNvSpPr>
            <a:spLocks noChangeArrowheads="1"/>
          </p:cNvSpPr>
          <p:nvPr/>
        </p:nvSpPr>
        <p:spPr bwMode="auto">
          <a:xfrm>
            <a:off x="3262408" y="4316326"/>
            <a:ext cx="920987" cy="918063"/>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prstClr val="white"/>
              </a:solidFill>
              <a:latin typeface="微软雅黑" panose="020B0503020204020204" charset="-122"/>
            </a:endParaRPr>
          </a:p>
        </p:txBody>
      </p:sp>
      <p:grpSp>
        <p:nvGrpSpPr>
          <p:cNvPr id="3" name="组合 2"/>
          <p:cNvGrpSpPr/>
          <p:nvPr/>
        </p:nvGrpSpPr>
        <p:grpSpPr>
          <a:xfrm>
            <a:off x="5010221" y="2728049"/>
            <a:ext cx="1950843" cy="1944649"/>
            <a:chOff x="3757666" y="2046036"/>
            <a:chExt cx="1463132" cy="1458487"/>
          </a:xfrm>
        </p:grpSpPr>
        <p:sp>
          <p:nvSpPr>
            <p:cNvPr id="42" name="Oval 19"/>
            <p:cNvSpPr>
              <a:spLocks noChangeArrowheads="1"/>
            </p:cNvSpPr>
            <p:nvPr/>
          </p:nvSpPr>
          <p:spPr bwMode="auto">
            <a:xfrm>
              <a:off x="3757666" y="2046036"/>
              <a:ext cx="1463132" cy="1458487"/>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prstClr val="white"/>
                </a:solidFill>
                <a:latin typeface="微软雅黑" panose="020B0503020204020204" charset="-122"/>
              </a:endParaRPr>
            </a:p>
          </p:txBody>
        </p:sp>
        <p:sp>
          <p:nvSpPr>
            <p:cNvPr id="60" name="Oval 19"/>
            <p:cNvSpPr>
              <a:spLocks noChangeArrowheads="1"/>
            </p:cNvSpPr>
            <p:nvPr/>
          </p:nvSpPr>
          <p:spPr bwMode="auto">
            <a:xfrm>
              <a:off x="3853663" y="2136525"/>
              <a:ext cx="1271137" cy="1267102"/>
            </a:xfrm>
            <a:prstGeom prst="ellipse">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dirty="0">
                <a:solidFill>
                  <a:srgbClr val="7F7F7F"/>
                </a:solidFill>
              </a:endParaRPr>
            </a:p>
          </p:txBody>
        </p:sp>
      </p:grpSp>
      <p:grpSp>
        <p:nvGrpSpPr>
          <p:cNvPr id="61" name="组合 60"/>
          <p:cNvGrpSpPr/>
          <p:nvPr/>
        </p:nvGrpSpPr>
        <p:grpSpPr>
          <a:xfrm>
            <a:off x="665960" y="2302243"/>
            <a:ext cx="2357633" cy="1026724"/>
            <a:chOff x="1256119" y="1638320"/>
            <a:chExt cx="1923767" cy="770043"/>
          </a:xfrm>
        </p:grpSpPr>
        <p:sp>
          <p:nvSpPr>
            <p:cNvPr id="62" name="TextBox 61"/>
            <p:cNvSpPr txBox="1"/>
            <p:nvPr/>
          </p:nvSpPr>
          <p:spPr>
            <a:xfrm>
              <a:off x="1256119" y="1958240"/>
              <a:ext cx="1923767" cy="450123"/>
            </a:xfrm>
            <a:prstGeom prst="rect">
              <a:avLst/>
            </a:prstGeom>
            <a:noFill/>
          </p:spPr>
          <p:txBody>
            <a:bodyPr wrap="square" lIns="0" tIns="0" rtlCol="0" anchor="t">
              <a:spAutoFit/>
            </a:bodyPr>
            <a:lstStyle/>
            <a:p>
              <a:r>
                <a:rPr lang="zh-CN" altLang="en-US" sz="1200" dirty="0">
                  <a:solidFill>
                    <a:schemeClr val="bg1"/>
                  </a:solidFill>
                  <a:latin typeface="微软雅黑" panose="020B0503020204020204" charset="-122"/>
                </a:rPr>
                <a:t>单击此处添加文本单击此处添加</a:t>
              </a:r>
              <a:endParaRPr lang="en-US" altLang="zh-CN" sz="1200" dirty="0">
                <a:solidFill>
                  <a:schemeClr val="bg1"/>
                </a:solidFill>
                <a:latin typeface="微软雅黑" panose="020B0503020204020204" charset="-122"/>
              </a:endParaRPr>
            </a:p>
            <a:p>
              <a:r>
                <a:rPr lang="zh-CN" altLang="en-US" sz="1200" dirty="0">
                  <a:solidFill>
                    <a:schemeClr val="bg1"/>
                  </a:solidFill>
                  <a:latin typeface="微软雅黑" panose="020B0503020204020204" charset="-122"/>
                </a:rPr>
                <a:t>单击此处添加文本单击此处添加</a:t>
              </a:r>
              <a:endParaRPr lang="en-US" altLang="zh-CN" sz="1200" dirty="0">
                <a:solidFill>
                  <a:schemeClr val="bg1"/>
                </a:solidFill>
                <a:latin typeface="微软雅黑" panose="020B0503020204020204" charset="-122"/>
              </a:endParaRPr>
            </a:p>
            <a:p>
              <a:r>
                <a:rPr lang="zh-CN" altLang="en-US" sz="1200" dirty="0">
                  <a:solidFill>
                    <a:schemeClr val="bg1"/>
                  </a:solidFill>
                  <a:latin typeface="微软雅黑" panose="020B0503020204020204" charset="-122"/>
                </a:rPr>
                <a:t>单击此处添加文本单击此处添加</a:t>
              </a:r>
              <a:endParaRPr lang="en-US" altLang="zh-CN" sz="1200" dirty="0">
                <a:solidFill>
                  <a:schemeClr val="bg1"/>
                </a:solidFill>
                <a:latin typeface="微软雅黑" panose="020B0503020204020204" charset="-122"/>
              </a:endParaRPr>
            </a:p>
          </p:txBody>
        </p:sp>
        <p:sp>
          <p:nvSpPr>
            <p:cNvPr id="64" name="TextBox 63"/>
            <p:cNvSpPr txBox="1"/>
            <p:nvPr/>
          </p:nvSpPr>
          <p:spPr>
            <a:xfrm>
              <a:off x="1571677" y="1638320"/>
              <a:ext cx="894678" cy="246173"/>
            </a:xfrm>
            <a:prstGeom prst="rect">
              <a:avLst/>
            </a:prstGeom>
            <a:noFill/>
          </p:spPr>
          <p:txBody>
            <a:bodyPr wrap="none" lIns="0" tIns="0" rIns="0" bIns="0" rtlCol="0" anchor="t">
              <a:spAutoFit/>
            </a:bodyPr>
            <a:lstStyle/>
            <a:p>
              <a:pPr algn="ctr"/>
              <a:r>
                <a:rPr lang="zh-CN" altLang="en-US" sz="2135" dirty="0">
                  <a:solidFill>
                    <a:schemeClr val="bg1"/>
                  </a:solidFill>
                  <a:latin typeface="微软雅黑" panose="020B0503020204020204" charset="-122"/>
                </a:rPr>
                <a:t>标题文字</a:t>
              </a:r>
              <a:endParaRPr lang="en-US" sz="2135" dirty="0">
                <a:solidFill>
                  <a:schemeClr val="bg1"/>
                </a:solidFill>
                <a:latin typeface="微软雅黑" panose="020B0503020204020204" charset="-122"/>
              </a:endParaRPr>
            </a:p>
          </p:txBody>
        </p:sp>
      </p:grpSp>
      <p:grpSp>
        <p:nvGrpSpPr>
          <p:cNvPr id="65" name="组合 64"/>
          <p:cNvGrpSpPr/>
          <p:nvPr/>
        </p:nvGrpSpPr>
        <p:grpSpPr>
          <a:xfrm>
            <a:off x="665960" y="4151640"/>
            <a:ext cx="2357633" cy="1026724"/>
            <a:chOff x="1256119" y="1638320"/>
            <a:chExt cx="1923767" cy="770043"/>
          </a:xfrm>
        </p:grpSpPr>
        <p:sp>
          <p:nvSpPr>
            <p:cNvPr id="70" name="TextBox 69"/>
            <p:cNvSpPr txBox="1"/>
            <p:nvPr/>
          </p:nvSpPr>
          <p:spPr>
            <a:xfrm>
              <a:off x="1256119" y="1958240"/>
              <a:ext cx="1923767" cy="450123"/>
            </a:xfrm>
            <a:prstGeom prst="rect">
              <a:avLst/>
            </a:prstGeom>
            <a:noFill/>
          </p:spPr>
          <p:txBody>
            <a:bodyPr wrap="square" lIns="0" tIns="0" rtlCol="0" anchor="t">
              <a:spAutoFit/>
            </a:bodyPr>
            <a:lstStyle/>
            <a:p>
              <a:r>
                <a:rPr lang="zh-CN" altLang="en-US" sz="1200" dirty="0">
                  <a:solidFill>
                    <a:schemeClr val="bg1"/>
                  </a:solidFill>
                  <a:latin typeface="微软雅黑" panose="020B0503020204020204" charset="-122"/>
                </a:rPr>
                <a:t>单击此处添加文本单击此处添加</a:t>
              </a:r>
              <a:endParaRPr lang="en-US" altLang="zh-CN" sz="1200" dirty="0">
                <a:solidFill>
                  <a:schemeClr val="bg1"/>
                </a:solidFill>
                <a:latin typeface="微软雅黑" panose="020B0503020204020204" charset="-122"/>
              </a:endParaRPr>
            </a:p>
            <a:p>
              <a:r>
                <a:rPr lang="zh-CN" altLang="en-US" sz="1200" dirty="0">
                  <a:solidFill>
                    <a:schemeClr val="bg1"/>
                  </a:solidFill>
                  <a:latin typeface="微软雅黑" panose="020B0503020204020204" charset="-122"/>
                </a:rPr>
                <a:t>单击此处添加文本单击此处添加</a:t>
              </a:r>
              <a:endParaRPr lang="en-US" altLang="zh-CN" sz="1200" dirty="0">
                <a:solidFill>
                  <a:schemeClr val="bg1"/>
                </a:solidFill>
                <a:latin typeface="微软雅黑" panose="020B0503020204020204" charset="-122"/>
              </a:endParaRPr>
            </a:p>
            <a:p>
              <a:r>
                <a:rPr lang="zh-CN" altLang="en-US" sz="1200" dirty="0">
                  <a:solidFill>
                    <a:schemeClr val="bg1"/>
                  </a:solidFill>
                  <a:latin typeface="微软雅黑" panose="020B0503020204020204" charset="-122"/>
                </a:rPr>
                <a:t>单击此处添加文本单击此处添加</a:t>
              </a:r>
              <a:endParaRPr lang="en-US" altLang="zh-CN" sz="1200" dirty="0">
                <a:solidFill>
                  <a:schemeClr val="bg1"/>
                </a:solidFill>
                <a:latin typeface="微软雅黑" panose="020B0503020204020204" charset="-122"/>
              </a:endParaRPr>
            </a:p>
          </p:txBody>
        </p:sp>
        <p:sp>
          <p:nvSpPr>
            <p:cNvPr id="71" name="TextBox 70"/>
            <p:cNvSpPr txBox="1"/>
            <p:nvPr/>
          </p:nvSpPr>
          <p:spPr>
            <a:xfrm>
              <a:off x="1571677" y="1638320"/>
              <a:ext cx="894678" cy="246173"/>
            </a:xfrm>
            <a:prstGeom prst="rect">
              <a:avLst/>
            </a:prstGeom>
            <a:noFill/>
          </p:spPr>
          <p:txBody>
            <a:bodyPr wrap="none" lIns="0" tIns="0" rIns="0" bIns="0" rtlCol="0" anchor="t">
              <a:spAutoFit/>
            </a:bodyPr>
            <a:lstStyle/>
            <a:p>
              <a:pPr algn="ctr"/>
              <a:r>
                <a:rPr lang="zh-CN" altLang="en-US" sz="2135" dirty="0">
                  <a:solidFill>
                    <a:schemeClr val="bg1"/>
                  </a:solidFill>
                  <a:latin typeface="微软雅黑" panose="020B0503020204020204" charset="-122"/>
                </a:rPr>
                <a:t>标题文字</a:t>
              </a:r>
              <a:endParaRPr lang="en-US" sz="2135" dirty="0">
                <a:solidFill>
                  <a:schemeClr val="bg1"/>
                </a:solidFill>
                <a:latin typeface="微软雅黑" panose="020B0503020204020204" charset="-122"/>
              </a:endParaRPr>
            </a:p>
          </p:txBody>
        </p:sp>
      </p:grpSp>
      <p:grpSp>
        <p:nvGrpSpPr>
          <p:cNvPr id="73" name="组合 72"/>
          <p:cNvGrpSpPr/>
          <p:nvPr/>
        </p:nvGrpSpPr>
        <p:grpSpPr>
          <a:xfrm>
            <a:off x="9325829" y="2302243"/>
            <a:ext cx="2357633" cy="1026724"/>
            <a:chOff x="1256119" y="1638320"/>
            <a:chExt cx="1923767" cy="770043"/>
          </a:xfrm>
        </p:grpSpPr>
        <p:sp>
          <p:nvSpPr>
            <p:cNvPr id="74" name="TextBox 73"/>
            <p:cNvSpPr txBox="1"/>
            <p:nvPr/>
          </p:nvSpPr>
          <p:spPr>
            <a:xfrm>
              <a:off x="1256119" y="1958240"/>
              <a:ext cx="1923767" cy="450123"/>
            </a:xfrm>
            <a:prstGeom prst="rect">
              <a:avLst/>
            </a:prstGeom>
            <a:noFill/>
          </p:spPr>
          <p:txBody>
            <a:bodyPr wrap="square" lIns="0" tIns="0" rtlCol="0" anchor="t">
              <a:spAutoFit/>
            </a:bodyPr>
            <a:lstStyle/>
            <a:p>
              <a:r>
                <a:rPr lang="zh-CN" altLang="en-US" sz="1200" dirty="0">
                  <a:solidFill>
                    <a:schemeClr val="bg1"/>
                  </a:solidFill>
                  <a:latin typeface="微软雅黑" panose="020B0503020204020204" charset="-122"/>
                </a:rPr>
                <a:t>单击此处添加文本单击此处添加</a:t>
              </a:r>
              <a:endParaRPr lang="en-US" altLang="zh-CN" sz="1200" dirty="0">
                <a:solidFill>
                  <a:schemeClr val="bg1"/>
                </a:solidFill>
                <a:latin typeface="微软雅黑" panose="020B0503020204020204" charset="-122"/>
              </a:endParaRPr>
            </a:p>
            <a:p>
              <a:r>
                <a:rPr lang="zh-CN" altLang="en-US" sz="1200" dirty="0">
                  <a:solidFill>
                    <a:schemeClr val="bg1"/>
                  </a:solidFill>
                  <a:latin typeface="微软雅黑" panose="020B0503020204020204" charset="-122"/>
                </a:rPr>
                <a:t>单击此处添加文本单击此处添加</a:t>
              </a:r>
              <a:endParaRPr lang="en-US" altLang="zh-CN" sz="1200" dirty="0">
                <a:solidFill>
                  <a:schemeClr val="bg1"/>
                </a:solidFill>
                <a:latin typeface="微软雅黑" panose="020B0503020204020204" charset="-122"/>
              </a:endParaRPr>
            </a:p>
            <a:p>
              <a:r>
                <a:rPr lang="zh-CN" altLang="en-US" sz="1200" dirty="0">
                  <a:solidFill>
                    <a:schemeClr val="bg1"/>
                  </a:solidFill>
                  <a:latin typeface="微软雅黑" panose="020B0503020204020204" charset="-122"/>
                </a:rPr>
                <a:t>单击此处添加文本单击此处添加</a:t>
              </a:r>
              <a:endParaRPr lang="en-US" altLang="zh-CN" sz="1200" dirty="0">
                <a:solidFill>
                  <a:schemeClr val="bg1"/>
                </a:solidFill>
                <a:latin typeface="微软雅黑" panose="020B0503020204020204" charset="-122"/>
              </a:endParaRPr>
            </a:p>
          </p:txBody>
        </p:sp>
        <p:sp>
          <p:nvSpPr>
            <p:cNvPr id="78" name="TextBox 77"/>
            <p:cNvSpPr txBox="1"/>
            <p:nvPr/>
          </p:nvSpPr>
          <p:spPr>
            <a:xfrm>
              <a:off x="1571677" y="1638320"/>
              <a:ext cx="894678" cy="246173"/>
            </a:xfrm>
            <a:prstGeom prst="rect">
              <a:avLst/>
            </a:prstGeom>
            <a:noFill/>
          </p:spPr>
          <p:txBody>
            <a:bodyPr wrap="none" lIns="0" tIns="0" rIns="0" bIns="0" rtlCol="0" anchor="t">
              <a:spAutoFit/>
            </a:bodyPr>
            <a:lstStyle/>
            <a:p>
              <a:pPr algn="ctr"/>
              <a:r>
                <a:rPr lang="zh-CN" altLang="en-US" sz="2135" dirty="0">
                  <a:solidFill>
                    <a:schemeClr val="bg1"/>
                  </a:solidFill>
                  <a:latin typeface="微软雅黑" panose="020B0503020204020204" charset="-122"/>
                </a:rPr>
                <a:t>标题文字</a:t>
              </a:r>
              <a:endParaRPr lang="en-US" sz="2135" dirty="0">
                <a:solidFill>
                  <a:schemeClr val="bg1"/>
                </a:solidFill>
                <a:latin typeface="微软雅黑" panose="020B0503020204020204" charset="-122"/>
              </a:endParaRPr>
            </a:p>
          </p:txBody>
        </p:sp>
      </p:grpSp>
      <p:grpSp>
        <p:nvGrpSpPr>
          <p:cNvPr id="79" name="组合 78"/>
          <p:cNvGrpSpPr/>
          <p:nvPr/>
        </p:nvGrpSpPr>
        <p:grpSpPr>
          <a:xfrm>
            <a:off x="9325829" y="4151640"/>
            <a:ext cx="2357633" cy="1026724"/>
            <a:chOff x="1256119" y="1638320"/>
            <a:chExt cx="1923767" cy="770043"/>
          </a:xfrm>
        </p:grpSpPr>
        <p:sp>
          <p:nvSpPr>
            <p:cNvPr id="84" name="TextBox 83"/>
            <p:cNvSpPr txBox="1"/>
            <p:nvPr/>
          </p:nvSpPr>
          <p:spPr>
            <a:xfrm>
              <a:off x="1256119" y="1958240"/>
              <a:ext cx="1923767" cy="450123"/>
            </a:xfrm>
            <a:prstGeom prst="rect">
              <a:avLst/>
            </a:prstGeom>
            <a:noFill/>
          </p:spPr>
          <p:txBody>
            <a:bodyPr wrap="square" lIns="0" tIns="0" rtlCol="0" anchor="t">
              <a:spAutoFit/>
            </a:bodyPr>
            <a:lstStyle/>
            <a:p>
              <a:r>
                <a:rPr lang="zh-CN" altLang="en-US" sz="1200" dirty="0">
                  <a:solidFill>
                    <a:schemeClr val="bg1"/>
                  </a:solidFill>
                  <a:latin typeface="微软雅黑" panose="020B0503020204020204" charset="-122"/>
                </a:rPr>
                <a:t>单击此处添加文本单击此处添加</a:t>
              </a:r>
              <a:endParaRPr lang="en-US" altLang="zh-CN" sz="1200" dirty="0">
                <a:solidFill>
                  <a:schemeClr val="bg1"/>
                </a:solidFill>
                <a:latin typeface="微软雅黑" panose="020B0503020204020204" charset="-122"/>
              </a:endParaRPr>
            </a:p>
            <a:p>
              <a:r>
                <a:rPr lang="zh-CN" altLang="en-US" sz="1200" dirty="0">
                  <a:solidFill>
                    <a:schemeClr val="bg1"/>
                  </a:solidFill>
                  <a:latin typeface="微软雅黑" panose="020B0503020204020204" charset="-122"/>
                </a:rPr>
                <a:t>单击此处添加文本单击此处添加</a:t>
              </a:r>
              <a:endParaRPr lang="en-US" altLang="zh-CN" sz="1200" dirty="0">
                <a:solidFill>
                  <a:schemeClr val="bg1"/>
                </a:solidFill>
                <a:latin typeface="微软雅黑" panose="020B0503020204020204" charset="-122"/>
              </a:endParaRPr>
            </a:p>
            <a:p>
              <a:r>
                <a:rPr lang="zh-CN" altLang="en-US" sz="1200" dirty="0">
                  <a:solidFill>
                    <a:schemeClr val="bg1"/>
                  </a:solidFill>
                  <a:latin typeface="微软雅黑" panose="020B0503020204020204" charset="-122"/>
                </a:rPr>
                <a:t>单击此处添加文本单击此处添加</a:t>
              </a:r>
              <a:endParaRPr lang="en-US" altLang="zh-CN" sz="1200" dirty="0">
                <a:solidFill>
                  <a:schemeClr val="bg1"/>
                </a:solidFill>
                <a:latin typeface="微软雅黑" panose="020B0503020204020204" charset="-122"/>
              </a:endParaRPr>
            </a:p>
          </p:txBody>
        </p:sp>
        <p:sp>
          <p:nvSpPr>
            <p:cNvPr id="85" name="TextBox 84"/>
            <p:cNvSpPr txBox="1"/>
            <p:nvPr/>
          </p:nvSpPr>
          <p:spPr>
            <a:xfrm>
              <a:off x="1571677" y="1638320"/>
              <a:ext cx="894678" cy="246173"/>
            </a:xfrm>
            <a:prstGeom prst="rect">
              <a:avLst/>
            </a:prstGeom>
            <a:noFill/>
          </p:spPr>
          <p:txBody>
            <a:bodyPr wrap="none" lIns="0" tIns="0" rIns="0" bIns="0" rtlCol="0" anchor="t">
              <a:spAutoFit/>
            </a:bodyPr>
            <a:lstStyle/>
            <a:p>
              <a:pPr algn="ctr"/>
              <a:r>
                <a:rPr lang="zh-CN" altLang="en-US" sz="2135" dirty="0">
                  <a:solidFill>
                    <a:schemeClr val="bg1"/>
                  </a:solidFill>
                  <a:latin typeface="微软雅黑" panose="020B0503020204020204" charset="-122"/>
                </a:rPr>
                <a:t>标题文字</a:t>
              </a:r>
              <a:endParaRPr lang="en-US" sz="2135" dirty="0">
                <a:solidFill>
                  <a:schemeClr val="bg1"/>
                </a:solidFill>
                <a:latin typeface="微软雅黑" panose="020B0503020204020204" charset="-122"/>
              </a:endParaRPr>
            </a:p>
          </p:txBody>
        </p:sp>
      </p:grpSp>
      <p:sp>
        <p:nvSpPr>
          <p:cNvPr id="90" name="TextBox 89"/>
          <p:cNvSpPr txBox="1"/>
          <p:nvPr/>
        </p:nvSpPr>
        <p:spPr>
          <a:xfrm>
            <a:off x="5544326" y="3310773"/>
            <a:ext cx="892853" cy="877315"/>
          </a:xfrm>
          <a:prstGeom prst="rect">
            <a:avLst/>
          </a:prstGeom>
          <a:noFill/>
        </p:spPr>
        <p:txBody>
          <a:bodyPr wrap="none" lIns="137309" tIns="68655" rIns="137309" bIns="68655" rtlCol="0">
            <a:spAutoFit/>
          </a:bodyPr>
          <a:lstStyle/>
          <a:p>
            <a:r>
              <a:rPr lang="zh-CN" altLang="en-US" sz="2400" dirty="0">
                <a:solidFill>
                  <a:prstClr val="white"/>
                </a:solidFill>
                <a:latin typeface="微软雅黑" panose="020B0503020204020204" charset="-122"/>
              </a:rPr>
              <a:t>标题</a:t>
            </a:r>
            <a:endParaRPr lang="en-US" altLang="zh-CN" sz="2400" dirty="0">
              <a:solidFill>
                <a:prstClr val="white"/>
              </a:solidFill>
              <a:latin typeface="微软雅黑" panose="020B0503020204020204" charset="-122"/>
            </a:endParaRPr>
          </a:p>
          <a:p>
            <a:r>
              <a:rPr lang="zh-CN" altLang="en-US" sz="2400" dirty="0">
                <a:solidFill>
                  <a:prstClr val="white"/>
                </a:solidFill>
                <a:latin typeface="微软雅黑" panose="020B0503020204020204" charset="-122"/>
              </a:rPr>
              <a:t>文字</a:t>
            </a:r>
            <a:endParaRPr lang="zh-CN" altLang="en-US" sz="2400" dirty="0">
              <a:solidFill>
                <a:prstClr val="white"/>
              </a:solidFill>
              <a:latin typeface="微软雅黑" panose="020B0503020204020204" charset="-122"/>
            </a:endParaRPr>
          </a:p>
        </p:txBody>
      </p:sp>
      <p:sp>
        <p:nvSpPr>
          <p:cNvPr id="91" name="TextBox 90"/>
          <p:cNvSpPr txBox="1"/>
          <p:nvPr/>
        </p:nvSpPr>
        <p:spPr>
          <a:xfrm>
            <a:off x="3422409" y="2345399"/>
            <a:ext cx="687669" cy="631093"/>
          </a:xfrm>
          <a:prstGeom prst="rect">
            <a:avLst/>
          </a:prstGeom>
          <a:noFill/>
        </p:spPr>
        <p:txBody>
          <a:bodyPr wrap="none" lIns="137309" tIns="68655" rIns="137309" bIns="68655" rtlCol="0">
            <a:spAutoFit/>
          </a:bodyPr>
          <a:lstStyle/>
          <a:p>
            <a:r>
              <a:rPr lang="zh-CN" altLang="en-US" sz="1600" dirty="0">
                <a:solidFill>
                  <a:schemeClr val="tx2"/>
                </a:solidFill>
                <a:latin typeface="微软雅黑" panose="020B0503020204020204" charset="-122"/>
              </a:rPr>
              <a:t>标题</a:t>
            </a:r>
            <a:endParaRPr lang="en-US" altLang="zh-CN" sz="1600" dirty="0">
              <a:solidFill>
                <a:schemeClr val="tx2"/>
              </a:solidFill>
              <a:latin typeface="微软雅黑" panose="020B0503020204020204" charset="-122"/>
            </a:endParaRPr>
          </a:p>
          <a:p>
            <a:r>
              <a:rPr lang="zh-CN" altLang="en-US" sz="1600" dirty="0">
                <a:solidFill>
                  <a:schemeClr val="tx2"/>
                </a:solidFill>
                <a:latin typeface="微软雅黑" panose="020B0503020204020204" charset="-122"/>
              </a:rPr>
              <a:t>文字</a:t>
            </a:r>
            <a:endParaRPr lang="zh-CN" altLang="en-US" sz="1600" dirty="0">
              <a:solidFill>
                <a:schemeClr val="tx2"/>
              </a:solidFill>
              <a:latin typeface="微软雅黑" panose="020B0503020204020204" charset="-122"/>
            </a:endParaRPr>
          </a:p>
        </p:txBody>
      </p:sp>
      <p:sp>
        <p:nvSpPr>
          <p:cNvPr id="92" name="TextBox 91"/>
          <p:cNvSpPr txBox="1"/>
          <p:nvPr/>
        </p:nvSpPr>
        <p:spPr>
          <a:xfrm>
            <a:off x="2976121" y="3384825"/>
            <a:ext cx="687669" cy="631093"/>
          </a:xfrm>
          <a:prstGeom prst="rect">
            <a:avLst/>
          </a:prstGeom>
          <a:noFill/>
        </p:spPr>
        <p:txBody>
          <a:bodyPr wrap="none" lIns="137309" tIns="68655" rIns="137309" bIns="68655" rtlCol="0">
            <a:spAutoFit/>
          </a:bodyPr>
          <a:lstStyle/>
          <a:p>
            <a:r>
              <a:rPr lang="zh-CN" altLang="en-US" sz="1600" dirty="0">
                <a:solidFill>
                  <a:schemeClr val="bg2"/>
                </a:solidFill>
                <a:latin typeface="微软雅黑" panose="020B0503020204020204" charset="-122"/>
              </a:rPr>
              <a:t>标题</a:t>
            </a:r>
            <a:endParaRPr lang="en-US" altLang="zh-CN" sz="1600" dirty="0">
              <a:solidFill>
                <a:schemeClr val="bg2"/>
              </a:solidFill>
              <a:latin typeface="微软雅黑" panose="020B0503020204020204" charset="-122"/>
            </a:endParaRPr>
          </a:p>
          <a:p>
            <a:r>
              <a:rPr lang="zh-CN" altLang="en-US" sz="1600" dirty="0">
                <a:solidFill>
                  <a:schemeClr val="bg2"/>
                </a:solidFill>
                <a:latin typeface="微软雅黑" panose="020B0503020204020204" charset="-122"/>
              </a:rPr>
              <a:t>文字</a:t>
            </a:r>
            <a:endParaRPr lang="zh-CN" altLang="en-US" sz="1600" dirty="0">
              <a:solidFill>
                <a:schemeClr val="bg2"/>
              </a:solidFill>
              <a:latin typeface="微软雅黑" panose="020B0503020204020204" charset="-122"/>
            </a:endParaRPr>
          </a:p>
        </p:txBody>
      </p:sp>
      <p:sp>
        <p:nvSpPr>
          <p:cNvPr id="93" name="TextBox 92"/>
          <p:cNvSpPr txBox="1"/>
          <p:nvPr/>
        </p:nvSpPr>
        <p:spPr>
          <a:xfrm>
            <a:off x="3352244" y="4476180"/>
            <a:ext cx="687669" cy="631093"/>
          </a:xfrm>
          <a:prstGeom prst="rect">
            <a:avLst/>
          </a:prstGeom>
          <a:noFill/>
        </p:spPr>
        <p:txBody>
          <a:bodyPr wrap="none" lIns="137309" tIns="68655" rIns="137309" bIns="68655" rtlCol="0">
            <a:spAutoFit/>
          </a:bodyPr>
          <a:lstStyle/>
          <a:p>
            <a:r>
              <a:rPr lang="zh-CN" altLang="en-US" sz="1600" dirty="0">
                <a:solidFill>
                  <a:schemeClr val="tx2"/>
                </a:solidFill>
                <a:latin typeface="微软雅黑" panose="020B0503020204020204" charset="-122"/>
              </a:rPr>
              <a:t>标题</a:t>
            </a:r>
            <a:endParaRPr lang="en-US" altLang="zh-CN" sz="1600" dirty="0">
              <a:solidFill>
                <a:schemeClr val="tx2"/>
              </a:solidFill>
              <a:latin typeface="微软雅黑" panose="020B0503020204020204" charset="-122"/>
            </a:endParaRPr>
          </a:p>
          <a:p>
            <a:r>
              <a:rPr lang="zh-CN" altLang="en-US" sz="1600" dirty="0">
                <a:solidFill>
                  <a:schemeClr val="tx2"/>
                </a:solidFill>
                <a:latin typeface="微软雅黑" panose="020B0503020204020204" charset="-122"/>
              </a:rPr>
              <a:t>文字</a:t>
            </a:r>
            <a:endParaRPr lang="zh-CN" altLang="en-US" sz="1600" dirty="0">
              <a:solidFill>
                <a:schemeClr val="tx2"/>
              </a:solidFill>
              <a:latin typeface="微软雅黑" panose="020B0503020204020204" charset="-122"/>
            </a:endParaRPr>
          </a:p>
        </p:txBody>
      </p:sp>
      <p:sp>
        <p:nvSpPr>
          <p:cNvPr id="94" name="TextBox 93"/>
          <p:cNvSpPr txBox="1"/>
          <p:nvPr/>
        </p:nvSpPr>
        <p:spPr>
          <a:xfrm>
            <a:off x="7914113" y="2345399"/>
            <a:ext cx="687669" cy="631093"/>
          </a:xfrm>
          <a:prstGeom prst="rect">
            <a:avLst/>
          </a:prstGeom>
          <a:noFill/>
        </p:spPr>
        <p:txBody>
          <a:bodyPr wrap="none" lIns="137309" tIns="68655" rIns="137309" bIns="68655" rtlCol="0">
            <a:spAutoFit/>
          </a:bodyPr>
          <a:lstStyle/>
          <a:p>
            <a:r>
              <a:rPr lang="zh-CN" altLang="en-US" sz="1600" dirty="0">
                <a:solidFill>
                  <a:schemeClr val="tx2"/>
                </a:solidFill>
                <a:latin typeface="微软雅黑" panose="020B0503020204020204" charset="-122"/>
              </a:rPr>
              <a:t>标题</a:t>
            </a:r>
            <a:endParaRPr lang="en-US" altLang="zh-CN" sz="1600" dirty="0">
              <a:solidFill>
                <a:schemeClr val="tx2"/>
              </a:solidFill>
              <a:latin typeface="微软雅黑" panose="020B0503020204020204" charset="-122"/>
            </a:endParaRPr>
          </a:p>
          <a:p>
            <a:r>
              <a:rPr lang="zh-CN" altLang="en-US" sz="1600" dirty="0">
                <a:solidFill>
                  <a:schemeClr val="tx2"/>
                </a:solidFill>
                <a:latin typeface="微软雅黑" panose="020B0503020204020204" charset="-122"/>
              </a:rPr>
              <a:t>文字</a:t>
            </a:r>
            <a:endParaRPr lang="zh-CN" altLang="en-US" sz="1600" dirty="0">
              <a:solidFill>
                <a:schemeClr val="tx2"/>
              </a:solidFill>
              <a:latin typeface="微软雅黑" panose="020B0503020204020204" charset="-122"/>
            </a:endParaRPr>
          </a:p>
        </p:txBody>
      </p:sp>
      <p:sp>
        <p:nvSpPr>
          <p:cNvPr id="95" name="TextBox 94"/>
          <p:cNvSpPr txBox="1"/>
          <p:nvPr/>
        </p:nvSpPr>
        <p:spPr>
          <a:xfrm>
            <a:off x="8347559" y="3384825"/>
            <a:ext cx="687669" cy="631093"/>
          </a:xfrm>
          <a:prstGeom prst="rect">
            <a:avLst/>
          </a:prstGeom>
          <a:noFill/>
        </p:spPr>
        <p:txBody>
          <a:bodyPr wrap="none" lIns="137309" tIns="68655" rIns="137309" bIns="68655" rtlCol="0">
            <a:spAutoFit/>
          </a:bodyPr>
          <a:lstStyle/>
          <a:p>
            <a:r>
              <a:rPr lang="zh-CN" altLang="en-US" sz="1600" dirty="0">
                <a:solidFill>
                  <a:schemeClr val="bg2"/>
                </a:solidFill>
                <a:latin typeface="微软雅黑" panose="020B0503020204020204" charset="-122"/>
              </a:rPr>
              <a:t>标题</a:t>
            </a:r>
            <a:endParaRPr lang="en-US" altLang="zh-CN" sz="1600" dirty="0">
              <a:solidFill>
                <a:schemeClr val="bg2"/>
              </a:solidFill>
              <a:latin typeface="微软雅黑" panose="020B0503020204020204" charset="-122"/>
            </a:endParaRPr>
          </a:p>
          <a:p>
            <a:r>
              <a:rPr lang="zh-CN" altLang="en-US" sz="1600" dirty="0">
                <a:solidFill>
                  <a:schemeClr val="bg2"/>
                </a:solidFill>
                <a:latin typeface="微软雅黑" panose="020B0503020204020204" charset="-122"/>
              </a:rPr>
              <a:t>文字</a:t>
            </a:r>
            <a:endParaRPr lang="zh-CN" altLang="en-US" sz="1600" dirty="0">
              <a:solidFill>
                <a:schemeClr val="bg2"/>
              </a:solidFill>
              <a:latin typeface="微软雅黑" panose="020B0503020204020204" charset="-122"/>
            </a:endParaRPr>
          </a:p>
        </p:txBody>
      </p:sp>
      <p:sp>
        <p:nvSpPr>
          <p:cNvPr id="96" name="TextBox 95"/>
          <p:cNvSpPr txBox="1"/>
          <p:nvPr/>
        </p:nvSpPr>
        <p:spPr>
          <a:xfrm>
            <a:off x="7972829" y="4476180"/>
            <a:ext cx="687669" cy="631093"/>
          </a:xfrm>
          <a:prstGeom prst="rect">
            <a:avLst/>
          </a:prstGeom>
          <a:noFill/>
        </p:spPr>
        <p:txBody>
          <a:bodyPr wrap="none" lIns="137309" tIns="68655" rIns="137309" bIns="68655" rtlCol="0">
            <a:spAutoFit/>
          </a:bodyPr>
          <a:lstStyle/>
          <a:p>
            <a:r>
              <a:rPr lang="zh-CN" altLang="en-US" sz="1600" dirty="0">
                <a:solidFill>
                  <a:schemeClr val="tx2"/>
                </a:solidFill>
                <a:latin typeface="微软雅黑" panose="020B0503020204020204" charset="-122"/>
              </a:rPr>
              <a:t>标题</a:t>
            </a:r>
            <a:endParaRPr lang="en-US" altLang="zh-CN" sz="1600" dirty="0">
              <a:solidFill>
                <a:schemeClr val="tx2"/>
              </a:solidFill>
              <a:latin typeface="微软雅黑" panose="020B0503020204020204" charset="-122"/>
            </a:endParaRPr>
          </a:p>
          <a:p>
            <a:r>
              <a:rPr lang="zh-CN" altLang="en-US" sz="1600" dirty="0">
                <a:solidFill>
                  <a:schemeClr val="tx2"/>
                </a:solidFill>
                <a:latin typeface="微软雅黑" panose="020B0503020204020204" charset="-122"/>
              </a:rPr>
              <a:t>文字</a:t>
            </a:r>
            <a:endParaRPr lang="zh-CN" altLang="en-US" sz="1600" dirty="0">
              <a:solidFill>
                <a:schemeClr val="tx2"/>
              </a:solidFill>
              <a:latin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grpId="0" nodeType="clickEffect">
                                  <p:stCondLst>
                                    <p:cond delay="0"/>
                                  </p:stCondLst>
                                  <p:childTnLst>
                                    <p:set>
                                      <p:cBhvr>
                                        <p:cTn id="12" dur="1" fill="hold">
                                          <p:stCondLst>
                                            <p:cond delay="0"/>
                                          </p:stCondLst>
                                        </p:cTn>
                                        <p:tgtEl>
                                          <p:spTgt spid="90"/>
                                        </p:tgtEl>
                                        <p:attrNameLst>
                                          <p:attrName>style.visibility</p:attrName>
                                        </p:attrNameLst>
                                      </p:cBhvr>
                                      <p:to>
                                        <p:strVal val="visible"/>
                                      </p:to>
                                    </p:set>
                                    <p:anim calcmode="lin" valueType="num">
                                      <p:cBhvr>
                                        <p:cTn id="13" dur="500" fill="hold"/>
                                        <p:tgtEl>
                                          <p:spTgt spid="90"/>
                                        </p:tgtEl>
                                        <p:attrNameLst>
                                          <p:attrName>ppt_w</p:attrName>
                                        </p:attrNameLst>
                                      </p:cBhvr>
                                      <p:tavLst>
                                        <p:tav tm="0">
                                          <p:val>
                                            <p:fltVal val="0"/>
                                          </p:val>
                                        </p:tav>
                                        <p:tav tm="100000">
                                          <p:val>
                                            <p:strVal val="#ppt_w"/>
                                          </p:val>
                                        </p:tav>
                                      </p:tavLst>
                                    </p:anim>
                                    <p:anim calcmode="lin" valueType="num">
                                      <p:cBhvr>
                                        <p:cTn id="14" dur="500" fill="hold"/>
                                        <p:tgtEl>
                                          <p:spTgt spid="90"/>
                                        </p:tgtEl>
                                        <p:attrNameLst>
                                          <p:attrName>ppt_h</p:attrName>
                                        </p:attrNameLst>
                                      </p:cBhvr>
                                      <p:tavLst>
                                        <p:tav tm="0">
                                          <p:val>
                                            <p:fltVal val="0"/>
                                          </p:val>
                                        </p:tav>
                                        <p:tav tm="100000">
                                          <p:val>
                                            <p:strVal val="#ppt_h"/>
                                          </p:val>
                                        </p:tav>
                                      </p:tavLst>
                                    </p:anim>
                                    <p:animEffect transition="in" filter="fade">
                                      <p:cBhvr>
                                        <p:cTn id="15" dur="500"/>
                                        <p:tgtEl>
                                          <p:spTgt spid="90"/>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91"/>
                                        </p:tgtEl>
                                        <p:attrNameLst>
                                          <p:attrName>style.visibility</p:attrName>
                                        </p:attrNameLst>
                                      </p:cBhvr>
                                      <p:to>
                                        <p:strVal val="visible"/>
                                      </p:to>
                                    </p:set>
                                    <p:anim calcmode="lin" valueType="num">
                                      <p:cBhvr>
                                        <p:cTn id="18" dur="500" fill="hold"/>
                                        <p:tgtEl>
                                          <p:spTgt spid="91"/>
                                        </p:tgtEl>
                                        <p:attrNameLst>
                                          <p:attrName>ppt_w</p:attrName>
                                        </p:attrNameLst>
                                      </p:cBhvr>
                                      <p:tavLst>
                                        <p:tav tm="0">
                                          <p:val>
                                            <p:fltVal val="0"/>
                                          </p:val>
                                        </p:tav>
                                        <p:tav tm="100000">
                                          <p:val>
                                            <p:strVal val="#ppt_w"/>
                                          </p:val>
                                        </p:tav>
                                      </p:tavLst>
                                    </p:anim>
                                    <p:anim calcmode="lin" valueType="num">
                                      <p:cBhvr>
                                        <p:cTn id="19" dur="500" fill="hold"/>
                                        <p:tgtEl>
                                          <p:spTgt spid="91"/>
                                        </p:tgtEl>
                                        <p:attrNameLst>
                                          <p:attrName>ppt_h</p:attrName>
                                        </p:attrNameLst>
                                      </p:cBhvr>
                                      <p:tavLst>
                                        <p:tav tm="0">
                                          <p:val>
                                            <p:fltVal val="0"/>
                                          </p:val>
                                        </p:tav>
                                        <p:tav tm="100000">
                                          <p:val>
                                            <p:strVal val="#ppt_h"/>
                                          </p:val>
                                        </p:tav>
                                      </p:tavLst>
                                    </p:anim>
                                    <p:animEffect transition="in" filter="fade">
                                      <p:cBhvr>
                                        <p:cTn id="20" dur="500"/>
                                        <p:tgtEl>
                                          <p:spTgt spid="91"/>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92"/>
                                        </p:tgtEl>
                                        <p:attrNameLst>
                                          <p:attrName>style.visibility</p:attrName>
                                        </p:attrNameLst>
                                      </p:cBhvr>
                                      <p:to>
                                        <p:strVal val="visible"/>
                                      </p:to>
                                    </p:set>
                                    <p:anim calcmode="lin" valueType="num">
                                      <p:cBhvr>
                                        <p:cTn id="23" dur="500" fill="hold"/>
                                        <p:tgtEl>
                                          <p:spTgt spid="92"/>
                                        </p:tgtEl>
                                        <p:attrNameLst>
                                          <p:attrName>ppt_w</p:attrName>
                                        </p:attrNameLst>
                                      </p:cBhvr>
                                      <p:tavLst>
                                        <p:tav tm="0">
                                          <p:val>
                                            <p:fltVal val="0"/>
                                          </p:val>
                                        </p:tav>
                                        <p:tav tm="100000">
                                          <p:val>
                                            <p:strVal val="#ppt_w"/>
                                          </p:val>
                                        </p:tav>
                                      </p:tavLst>
                                    </p:anim>
                                    <p:anim calcmode="lin" valueType="num">
                                      <p:cBhvr>
                                        <p:cTn id="24" dur="500" fill="hold"/>
                                        <p:tgtEl>
                                          <p:spTgt spid="92"/>
                                        </p:tgtEl>
                                        <p:attrNameLst>
                                          <p:attrName>ppt_h</p:attrName>
                                        </p:attrNameLst>
                                      </p:cBhvr>
                                      <p:tavLst>
                                        <p:tav tm="0">
                                          <p:val>
                                            <p:fltVal val="0"/>
                                          </p:val>
                                        </p:tav>
                                        <p:tav tm="100000">
                                          <p:val>
                                            <p:strVal val="#ppt_h"/>
                                          </p:val>
                                        </p:tav>
                                      </p:tavLst>
                                    </p:anim>
                                    <p:animEffect transition="in" filter="fade">
                                      <p:cBhvr>
                                        <p:cTn id="25" dur="500"/>
                                        <p:tgtEl>
                                          <p:spTgt spid="92"/>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93"/>
                                        </p:tgtEl>
                                        <p:attrNameLst>
                                          <p:attrName>style.visibility</p:attrName>
                                        </p:attrNameLst>
                                      </p:cBhvr>
                                      <p:to>
                                        <p:strVal val="visible"/>
                                      </p:to>
                                    </p:set>
                                    <p:anim calcmode="lin" valueType="num">
                                      <p:cBhvr>
                                        <p:cTn id="28" dur="500" fill="hold"/>
                                        <p:tgtEl>
                                          <p:spTgt spid="93"/>
                                        </p:tgtEl>
                                        <p:attrNameLst>
                                          <p:attrName>ppt_w</p:attrName>
                                        </p:attrNameLst>
                                      </p:cBhvr>
                                      <p:tavLst>
                                        <p:tav tm="0">
                                          <p:val>
                                            <p:fltVal val="0"/>
                                          </p:val>
                                        </p:tav>
                                        <p:tav tm="100000">
                                          <p:val>
                                            <p:strVal val="#ppt_w"/>
                                          </p:val>
                                        </p:tav>
                                      </p:tavLst>
                                    </p:anim>
                                    <p:anim calcmode="lin" valueType="num">
                                      <p:cBhvr>
                                        <p:cTn id="29" dur="500" fill="hold"/>
                                        <p:tgtEl>
                                          <p:spTgt spid="93"/>
                                        </p:tgtEl>
                                        <p:attrNameLst>
                                          <p:attrName>ppt_h</p:attrName>
                                        </p:attrNameLst>
                                      </p:cBhvr>
                                      <p:tavLst>
                                        <p:tav tm="0">
                                          <p:val>
                                            <p:fltVal val="0"/>
                                          </p:val>
                                        </p:tav>
                                        <p:tav tm="100000">
                                          <p:val>
                                            <p:strVal val="#ppt_h"/>
                                          </p:val>
                                        </p:tav>
                                      </p:tavLst>
                                    </p:anim>
                                    <p:animEffect transition="in" filter="fade">
                                      <p:cBhvr>
                                        <p:cTn id="30" dur="500"/>
                                        <p:tgtEl>
                                          <p:spTgt spid="93"/>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94"/>
                                        </p:tgtEl>
                                        <p:attrNameLst>
                                          <p:attrName>style.visibility</p:attrName>
                                        </p:attrNameLst>
                                      </p:cBhvr>
                                      <p:to>
                                        <p:strVal val="visible"/>
                                      </p:to>
                                    </p:set>
                                    <p:anim calcmode="lin" valueType="num">
                                      <p:cBhvr>
                                        <p:cTn id="33" dur="500" fill="hold"/>
                                        <p:tgtEl>
                                          <p:spTgt spid="94"/>
                                        </p:tgtEl>
                                        <p:attrNameLst>
                                          <p:attrName>ppt_w</p:attrName>
                                        </p:attrNameLst>
                                      </p:cBhvr>
                                      <p:tavLst>
                                        <p:tav tm="0">
                                          <p:val>
                                            <p:fltVal val="0"/>
                                          </p:val>
                                        </p:tav>
                                        <p:tav tm="100000">
                                          <p:val>
                                            <p:strVal val="#ppt_w"/>
                                          </p:val>
                                        </p:tav>
                                      </p:tavLst>
                                    </p:anim>
                                    <p:anim calcmode="lin" valueType="num">
                                      <p:cBhvr>
                                        <p:cTn id="34" dur="500" fill="hold"/>
                                        <p:tgtEl>
                                          <p:spTgt spid="94"/>
                                        </p:tgtEl>
                                        <p:attrNameLst>
                                          <p:attrName>ppt_h</p:attrName>
                                        </p:attrNameLst>
                                      </p:cBhvr>
                                      <p:tavLst>
                                        <p:tav tm="0">
                                          <p:val>
                                            <p:fltVal val="0"/>
                                          </p:val>
                                        </p:tav>
                                        <p:tav tm="100000">
                                          <p:val>
                                            <p:strVal val="#ppt_h"/>
                                          </p:val>
                                        </p:tav>
                                      </p:tavLst>
                                    </p:anim>
                                    <p:animEffect transition="in" filter="fade">
                                      <p:cBhvr>
                                        <p:cTn id="35" dur="500"/>
                                        <p:tgtEl>
                                          <p:spTgt spid="94"/>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95"/>
                                        </p:tgtEl>
                                        <p:attrNameLst>
                                          <p:attrName>style.visibility</p:attrName>
                                        </p:attrNameLst>
                                      </p:cBhvr>
                                      <p:to>
                                        <p:strVal val="visible"/>
                                      </p:to>
                                    </p:set>
                                    <p:anim calcmode="lin" valueType="num">
                                      <p:cBhvr>
                                        <p:cTn id="38" dur="500" fill="hold"/>
                                        <p:tgtEl>
                                          <p:spTgt spid="95"/>
                                        </p:tgtEl>
                                        <p:attrNameLst>
                                          <p:attrName>ppt_w</p:attrName>
                                        </p:attrNameLst>
                                      </p:cBhvr>
                                      <p:tavLst>
                                        <p:tav tm="0">
                                          <p:val>
                                            <p:fltVal val="0"/>
                                          </p:val>
                                        </p:tav>
                                        <p:tav tm="100000">
                                          <p:val>
                                            <p:strVal val="#ppt_w"/>
                                          </p:val>
                                        </p:tav>
                                      </p:tavLst>
                                    </p:anim>
                                    <p:anim calcmode="lin" valueType="num">
                                      <p:cBhvr>
                                        <p:cTn id="39" dur="500" fill="hold"/>
                                        <p:tgtEl>
                                          <p:spTgt spid="95"/>
                                        </p:tgtEl>
                                        <p:attrNameLst>
                                          <p:attrName>ppt_h</p:attrName>
                                        </p:attrNameLst>
                                      </p:cBhvr>
                                      <p:tavLst>
                                        <p:tav tm="0">
                                          <p:val>
                                            <p:fltVal val="0"/>
                                          </p:val>
                                        </p:tav>
                                        <p:tav tm="100000">
                                          <p:val>
                                            <p:strVal val="#ppt_h"/>
                                          </p:val>
                                        </p:tav>
                                      </p:tavLst>
                                    </p:anim>
                                    <p:animEffect transition="in" filter="fade">
                                      <p:cBhvr>
                                        <p:cTn id="40" dur="500"/>
                                        <p:tgtEl>
                                          <p:spTgt spid="95"/>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96"/>
                                        </p:tgtEl>
                                        <p:attrNameLst>
                                          <p:attrName>style.visibility</p:attrName>
                                        </p:attrNameLst>
                                      </p:cBhvr>
                                      <p:to>
                                        <p:strVal val="visible"/>
                                      </p:to>
                                    </p:set>
                                    <p:anim calcmode="lin" valueType="num">
                                      <p:cBhvr>
                                        <p:cTn id="43" dur="500" fill="hold"/>
                                        <p:tgtEl>
                                          <p:spTgt spid="96"/>
                                        </p:tgtEl>
                                        <p:attrNameLst>
                                          <p:attrName>ppt_w</p:attrName>
                                        </p:attrNameLst>
                                      </p:cBhvr>
                                      <p:tavLst>
                                        <p:tav tm="0">
                                          <p:val>
                                            <p:fltVal val="0"/>
                                          </p:val>
                                        </p:tav>
                                        <p:tav tm="100000">
                                          <p:val>
                                            <p:strVal val="#ppt_w"/>
                                          </p:val>
                                        </p:tav>
                                      </p:tavLst>
                                    </p:anim>
                                    <p:anim calcmode="lin" valueType="num">
                                      <p:cBhvr>
                                        <p:cTn id="44" dur="500" fill="hold"/>
                                        <p:tgtEl>
                                          <p:spTgt spid="96"/>
                                        </p:tgtEl>
                                        <p:attrNameLst>
                                          <p:attrName>ppt_h</p:attrName>
                                        </p:attrNameLst>
                                      </p:cBhvr>
                                      <p:tavLst>
                                        <p:tav tm="0">
                                          <p:val>
                                            <p:fltVal val="0"/>
                                          </p:val>
                                        </p:tav>
                                        <p:tav tm="100000">
                                          <p:val>
                                            <p:strVal val="#ppt_h"/>
                                          </p:val>
                                        </p:tav>
                                      </p:tavLst>
                                    </p:anim>
                                    <p:animEffect transition="in" filter="fade">
                                      <p:cBhvr>
                                        <p:cTn id="45" dur="500"/>
                                        <p:tgtEl>
                                          <p:spTgt spid="96"/>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33"/>
                                        </p:tgtEl>
                                        <p:attrNameLst>
                                          <p:attrName>style.visibility</p:attrName>
                                        </p:attrNameLst>
                                      </p:cBhvr>
                                      <p:to>
                                        <p:strVal val="visible"/>
                                      </p:to>
                                    </p:set>
                                    <p:anim calcmode="lin" valueType="num">
                                      <p:cBhvr>
                                        <p:cTn id="48" dur="500" fill="hold"/>
                                        <p:tgtEl>
                                          <p:spTgt spid="33"/>
                                        </p:tgtEl>
                                        <p:attrNameLst>
                                          <p:attrName>ppt_w</p:attrName>
                                        </p:attrNameLst>
                                      </p:cBhvr>
                                      <p:tavLst>
                                        <p:tav tm="0">
                                          <p:val>
                                            <p:fltVal val="0"/>
                                          </p:val>
                                        </p:tav>
                                        <p:tav tm="100000">
                                          <p:val>
                                            <p:strVal val="#ppt_w"/>
                                          </p:val>
                                        </p:tav>
                                      </p:tavLst>
                                    </p:anim>
                                    <p:anim calcmode="lin" valueType="num">
                                      <p:cBhvr>
                                        <p:cTn id="49" dur="500" fill="hold"/>
                                        <p:tgtEl>
                                          <p:spTgt spid="33"/>
                                        </p:tgtEl>
                                        <p:attrNameLst>
                                          <p:attrName>ppt_h</p:attrName>
                                        </p:attrNameLst>
                                      </p:cBhvr>
                                      <p:tavLst>
                                        <p:tav tm="0">
                                          <p:val>
                                            <p:fltVal val="0"/>
                                          </p:val>
                                        </p:tav>
                                        <p:tav tm="100000">
                                          <p:val>
                                            <p:strVal val="#ppt_h"/>
                                          </p:val>
                                        </p:tav>
                                      </p:tavLst>
                                    </p:anim>
                                    <p:animEffect transition="in" filter="fade">
                                      <p:cBhvr>
                                        <p:cTn id="50" dur="500"/>
                                        <p:tgtEl>
                                          <p:spTgt spid="33"/>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34"/>
                                        </p:tgtEl>
                                        <p:attrNameLst>
                                          <p:attrName>style.visibility</p:attrName>
                                        </p:attrNameLst>
                                      </p:cBhvr>
                                      <p:to>
                                        <p:strVal val="visible"/>
                                      </p:to>
                                    </p:set>
                                    <p:anim calcmode="lin" valueType="num">
                                      <p:cBhvr>
                                        <p:cTn id="53" dur="500" fill="hold"/>
                                        <p:tgtEl>
                                          <p:spTgt spid="34"/>
                                        </p:tgtEl>
                                        <p:attrNameLst>
                                          <p:attrName>ppt_w</p:attrName>
                                        </p:attrNameLst>
                                      </p:cBhvr>
                                      <p:tavLst>
                                        <p:tav tm="0">
                                          <p:val>
                                            <p:fltVal val="0"/>
                                          </p:val>
                                        </p:tav>
                                        <p:tav tm="100000">
                                          <p:val>
                                            <p:strVal val="#ppt_w"/>
                                          </p:val>
                                        </p:tav>
                                      </p:tavLst>
                                    </p:anim>
                                    <p:anim calcmode="lin" valueType="num">
                                      <p:cBhvr>
                                        <p:cTn id="54" dur="500" fill="hold"/>
                                        <p:tgtEl>
                                          <p:spTgt spid="34"/>
                                        </p:tgtEl>
                                        <p:attrNameLst>
                                          <p:attrName>ppt_h</p:attrName>
                                        </p:attrNameLst>
                                      </p:cBhvr>
                                      <p:tavLst>
                                        <p:tav tm="0">
                                          <p:val>
                                            <p:fltVal val="0"/>
                                          </p:val>
                                        </p:tav>
                                        <p:tav tm="100000">
                                          <p:val>
                                            <p:strVal val="#ppt_h"/>
                                          </p:val>
                                        </p:tav>
                                      </p:tavLst>
                                    </p:anim>
                                    <p:animEffect transition="in" filter="fade">
                                      <p:cBhvr>
                                        <p:cTn id="55" dur="500"/>
                                        <p:tgtEl>
                                          <p:spTgt spid="34"/>
                                        </p:tgtEl>
                                      </p:cBhvr>
                                    </p:animEffect>
                                  </p:childTnLst>
                                </p:cTn>
                              </p:par>
                              <p:par>
                                <p:cTn id="56" presetID="53" presetClass="entr" presetSubtype="16" fill="hold" nodeType="withEffect">
                                  <p:stCondLst>
                                    <p:cond delay="0"/>
                                  </p:stCondLst>
                                  <p:childTnLst>
                                    <p:set>
                                      <p:cBhvr>
                                        <p:cTn id="57" dur="1" fill="hold">
                                          <p:stCondLst>
                                            <p:cond delay="0"/>
                                          </p:stCondLst>
                                        </p:cTn>
                                        <p:tgtEl>
                                          <p:spTgt spid="35"/>
                                        </p:tgtEl>
                                        <p:attrNameLst>
                                          <p:attrName>style.visibility</p:attrName>
                                        </p:attrNameLst>
                                      </p:cBhvr>
                                      <p:to>
                                        <p:strVal val="visible"/>
                                      </p:to>
                                    </p:set>
                                    <p:anim calcmode="lin" valueType="num">
                                      <p:cBhvr>
                                        <p:cTn id="58" dur="500" fill="hold"/>
                                        <p:tgtEl>
                                          <p:spTgt spid="35"/>
                                        </p:tgtEl>
                                        <p:attrNameLst>
                                          <p:attrName>ppt_w</p:attrName>
                                        </p:attrNameLst>
                                      </p:cBhvr>
                                      <p:tavLst>
                                        <p:tav tm="0">
                                          <p:val>
                                            <p:fltVal val="0"/>
                                          </p:val>
                                        </p:tav>
                                        <p:tav tm="100000">
                                          <p:val>
                                            <p:strVal val="#ppt_w"/>
                                          </p:val>
                                        </p:tav>
                                      </p:tavLst>
                                    </p:anim>
                                    <p:anim calcmode="lin" valueType="num">
                                      <p:cBhvr>
                                        <p:cTn id="59" dur="500" fill="hold"/>
                                        <p:tgtEl>
                                          <p:spTgt spid="35"/>
                                        </p:tgtEl>
                                        <p:attrNameLst>
                                          <p:attrName>ppt_h</p:attrName>
                                        </p:attrNameLst>
                                      </p:cBhvr>
                                      <p:tavLst>
                                        <p:tav tm="0">
                                          <p:val>
                                            <p:fltVal val="0"/>
                                          </p:val>
                                        </p:tav>
                                        <p:tav tm="100000">
                                          <p:val>
                                            <p:strVal val="#ppt_h"/>
                                          </p:val>
                                        </p:tav>
                                      </p:tavLst>
                                    </p:anim>
                                    <p:animEffect transition="in" filter="fade">
                                      <p:cBhvr>
                                        <p:cTn id="60" dur="500"/>
                                        <p:tgtEl>
                                          <p:spTgt spid="35"/>
                                        </p:tgtEl>
                                      </p:cBhvr>
                                    </p:animEffect>
                                  </p:childTnLst>
                                </p:cTn>
                              </p:par>
                              <p:par>
                                <p:cTn id="61" presetID="53" presetClass="entr" presetSubtype="16" fill="hold" nodeType="withEffect">
                                  <p:stCondLst>
                                    <p:cond delay="0"/>
                                  </p:stCondLst>
                                  <p:childTnLst>
                                    <p:set>
                                      <p:cBhvr>
                                        <p:cTn id="62" dur="1" fill="hold">
                                          <p:stCondLst>
                                            <p:cond delay="0"/>
                                          </p:stCondLst>
                                        </p:cTn>
                                        <p:tgtEl>
                                          <p:spTgt spid="36"/>
                                        </p:tgtEl>
                                        <p:attrNameLst>
                                          <p:attrName>style.visibility</p:attrName>
                                        </p:attrNameLst>
                                      </p:cBhvr>
                                      <p:to>
                                        <p:strVal val="visible"/>
                                      </p:to>
                                    </p:set>
                                    <p:anim calcmode="lin" valueType="num">
                                      <p:cBhvr>
                                        <p:cTn id="63" dur="500" fill="hold"/>
                                        <p:tgtEl>
                                          <p:spTgt spid="36"/>
                                        </p:tgtEl>
                                        <p:attrNameLst>
                                          <p:attrName>ppt_w</p:attrName>
                                        </p:attrNameLst>
                                      </p:cBhvr>
                                      <p:tavLst>
                                        <p:tav tm="0">
                                          <p:val>
                                            <p:fltVal val="0"/>
                                          </p:val>
                                        </p:tav>
                                        <p:tav tm="100000">
                                          <p:val>
                                            <p:strVal val="#ppt_w"/>
                                          </p:val>
                                        </p:tav>
                                      </p:tavLst>
                                    </p:anim>
                                    <p:anim calcmode="lin" valueType="num">
                                      <p:cBhvr>
                                        <p:cTn id="64" dur="500" fill="hold"/>
                                        <p:tgtEl>
                                          <p:spTgt spid="36"/>
                                        </p:tgtEl>
                                        <p:attrNameLst>
                                          <p:attrName>ppt_h</p:attrName>
                                        </p:attrNameLst>
                                      </p:cBhvr>
                                      <p:tavLst>
                                        <p:tav tm="0">
                                          <p:val>
                                            <p:fltVal val="0"/>
                                          </p:val>
                                        </p:tav>
                                        <p:tav tm="100000">
                                          <p:val>
                                            <p:strVal val="#ppt_h"/>
                                          </p:val>
                                        </p:tav>
                                      </p:tavLst>
                                    </p:anim>
                                    <p:animEffect transition="in" filter="fade">
                                      <p:cBhvr>
                                        <p:cTn id="65" dur="500"/>
                                        <p:tgtEl>
                                          <p:spTgt spid="36"/>
                                        </p:tgtEl>
                                      </p:cBhvr>
                                    </p:animEffect>
                                  </p:childTnLst>
                                </p:cTn>
                              </p:par>
                              <p:par>
                                <p:cTn id="66" presetID="53" presetClass="entr" presetSubtype="16" fill="hold" nodeType="withEffect">
                                  <p:stCondLst>
                                    <p:cond delay="0"/>
                                  </p:stCondLst>
                                  <p:childTnLst>
                                    <p:set>
                                      <p:cBhvr>
                                        <p:cTn id="67" dur="1" fill="hold">
                                          <p:stCondLst>
                                            <p:cond delay="0"/>
                                          </p:stCondLst>
                                        </p:cTn>
                                        <p:tgtEl>
                                          <p:spTgt spid="37"/>
                                        </p:tgtEl>
                                        <p:attrNameLst>
                                          <p:attrName>style.visibility</p:attrName>
                                        </p:attrNameLst>
                                      </p:cBhvr>
                                      <p:to>
                                        <p:strVal val="visible"/>
                                      </p:to>
                                    </p:set>
                                    <p:anim calcmode="lin" valueType="num">
                                      <p:cBhvr>
                                        <p:cTn id="68" dur="500" fill="hold"/>
                                        <p:tgtEl>
                                          <p:spTgt spid="37"/>
                                        </p:tgtEl>
                                        <p:attrNameLst>
                                          <p:attrName>ppt_w</p:attrName>
                                        </p:attrNameLst>
                                      </p:cBhvr>
                                      <p:tavLst>
                                        <p:tav tm="0">
                                          <p:val>
                                            <p:fltVal val="0"/>
                                          </p:val>
                                        </p:tav>
                                        <p:tav tm="100000">
                                          <p:val>
                                            <p:strVal val="#ppt_w"/>
                                          </p:val>
                                        </p:tav>
                                      </p:tavLst>
                                    </p:anim>
                                    <p:anim calcmode="lin" valueType="num">
                                      <p:cBhvr>
                                        <p:cTn id="69" dur="500" fill="hold"/>
                                        <p:tgtEl>
                                          <p:spTgt spid="37"/>
                                        </p:tgtEl>
                                        <p:attrNameLst>
                                          <p:attrName>ppt_h</p:attrName>
                                        </p:attrNameLst>
                                      </p:cBhvr>
                                      <p:tavLst>
                                        <p:tav tm="0">
                                          <p:val>
                                            <p:fltVal val="0"/>
                                          </p:val>
                                        </p:tav>
                                        <p:tav tm="100000">
                                          <p:val>
                                            <p:strVal val="#ppt_h"/>
                                          </p:val>
                                        </p:tav>
                                      </p:tavLst>
                                    </p:anim>
                                    <p:animEffect transition="in" filter="fade">
                                      <p:cBhvr>
                                        <p:cTn id="70" dur="500"/>
                                        <p:tgtEl>
                                          <p:spTgt spid="37"/>
                                        </p:tgtEl>
                                      </p:cBhvr>
                                    </p:animEffect>
                                  </p:childTnLst>
                                </p:cTn>
                              </p:par>
                              <p:par>
                                <p:cTn id="71" presetID="53" presetClass="entr" presetSubtype="16" fill="hold" nodeType="withEffect">
                                  <p:stCondLst>
                                    <p:cond delay="0"/>
                                  </p:stCondLst>
                                  <p:childTnLst>
                                    <p:set>
                                      <p:cBhvr>
                                        <p:cTn id="72" dur="1" fill="hold">
                                          <p:stCondLst>
                                            <p:cond delay="0"/>
                                          </p:stCondLst>
                                        </p:cTn>
                                        <p:tgtEl>
                                          <p:spTgt spid="38"/>
                                        </p:tgtEl>
                                        <p:attrNameLst>
                                          <p:attrName>style.visibility</p:attrName>
                                        </p:attrNameLst>
                                      </p:cBhvr>
                                      <p:to>
                                        <p:strVal val="visible"/>
                                      </p:to>
                                    </p:set>
                                    <p:anim calcmode="lin" valueType="num">
                                      <p:cBhvr>
                                        <p:cTn id="73" dur="500" fill="hold"/>
                                        <p:tgtEl>
                                          <p:spTgt spid="38"/>
                                        </p:tgtEl>
                                        <p:attrNameLst>
                                          <p:attrName>ppt_w</p:attrName>
                                        </p:attrNameLst>
                                      </p:cBhvr>
                                      <p:tavLst>
                                        <p:tav tm="0">
                                          <p:val>
                                            <p:fltVal val="0"/>
                                          </p:val>
                                        </p:tav>
                                        <p:tav tm="100000">
                                          <p:val>
                                            <p:strVal val="#ppt_w"/>
                                          </p:val>
                                        </p:tav>
                                      </p:tavLst>
                                    </p:anim>
                                    <p:anim calcmode="lin" valueType="num">
                                      <p:cBhvr>
                                        <p:cTn id="74" dur="500" fill="hold"/>
                                        <p:tgtEl>
                                          <p:spTgt spid="38"/>
                                        </p:tgtEl>
                                        <p:attrNameLst>
                                          <p:attrName>ppt_h</p:attrName>
                                        </p:attrNameLst>
                                      </p:cBhvr>
                                      <p:tavLst>
                                        <p:tav tm="0">
                                          <p:val>
                                            <p:fltVal val="0"/>
                                          </p:val>
                                        </p:tav>
                                        <p:tav tm="100000">
                                          <p:val>
                                            <p:strVal val="#ppt_h"/>
                                          </p:val>
                                        </p:tav>
                                      </p:tavLst>
                                    </p:anim>
                                    <p:animEffect transition="in" filter="fade">
                                      <p:cBhvr>
                                        <p:cTn id="75" dur="500"/>
                                        <p:tgtEl>
                                          <p:spTgt spid="38"/>
                                        </p:tgtEl>
                                      </p:cBhvr>
                                    </p:animEffect>
                                  </p:childTnLst>
                                </p:cTn>
                              </p:par>
                              <p:par>
                                <p:cTn id="76" presetID="53" presetClass="entr" presetSubtype="16" fill="hold" nodeType="withEffect">
                                  <p:stCondLst>
                                    <p:cond delay="0"/>
                                  </p:stCondLst>
                                  <p:childTnLst>
                                    <p:set>
                                      <p:cBhvr>
                                        <p:cTn id="77" dur="1" fill="hold">
                                          <p:stCondLst>
                                            <p:cond delay="0"/>
                                          </p:stCondLst>
                                        </p:cTn>
                                        <p:tgtEl>
                                          <p:spTgt spid="39"/>
                                        </p:tgtEl>
                                        <p:attrNameLst>
                                          <p:attrName>style.visibility</p:attrName>
                                        </p:attrNameLst>
                                      </p:cBhvr>
                                      <p:to>
                                        <p:strVal val="visible"/>
                                      </p:to>
                                    </p:set>
                                    <p:anim calcmode="lin" valueType="num">
                                      <p:cBhvr>
                                        <p:cTn id="78" dur="500" fill="hold"/>
                                        <p:tgtEl>
                                          <p:spTgt spid="39"/>
                                        </p:tgtEl>
                                        <p:attrNameLst>
                                          <p:attrName>ppt_w</p:attrName>
                                        </p:attrNameLst>
                                      </p:cBhvr>
                                      <p:tavLst>
                                        <p:tav tm="0">
                                          <p:val>
                                            <p:fltVal val="0"/>
                                          </p:val>
                                        </p:tav>
                                        <p:tav tm="100000">
                                          <p:val>
                                            <p:strVal val="#ppt_w"/>
                                          </p:val>
                                        </p:tav>
                                      </p:tavLst>
                                    </p:anim>
                                    <p:anim calcmode="lin" valueType="num">
                                      <p:cBhvr>
                                        <p:cTn id="79" dur="500" fill="hold"/>
                                        <p:tgtEl>
                                          <p:spTgt spid="39"/>
                                        </p:tgtEl>
                                        <p:attrNameLst>
                                          <p:attrName>ppt_h</p:attrName>
                                        </p:attrNameLst>
                                      </p:cBhvr>
                                      <p:tavLst>
                                        <p:tav tm="0">
                                          <p:val>
                                            <p:fltVal val="0"/>
                                          </p:val>
                                        </p:tav>
                                        <p:tav tm="100000">
                                          <p:val>
                                            <p:strVal val="#ppt_h"/>
                                          </p:val>
                                        </p:tav>
                                      </p:tavLst>
                                    </p:anim>
                                    <p:animEffect transition="in" filter="fade">
                                      <p:cBhvr>
                                        <p:cTn id="80" dur="500"/>
                                        <p:tgtEl>
                                          <p:spTgt spid="39"/>
                                        </p:tgtEl>
                                      </p:cBhvr>
                                    </p:animEffect>
                                  </p:childTnLst>
                                </p:cTn>
                              </p:par>
                              <p:par>
                                <p:cTn id="81" presetID="53" presetClass="entr" presetSubtype="16" fill="hold" nodeType="withEffect">
                                  <p:stCondLst>
                                    <p:cond delay="0"/>
                                  </p:stCondLst>
                                  <p:childTnLst>
                                    <p:set>
                                      <p:cBhvr>
                                        <p:cTn id="82" dur="1" fill="hold">
                                          <p:stCondLst>
                                            <p:cond delay="0"/>
                                          </p:stCondLst>
                                        </p:cTn>
                                        <p:tgtEl>
                                          <p:spTgt spid="40"/>
                                        </p:tgtEl>
                                        <p:attrNameLst>
                                          <p:attrName>style.visibility</p:attrName>
                                        </p:attrNameLst>
                                      </p:cBhvr>
                                      <p:to>
                                        <p:strVal val="visible"/>
                                      </p:to>
                                    </p:set>
                                    <p:anim calcmode="lin" valueType="num">
                                      <p:cBhvr>
                                        <p:cTn id="83" dur="500" fill="hold"/>
                                        <p:tgtEl>
                                          <p:spTgt spid="40"/>
                                        </p:tgtEl>
                                        <p:attrNameLst>
                                          <p:attrName>ppt_w</p:attrName>
                                        </p:attrNameLst>
                                      </p:cBhvr>
                                      <p:tavLst>
                                        <p:tav tm="0">
                                          <p:val>
                                            <p:fltVal val="0"/>
                                          </p:val>
                                        </p:tav>
                                        <p:tav tm="100000">
                                          <p:val>
                                            <p:strVal val="#ppt_w"/>
                                          </p:val>
                                        </p:tav>
                                      </p:tavLst>
                                    </p:anim>
                                    <p:anim calcmode="lin" valueType="num">
                                      <p:cBhvr>
                                        <p:cTn id="84" dur="500" fill="hold"/>
                                        <p:tgtEl>
                                          <p:spTgt spid="40"/>
                                        </p:tgtEl>
                                        <p:attrNameLst>
                                          <p:attrName>ppt_h</p:attrName>
                                        </p:attrNameLst>
                                      </p:cBhvr>
                                      <p:tavLst>
                                        <p:tav tm="0">
                                          <p:val>
                                            <p:fltVal val="0"/>
                                          </p:val>
                                        </p:tav>
                                        <p:tav tm="100000">
                                          <p:val>
                                            <p:strVal val="#ppt_h"/>
                                          </p:val>
                                        </p:tav>
                                      </p:tavLst>
                                    </p:anim>
                                    <p:animEffect transition="in" filter="fade">
                                      <p:cBhvr>
                                        <p:cTn id="85" dur="500"/>
                                        <p:tgtEl>
                                          <p:spTgt spid="40"/>
                                        </p:tgtEl>
                                      </p:cBhvr>
                                    </p:animEffect>
                                  </p:childTnLst>
                                </p:cTn>
                              </p:par>
                              <p:par>
                                <p:cTn id="86" presetID="53" presetClass="entr" presetSubtype="16" fill="hold" grpId="0" nodeType="withEffect">
                                  <p:stCondLst>
                                    <p:cond delay="0"/>
                                  </p:stCondLst>
                                  <p:childTnLst>
                                    <p:set>
                                      <p:cBhvr>
                                        <p:cTn id="87" dur="1" fill="hold">
                                          <p:stCondLst>
                                            <p:cond delay="0"/>
                                          </p:stCondLst>
                                        </p:cTn>
                                        <p:tgtEl>
                                          <p:spTgt spid="44"/>
                                        </p:tgtEl>
                                        <p:attrNameLst>
                                          <p:attrName>style.visibility</p:attrName>
                                        </p:attrNameLst>
                                      </p:cBhvr>
                                      <p:to>
                                        <p:strVal val="visible"/>
                                      </p:to>
                                    </p:set>
                                    <p:anim calcmode="lin" valueType="num">
                                      <p:cBhvr>
                                        <p:cTn id="88" dur="500" fill="hold"/>
                                        <p:tgtEl>
                                          <p:spTgt spid="44"/>
                                        </p:tgtEl>
                                        <p:attrNameLst>
                                          <p:attrName>ppt_w</p:attrName>
                                        </p:attrNameLst>
                                      </p:cBhvr>
                                      <p:tavLst>
                                        <p:tav tm="0">
                                          <p:val>
                                            <p:fltVal val="0"/>
                                          </p:val>
                                        </p:tav>
                                        <p:tav tm="100000">
                                          <p:val>
                                            <p:strVal val="#ppt_w"/>
                                          </p:val>
                                        </p:tav>
                                      </p:tavLst>
                                    </p:anim>
                                    <p:anim calcmode="lin" valueType="num">
                                      <p:cBhvr>
                                        <p:cTn id="89" dur="500" fill="hold"/>
                                        <p:tgtEl>
                                          <p:spTgt spid="44"/>
                                        </p:tgtEl>
                                        <p:attrNameLst>
                                          <p:attrName>ppt_h</p:attrName>
                                        </p:attrNameLst>
                                      </p:cBhvr>
                                      <p:tavLst>
                                        <p:tav tm="0">
                                          <p:val>
                                            <p:fltVal val="0"/>
                                          </p:val>
                                        </p:tav>
                                        <p:tav tm="100000">
                                          <p:val>
                                            <p:strVal val="#ppt_h"/>
                                          </p:val>
                                        </p:tav>
                                      </p:tavLst>
                                    </p:anim>
                                    <p:animEffect transition="in" filter="fade">
                                      <p:cBhvr>
                                        <p:cTn id="90" dur="500"/>
                                        <p:tgtEl>
                                          <p:spTgt spid="44"/>
                                        </p:tgtEl>
                                      </p:cBhvr>
                                    </p:animEffect>
                                  </p:childTnLst>
                                </p:cTn>
                              </p:par>
                              <p:par>
                                <p:cTn id="91" presetID="53" presetClass="entr" presetSubtype="16" fill="hold" grpId="0" nodeType="withEffect">
                                  <p:stCondLst>
                                    <p:cond delay="0"/>
                                  </p:stCondLst>
                                  <p:childTnLst>
                                    <p:set>
                                      <p:cBhvr>
                                        <p:cTn id="92" dur="1" fill="hold">
                                          <p:stCondLst>
                                            <p:cond delay="0"/>
                                          </p:stCondLst>
                                        </p:cTn>
                                        <p:tgtEl>
                                          <p:spTgt spid="45"/>
                                        </p:tgtEl>
                                        <p:attrNameLst>
                                          <p:attrName>style.visibility</p:attrName>
                                        </p:attrNameLst>
                                      </p:cBhvr>
                                      <p:to>
                                        <p:strVal val="visible"/>
                                      </p:to>
                                    </p:set>
                                    <p:anim calcmode="lin" valueType="num">
                                      <p:cBhvr>
                                        <p:cTn id="93" dur="500" fill="hold"/>
                                        <p:tgtEl>
                                          <p:spTgt spid="45"/>
                                        </p:tgtEl>
                                        <p:attrNameLst>
                                          <p:attrName>ppt_w</p:attrName>
                                        </p:attrNameLst>
                                      </p:cBhvr>
                                      <p:tavLst>
                                        <p:tav tm="0">
                                          <p:val>
                                            <p:fltVal val="0"/>
                                          </p:val>
                                        </p:tav>
                                        <p:tav tm="100000">
                                          <p:val>
                                            <p:strVal val="#ppt_w"/>
                                          </p:val>
                                        </p:tav>
                                      </p:tavLst>
                                    </p:anim>
                                    <p:anim calcmode="lin" valueType="num">
                                      <p:cBhvr>
                                        <p:cTn id="94" dur="500" fill="hold"/>
                                        <p:tgtEl>
                                          <p:spTgt spid="45"/>
                                        </p:tgtEl>
                                        <p:attrNameLst>
                                          <p:attrName>ppt_h</p:attrName>
                                        </p:attrNameLst>
                                      </p:cBhvr>
                                      <p:tavLst>
                                        <p:tav tm="0">
                                          <p:val>
                                            <p:fltVal val="0"/>
                                          </p:val>
                                        </p:tav>
                                        <p:tav tm="100000">
                                          <p:val>
                                            <p:strVal val="#ppt_h"/>
                                          </p:val>
                                        </p:tav>
                                      </p:tavLst>
                                    </p:anim>
                                    <p:animEffect transition="in" filter="fade">
                                      <p:cBhvr>
                                        <p:cTn id="95" dur="500"/>
                                        <p:tgtEl>
                                          <p:spTgt spid="45"/>
                                        </p:tgtEl>
                                      </p:cBhvr>
                                    </p:animEffect>
                                  </p:childTnLst>
                                </p:cTn>
                              </p:par>
                              <p:par>
                                <p:cTn id="96" presetID="53" presetClass="entr" presetSubtype="16" fill="hold" grpId="0" nodeType="withEffect">
                                  <p:stCondLst>
                                    <p:cond delay="0"/>
                                  </p:stCondLst>
                                  <p:childTnLst>
                                    <p:set>
                                      <p:cBhvr>
                                        <p:cTn id="97" dur="1" fill="hold">
                                          <p:stCondLst>
                                            <p:cond delay="0"/>
                                          </p:stCondLst>
                                        </p:cTn>
                                        <p:tgtEl>
                                          <p:spTgt spid="46"/>
                                        </p:tgtEl>
                                        <p:attrNameLst>
                                          <p:attrName>style.visibility</p:attrName>
                                        </p:attrNameLst>
                                      </p:cBhvr>
                                      <p:to>
                                        <p:strVal val="visible"/>
                                      </p:to>
                                    </p:set>
                                    <p:anim calcmode="lin" valueType="num">
                                      <p:cBhvr>
                                        <p:cTn id="98" dur="500" fill="hold"/>
                                        <p:tgtEl>
                                          <p:spTgt spid="46"/>
                                        </p:tgtEl>
                                        <p:attrNameLst>
                                          <p:attrName>ppt_w</p:attrName>
                                        </p:attrNameLst>
                                      </p:cBhvr>
                                      <p:tavLst>
                                        <p:tav tm="0">
                                          <p:val>
                                            <p:fltVal val="0"/>
                                          </p:val>
                                        </p:tav>
                                        <p:tav tm="100000">
                                          <p:val>
                                            <p:strVal val="#ppt_w"/>
                                          </p:val>
                                        </p:tav>
                                      </p:tavLst>
                                    </p:anim>
                                    <p:anim calcmode="lin" valueType="num">
                                      <p:cBhvr>
                                        <p:cTn id="99" dur="500" fill="hold"/>
                                        <p:tgtEl>
                                          <p:spTgt spid="46"/>
                                        </p:tgtEl>
                                        <p:attrNameLst>
                                          <p:attrName>ppt_h</p:attrName>
                                        </p:attrNameLst>
                                      </p:cBhvr>
                                      <p:tavLst>
                                        <p:tav tm="0">
                                          <p:val>
                                            <p:fltVal val="0"/>
                                          </p:val>
                                        </p:tav>
                                        <p:tav tm="100000">
                                          <p:val>
                                            <p:strVal val="#ppt_h"/>
                                          </p:val>
                                        </p:tav>
                                      </p:tavLst>
                                    </p:anim>
                                    <p:animEffect transition="in" filter="fade">
                                      <p:cBhvr>
                                        <p:cTn id="100" dur="500"/>
                                        <p:tgtEl>
                                          <p:spTgt spid="46"/>
                                        </p:tgtEl>
                                      </p:cBhvr>
                                    </p:animEffect>
                                  </p:childTnLst>
                                </p:cTn>
                              </p:par>
                              <p:par>
                                <p:cTn id="101" presetID="53" presetClass="entr" presetSubtype="16" fill="hold" grpId="0" nodeType="withEffect">
                                  <p:stCondLst>
                                    <p:cond delay="0"/>
                                  </p:stCondLst>
                                  <p:childTnLst>
                                    <p:set>
                                      <p:cBhvr>
                                        <p:cTn id="102" dur="1" fill="hold">
                                          <p:stCondLst>
                                            <p:cond delay="0"/>
                                          </p:stCondLst>
                                        </p:cTn>
                                        <p:tgtEl>
                                          <p:spTgt spid="47"/>
                                        </p:tgtEl>
                                        <p:attrNameLst>
                                          <p:attrName>style.visibility</p:attrName>
                                        </p:attrNameLst>
                                      </p:cBhvr>
                                      <p:to>
                                        <p:strVal val="visible"/>
                                      </p:to>
                                    </p:set>
                                    <p:anim calcmode="lin" valueType="num">
                                      <p:cBhvr>
                                        <p:cTn id="103" dur="500" fill="hold"/>
                                        <p:tgtEl>
                                          <p:spTgt spid="47"/>
                                        </p:tgtEl>
                                        <p:attrNameLst>
                                          <p:attrName>ppt_w</p:attrName>
                                        </p:attrNameLst>
                                      </p:cBhvr>
                                      <p:tavLst>
                                        <p:tav tm="0">
                                          <p:val>
                                            <p:fltVal val="0"/>
                                          </p:val>
                                        </p:tav>
                                        <p:tav tm="100000">
                                          <p:val>
                                            <p:strVal val="#ppt_w"/>
                                          </p:val>
                                        </p:tav>
                                      </p:tavLst>
                                    </p:anim>
                                    <p:anim calcmode="lin" valueType="num">
                                      <p:cBhvr>
                                        <p:cTn id="104" dur="500" fill="hold"/>
                                        <p:tgtEl>
                                          <p:spTgt spid="47"/>
                                        </p:tgtEl>
                                        <p:attrNameLst>
                                          <p:attrName>ppt_h</p:attrName>
                                        </p:attrNameLst>
                                      </p:cBhvr>
                                      <p:tavLst>
                                        <p:tav tm="0">
                                          <p:val>
                                            <p:fltVal val="0"/>
                                          </p:val>
                                        </p:tav>
                                        <p:tav tm="100000">
                                          <p:val>
                                            <p:strVal val="#ppt_h"/>
                                          </p:val>
                                        </p:tav>
                                      </p:tavLst>
                                    </p:anim>
                                    <p:animEffect transition="in" filter="fade">
                                      <p:cBhvr>
                                        <p:cTn id="105" dur="500"/>
                                        <p:tgtEl>
                                          <p:spTgt spid="47"/>
                                        </p:tgtEl>
                                      </p:cBhvr>
                                    </p:animEffect>
                                  </p:childTnLst>
                                </p:cTn>
                              </p:par>
                              <p:par>
                                <p:cTn id="106" presetID="53" presetClass="entr" presetSubtype="16" fill="hold" grpId="0" nodeType="withEffect">
                                  <p:stCondLst>
                                    <p:cond delay="0"/>
                                  </p:stCondLst>
                                  <p:childTnLst>
                                    <p:set>
                                      <p:cBhvr>
                                        <p:cTn id="107" dur="1" fill="hold">
                                          <p:stCondLst>
                                            <p:cond delay="0"/>
                                          </p:stCondLst>
                                        </p:cTn>
                                        <p:tgtEl>
                                          <p:spTgt spid="48"/>
                                        </p:tgtEl>
                                        <p:attrNameLst>
                                          <p:attrName>style.visibility</p:attrName>
                                        </p:attrNameLst>
                                      </p:cBhvr>
                                      <p:to>
                                        <p:strVal val="visible"/>
                                      </p:to>
                                    </p:set>
                                    <p:anim calcmode="lin" valueType="num">
                                      <p:cBhvr>
                                        <p:cTn id="108" dur="500" fill="hold"/>
                                        <p:tgtEl>
                                          <p:spTgt spid="48"/>
                                        </p:tgtEl>
                                        <p:attrNameLst>
                                          <p:attrName>ppt_w</p:attrName>
                                        </p:attrNameLst>
                                      </p:cBhvr>
                                      <p:tavLst>
                                        <p:tav tm="0">
                                          <p:val>
                                            <p:fltVal val="0"/>
                                          </p:val>
                                        </p:tav>
                                        <p:tav tm="100000">
                                          <p:val>
                                            <p:strVal val="#ppt_w"/>
                                          </p:val>
                                        </p:tav>
                                      </p:tavLst>
                                    </p:anim>
                                    <p:anim calcmode="lin" valueType="num">
                                      <p:cBhvr>
                                        <p:cTn id="109" dur="500" fill="hold"/>
                                        <p:tgtEl>
                                          <p:spTgt spid="48"/>
                                        </p:tgtEl>
                                        <p:attrNameLst>
                                          <p:attrName>ppt_h</p:attrName>
                                        </p:attrNameLst>
                                      </p:cBhvr>
                                      <p:tavLst>
                                        <p:tav tm="0">
                                          <p:val>
                                            <p:fltVal val="0"/>
                                          </p:val>
                                        </p:tav>
                                        <p:tav tm="100000">
                                          <p:val>
                                            <p:strVal val="#ppt_h"/>
                                          </p:val>
                                        </p:tav>
                                      </p:tavLst>
                                    </p:anim>
                                    <p:animEffect transition="in" filter="fade">
                                      <p:cBhvr>
                                        <p:cTn id="110" dur="500"/>
                                        <p:tgtEl>
                                          <p:spTgt spid="48"/>
                                        </p:tgtEl>
                                      </p:cBhvr>
                                    </p:animEffect>
                                  </p:childTnLst>
                                </p:cTn>
                              </p:par>
                              <p:par>
                                <p:cTn id="111" presetID="53" presetClass="entr" presetSubtype="16" fill="hold" grpId="0" nodeType="withEffect">
                                  <p:stCondLst>
                                    <p:cond delay="0"/>
                                  </p:stCondLst>
                                  <p:childTnLst>
                                    <p:set>
                                      <p:cBhvr>
                                        <p:cTn id="112" dur="1" fill="hold">
                                          <p:stCondLst>
                                            <p:cond delay="0"/>
                                          </p:stCondLst>
                                        </p:cTn>
                                        <p:tgtEl>
                                          <p:spTgt spid="50"/>
                                        </p:tgtEl>
                                        <p:attrNameLst>
                                          <p:attrName>style.visibility</p:attrName>
                                        </p:attrNameLst>
                                      </p:cBhvr>
                                      <p:to>
                                        <p:strVal val="visible"/>
                                      </p:to>
                                    </p:set>
                                    <p:anim calcmode="lin" valueType="num">
                                      <p:cBhvr>
                                        <p:cTn id="113" dur="500" fill="hold"/>
                                        <p:tgtEl>
                                          <p:spTgt spid="50"/>
                                        </p:tgtEl>
                                        <p:attrNameLst>
                                          <p:attrName>ppt_w</p:attrName>
                                        </p:attrNameLst>
                                      </p:cBhvr>
                                      <p:tavLst>
                                        <p:tav tm="0">
                                          <p:val>
                                            <p:fltVal val="0"/>
                                          </p:val>
                                        </p:tav>
                                        <p:tav tm="100000">
                                          <p:val>
                                            <p:strVal val="#ppt_w"/>
                                          </p:val>
                                        </p:tav>
                                      </p:tavLst>
                                    </p:anim>
                                    <p:anim calcmode="lin" valueType="num">
                                      <p:cBhvr>
                                        <p:cTn id="114" dur="500" fill="hold"/>
                                        <p:tgtEl>
                                          <p:spTgt spid="50"/>
                                        </p:tgtEl>
                                        <p:attrNameLst>
                                          <p:attrName>ppt_h</p:attrName>
                                        </p:attrNameLst>
                                      </p:cBhvr>
                                      <p:tavLst>
                                        <p:tav tm="0">
                                          <p:val>
                                            <p:fltVal val="0"/>
                                          </p:val>
                                        </p:tav>
                                        <p:tav tm="100000">
                                          <p:val>
                                            <p:strVal val="#ppt_h"/>
                                          </p:val>
                                        </p:tav>
                                      </p:tavLst>
                                    </p:anim>
                                    <p:animEffect transition="in" filter="fade">
                                      <p:cBhvr>
                                        <p:cTn id="115" dur="500"/>
                                        <p:tgtEl>
                                          <p:spTgt spid="50"/>
                                        </p:tgtEl>
                                      </p:cBhvr>
                                    </p:animEffect>
                                  </p:childTnLst>
                                </p:cTn>
                              </p:par>
                              <p:par>
                                <p:cTn id="116" presetID="53" presetClass="entr" presetSubtype="16" fill="hold" nodeType="withEffect">
                                  <p:stCondLst>
                                    <p:cond delay="0"/>
                                  </p:stCondLst>
                                  <p:childTnLst>
                                    <p:set>
                                      <p:cBhvr>
                                        <p:cTn id="117" dur="1" fill="hold">
                                          <p:stCondLst>
                                            <p:cond delay="0"/>
                                          </p:stCondLst>
                                        </p:cTn>
                                        <p:tgtEl>
                                          <p:spTgt spid="3"/>
                                        </p:tgtEl>
                                        <p:attrNameLst>
                                          <p:attrName>style.visibility</p:attrName>
                                        </p:attrNameLst>
                                      </p:cBhvr>
                                      <p:to>
                                        <p:strVal val="visible"/>
                                      </p:to>
                                    </p:set>
                                    <p:anim calcmode="lin" valueType="num">
                                      <p:cBhvr>
                                        <p:cTn id="118" dur="500" fill="hold"/>
                                        <p:tgtEl>
                                          <p:spTgt spid="3"/>
                                        </p:tgtEl>
                                        <p:attrNameLst>
                                          <p:attrName>ppt_w</p:attrName>
                                        </p:attrNameLst>
                                      </p:cBhvr>
                                      <p:tavLst>
                                        <p:tav tm="0">
                                          <p:val>
                                            <p:fltVal val="0"/>
                                          </p:val>
                                        </p:tav>
                                        <p:tav tm="100000">
                                          <p:val>
                                            <p:strVal val="#ppt_w"/>
                                          </p:val>
                                        </p:tav>
                                      </p:tavLst>
                                    </p:anim>
                                    <p:anim calcmode="lin" valueType="num">
                                      <p:cBhvr>
                                        <p:cTn id="119" dur="500" fill="hold"/>
                                        <p:tgtEl>
                                          <p:spTgt spid="3"/>
                                        </p:tgtEl>
                                        <p:attrNameLst>
                                          <p:attrName>ppt_h</p:attrName>
                                        </p:attrNameLst>
                                      </p:cBhvr>
                                      <p:tavLst>
                                        <p:tav tm="0">
                                          <p:val>
                                            <p:fltVal val="0"/>
                                          </p:val>
                                        </p:tav>
                                        <p:tav tm="100000">
                                          <p:val>
                                            <p:strVal val="#ppt_h"/>
                                          </p:val>
                                        </p:tav>
                                      </p:tavLst>
                                    </p:anim>
                                    <p:animEffect transition="in" filter="fade">
                                      <p:cBhvr>
                                        <p:cTn id="120" dur="500"/>
                                        <p:tgtEl>
                                          <p:spTgt spid="3"/>
                                        </p:tgtEl>
                                      </p:cBhvr>
                                    </p:animEffect>
                                  </p:childTnLst>
                                </p:cTn>
                              </p:par>
                              <p:par>
                                <p:cTn id="121" presetID="2" presetClass="entr" presetSubtype="8" fill="hold" nodeType="withEffect">
                                  <p:stCondLst>
                                    <p:cond delay="0"/>
                                  </p:stCondLst>
                                  <p:childTnLst>
                                    <p:set>
                                      <p:cBhvr>
                                        <p:cTn id="122" dur="1" fill="hold">
                                          <p:stCondLst>
                                            <p:cond delay="0"/>
                                          </p:stCondLst>
                                        </p:cTn>
                                        <p:tgtEl>
                                          <p:spTgt spid="61"/>
                                        </p:tgtEl>
                                        <p:attrNameLst>
                                          <p:attrName>style.visibility</p:attrName>
                                        </p:attrNameLst>
                                      </p:cBhvr>
                                      <p:to>
                                        <p:strVal val="visible"/>
                                      </p:to>
                                    </p:set>
                                    <p:anim calcmode="lin" valueType="num">
                                      <p:cBhvr additive="base">
                                        <p:cTn id="123" dur="500" fill="hold"/>
                                        <p:tgtEl>
                                          <p:spTgt spid="61"/>
                                        </p:tgtEl>
                                        <p:attrNameLst>
                                          <p:attrName>ppt_x</p:attrName>
                                        </p:attrNameLst>
                                      </p:cBhvr>
                                      <p:tavLst>
                                        <p:tav tm="0">
                                          <p:val>
                                            <p:strVal val="0-#ppt_w/2"/>
                                          </p:val>
                                        </p:tav>
                                        <p:tav tm="100000">
                                          <p:val>
                                            <p:strVal val="#ppt_x"/>
                                          </p:val>
                                        </p:tav>
                                      </p:tavLst>
                                    </p:anim>
                                    <p:anim calcmode="lin" valueType="num">
                                      <p:cBhvr additive="base">
                                        <p:cTn id="124" dur="500" fill="hold"/>
                                        <p:tgtEl>
                                          <p:spTgt spid="61"/>
                                        </p:tgtEl>
                                        <p:attrNameLst>
                                          <p:attrName>ppt_y</p:attrName>
                                        </p:attrNameLst>
                                      </p:cBhvr>
                                      <p:tavLst>
                                        <p:tav tm="0">
                                          <p:val>
                                            <p:strVal val="#ppt_y"/>
                                          </p:val>
                                        </p:tav>
                                        <p:tav tm="100000">
                                          <p:val>
                                            <p:strVal val="#ppt_y"/>
                                          </p:val>
                                        </p:tav>
                                      </p:tavLst>
                                    </p:anim>
                                  </p:childTnLst>
                                </p:cTn>
                              </p:par>
                              <p:par>
                                <p:cTn id="125" presetID="2" presetClass="entr" presetSubtype="8" fill="hold" nodeType="withEffect">
                                  <p:stCondLst>
                                    <p:cond delay="0"/>
                                  </p:stCondLst>
                                  <p:childTnLst>
                                    <p:set>
                                      <p:cBhvr>
                                        <p:cTn id="126" dur="1" fill="hold">
                                          <p:stCondLst>
                                            <p:cond delay="0"/>
                                          </p:stCondLst>
                                        </p:cTn>
                                        <p:tgtEl>
                                          <p:spTgt spid="65"/>
                                        </p:tgtEl>
                                        <p:attrNameLst>
                                          <p:attrName>style.visibility</p:attrName>
                                        </p:attrNameLst>
                                      </p:cBhvr>
                                      <p:to>
                                        <p:strVal val="visible"/>
                                      </p:to>
                                    </p:set>
                                    <p:anim calcmode="lin" valueType="num">
                                      <p:cBhvr additive="base">
                                        <p:cTn id="127" dur="500" fill="hold"/>
                                        <p:tgtEl>
                                          <p:spTgt spid="65"/>
                                        </p:tgtEl>
                                        <p:attrNameLst>
                                          <p:attrName>ppt_x</p:attrName>
                                        </p:attrNameLst>
                                      </p:cBhvr>
                                      <p:tavLst>
                                        <p:tav tm="0">
                                          <p:val>
                                            <p:strVal val="0-#ppt_w/2"/>
                                          </p:val>
                                        </p:tav>
                                        <p:tav tm="100000">
                                          <p:val>
                                            <p:strVal val="#ppt_x"/>
                                          </p:val>
                                        </p:tav>
                                      </p:tavLst>
                                    </p:anim>
                                    <p:anim calcmode="lin" valueType="num">
                                      <p:cBhvr additive="base">
                                        <p:cTn id="128" dur="500" fill="hold"/>
                                        <p:tgtEl>
                                          <p:spTgt spid="65"/>
                                        </p:tgtEl>
                                        <p:attrNameLst>
                                          <p:attrName>ppt_y</p:attrName>
                                        </p:attrNameLst>
                                      </p:cBhvr>
                                      <p:tavLst>
                                        <p:tav tm="0">
                                          <p:val>
                                            <p:strVal val="#ppt_y"/>
                                          </p:val>
                                        </p:tav>
                                        <p:tav tm="100000">
                                          <p:val>
                                            <p:strVal val="#ppt_y"/>
                                          </p:val>
                                        </p:tav>
                                      </p:tavLst>
                                    </p:anim>
                                  </p:childTnLst>
                                </p:cTn>
                              </p:par>
                              <p:par>
                                <p:cTn id="129" presetID="2" presetClass="entr" presetSubtype="2" fill="hold" nodeType="withEffect">
                                  <p:stCondLst>
                                    <p:cond delay="0"/>
                                  </p:stCondLst>
                                  <p:childTnLst>
                                    <p:set>
                                      <p:cBhvr>
                                        <p:cTn id="130" dur="1" fill="hold">
                                          <p:stCondLst>
                                            <p:cond delay="0"/>
                                          </p:stCondLst>
                                        </p:cTn>
                                        <p:tgtEl>
                                          <p:spTgt spid="73"/>
                                        </p:tgtEl>
                                        <p:attrNameLst>
                                          <p:attrName>style.visibility</p:attrName>
                                        </p:attrNameLst>
                                      </p:cBhvr>
                                      <p:to>
                                        <p:strVal val="visible"/>
                                      </p:to>
                                    </p:set>
                                    <p:anim calcmode="lin" valueType="num">
                                      <p:cBhvr additive="base">
                                        <p:cTn id="131" dur="500" fill="hold"/>
                                        <p:tgtEl>
                                          <p:spTgt spid="73"/>
                                        </p:tgtEl>
                                        <p:attrNameLst>
                                          <p:attrName>ppt_x</p:attrName>
                                        </p:attrNameLst>
                                      </p:cBhvr>
                                      <p:tavLst>
                                        <p:tav tm="0">
                                          <p:val>
                                            <p:strVal val="1+#ppt_w/2"/>
                                          </p:val>
                                        </p:tav>
                                        <p:tav tm="100000">
                                          <p:val>
                                            <p:strVal val="#ppt_x"/>
                                          </p:val>
                                        </p:tav>
                                      </p:tavLst>
                                    </p:anim>
                                    <p:anim calcmode="lin" valueType="num">
                                      <p:cBhvr additive="base">
                                        <p:cTn id="132" dur="500" fill="hold"/>
                                        <p:tgtEl>
                                          <p:spTgt spid="73"/>
                                        </p:tgtEl>
                                        <p:attrNameLst>
                                          <p:attrName>ppt_y</p:attrName>
                                        </p:attrNameLst>
                                      </p:cBhvr>
                                      <p:tavLst>
                                        <p:tav tm="0">
                                          <p:val>
                                            <p:strVal val="#ppt_y"/>
                                          </p:val>
                                        </p:tav>
                                        <p:tav tm="100000">
                                          <p:val>
                                            <p:strVal val="#ppt_y"/>
                                          </p:val>
                                        </p:tav>
                                      </p:tavLst>
                                    </p:anim>
                                  </p:childTnLst>
                                </p:cTn>
                              </p:par>
                              <p:par>
                                <p:cTn id="133" presetID="2" presetClass="entr" presetSubtype="2" fill="hold" nodeType="withEffect">
                                  <p:stCondLst>
                                    <p:cond delay="0"/>
                                  </p:stCondLst>
                                  <p:childTnLst>
                                    <p:set>
                                      <p:cBhvr>
                                        <p:cTn id="134" dur="1" fill="hold">
                                          <p:stCondLst>
                                            <p:cond delay="0"/>
                                          </p:stCondLst>
                                        </p:cTn>
                                        <p:tgtEl>
                                          <p:spTgt spid="79"/>
                                        </p:tgtEl>
                                        <p:attrNameLst>
                                          <p:attrName>style.visibility</p:attrName>
                                        </p:attrNameLst>
                                      </p:cBhvr>
                                      <p:to>
                                        <p:strVal val="visible"/>
                                      </p:to>
                                    </p:set>
                                    <p:anim calcmode="lin" valueType="num">
                                      <p:cBhvr additive="base">
                                        <p:cTn id="135" dur="500" fill="hold"/>
                                        <p:tgtEl>
                                          <p:spTgt spid="79"/>
                                        </p:tgtEl>
                                        <p:attrNameLst>
                                          <p:attrName>ppt_x</p:attrName>
                                        </p:attrNameLst>
                                      </p:cBhvr>
                                      <p:tavLst>
                                        <p:tav tm="0">
                                          <p:val>
                                            <p:strVal val="1+#ppt_w/2"/>
                                          </p:val>
                                        </p:tav>
                                        <p:tav tm="100000">
                                          <p:val>
                                            <p:strVal val="#ppt_x"/>
                                          </p:val>
                                        </p:tav>
                                      </p:tavLst>
                                    </p:anim>
                                    <p:anim calcmode="lin" valueType="num">
                                      <p:cBhvr additive="base">
                                        <p:cTn id="136" dur="500" fill="hold"/>
                                        <p:tgtEl>
                                          <p:spTgt spid="7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p:bldP spid="44" grpId="0" animBg="1"/>
      <p:bldP spid="45" grpId="0" animBg="1"/>
      <p:bldP spid="46" grpId="0" animBg="1"/>
      <p:bldP spid="47" grpId="0" animBg="1"/>
      <p:bldP spid="48" grpId="0" animBg="1"/>
      <p:bldP spid="50" grpId="0" animBg="1"/>
      <p:bldP spid="90" grpId="0"/>
      <p:bldP spid="91" grpId="0"/>
      <p:bldP spid="92" grpId="0"/>
      <p:bldP spid="93" grpId="0"/>
      <p:bldP spid="94" grpId="0"/>
      <p:bldP spid="95" grpId="0"/>
      <p:bldP spid="9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568443" y="319365"/>
            <a:ext cx="3809921" cy="420564"/>
            <a:chOff x="568442" y="319364"/>
            <a:chExt cx="3809924" cy="420565"/>
          </a:xfrm>
        </p:grpSpPr>
        <p:sp>
          <p:nvSpPr>
            <p:cNvPr id="151" name="文本框 23"/>
            <p:cNvSpPr txBox="1"/>
            <p:nvPr/>
          </p:nvSpPr>
          <p:spPr>
            <a:xfrm>
              <a:off x="665958" y="319364"/>
              <a:ext cx="1909498" cy="420565"/>
            </a:xfrm>
            <a:prstGeom prst="rect">
              <a:avLst/>
            </a:prstGeom>
            <a:noFill/>
          </p:spPr>
          <p:txBody>
            <a:bodyPr wrap="none" rtlCol="0">
              <a:spAutoFit/>
            </a:bodyPr>
            <a:lstStyle/>
            <a:p>
              <a:r>
                <a:rPr lang="zh-CN" altLang="en-US" sz="2135" dirty="0">
                  <a:solidFill>
                    <a:schemeClr val="bg1"/>
                  </a:solidFill>
                  <a:latin typeface="微软雅黑" panose="020B0503020204020204" charset="-122"/>
                </a:rPr>
                <a:t>标题文字内容 </a:t>
              </a:r>
              <a:endParaRPr lang="zh-CN" altLang="en-US" sz="2135" dirty="0">
                <a:solidFill>
                  <a:schemeClr val="bg1"/>
                </a:solidFill>
                <a:latin typeface="微软雅黑" panose="020B0503020204020204" charset="-122"/>
              </a:endParaRP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微软雅黑" panose="020B0503020204020204" charset="-122"/>
              </a:endParaRPr>
            </a:p>
          </p:txBody>
        </p:sp>
        <p:sp>
          <p:nvSpPr>
            <p:cNvPr id="153" name="文本框 23"/>
            <p:cNvSpPr txBox="1"/>
            <p:nvPr/>
          </p:nvSpPr>
          <p:spPr>
            <a:xfrm>
              <a:off x="2306003" y="429775"/>
              <a:ext cx="2072363" cy="297455"/>
            </a:xfrm>
            <a:prstGeom prst="rect">
              <a:avLst/>
            </a:prstGeom>
            <a:noFill/>
          </p:spPr>
          <p:txBody>
            <a:bodyPr wrap="none" rtlCol="0">
              <a:spAutoFit/>
            </a:bodyPr>
            <a:lstStyle/>
            <a:p>
              <a:r>
                <a:rPr lang="en-US" altLang="zh-CN" sz="1335" dirty="0">
                  <a:solidFill>
                    <a:schemeClr val="bg1"/>
                  </a:solidFill>
                  <a:latin typeface="微软雅黑" panose="020B0503020204020204" charset="-122"/>
                </a:rPr>
                <a:t>  Click here to add Title</a:t>
              </a:r>
              <a:endParaRPr lang="zh-CN" altLang="en-US" sz="1335" dirty="0">
                <a:solidFill>
                  <a:schemeClr val="bg1"/>
                </a:solidFill>
                <a:latin typeface="微软雅黑" panose="020B0503020204020204" charset="-122"/>
              </a:endParaRPr>
            </a:p>
          </p:txBody>
        </p:sp>
      </p:grpSp>
      <p:grpSp>
        <p:nvGrpSpPr>
          <p:cNvPr id="30" name="组合 29"/>
          <p:cNvGrpSpPr/>
          <p:nvPr/>
        </p:nvGrpSpPr>
        <p:grpSpPr>
          <a:xfrm>
            <a:off x="898389" y="3698606"/>
            <a:ext cx="10596065" cy="424481"/>
            <a:chOff x="534438" y="3368953"/>
            <a:chExt cx="10944224" cy="438144"/>
          </a:xfrm>
          <a:solidFill>
            <a:schemeClr val="bg1">
              <a:lumMod val="65000"/>
            </a:schemeClr>
          </a:solidFill>
        </p:grpSpPr>
        <p:sp>
          <p:nvSpPr>
            <p:cNvPr id="31" name="矩形 30"/>
            <p:cNvSpPr/>
            <p:nvPr/>
          </p:nvSpPr>
          <p:spPr>
            <a:xfrm>
              <a:off x="11049789" y="3503489"/>
              <a:ext cx="50397" cy="169069"/>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charset="-122"/>
              </a:endParaRPr>
            </a:p>
          </p:txBody>
        </p:sp>
        <p:grpSp>
          <p:nvGrpSpPr>
            <p:cNvPr id="32" name="组合 31"/>
            <p:cNvGrpSpPr/>
            <p:nvPr/>
          </p:nvGrpSpPr>
          <p:grpSpPr>
            <a:xfrm>
              <a:off x="534438" y="3368953"/>
              <a:ext cx="10944224" cy="438144"/>
              <a:chOff x="623889" y="3209929"/>
              <a:chExt cx="10944224" cy="438144"/>
            </a:xfrm>
            <a:grpFill/>
          </p:grpSpPr>
          <p:sp>
            <p:nvSpPr>
              <p:cNvPr id="33" name="矩形 32"/>
              <p:cNvSpPr/>
              <p:nvPr/>
            </p:nvSpPr>
            <p:spPr>
              <a:xfrm>
                <a:off x="623889" y="3344465"/>
                <a:ext cx="50397" cy="169069"/>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charset="-122"/>
                </a:endParaRPr>
              </a:p>
            </p:txBody>
          </p:sp>
          <p:sp>
            <p:nvSpPr>
              <p:cNvPr id="34" name="矩形 33"/>
              <p:cNvSpPr/>
              <p:nvPr/>
            </p:nvSpPr>
            <p:spPr>
              <a:xfrm>
                <a:off x="717047" y="3344465"/>
                <a:ext cx="107093" cy="169069"/>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charset="-122"/>
                </a:endParaRPr>
              </a:p>
            </p:txBody>
          </p:sp>
          <p:sp>
            <p:nvSpPr>
              <p:cNvPr id="35" name="矩形 34"/>
              <p:cNvSpPr/>
              <p:nvPr/>
            </p:nvSpPr>
            <p:spPr>
              <a:xfrm>
                <a:off x="866901" y="3344465"/>
                <a:ext cx="198437" cy="169069"/>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charset="-122"/>
                </a:endParaRPr>
              </a:p>
            </p:txBody>
          </p:sp>
          <p:sp>
            <p:nvSpPr>
              <p:cNvPr id="36" name="矩形 35"/>
              <p:cNvSpPr/>
              <p:nvPr/>
            </p:nvSpPr>
            <p:spPr>
              <a:xfrm>
                <a:off x="1108099" y="3344465"/>
                <a:ext cx="9613876" cy="169069"/>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charset="-122"/>
                </a:endParaRPr>
              </a:p>
            </p:txBody>
          </p:sp>
          <p:sp>
            <p:nvSpPr>
              <p:cNvPr id="37" name="矩形 36"/>
              <p:cNvSpPr/>
              <p:nvPr/>
            </p:nvSpPr>
            <p:spPr>
              <a:xfrm>
                <a:off x="10994902" y="3344465"/>
                <a:ext cx="107093" cy="169069"/>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charset="-122"/>
                </a:endParaRPr>
              </a:p>
            </p:txBody>
          </p:sp>
          <p:sp>
            <p:nvSpPr>
              <p:cNvPr id="38" name="矩形 37"/>
              <p:cNvSpPr/>
              <p:nvPr/>
            </p:nvSpPr>
            <p:spPr>
              <a:xfrm>
                <a:off x="10759220" y="3344465"/>
                <a:ext cx="198437" cy="169069"/>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charset="-122"/>
                </a:endParaRPr>
              </a:p>
            </p:txBody>
          </p:sp>
          <p:sp>
            <p:nvSpPr>
              <p:cNvPr id="39" name="等腰三角形 38"/>
              <p:cNvSpPr/>
              <p:nvPr/>
            </p:nvSpPr>
            <p:spPr>
              <a:xfrm rot="5400000">
                <a:off x="11159803" y="3239763"/>
                <a:ext cx="438144" cy="378476"/>
              </a:xfrm>
              <a:prstGeom prst="triangl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charset="-122"/>
                </a:endParaRPr>
              </a:p>
            </p:txBody>
          </p:sp>
        </p:grpSp>
      </p:grpSp>
      <p:cxnSp>
        <p:nvCxnSpPr>
          <p:cNvPr id="40" name="肘形连接符 39"/>
          <p:cNvCxnSpPr>
            <a:stCxn id="42" idx="3"/>
            <a:endCxn id="45" idx="1"/>
          </p:cNvCxnSpPr>
          <p:nvPr/>
        </p:nvCxnSpPr>
        <p:spPr>
          <a:xfrm rot="5400000" flipH="1" flipV="1">
            <a:off x="1361338" y="3013274"/>
            <a:ext cx="861745" cy="282273"/>
          </a:xfrm>
          <a:prstGeom prst="bentConnector2">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5" name="矩形 44"/>
          <p:cNvSpPr/>
          <p:nvPr/>
        </p:nvSpPr>
        <p:spPr>
          <a:xfrm>
            <a:off x="1933346" y="2156808"/>
            <a:ext cx="1368372" cy="1133456"/>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charset="-122"/>
            </a:endParaRPr>
          </a:p>
        </p:txBody>
      </p:sp>
      <p:cxnSp>
        <p:nvCxnSpPr>
          <p:cNvPr id="50" name="肘形连接符 49"/>
          <p:cNvCxnSpPr>
            <a:stCxn id="53" idx="3"/>
            <a:endCxn id="56" idx="1"/>
          </p:cNvCxnSpPr>
          <p:nvPr/>
        </p:nvCxnSpPr>
        <p:spPr>
          <a:xfrm rot="5400000" flipH="1" flipV="1">
            <a:off x="3859642" y="3013274"/>
            <a:ext cx="861745" cy="282273"/>
          </a:xfrm>
          <a:prstGeom prst="bentConnector2">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6" name="矩形 55"/>
          <p:cNvSpPr/>
          <p:nvPr/>
        </p:nvSpPr>
        <p:spPr>
          <a:xfrm>
            <a:off x="4431650" y="2156808"/>
            <a:ext cx="1368372" cy="1133456"/>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charset="-122"/>
            </a:endParaRPr>
          </a:p>
        </p:txBody>
      </p:sp>
      <p:cxnSp>
        <p:nvCxnSpPr>
          <p:cNvPr id="73" name="肘形连接符 72"/>
          <p:cNvCxnSpPr>
            <a:stCxn id="75" idx="3"/>
            <a:endCxn id="78" idx="1"/>
          </p:cNvCxnSpPr>
          <p:nvPr/>
        </p:nvCxnSpPr>
        <p:spPr>
          <a:xfrm rot="5400000" flipH="1" flipV="1">
            <a:off x="6357946" y="3013274"/>
            <a:ext cx="861745" cy="282273"/>
          </a:xfrm>
          <a:prstGeom prst="bentConnector2">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8" name="矩形 77"/>
          <p:cNvSpPr/>
          <p:nvPr/>
        </p:nvSpPr>
        <p:spPr>
          <a:xfrm>
            <a:off x="6929955" y="2156808"/>
            <a:ext cx="1368372" cy="1133456"/>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charset="-122"/>
            </a:endParaRPr>
          </a:p>
        </p:txBody>
      </p:sp>
      <p:cxnSp>
        <p:nvCxnSpPr>
          <p:cNvPr id="80" name="肘形连接符 79"/>
          <p:cNvCxnSpPr>
            <a:stCxn id="82" idx="3"/>
            <a:endCxn id="85" idx="1"/>
          </p:cNvCxnSpPr>
          <p:nvPr/>
        </p:nvCxnSpPr>
        <p:spPr>
          <a:xfrm rot="5400000" flipH="1" flipV="1">
            <a:off x="8856249" y="3013273"/>
            <a:ext cx="861744" cy="282273"/>
          </a:xfrm>
          <a:prstGeom prst="bentConnector2">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5" name="矩形 84"/>
          <p:cNvSpPr/>
          <p:nvPr/>
        </p:nvSpPr>
        <p:spPr>
          <a:xfrm>
            <a:off x="9428261" y="2156808"/>
            <a:ext cx="1368372" cy="1133456"/>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charset="-122"/>
            </a:endParaRPr>
          </a:p>
        </p:txBody>
      </p:sp>
      <p:cxnSp>
        <p:nvCxnSpPr>
          <p:cNvPr id="87" name="肘形连接符 86"/>
          <p:cNvCxnSpPr>
            <a:stCxn id="89" idx="0"/>
            <a:endCxn id="92" idx="1"/>
          </p:cNvCxnSpPr>
          <p:nvPr/>
        </p:nvCxnSpPr>
        <p:spPr>
          <a:xfrm rot="16200000" flipH="1">
            <a:off x="2560819" y="4579989"/>
            <a:ext cx="961087" cy="282273"/>
          </a:xfrm>
          <a:prstGeom prst="bentConnector2">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2" name="矩形 91"/>
          <p:cNvSpPr/>
          <p:nvPr/>
        </p:nvSpPr>
        <p:spPr>
          <a:xfrm>
            <a:off x="3182499" y="4603444"/>
            <a:ext cx="1368372" cy="1196451"/>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charset="-122"/>
            </a:endParaRPr>
          </a:p>
        </p:txBody>
      </p:sp>
      <p:cxnSp>
        <p:nvCxnSpPr>
          <p:cNvPr id="94" name="肘形连接符 93"/>
          <p:cNvCxnSpPr>
            <a:stCxn id="96" idx="0"/>
            <a:endCxn id="99" idx="1"/>
          </p:cNvCxnSpPr>
          <p:nvPr/>
        </p:nvCxnSpPr>
        <p:spPr>
          <a:xfrm rot="16200000" flipH="1">
            <a:off x="5059123" y="4579989"/>
            <a:ext cx="961087" cy="282273"/>
          </a:xfrm>
          <a:prstGeom prst="bentConnector2">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9" name="矩形 98"/>
          <p:cNvSpPr/>
          <p:nvPr/>
        </p:nvSpPr>
        <p:spPr>
          <a:xfrm>
            <a:off x="5680803" y="4603444"/>
            <a:ext cx="1368372" cy="1196451"/>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charset="-122"/>
            </a:endParaRPr>
          </a:p>
        </p:txBody>
      </p:sp>
      <p:cxnSp>
        <p:nvCxnSpPr>
          <p:cNvPr id="102" name="肘形连接符 101"/>
          <p:cNvCxnSpPr>
            <a:stCxn id="105" idx="0"/>
            <a:endCxn id="108" idx="1"/>
          </p:cNvCxnSpPr>
          <p:nvPr/>
        </p:nvCxnSpPr>
        <p:spPr>
          <a:xfrm rot="16200000" flipH="1">
            <a:off x="7557429" y="4579990"/>
            <a:ext cx="961087" cy="282273"/>
          </a:xfrm>
          <a:prstGeom prst="bentConnector2">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8" name="矩形 107"/>
          <p:cNvSpPr/>
          <p:nvPr/>
        </p:nvSpPr>
        <p:spPr>
          <a:xfrm>
            <a:off x="8179107" y="4603444"/>
            <a:ext cx="1368372" cy="1196451"/>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charset="-122"/>
            </a:endParaRPr>
          </a:p>
        </p:txBody>
      </p:sp>
      <p:grpSp>
        <p:nvGrpSpPr>
          <p:cNvPr id="3" name="组合 2"/>
          <p:cNvGrpSpPr/>
          <p:nvPr/>
        </p:nvGrpSpPr>
        <p:grpSpPr>
          <a:xfrm>
            <a:off x="1362134" y="3585281"/>
            <a:ext cx="571213" cy="655301"/>
            <a:chOff x="1021600" y="2688962"/>
            <a:chExt cx="428410" cy="491476"/>
          </a:xfrm>
        </p:grpSpPr>
        <p:sp>
          <p:nvSpPr>
            <p:cNvPr id="42" name="六边形 41"/>
            <p:cNvSpPr/>
            <p:nvPr/>
          </p:nvSpPr>
          <p:spPr>
            <a:xfrm rot="5400000">
              <a:off x="992566" y="2722995"/>
              <a:ext cx="491476" cy="423410"/>
            </a:xfrm>
            <a:prstGeom prst="hexagon">
              <a:avLst/>
            </a:prstGeom>
            <a:solidFill>
              <a:schemeClr val="tx2"/>
            </a:solidFill>
            <a:ln w="12700">
              <a:gradFill>
                <a:gsLst>
                  <a:gs pos="89000">
                    <a:schemeClr val="bg1">
                      <a:lumMod val="85000"/>
                    </a:schemeClr>
                  </a:gs>
                  <a:gs pos="0">
                    <a:schemeClr val="bg1"/>
                  </a:gs>
                </a:gsLst>
                <a:lin ang="7200000" scaled="0"/>
              </a:gradFill>
            </a:ln>
            <a:effectLst>
              <a:innerShdw blurRad="63500" dist="50800" dir="1302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prstClr val="white"/>
                </a:solidFill>
                <a:latin typeface="微软雅黑" panose="020B0503020204020204" charset="-122"/>
              </a:endParaRPr>
            </a:p>
          </p:txBody>
        </p:sp>
        <p:sp>
          <p:nvSpPr>
            <p:cNvPr id="113" name="文本框 33"/>
            <p:cNvSpPr txBox="1"/>
            <p:nvPr/>
          </p:nvSpPr>
          <p:spPr>
            <a:xfrm>
              <a:off x="1021600" y="2769733"/>
              <a:ext cx="428410" cy="315423"/>
            </a:xfrm>
            <a:prstGeom prst="rect">
              <a:avLst/>
            </a:prstGeom>
            <a:noFill/>
          </p:spPr>
          <p:txBody>
            <a:bodyPr wrap="square" rtlCol="0">
              <a:spAutoFit/>
            </a:bodyPr>
            <a:lstStyle/>
            <a:p>
              <a:r>
                <a:rPr lang="en-US" altLang="zh-CN" sz="2135" dirty="0">
                  <a:solidFill>
                    <a:prstClr val="white"/>
                  </a:solidFill>
                  <a:latin typeface="微软雅黑" panose="020B0503020204020204" charset="-122"/>
                </a:rPr>
                <a:t>01</a:t>
              </a:r>
              <a:endParaRPr lang="en-US" altLang="zh-CN" sz="2135" dirty="0">
                <a:solidFill>
                  <a:prstClr val="white"/>
                </a:solidFill>
                <a:latin typeface="微软雅黑" panose="020B0503020204020204" charset="-122"/>
              </a:endParaRPr>
            </a:p>
          </p:txBody>
        </p:sp>
      </p:grpSp>
      <p:grpSp>
        <p:nvGrpSpPr>
          <p:cNvPr id="6" name="组合 5"/>
          <p:cNvGrpSpPr/>
          <p:nvPr/>
        </p:nvGrpSpPr>
        <p:grpSpPr>
          <a:xfrm>
            <a:off x="2617951" y="3585281"/>
            <a:ext cx="583861" cy="655301"/>
            <a:chOff x="1963463" y="2688962"/>
            <a:chExt cx="437896" cy="491476"/>
          </a:xfrm>
        </p:grpSpPr>
        <p:sp>
          <p:nvSpPr>
            <p:cNvPr id="89" name="六边形 88"/>
            <p:cNvSpPr/>
            <p:nvPr/>
          </p:nvSpPr>
          <p:spPr>
            <a:xfrm rot="5400000">
              <a:off x="1929430" y="2722995"/>
              <a:ext cx="491476" cy="423410"/>
            </a:xfrm>
            <a:prstGeom prst="hexagon">
              <a:avLst/>
            </a:prstGeom>
            <a:solidFill>
              <a:schemeClr val="bg2"/>
            </a:solidFill>
            <a:ln w="12700">
              <a:gradFill>
                <a:gsLst>
                  <a:gs pos="89000">
                    <a:schemeClr val="bg1">
                      <a:lumMod val="85000"/>
                    </a:schemeClr>
                  </a:gs>
                  <a:gs pos="0">
                    <a:schemeClr val="bg1"/>
                  </a:gs>
                </a:gsLst>
                <a:lin ang="7200000" scaled="0"/>
              </a:gradFill>
            </a:ln>
            <a:effectLst>
              <a:innerShdw blurRad="63500" dist="50800" dir="1302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prstClr val="white"/>
                </a:solidFill>
                <a:latin typeface="微软雅黑" panose="020B0503020204020204" charset="-122"/>
              </a:endParaRPr>
            </a:p>
          </p:txBody>
        </p:sp>
        <p:sp>
          <p:nvSpPr>
            <p:cNvPr id="114" name="文本框 33"/>
            <p:cNvSpPr txBox="1"/>
            <p:nvPr/>
          </p:nvSpPr>
          <p:spPr>
            <a:xfrm>
              <a:off x="1972949" y="2769733"/>
              <a:ext cx="428410" cy="315423"/>
            </a:xfrm>
            <a:prstGeom prst="rect">
              <a:avLst/>
            </a:prstGeom>
            <a:noFill/>
          </p:spPr>
          <p:txBody>
            <a:bodyPr wrap="square" rtlCol="0">
              <a:spAutoFit/>
            </a:bodyPr>
            <a:lstStyle/>
            <a:p>
              <a:r>
                <a:rPr lang="en-US" altLang="zh-CN" sz="2135" dirty="0">
                  <a:solidFill>
                    <a:prstClr val="white"/>
                  </a:solidFill>
                  <a:latin typeface="微软雅黑" panose="020B0503020204020204" charset="-122"/>
                </a:rPr>
                <a:t>02</a:t>
              </a:r>
              <a:endParaRPr lang="en-US" altLang="zh-CN" sz="2135" dirty="0">
                <a:solidFill>
                  <a:prstClr val="white"/>
                </a:solidFill>
                <a:latin typeface="微软雅黑" panose="020B0503020204020204" charset="-122"/>
              </a:endParaRPr>
            </a:p>
          </p:txBody>
        </p:sp>
      </p:grpSp>
      <p:grpSp>
        <p:nvGrpSpPr>
          <p:cNvPr id="7" name="组合 6"/>
          <p:cNvGrpSpPr/>
          <p:nvPr/>
        </p:nvGrpSpPr>
        <p:grpSpPr>
          <a:xfrm>
            <a:off x="3867103" y="3585281"/>
            <a:ext cx="571213" cy="655301"/>
            <a:chOff x="2900327" y="2688962"/>
            <a:chExt cx="428410" cy="491476"/>
          </a:xfrm>
        </p:grpSpPr>
        <p:sp>
          <p:nvSpPr>
            <p:cNvPr id="53" name="六边形 52"/>
            <p:cNvSpPr/>
            <p:nvPr/>
          </p:nvSpPr>
          <p:spPr>
            <a:xfrm rot="5400000">
              <a:off x="2866294" y="2722995"/>
              <a:ext cx="491476" cy="423410"/>
            </a:xfrm>
            <a:prstGeom prst="hexagon">
              <a:avLst/>
            </a:prstGeom>
            <a:solidFill>
              <a:schemeClr val="tx2"/>
            </a:solidFill>
            <a:ln w="12700">
              <a:gradFill>
                <a:gsLst>
                  <a:gs pos="89000">
                    <a:schemeClr val="bg1">
                      <a:lumMod val="85000"/>
                    </a:schemeClr>
                  </a:gs>
                  <a:gs pos="0">
                    <a:schemeClr val="bg1"/>
                  </a:gs>
                </a:gsLst>
                <a:lin ang="7200000" scaled="0"/>
              </a:gradFill>
            </a:ln>
            <a:effectLst>
              <a:innerShdw blurRad="63500" dist="50800" dir="1302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prstClr val="white"/>
                </a:solidFill>
                <a:latin typeface="微软雅黑" panose="020B0503020204020204" charset="-122"/>
              </a:endParaRPr>
            </a:p>
          </p:txBody>
        </p:sp>
        <p:sp>
          <p:nvSpPr>
            <p:cNvPr id="115" name="文本框 33"/>
            <p:cNvSpPr txBox="1"/>
            <p:nvPr/>
          </p:nvSpPr>
          <p:spPr>
            <a:xfrm>
              <a:off x="2900327" y="2769733"/>
              <a:ext cx="428410" cy="315423"/>
            </a:xfrm>
            <a:prstGeom prst="rect">
              <a:avLst/>
            </a:prstGeom>
            <a:noFill/>
          </p:spPr>
          <p:txBody>
            <a:bodyPr wrap="square" rtlCol="0">
              <a:spAutoFit/>
            </a:bodyPr>
            <a:lstStyle/>
            <a:p>
              <a:r>
                <a:rPr lang="en-US" altLang="zh-CN" sz="2135" dirty="0">
                  <a:solidFill>
                    <a:prstClr val="white"/>
                  </a:solidFill>
                  <a:latin typeface="微软雅黑" panose="020B0503020204020204" charset="-122"/>
                </a:rPr>
                <a:t>03</a:t>
              </a:r>
              <a:endParaRPr lang="en-US" altLang="zh-CN" sz="2135" dirty="0">
                <a:solidFill>
                  <a:prstClr val="white"/>
                </a:solidFill>
                <a:latin typeface="微软雅黑" panose="020B0503020204020204" charset="-122"/>
              </a:endParaRPr>
            </a:p>
          </p:txBody>
        </p:sp>
      </p:grpSp>
      <p:grpSp>
        <p:nvGrpSpPr>
          <p:cNvPr id="8" name="组合 7"/>
          <p:cNvGrpSpPr/>
          <p:nvPr/>
        </p:nvGrpSpPr>
        <p:grpSpPr>
          <a:xfrm>
            <a:off x="5112922" y="3585281"/>
            <a:ext cx="571213" cy="655301"/>
            <a:chOff x="3834691" y="2688962"/>
            <a:chExt cx="428410" cy="491476"/>
          </a:xfrm>
        </p:grpSpPr>
        <p:sp>
          <p:nvSpPr>
            <p:cNvPr id="96" name="六边形 95"/>
            <p:cNvSpPr/>
            <p:nvPr/>
          </p:nvSpPr>
          <p:spPr>
            <a:xfrm rot="5400000">
              <a:off x="3803158" y="2722995"/>
              <a:ext cx="491476" cy="423410"/>
            </a:xfrm>
            <a:prstGeom prst="hexagon">
              <a:avLst/>
            </a:prstGeom>
            <a:solidFill>
              <a:schemeClr val="bg2"/>
            </a:solidFill>
            <a:ln w="12700">
              <a:gradFill>
                <a:gsLst>
                  <a:gs pos="89000">
                    <a:schemeClr val="bg1">
                      <a:lumMod val="85000"/>
                    </a:schemeClr>
                  </a:gs>
                  <a:gs pos="0">
                    <a:schemeClr val="bg1"/>
                  </a:gs>
                </a:gsLst>
                <a:lin ang="7200000" scaled="0"/>
              </a:gradFill>
            </a:ln>
            <a:effectLst>
              <a:innerShdw blurRad="63500" dist="50800" dir="1302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prstClr val="white"/>
                </a:solidFill>
                <a:latin typeface="微软雅黑" panose="020B0503020204020204" charset="-122"/>
              </a:endParaRPr>
            </a:p>
          </p:txBody>
        </p:sp>
        <p:sp>
          <p:nvSpPr>
            <p:cNvPr id="116" name="文本框 33"/>
            <p:cNvSpPr txBox="1"/>
            <p:nvPr/>
          </p:nvSpPr>
          <p:spPr>
            <a:xfrm>
              <a:off x="3834691" y="2769733"/>
              <a:ext cx="428410" cy="315423"/>
            </a:xfrm>
            <a:prstGeom prst="rect">
              <a:avLst/>
            </a:prstGeom>
            <a:noFill/>
          </p:spPr>
          <p:txBody>
            <a:bodyPr wrap="square" rtlCol="0">
              <a:spAutoFit/>
            </a:bodyPr>
            <a:lstStyle/>
            <a:p>
              <a:r>
                <a:rPr lang="en-US" altLang="zh-CN" sz="2135" dirty="0">
                  <a:solidFill>
                    <a:prstClr val="white"/>
                  </a:solidFill>
                  <a:latin typeface="微软雅黑" panose="020B0503020204020204" charset="-122"/>
                </a:rPr>
                <a:t>04</a:t>
              </a:r>
              <a:endParaRPr lang="en-US" altLang="zh-CN" sz="2135" dirty="0">
                <a:solidFill>
                  <a:prstClr val="white"/>
                </a:solidFill>
                <a:latin typeface="微软雅黑" panose="020B0503020204020204" charset="-122"/>
              </a:endParaRPr>
            </a:p>
          </p:txBody>
        </p:sp>
      </p:grpSp>
      <p:grpSp>
        <p:nvGrpSpPr>
          <p:cNvPr id="9" name="组合 8"/>
          <p:cNvGrpSpPr/>
          <p:nvPr/>
        </p:nvGrpSpPr>
        <p:grpSpPr>
          <a:xfrm>
            <a:off x="6365407" y="3585281"/>
            <a:ext cx="571213" cy="655301"/>
            <a:chOff x="4774055" y="2688962"/>
            <a:chExt cx="428410" cy="491476"/>
          </a:xfrm>
        </p:grpSpPr>
        <p:sp>
          <p:nvSpPr>
            <p:cNvPr id="75" name="六边形 74"/>
            <p:cNvSpPr/>
            <p:nvPr/>
          </p:nvSpPr>
          <p:spPr>
            <a:xfrm rot="5400000">
              <a:off x="4740022" y="2722995"/>
              <a:ext cx="491476" cy="423410"/>
            </a:xfrm>
            <a:prstGeom prst="hexagon">
              <a:avLst/>
            </a:prstGeom>
            <a:solidFill>
              <a:schemeClr val="tx2"/>
            </a:solidFill>
            <a:ln w="12700">
              <a:gradFill>
                <a:gsLst>
                  <a:gs pos="89000">
                    <a:schemeClr val="bg1">
                      <a:lumMod val="85000"/>
                    </a:schemeClr>
                  </a:gs>
                  <a:gs pos="0">
                    <a:schemeClr val="bg1"/>
                  </a:gs>
                </a:gsLst>
                <a:lin ang="7200000" scaled="0"/>
              </a:gradFill>
            </a:ln>
            <a:effectLst>
              <a:innerShdw blurRad="63500" dist="50800" dir="1302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prstClr val="white"/>
                </a:solidFill>
                <a:latin typeface="微软雅黑" panose="020B0503020204020204" charset="-122"/>
              </a:endParaRPr>
            </a:p>
          </p:txBody>
        </p:sp>
        <p:sp>
          <p:nvSpPr>
            <p:cNvPr id="117" name="文本框 33"/>
            <p:cNvSpPr txBox="1"/>
            <p:nvPr/>
          </p:nvSpPr>
          <p:spPr>
            <a:xfrm>
              <a:off x="4774055" y="2769733"/>
              <a:ext cx="428410" cy="315423"/>
            </a:xfrm>
            <a:prstGeom prst="rect">
              <a:avLst/>
            </a:prstGeom>
            <a:noFill/>
          </p:spPr>
          <p:txBody>
            <a:bodyPr wrap="square" rtlCol="0">
              <a:spAutoFit/>
            </a:bodyPr>
            <a:lstStyle/>
            <a:p>
              <a:r>
                <a:rPr lang="en-US" altLang="zh-CN" sz="2135" dirty="0">
                  <a:solidFill>
                    <a:prstClr val="white"/>
                  </a:solidFill>
                  <a:latin typeface="微软雅黑" panose="020B0503020204020204" charset="-122"/>
                </a:rPr>
                <a:t>05</a:t>
              </a:r>
              <a:endParaRPr lang="en-US" altLang="zh-CN" sz="2135" dirty="0">
                <a:solidFill>
                  <a:prstClr val="white"/>
                </a:solidFill>
                <a:latin typeface="微软雅黑" panose="020B0503020204020204" charset="-122"/>
              </a:endParaRPr>
            </a:p>
          </p:txBody>
        </p:sp>
      </p:grpSp>
      <p:grpSp>
        <p:nvGrpSpPr>
          <p:cNvPr id="11" name="组合 10"/>
          <p:cNvGrpSpPr/>
          <p:nvPr/>
        </p:nvGrpSpPr>
        <p:grpSpPr>
          <a:xfrm>
            <a:off x="7614560" y="3585281"/>
            <a:ext cx="571213" cy="655301"/>
            <a:chOff x="5710920" y="2688962"/>
            <a:chExt cx="428410" cy="491476"/>
          </a:xfrm>
        </p:grpSpPr>
        <p:sp>
          <p:nvSpPr>
            <p:cNvPr id="105" name="六边形 104"/>
            <p:cNvSpPr/>
            <p:nvPr/>
          </p:nvSpPr>
          <p:spPr>
            <a:xfrm rot="5400000">
              <a:off x="5676887" y="2722995"/>
              <a:ext cx="491476" cy="423410"/>
            </a:xfrm>
            <a:prstGeom prst="hexagon">
              <a:avLst/>
            </a:prstGeom>
            <a:solidFill>
              <a:schemeClr val="bg2"/>
            </a:solidFill>
            <a:ln w="12700">
              <a:gradFill>
                <a:gsLst>
                  <a:gs pos="89000">
                    <a:schemeClr val="bg1">
                      <a:lumMod val="85000"/>
                    </a:schemeClr>
                  </a:gs>
                  <a:gs pos="0">
                    <a:schemeClr val="bg1"/>
                  </a:gs>
                </a:gsLst>
                <a:lin ang="7200000" scaled="0"/>
              </a:gradFill>
            </a:ln>
            <a:effectLst>
              <a:innerShdw blurRad="63500" dist="50800" dir="1302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prstClr val="white"/>
                </a:solidFill>
                <a:latin typeface="微软雅黑" panose="020B0503020204020204" charset="-122"/>
              </a:endParaRPr>
            </a:p>
          </p:txBody>
        </p:sp>
        <p:sp>
          <p:nvSpPr>
            <p:cNvPr id="118" name="文本框 33"/>
            <p:cNvSpPr txBox="1"/>
            <p:nvPr/>
          </p:nvSpPr>
          <p:spPr>
            <a:xfrm>
              <a:off x="5710920" y="2769733"/>
              <a:ext cx="428410" cy="315423"/>
            </a:xfrm>
            <a:prstGeom prst="rect">
              <a:avLst/>
            </a:prstGeom>
            <a:noFill/>
          </p:spPr>
          <p:txBody>
            <a:bodyPr wrap="square" rtlCol="0">
              <a:spAutoFit/>
            </a:bodyPr>
            <a:lstStyle/>
            <a:p>
              <a:r>
                <a:rPr lang="en-US" altLang="zh-CN" sz="2135" dirty="0">
                  <a:solidFill>
                    <a:prstClr val="white"/>
                  </a:solidFill>
                  <a:latin typeface="微软雅黑" panose="020B0503020204020204" charset="-122"/>
                </a:rPr>
                <a:t>06</a:t>
              </a:r>
              <a:endParaRPr lang="en-US" altLang="zh-CN" sz="2135" dirty="0">
                <a:solidFill>
                  <a:prstClr val="white"/>
                </a:solidFill>
                <a:latin typeface="微软雅黑" panose="020B0503020204020204" charset="-122"/>
              </a:endParaRPr>
            </a:p>
          </p:txBody>
        </p:sp>
      </p:grpSp>
      <p:grpSp>
        <p:nvGrpSpPr>
          <p:cNvPr id="12" name="组合 11"/>
          <p:cNvGrpSpPr/>
          <p:nvPr/>
        </p:nvGrpSpPr>
        <p:grpSpPr>
          <a:xfrm>
            <a:off x="8860378" y="3585288"/>
            <a:ext cx="571213" cy="655302"/>
            <a:chOff x="6645283" y="2688963"/>
            <a:chExt cx="428410" cy="491476"/>
          </a:xfrm>
        </p:grpSpPr>
        <p:sp>
          <p:nvSpPr>
            <p:cNvPr id="82" name="六边形 81"/>
            <p:cNvSpPr/>
            <p:nvPr/>
          </p:nvSpPr>
          <p:spPr>
            <a:xfrm rot="5400000">
              <a:off x="6613750" y="2722996"/>
              <a:ext cx="491476" cy="423409"/>
            </a:xfrm>
            <a:prstGeom prst="hexagon">
              <a:avLst/>
            </a:prstGeom>
            <a:solidFill>
              <a:schemeClr val="tx2"/>
            </a:solidFill>
            <a:ln w="12700">
              <a:gradFill>
                <a:gsLst>
                  <a:gs pos="89000">
                    <a:schemeClr val="bg1">
                      <a:lumMod val="85000"/>
                    </a:schemeClr>
                  </a:gs>
                  <a:gs pos="0">
                    <a:schemeClr val="bg1"/>
                  </a:gs>
                </a:gsLst>
                <a:lin ang="7200000" scaled="0"/>
              </a:gradFill>
            </a:ln>
            <a:effectLst>
              <a:innerShdw blurRad="63500" dist="50800" dir="1302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prstClr val="white"/>
                </a:solidFill>
                <a:latin typeface="微软雅黑" panose="020B0503020204020204" charset="-122"/>
              </a:endParaRPr>
            </a:p>
          </p:txBody>
        </p:sp>
        <p:sp>
          <p:nvSpPr>
            <p:cNvPr id="119" name="文本框 33"/>
            <p:cNvSpPr txBox="1"/>
            <p:nvPr/>
          </p:nvSpPr>
          <p:spPr>
            <a:xfrm>
              <a:off x="6645283" y="2769733"/>
              <a:ext cx="428410" cy="315423"/>
            </a:xfrm>
            <a:prstGeom prst="rect">
              <a:avLst/>
            </a:prstGeom>
            <a:noFill/>
          </p:spPr>
          <p:txBody>
            <a:bodyPr wrap="square" rtlCol="0">
              <a:spAutoFit/>
            </a:bodyPr>
            <a:lstStyle/>
            <a:p>
              <a:r>
                <a:rPr lang="en-US" altLang="zh-CN" sz="2135" dirty="0">
                  <a:solidFill>
                    <a:prstClr val="white"/>
                  </a:solidFill>
                  <a:latin typeface="微软雅黑" panose="020B0503020204020204" charset="-122"/>
                </a:rPr>
                <a:t>07</a:t>
              </a:r>
              <a:endParaRPr lang="en-US" altLang="zh-CN" sz="2135" dirty="0">
                <a:solidFill>
                  <a:prstClr val="white"/>
                </a:solidFill>
                <a:latin typeface="微软雅黑" panose="020B0503020204020204" charset="-122"/>
              </a:endParaRPr>
            </a:p>
          </p:txBody>
        </p:sp>
      </p:grpSp>
      <p:grpSp>
        <p:nvGrpSpPr>
          <p:cNvPr id="13" name="组合 12"/>
          <p:cNvGrpSpPr/>
          <p:nvPr/>
        </p:nvGrpSpPr>
        <p:grpSpPr>
          <a:xfrm>
            <a:off x="10112863" y="3585281"/>
            <a:ext cx="580485" cy="655301"/>
            <a:chOff x="7584647" y="2688962"/>
            <a:chExt cx="435364" cy="491476"/>
          </a:xfrm>
        </p:grpSpPr>
        <p:sp>
          <p:nvSpPr>
            <p:cNvPr id="111" name="六边形 110"/>
            <p:cNvSpPr/>
            <p:nvPr/>
          </p:nvSpPr>
          <p:spPr>
            <a:xfrm rot="5400000">
              <a:off x="7550614" y="2722995"/>
              <a:ext cx="491476" cy="423410"/>
            </a:xfrm>
            <a:prstGeom prst="hexagon">
              <a:avLst/>
            </a:prstGeom>
            <a:solidFill>
              <a:schemeClr val="bg2"/>
            </a:solidFill>
            <a:ln w="12700">
              <a:gradFill>
                <a:gsLst>
                  <a:gs pos="89000">
                    <a:schemeClr val="bg1">
                      <a:lumMod val="85000"/>
                    </a:schemeClr>
                  </a:gs>
                  <a:gs pos="0">
                    <a:schemeClr val="bg1"/>
                  </a:gs>
                </a:gsLst>
                <a:lin ang="7200000" scaled="0"/>
              </a:gradFill>
            </a:ln>
            <a:effectLst>
              <a:innerShdw blurRad="63500" dist="50800" dir="1302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prstClr val="white"/>
                </a:solidFill>
                <a:latin typeface="微软雅黑" panose="020B0503020204020204" charset="-122"/>
              </a:endParaRPr>
            </a:p>
          </p:txBody>
        </p:sp>
        <p:sp>
          <p:nvSpPr>
            <p:cNvPr id="120" name="文本框 33"/>
            <p:cNvSpPr txBox="1"/>
            <p:nvPr/>
          </p:nvSpPr>
          <p:spPr>
            <a:xfrm>
              <a:off x="7591601" y="2769733"/>
              <a:ext cx="428410" cy="315423"/>
            </a:xfrm>
            <a:prstGeom prst="rect">
              <a:avLst/>
            </a:prstGeom>
            <a:noFill/>
          </p:spPr>
          <p:txBody>
            <a:bodyPr wrap="square" rtlCol="0">
              <a:spAutoFit/>
            </a:bodyPr>
            <a:lstStyle/>
            <a:p>
              <a:r>
                <a:rPr lang="en-US" altLang="zh-CN" sz="2135" dirty="0">
                  <a:solidFill>
                    <a:prstClr val="white"/>
                  </a:solidFill>
                  <a:latin typeface="微软雅黑" panose="020B0503020204020204" charset="-122"/>
                </a:rPr>
                <a:t>08</a:t>
              </a:r>
              <a:endParaRPr lang="en-US" altLang="zh-CN" sz="2135" dirty="0">
                <a:solidFill>
                  <a:prstClr val="white"/>
                </a:solidFill>
                <a:latin typeface="微软雅黑" panose="020B0503020204020204" charset="-122"/>
              </a:endParaRPr>
            </a:p>
          </p:txBody>
        </p:sp>
      </p:grpSp>
      <p:sp>
        <p:nvSpPr>
          <p:cNvPr id="121" name="文本框 33"/>
          <p:cNvSpPr txBox="1"/>
          <p:nvPr/>
        </p:nvSpPr>
        <p:spPr>
          <a:xfrm>
            <a:off x="2024867" y="2310408"/>
            <a:ext cx="1215891" cy="646331"/>
          </a:xfrm>
          <a:prstGeom prst="rect">
            <a:avLst/>
          </a:prstGeom>
          <a:noFill/>
        </p:spPr>
        <p:txBody>
          <a:bodyPr wrap="square" rtlCol="0">
            <a:spAutoFit/>
          </a:bodyPr>
          <a:lstStyle/>
          <a:p>
            <a:r>
              <a:rPr lang="zh-CN" altLang="en-US" sz="1200" dirty="0">
                <a:solidFill>
                  <a:schemeClr val="accent5"/>
                </a:solidFill>
                <a:latin typeface="微软雅黑" panose="020B0503020204020204" charset="-122"/>
              </a:rPr>
              <a:t>单击此处添加文本单击此处添加单击此处</a:t>
            </a:r>
            <a:endParaRPr lang="en-US" altLang="zh-CN" sz="1200" dirty="0">
              <a:solidFill>
                <a:schemeClr val="accent5"/>
              </a:solidFill>
              <a:latin typeface="微软雅黑" panose="020B0503020204020204" charset="-122"/>
            </a:endParaRPr>
          </a:p>
        </p:txBody>
      </p:sp>
      <p:sp>
        <p:nvSpPr>
          <p:cNvPr id="122" name="文本框 33"/>
          <p:cNvSpPr txBox="1"/>
          <p:nvPr/>
        </p:nvSpPr>
        <p:spPr>
          <a:xfrm>
            <a:off x="4508309" y="2310408"/>
            <a:ext cx="1215891" cy="646331"/>
          </a:xfrm>
          <a:prstGeom prst="rect">
            <a:avLst/>
          </a:prstGeom>
          <a:noFill/>
        </p:spPr>
        <p:txBody>
          <a:bodyPr wrap="square" rtlCol="0">
            <a:spAutoFit/>
          </a:bodyPr>
          <a:lstStyle/>
          <a:p>
            <a:r>
              <a:rPr lang="zh-CN" altLang="en-US" sz="1200" dirty="0">
                <a:solidFill>
                  <a:schemeClr val="accent5"/>
                </a:solidFill>
                <a:latin typeface="微软雅黑" panose="020B0503020204020204" charset="-122"/>
              </a:rPr>
              <a:t>单击此处添加文本单击此处添加单击此处</a:t>
            </a:r>
            <a:endParaRPr lang="en-US" altLang="zh-CN" sz="1200" dirty="0">
              <a:solidFill>
                <a:schemeClr val="accent5"/>
              </a:solidFill>
              <a:latin typeface="微软雅黑" panose="020B0503020204020204" charset="-122"/>
            </a:endParaRPr>
          </a:p>
        </p:txBody>
      </p:sp>
      <p:sp>
        <p:nvSpPr>
          <p:cNvPr id="123" name="文本框 33"/>
          <p:cNvSpPr txBox="1"/>
          <p:nvPr/>
        </p:nvSpPr>
        <p:spPr>
          <a:xfrm>
            <a:off x="7049175" y="2310408"/>
            <a:ext cx="1215891" cy="646331"/>
          </a:xfrm>
          <a:prstGeom prst="rect">
            <a:avLst/>
          </a:prstGeom>
          <a:noFill/>
        </p:spPr>
        <p:txBody>
          <a:bodyPr wrap="square" rtlCol="0">
            <a:spAutoFit/>
          </a:bodyPr>
          <a:lstStyle/>
          <a:p>
            <a:r>
              <a:rPr lang="zh-CN" altLang="en-US" sz="1200" dirty="0">
                <a:solidFill>
                  <a:schemeClr val="accent5"/>
                </a:solidFill>
                <a:latin typeface="微软雅黑" panose="020B0503020204020204" charset="-122"/>
              </a:rPr>
              <a:t>单击此处添加文本单击此处添加单击此处</a:t>
            </a:r>
            <a:endParaRPr lang="en-US" altLang="zh-CN" sz="1200" dirty="0">
              <a:solidFill>
                <a:schemeClr val="accent5"/>
              </a:solidFill>
              <a:latin typeface="微软雅黑" panose="020B0503020204020204" charset="-122"/>
            </a:endParaRPr>
          </a:p>
        </p:txBody>
      </p:sp>
      <p:sp>
        <p:nvSpPr>
          <p:cNvPr id="124" name="文本框 33"/>
          <p:cNvSpPr txBox="1"/>
          <p:nvPr/>
        </p:nvSpPr>
        <p:spPr>
          <a:xfrm>
            <a:off x="9514189" y="2310408"/>
            <a:ext cx="1215891" cy="646331"/>
          </a:xfrm>
          <a:prstGeom prst="rect">
            <a:avLst/>
          </a:prstGeom>
          <a:noFill/>
        </p:spPr>
        <p:txBody>
          <a:bodyPr wrap="square" rtlCol="0">
            <a:spAutoFit/>
          </a:bodyPr>
          <a:lstStyle/>
          <a:p>
            <a:r>
              <a:rPr lang="zh-CN" altLang="en-US" sz="1200" dirty="0">
                <a:solidFill>
                  <a:schemeClr val="accent5"/>
                </a:solidFill>
                <a:latin typeface="微软雅黑" panose="020B0503020204020204" charset="-122"/>
              </a:rPr>
              <a:t>单击此处添加文本单击此处添加单击此处</a:t>
            </a:r>
            <a:endParaRPr lang="en-US" altLang="zh-CN" sz="1200" dirty="0">
              <a:solidFill>
                <a:schemeClr val="accent5"/>
              </a:solidFill>
              <a:latin typeface="微软雅黑" panose="020B0503020204020204" charset="-122"/>
            </a:endParaRPr>
          </a:p>
        </p:txBody>
      </p:sp>
      <p:sp>
        <p:nvSpPr>
          <p:cNvPr id="125" name="文本框 33"/>
          <p:cNvSpPr txBox="1"/>
          <p:nvPr/>
        </p:nvSpPr>
        <p:spPr>
          <a:xfrm>
            <a:off x="3269317" y="4863116"/>
            <a:ext cx="1215891" cy="646331"/>
          </a:xfrm>
          <a:prstGeom prst="rect">
            <a:avLst/>
          </a:prstGeom>
          <a:noFill/>
        </p:spPr>
        <p:txBody>
          <a:bodyPr wrap="square" rtlCol="0">
            <a:spAutoFit/>
          </a:bodyPr>
          <a:lstStyle/>
          <a:p>
            <a:r>
              <a:rPr lang="zh-CN" altLang="en-US" sz="1200" dirty="0">
                <a:solidFill>
                  <a:schemeClr val="accent5"/>
                </a:solidFill>
                <a:latin typeface="微软雅黑" panose="020B0503020204020204" charset="-122"/>
              </a:rPr>
              <a:t>单击此处添加文本单击此处添加单击此处</a:t>
            </a:r>
            <a:endParaRPr lang="en-US" altLang="zh-CN" sz="1200" dirty="0">
              <a:solidFill>
                <a:schemeClr val="accent5"/>
              </a:solidFill>
              <a:latin typeface="微软雅黑" panose="020B0503020204020204" charset="-122"/>
            </a:endParaRPr>
          </a:p>
        </p:txBody>
      </p:sp>
      <p:sp>
        <p:nvSpPr>
          <p:cNvPr id="126" name="文本框 33"/>
          <p:cNvSpPr txBox="1"/>
          <p:nvPr/>
        </p:nvSpPr>
        <p:spPr>
          <a:xfrm>
            <a:off x="5810183" y="4863116"/>
            <a:ext cx="1215891" cy="646331"/>
          </a:xfrm>
          <a:prstGeom prst="rect">
            <a:avLst/>
          </a:prstGeom>
          <a:noFill/>
        </p:spPr>
        <p:txBody>
          <a:bodyPr wrap="square" rtlCol="0">
            <a:spAutoFit/>
          </a:bodyPr>
          <a:lstStyle/>
          <a:p>
            <a:r>
              <a:rPr lang="zh-CN" altLang="en-US" sz="1200" dirty="0">
                <a:solidFill>
                  <a:schemeClr val="accent5"/>
                </a:solidFill>
                <a:latin typeface="微软雅黑" panose="020B0503020204020204" charset="-122"/>
              </a:rPr>
              <a:t>单击此处添加文本单击此处添加单击此处</a:t>
            </a:r>
            <a:endParaRPr lang="en-US" altLang="zh-CN" sz="1200" dirty="0">
              <a:solidFill>
                <a:schemeClr val="accent5"/>
              </a:solidFill>
              <a:latin typeface="微软雅黑" panose="020B0503020204020204" charset="-122"/>
            </a:endParaRPr>
          </a:p>
        </p:txBody>
      </p:sp>
      <p:sp>
        <p:nvSpPr>
          <p:cNvPr id="127" name="文本框 33"/>
          <p:cNvSpPr txBox="1"/>
          <p:nvPr/>
        </p:nvSpPr>
        <p:spPr>
          <a:xfrm>
            <a:off x="8275197" y="4863116"/>
            <a:ext cx="1215891" cy="646331"/>
          </a:xfrm>
          <a:prstGeom prst="rect">
            <a:avLst/>
          </a:prstGeom>
          <a:noFill/>
        </p:spPr>
        <p:txBody>
          <a:bodyPr wrap="square" rtlCol="0">
            <a:spAutoFit/>
          </a:bodyPr>
          <a:lstStyle/>
          <a:p>
            <a:r>
              <a:rPr lang="zh-CN" altLang="en-US" sz="1200" dirty="0">
                <a:solidFill>
                  <a:schemeClr val="accent5"/>
                </a:solidFill>
                <a:latin typeface="微软雅黑" panose="020B0503020204020204" charset="-122"/>
              </a:rPr>
              <a:t>单击此处添加文本单击此处添加单击此处</a:t>
            </a:r>
            <a:endParaRPr lang="en-US" altLang="zh-CN" sz="1200" dirty="0">
              <a:solidFill>
                <a:schemeClr val="accent5"/>
              </a:solidFill>
              <a:latin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0"/>
                                        </p:tgtEl>
                                        <p:attrNameLst>
                                          <p:attrName>style.visibility</p:attrName>
                                        </p:attrNameLst>
                                      </p:cBhvr>
                                      <p:to>
                                        <p:strVal val="visible"/>
                                      </p:to>
                                    </p:set>
                                    <p:anim calcmode="lin" valueType="num">
                                      <p:cBhvr additive="base">
                                        <p:cTn id="13" dur="500" fill="hold"/>
                                        <p:tgtEl>
                                          <p:spTgt spid="30"/>
                                        </p:tgtEl>
                                        <p:attrNameLst>
                                          <p:attrName>ppt_x</p:attrName>
                                        </p:attrNameLst>
                                      </p:cBhvr>
                                      <p:tavLst>
                                        <p:tav tm="0">
                                          <p:val>
                                            <p:strVal val="0-#ppt_w/2"/>
                                          </p:val>
                                        </p:tav>
                                        <p:tav tm="100000">
                                          <p:val>
                                            <p:strVal val="#ppt_x"/>
                                          </p:val>
                                        </p:tav>
                                      </p:tavLst>
                                    </p:anim>
                                    <p:anim calcmode="lin" valueType="num">
                                      <p:cBhvr additive="base">
                                        <p:cTn id="14" dur="500" fill="hold"/>
                                        <p:tgtEl>
                                          <p:spTgt spid="30"/>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animEffect transition="in" filter="fade">
                                      <p:cBhvr>
                                        <p:cTn id="21" dur="500"/>
                                        <p:tgtEl>
                                          <p:spTgt spid="3"/>
                                        </p:tgtEl>
                                      </p:cBhvr>
                                    </p:animEffect>
                                  </p:childTnLst>
                                </p:cTn>
                              </p:par>
                              <p:par>
                                <p:cTn id="22" presetID="53" presetClass="entr" presetSubtype="16" fill="hold" nodeType="with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500" fill="hold"/>
                                        <p:tgtEl>
                                          <p:spTgt spid="6"/>
                                        </p:tgtEl>
                                        <p:attrNameLst>
                                          <p:attrName>ppt_w</p:attrName>
                                        </p:attrNameLst>
                                      </p:cBhvr>
                                      <p:tavLst>
                                        <p:tav tm="0">
                                          <p:val>
                                            <p:fltVal val="0"/>
                                          </p:val>
                                        </p:tav>
                                        <p:tav tm="100000">
                                          <p:val>
                                            <p:strVal val="#ppt_w"/>
                                          </p:val>
                                        </p:tav>
                                      </p:tavLst>
                                    </p:anim>
                                    <p:anim calcmode="lin" valueType="num">
                                      <p:cBhvr>
                                        <p:cTn id="25" dur="500" fill="hold"/>
                                        <p:tgtEl>
                                          <p:spTgt spid="6"/>
                                        </p:tgtEl>
                                        <p:attrNameLst>
                                          <p:attrName>ppt_h</p:attrName>
                                        </p:attrNameLst>
                                      </p:cBhvr>
                                      <p:tavLst>
                                        <p:tav tm="0">
                                          <p:val>
                                            <p:fltVal val="0"/>
                                          </p:val>
                                        </p:tav>
                                        <p:tav tm="100000">
                                          <p:val>
                                            <p:strVal val="#ppt_h"/>
                                          </p:val>
                                        </p:tav>
                                      </p:tavLst>
                                    </p:anim>
                                    <p:animEffect transition="in" filter="fade">
                                      <p:cBhvr>
                                        <p:cTn id="26" dur="500"/>
                                        <p:tgtEl>
                                          <p:spTgt spid="6"/>
                                        </p:tgtEl>
                                      </p:cBhvr>
                                    </p:animEffect>
                                  </p:childTnLst>
                                </p:cTn>
                              </p:par>
                              <p:par>
                                <p:cTn id="27" presetID="53" presetClass="entr" presetSubtype="16" fill="hold" nodeType="with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p:cTn id="29" dur="500" fill="hold"/>
                                        <p:tgtEl>
                                          <p:spTgt spid="7"/>
                                        </p:tgtEl>
                                        <p:attrNameLst>
                                          <p:attrName>ppt_w</p:attrName>
                                        </p:attrNameLst>
                                      </p:cBhvr>
                                      <p:tavLst>
                                        <p:tav tm="0">
                                          <p:val>
                                            <p:fltVal val="0"/>
                                          </p:val>
                                        </p:tav>
                                        <p:tav tm="100000">
                                          <p:val>
                                            <p:strVal val="#ppt_w"/>
                                          </p:val>
                                        </p:tav>
                                      </p:tavLst>
                                    </p:anim>
                                    <p:anim calcmode="lin" valueType="num">
                                      <p:cBhvr>
                                        <p:cTn id="30" dur="500" fill="hold"/>
                                        <p:tgtEl>
                                          <p:spTgt spid="7"/>
                                        </p:tgtEl>
                                        <p:attrNameLst>
                                          <p:attrName>ppt_h</p:attrName>
                                        </p:attrNameLst>
                                      </p:cBhvr>
                                      <p:tavLst>
                                        <p:tav tm="0">
                                          <p:val>
                                            <p:fltVal val="0"/>
                                          </p:val>
                                        </p:tav>
                                        <p:tav tm="100000">
                                          <p:val>
                                            <p:strVal val="#ppt_h"/>
                                          </p:val>
                                        </p:tav>
                                      </p:tavLst>
                                    </p:anim>
                                    <p:animEffect transition="in" filter="fade">
                                      <p:cBhvr>
                                        <p:cTn id="31" dur="500"/>
                                        <p:tgtEl>
                                          <p:spTgt spid="7"/>
                                        </p:tgtEl>
                                      </p:cBhvr>
                                    </p:animEffect>
                                  </p:childTnLst>
                                </p:cTn>
                              </p:par>
                              <p:par>
                                <p:cTn id="32" presetID="53" presetClass="entr" presetSubtype="16"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p:cTn id="34" dur="500" fill="hold"/>
                                        <p:tgtEl>
                                          <p:spTgt spid="8"/>
                                        </p:tgtEl>
                                        <p:attrNameLst>
                                          <p:attrName>ppt_w</p:attrName>
                                        </p:attrNameLst>
                                      </p:cBhvr>
                                      <p:tavLst>
                                        <p:tav tm="0">
                                          <p:val>
                                            <p:fltVal val="0"/>
                                          </p:val>
                                        </p:tav>
                                        <p:tav tm="100000">
                                          <p:val>
                                            <p:strVal val="#ppt_w"/>
                                          </p:val>
                                        </p:tav>
                                      </p:tavLst>
                                    </p:anim>
                                    <p:anim calcmode="lin" valueType="num">
                                      <p:cBhvr>
                                        <p:cTn id="35" dur="500" fill="hold"/>
                                        <p:tgtEl>
                                          <p:spTgt spid="8"/>
                                        </p:tgtEl>
                                        <p:attrNameLst>
                                          <p:attrName>ppt_h</p:attrName>
                                        </p:attrNameLst>
                                      </p:cBhvr>
                                      <p:tavLst>
                                        <p:tav tm="0">
                                          <p:val>
                                            <p:fltVal val="0"/>
                                          </p:val>
                                        </p:tav>
                                        <p:tav tm="100000">
                                          <p:val>
                                            <p:strVal val="#ppt_h"/>
                                          </p:val>
                                        </p:tav>
                                      </p:tavLst>
                                    </p:anim>
                                    <p:animEffect transition="in" filter="fade">
                                      <p:cBhvr>
                                        <p:cTn id="36" dur="500"/>
                                        <p:tgtEl>
                                          <p:spTgt spid="8"/>
                                        </p:tgtEl>
                                      </p:cBhvr>
                                    </p:animEffect>
                                  </p:childTnLst>
                                </p:cTn>
                              </p:par>
                              <p:par>
                                <p:cTn id="37" presetID="53" presetClass="entr" presetSubtype="16" fill="hold" nodeType="with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p:cTn id="39" dur="500" fill="hold"/>
                                        <p:tgtEl>
                                          <p:spTgt spid="9"/>
                                        </p:tgtEl>
                                        <p:attrNameLst>
                                          <p:attrName>ppt_w</p:attrName>
                                        </p:attrNameLst>
                                      </p:cBhvr>
                                      <p:tavLst>
                                        <p:tav tm="0">
                                          <p:val>
                                            <p:fltVal val="0"/>
                                          </p:val>
                                        </p:tav>
                                        <p:tav tm="100000">
                                          <p:val>
                                            <p:strVal val="#ppt_w"/>
                                          </p:val>
                                        </p:tav>
                                      </p:tavLst>
                                    </p:anim>
                                    <p:anim calcmode="lin" valueType="num">
                                      <p:cBhvr>
                                        <p:cTn id="40" dur="500" fill="hold"/>
                                        <p:tgtEl>
                                          <p:spTgt spid="9"/>
                                        </p:tgtEl>
                                        <p:attrNameLst>
                                          <p:attrName>ppt_h</p:attrName>
                                        </p:attrNameLst>
                                      </p:cBhvr>
                                      <p:tavLst>
                                        <p:tav tm="0">
                                          <p:val>
                                            <p:fltVal val="0"/>
                                          </p:val>
                                        </p:tav>
                                        <p:tav tm="100000">
                                          <p:val>
                                            <p:strVal val="#ppt_h"/>
                                          </p:val>
                                        </p:tav>
                                      </p:tavLst>
                                    </p:anim>
                                    <p:animEffect transition="in" filter="fade">
                                      <p:cBhvr>
                                        <p:cTn id="41" dur="500"/>
                                        <p:tgtEl>
                                          <p:spTgt spid="9"/>
                                        </p:tgtEl>
                                      </p:cBhvr>
                                    </p:animEffect>
                                  </p:childTnLst>
                                </p:cTn>
                              </p:par>
                              <p:par>
                                <p:cTn id="42" presetID="53" presetClass="entr" presetSubtype="16" fill="hold" nodeType="withEffect">
                                  <p:stCondLst>
                                    <p:cond delay="0"/>
                                  </p:stCondLst>
                                  <p:childTnLst>
                                    <p:set>
                                      <p:cBhvr>
                                        <p:cTn id="43" dur="1" fill="hold">
                                          <p:stCondLst>
                                            <p:cond delay="0"/>
                                          </p:stCondLst>
                                        </p:cTn>
                                        <p:tgtEl>
                                          <p:spTgt spid="11"/>
                                        </p:tgtEl>
                                        <p:attrNameLst>
                                          <p:attrName>style.visibility</p:attrName>
                                        </p:attrNameLst>
                                      </p:cBhvr>
                                      <p:to>
                                        <p:strVal val="visible"/>
                                      </p:to>
                                    </p:set>
                                    <p:anim calcmode="lin" valueType="num">
                                      <p:cBhvr>
                                        <p:cTn id="44" dur="500" fill="hold"/>
                                        <p:tgtEl>
                                          <p:spTgt spid="11"/>
                                        </p:tgtEl>
                                        <p:attrNameLst>
                                          <p:attrName>ppt_w</p:attrName>
                                        </p:attrNameLst>
                                      </p:cBhvr>
                                      <p:tavLst>
                                        <p:tav tm="0">
                                          <p:val>
                                            <p:fltVal val="0"/>
                                          </p:val>
                                        </p:tav>
                                        <p:tav tm="100000">
                                          <p:val>
                                            <p:strVal val="#ppt_w"/>
                                          </p:val>
                                        </p:tav>
                                      </p:tavLst>
                                    </p:anim>
                                    <p:anim calcmode="lin" valueType="num">
                                      <p:cBhvr>
                                        <p:cTn id="45" dur="500" fill="hold"/>
                                        <p:tgtEl>
                                          <p:spTgt spid="11"/>
                                        </p:tgtEl>
                                        <p:attrNameLst>
                                          <p:attrName>ppt_h</p:attrName>
                                        </p:attrNameLst>
                                      </p:cBhvr>
                                      <p:tavLst>
                                        <p:tav tm="0">
                                          <p:val>
                                            <p:fltVal val="0"/>
                                          </p:val>
                                        </p:tav>
                                        <p:tav tm="100000">
                                          <p:val>
                                            <p:strVal val="#ppt_h"/>
                                          </p:val>
                                        </p:tav>
                                      </p:tavLst>
                                    </p:anim>
                                    <p:animEffect transition="in" filter="fade">
                                      <p:cBhvr>
                                        <p:cTn id="46" dur="500"/>
                                        <p:tgtEl>
                                          <p:spTgt spid="11"/>
                                        </p:tgtEl>
                                      </p:cBhvr>
                                    </p:animEffect>
                                  </p:childTnLst>
                                </p:cTn>
                              </p:par>
                              <p:par>
                                <p:cTn id="47" presetID="53" presetClass="entr" presetSubtype="16" fill="hold" nodeType="with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p:cTn id="49" dur="500" fill="hold"/>
                                        <p:tgtEl>
                                          <p:spTgt spid="12"/>
                                        </p:tgtEl>
                                        <p:attrNameLst>
                                          <p:attrName>ppt_w</p:attrName>
                                        </p:attrNameLst>
                                      </p:cBhvr>
                                      <p:tavLst>
                                        <p:tav tm="0">
                                          <p:val>
                                            <p:fltVal val="0"/>
                                          </p:val>
                                        </p:tav>
                                        <p:tav tm="100000">
                                          <p:val>
                                            <p:strVal val="#ppt_w"/>
                                          </p:val>
                                        </p:tav>
                                      </p:tavLst>
                                    </p:anim>
                                    <p:anim calcmode="lin" valueType="num">
                                      <p:cBhvr>
                                        <p:cTn id="50" dur="500" fill="hold"/>
                                        <p:tgtEl>
                                          <p:spTgt spid="12"/>
                                        </p:tgtEl>
                                        <p:attrNameLst>
                                          <p:attrName>ppt_h</p:attrName>
                                        </p:attrNameLst>
                                      </p:cBhvr>
                                      <p:tavLst>
                                        <p:tav tm="0">
                                          <p:val>
                                            <p:fltVal val="0"/>
                                          </p:val>
                                        </p:tav>
                                        <p:tav tm="100000">
                                          <p:val>
                                            <p:strVal val="#ppt_h"/>
                                          </p:val>
                                        </p:tav>
                                      </p:tavLst>
                                    </p:anim>
                                    <p:animEffect transition="in" filter="fade">
                                      <p:cBhvr>
                                        <p:cTn id="51" dur="500"/>
                                        <p:tgtEl>
                                          <p:spTgt spid="12"/>
                                        </p:tgtEl>
                                      </p:cBhvr>
                                    </p:animEffect>
                                  </p:childTnLst>
                                </p:cTn>
                              </p:par>
                              <p:par>
                                <p:cTn id="52" presetID="53" presetClass="entr" presetSubtype="16" fill="hold" nodeType="withEffect">
                                  <p:stCondLst>
                                    <p:cond delay="0"/>
                                  </p:stCondLst>
                                  <p:childTnLst>
                                    <p:set>
                                      <p:cBhvr>
                                        <p:cTn id="53" dur="1" fill="hold">
                                          <p:stCondLst>
                                            <p:cond delay="0"/>
                                          </p:stCondLst>
                                        </p:cTn>
                                        <p:tgtEl>
                                          <p:spTgt spid="13"/>
                                        </p:tgtEl>
                                        <p:attrNameLst>
                                          <p:attrName>style.visibility</p:attrName>
                                        </p:attrNameLst>
                                      </p:cBhvr>
                                      <p:to>
                                        <p:strVal val="visible"/>
                                      </p:to>
                                    </p:set>
                                    <p:anim calcmode="lin" valueType="num">
                                      <p:cBhvr>
                                        <p:cTn id="54" dur="500" fill="hold"/>
                                        <p:tgtEl>
                                          <p:spTgt spid="13"/>
                                        </p:tgtEl>
                                        <p:attrNameLst>
                                          <p:attrName>ppt_w</p:attrName>
                                        </p:attrNameLst>
                                      </p:cBhvr>
                                      <p:tavLst>
                                        <p:tav tm="0">
                                          <p:val>
                                            <p:fltVal val="0"/>
                                          </p:val>
                                        </p:tav>
                                        <p:tav tm="100000">
                                          <p:val>
                                            <p:strVal val="#ppt_w"/>
                                          </p:val>
                                        </p:tav>
                                      </p:tavLst>
                                    </p:anim>
                                    <p:anim calcmode="lin" valueType="num">
                                      <p:cBhvr>
                                        <p:cTn id="55" dur="500" fill="hold"/>
                                        <p:tgtEl>
                                          <p:spTgt spid="13"/>
                                        </p:tgtEl>
                                        <p:attrNameLst>
                                          <p:attrName>ppt_h</p:attrName>
                                        </p:attrNameLst>
                                      </p:cBhvr>
                                      <p:tavLst>
                                        <p:tav tm="0">
                                          <p:val>
                                            <p:fltVal val="0"/>
                                          </p:val>
                                        </p:tav>
                                        <p:tav tm="100000">
                                          <p:val>
                                            <p:strVal val="#ppt_h"/>
                                          </p:val>
                                        </p:tav>
                                      </p:tavLst>
                                    </p:anim>
                                    <p:animEffect transition="in" filter="fade">
                                      <p:cBhvr>
                                        <p:cTn id="56" dur="500"/>
                                        <p:tgtEl>
                                          <p:spTgt spid="13"/>
                                        </p:tgtEl>
                                      </p:cBhvr>
                                    </p:animEffect>
                                  </p:childTnLst>
                                </p:cTn>
                              </p:par>
                            </p:childTnLst>
                          </p:cTn>
                        </p:par>
                      </p:childTnLst>
                    </p:cTn>
                  </p:par>
                  <p:par>
                    <p:cTn id="57" fill="hold">
                      <p:stCondLst>
                        <p:cond delay="indefinite"/>
                      </p:stCondLst>
                      <p:childTnLst>
                        <p:par>
                          <p:cTn id="58" fill="hold">
                            <p:stCondLst>
                              <p:cond delay="0"/>
                            </p:stCondLst>
                            <p:childTnLst>
                              <p:par>
                                <p:cTn id="59" presetID="42" presetClass="entr" presetSubtype="0" fill="hold" grpId="0" nodeType="clickEffect">
                                  <p:stCondLst>
                                    <p:cond delay="0"/>
                                  </p:stCondLst>
                                  <p:childTnLst>
                                    <p:set>
                                      <p:cBhvr>
                                        <p:cTn id="60" dur="1" fill="hold">
                                          <p:stCondLst>
                                            <p:cond delay="0"/>
                                          </p:stCondLst>
                                        </p:cTn>
                                        <p:tgtEl>
                                          <p:spTgt spid="45"/>
                                        </p:tgtEl>
                                        <p:attrNameLst>
                                          <p:attrName>style.visibility</p:attrName>
                                        </p:attrNameLst>
                                      </p:cBhvr>
                                      <p:to>
                                        <p:strVal val="visible"/>
                                      </p:to>
                                    </p:set>
                                    <p:animEffect transition="in" filter="fade">
                                      <p:cBhvr>
                                        <p:cTn id="61" dur="1000"/>
                                        <p:tgtEl>
                                          <p:spTgt spid="45"/>
                                        </p:tgtEl>
                                      </p:cBhvr>
                                    </p:animEffect>
                                    <p:anim calcmode="lin" valueType="num">
                                      <p:cBhvr>
                                        <p:cTn id="62" dur="1000" fill="hold"/>
                                        <p:tgtEl>
                                          <p:spTgt spid="45"/>
                                        </p:tgtEl>
                                        <p:attrNameLst>
                                          <p:attrName>ppt_x</p:attrName>
                                        </p:attrNameLst>
                                      </p:cBhvr>
                                      <p:tavLst>
                                        <p:tav tm="0">
                                          <p:val>
                                            <p:strVal val="#ppt_x"/>
                                          </p:val>
                                        </p:tav>
                                        <p:tav tm="100000">
                                          <p:val>
                                            <p:strVal val="#ppt_x"/>
                                          </p:val>
                                        </p:tav>
                                      </p:tavLst>
                                    </p:anim>
                                    <p:anim calcmode="lin" valueType="num">
                                      <p:cBhvr>
                                        <p:cTn id="63" dur="1000" fill="hold"/>
                                        <p:tgtEl>
                                          <p:spTgt spid="45"/>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56"/>
                                        </p:tgtEl>
                                        <p:attrNameLst>
                                          <p:attrName>style.visibility</p:attrName>
                                        </p:attrNameLst>
                                      </p:cBhvr>
                                      <p:to>
                                        <p:strVal val="visible"/>
                                      </p:to>
                                    </p:set>
                                    <p:animEffect transition="in" filter="fade">
                                      <p:cBhvr>
                                        <p:cTn id="66" dur="1000"/>
                                        <p:tgtEl>
                                          <p:spTgt spid="56"/>
                                        </p:tgtEl>
                                      </p:cBhvr>
                                    </p:animEffect>
                                    <p:anim calcmode="lin" valueType="num">
                                      <p:cBhvr>
                                        <p:cTn id="67" dur="1000" fill="hold"/>
                                        <p:tgtEl>
                                          <p:spTgt spid="56"/>
                                        </p:tgtEl>
                                        <p:attrNameLst>
                                          <p:attrName>ppt_x</p:attrName>
                                        </p:attrNameLst>
                                      </p:cBhvr>
                                      <p:tavLst>
                                        <p:tav tm="0">
                                          <p:val>
                                            <p:strVal val="#ppt_x"/>
                                          </p:val>
                                        </p:tav>
                                        <p:tav tm="100000">
                                          <p:val>
                                            <p:strVal val="#ppt_x"/>
                                          </p:val>
                                        </p:tav>
                                      </p:tavLst>
                                    </p:anim>
                                    <p:anim calcmode="lin" valueType="num">
                                      <p:cBhvr>
                                        <p:cTn id="68" dur="1000" fill="hold"/>
                                        <p:tgtEl>
                                          <p:spTgt spid="56"/>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78"/>
                                        </p:tgtEl>
                                        <p:attrNameLst>
                                          <p:attrName>style.visibility</p:attrName>
                                        </p:attrNameLst>
                                      </p:cBhvr>
                                      <p:to>
                                        <p:strVal val="visible"/>
                                      </p:to>
                                    </p:set>
                                    <p:animEffect transition="in" filter="fade">
                                      <p:cBhvr>
                                        <p:cTn id="71" dur="1000"/>
                                        <p:tgtEl>
                                          <p:spTgt spid="78"/>
                                        </p:tgtEl>
                                      </p:cBhvr>
                                    </p:animEffect>
                                    <p:anim calcmode="lin" valueType="num">
                                      <p:cBhvr>
                                        <p:cTn id="72" dur="1000" fill="hold"/>
                                        <p:tgtEl>
                                          <p:spTgt spid="78"/>
                                        </p:tgtEl>
                                        <p:attrNameLst>
                                          <p:attrName>ppt_x</p:attrName>
                                        </p:attrNameLst>
                                      </p:cBhvr>
                                      <p:tavLst>
                                        <p:tav tm="0">
                                          <p:val>
                                            <p:strVal val="#ppt_x"/>
                                          </p:val>
                                        </p:tav>
                                        <p:tav tm="100000">
                                          <p:val>
                                            <p:strVal val="#ppt_x"/>
                                          </p:val>
                                        </p:tav>
                                      </p:tavLst>
                                    </p:anim>
                                    <p:anim calcmode="lin" valueType="num">
                                      <p:cBhvr>
                                        <p:cTn id="73" dur="1000" fill="hold"/>
                                        <p:tgtEl>
                                          <p:spTgt spid="78"/>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85"/>
                                        </p:tgtEl>
                                        <p:attrNameLst>
                                          <p:attrName>style.visibility</p:attrName>
                                        </p:attrNameLst>
                                      </p:cBhvr>
                                      <p:to>
                                        <p:strVal val="visible"/>
                                      </p:to>
                                    </p:set>
                                    <p:animEffect transition="in" filter="fade">
                                      <p:cBhvr>
                                        <p:cTn id="76" dur="1000"/>
                                        <p:tgtEl>
                                          <p:spTgt spid="85"/>
                                        </p:tgtEl>
                                      </p:cBhvr>
                                    </p:animEffect>
                                    <p:anim calcmode="lin" valueType="num">
                                      <p:cBhvr>
                                        <p:cTn id="77" dur="1000" fill="hold"/>
                                        <p:tgtEl>
                                          <p:spTgt spid="85"/>
                                        </p:tgtEl>
                                        <p:attrNameLst>
                                          <p:attrName>ppt_x</p:attrName>
                                        </p:attrNameLst>
                                      </p:cBhvr>
                                      <p:tavLst>
                                        <p:tav tm="0">
                                          <p:val>
                                            <p:strVal val="#ppt_x"/>
                                          </p:val>
                                        </p:tav>
                                        <p:tav tm="100000">
                                          <p:val>
                                            <p:strVal val="#ppt_x"/>
                                          </p:val>
                                        </p:tav>
                                      </p:tavLst>
                                    </p:anim>
                                    <p:anim calcmode="lin" valueType="num">
                                      <p:cBhvr>
                                        <p:cTn id="78" dur="1000" fill="hold"/>
                                        <p:tgtEl>
                                          <p:spTgt spid="85"/>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121"/>
                                        </p:tgtEl>
                                        <p:attrNameLst>
                                          <p:attrName>style.visibility</p:attrName>
                                        </p:attrNameLst>
                                      </p:cBhvr>
                                      <p:to>
                                        <p:strVal val="visible"/>
                                      </p:to>
                                    </p:set>
                                    <p:animEffect transition="in" filter="fade">
                                      <p:cBhvr>
                                        <p:cTn id="81" dur="1000"/>
                                        <p:tgtEl>
                                          <p:spTgt spid="121"/>
                                        </p:tgtEl>
                                      </p:cBhvr>
                                    </p:animEffect>
                                    <p:anim calcmode="lin" valueType="num">
                                      <p:cBhvr>
                                        <p:cTn id="82" dur="1000" fill="hold"/>
                                        <p:tgtEl>
                                          <p:spTgt spid="121"/>
                                        </p:tgtEl>
                                        <p:attrNameLst>
                                          <p:attrName>ppt_x</p:attrName>
                                        </p:attrNameLst>
                                      </p:cBhvr>
                                      <p:tavLst>
                                        <p:tav tm="0">
                                          <p:val>
                                            <p:strVal val="#ppt_x"/>
                                          </p:val>
                                        </p:tav>
                                        <p:tav tm="100000">
                                          <p:val>
                                            <p:strVal val="#ppt_x"/>
                                          </p:val>
                                        </p:tav>
                                      </p:tavLst>
                                    </p:anim>
                                    <p:anim calcmode="lin" valueType="num">
                                      <p:cBhvr>
                                        <p:cTn id="83" dur="1000" fill="hold"/>
                                        <p:tgtEl>
                                          <p:spTgt spid="121"/>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122"/>
                                        </p:tgtEl>
                                        <p:attrNameLst>
                                          <p:attrName>style.visibility</p:attrName>
                                        </p:attrNameLst>
                                      </p:cBhvr>
                                      <p:to>
                                        <p:strVal val="visible"/>
                                      </p:to>
                                    </p:set>
                                    <p:animEffect transition="in" filter="fade">
                                      <p:cBhvr>
                                        <p:cTn id="86" dur="1000"/>
                                        <p:tgtEl>
                                          <p:spTgt spid="122"/>
                                        </p:tgtEl>
                                      </p:cBhvr>
                                    </p:animEffect>
                                    <p:anim calcmode="lin" valueType="num">
                                      <p:cBhvr>
                                        <p:cTn id="87" dur="1000" fill="hold"/>
                                        <p:tgtEl>
                                          <p:spTgt spid="122"/>
                                        </p:tgtEl>
                                        <p:attrNameLst>
                                          <p:attrName>ppt_x</p:attrName>
                                        </p:attrNameLst>
                                      </p:cBhvr>
                                      <p:tavLst>
                                        <p:tav tm="0">
                                          <p:val>
                                            <p:strVal val="#ppt_x"/>
                                          </p:val>
                                        </p:tav>
                                        <p:tav tm="100000">
                                          <p:val>
                                            <p:strVal val="#ppt_x"/>
                                          </p:val>
                                        </p:tav>
                                      </p:tavLst>
                                    </p:anim>
                                    <p:anim calcmode="lin" valueType="num">
                                      <p:cBhvr>
                                        <p:cTn id="88" dur="1000" fill="hold"/>
                                        <p:tgtEl>
                                          <p:spTgt spid="122"/>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123"/>
                                        </p:tgtEl>
                                        <p:attrNameLst>
                                          <p:attrName>style.visibility</p:attrName>
                                        </p:attrNameLst>
                                      </p:cBhvr>
                                      <p:to>
                                        <p:strVal val="visible"/>
                                      </p:to>
                                    </p:set>
                                    <p:animEffect transition="in" filter="fade">
                                      <p:cBhvr>
                                        <p:cTn id="91" dur="1000"/>
                                        <p:tgtEl>
                                          <p:spTgt spid="123"/>
                                        </p:tgtEl>
                                      </p:cBhvr>
                                    </p:animEffect>
                                    <p:anim calcmode="lin" valueType="num">
                                      <p:cBhvr>
                                        <p:cTn id="92" dur="1000" fill="hold"/>
                                        <p:tgtEl>
                                          <p:spTgt spid="123"/>
                                        </p:tgtEl>
                                        <p:attrNameLst>
                                          <p:attrName>ppt_x</p:attrName>
                                        </p:attrNameLst>
                                      </p:cBhvr>
                                      <p:tavLst>
                                        <p:tav tm="0">
                                          <p:val>
                                            <p:strVal val="#ppt_x"/>
                                          </p:val>
                                        </p:tav>
                                        <p:tav tm="100000">
                                          <p:val>
                                            <p:strVal val="#ppt_x"/>
                                          </p:val>
                                        </p:tav>
                                      </p:tavLst>
                                    </p:anim>
                                    <p:anim calcmode="lin" valueType="num">
                                      <p:cBhvr>
                                        <p:cTn id="93" dur="1000" fill="hold"/>
                                        <p:tgtEl>
                                          <p:spTgt spid="123"/>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0"/>
                                  </p:stCondLst>
                                  <p:childTnLst>
                                    <p:set>
                                      <p:cBhvr>
                                        <p:cTn id="95" dur="1" fill="hold">
                                          <p:stCondLst>
                                            <p:cond delay="0"/>
                                          </p:stCondLst>
                                        </p:cTn>
                                        <p:tgtEl>
                                          <p:spTgt spid="124"/>
                                        </p:tgtEl>
                                        <p:attrNameLst>
                                          <p:attrName>style.visibility</p:attrName>
                                        </p:attrNameLst>
                                      </p:cBhvr>
                                      <p:to>
                                        <p:strVal val="visible"/>
                                      </p:to>
                                    </p:set>
                                    <p:animEffect transition="in" filter="fade">
                                      <p:cBhvr>
                                        <p:cTn id="96" dur="1000"/>
                                        <p:tgtEl>
                                          <p:spTgt spid="124"/>
                                        </p:tgtEl>
                                      </p:cBhvr>
                                    </p:animEffect>
                                    <p:anim calcmode="lin" valueType="num">
                                      <p:cBhvr>
                                        <p:cTn id="97" dur="1000" fill="hold"/>
                                        <p:tgtEl>
                                          <p:spTgt spid="124"/>
                                        </p:tgtEl>
                                        <p:attrNameLst>
                                          <p:attrName>ppt_x</p:attrName>
                                        </p:attrNameLst>
                                      </p:cBhvr>
                                      <p:tavLst>
                                        <p:tav tm="0">
                                          <p:val>
                                            <p:strVal val="#ppt_x"/>
                                          </p:val>
                                        </p:tav>
                                        <p:tav tm="100000">
                                          <p:val>
                                            <p:strVal val="#ppt_x"/>
                                          </p:val>
                                        </p:tav>
                                      </p:tavLst>
                                    </p:anim>
                                    <p:anim calcmode="lin" valueType="num">
                                      <p:cBhvr>
                                        <p:cTn id="98" dur="1000" fill="hold"/>
                                        <p:tgtEl>
                                          <p:spTgt spid="124"/>
                                        </p:tgtEl>
                                        <p:attrNameLst>
                                          <p:attrName>ppt_y</p:attrName>
                                        </p:attrNameLst>
                                      </p:cBhvr>
                                      <p:tavLst>
                                        <p:tav tm="0">
                                          <p:val>
                                            <p:strVal val="#ppt_y+.1"/>
                                          </p:val>
                                        </p:tav>
                                        <p:tav tm="100000">
                                          <p:val>
                                            <p:strVal val="#ppt_y"/>
                                          </p:val>
                                        </p:tav>
                                      </p:tavLst>
                                    </p:anim>
                                  </p:childTnLst>
                                </p:cTn>
                              </p:par>
                              <p:par>
                                <p:cTn id="99" presetID="42" presetClass="entr" presetSubtype="0" fill="hold" nodeType="withEffect">
                                  <p:stCondLst>
                                    <p:cond delay="0"/>
                                  </p:stCondLst>
                                  <p:childTnLst>
                                    <p:set>
                                      <p:cBhvr>
                                        <p:cTn id="100" dur="1" fill="hold">
                                          <p:stCondLst>
                                            <p:cond delay="0"/>
                                          </p:stCondLst>
                                        </p:cTn>
                                        <p:tgtEl>
                                          <p:spTgt spid="50"/>
                                        </p:tgtEl>
                                        <p:attrNameLst>
                                          <p:attrName>style.visibility</p:attrName>
                                        </p:attrNameLst>
                                      </p:cBhvr>
                                      <p:to>
                                        <p:strVal val="visible"/>
                                      </p:to>
                                    </p:set>
                                    <p:animEffect transition="in" filter="fade">
                                      <p:cBhvr>
                                        <p:cTn id="101" dur="1000"/>
                                        <p:tgtEl>
                                          <p:spTgt spid="50"/>
                                        </p:tgtEl>
                                      </p:cBhvr>
                                    </p:animEffect>
                                    <p:anim calcmode="lin" valueType="num">
                                      <p:cBhvr>
                                        <p:cTn id="102" dur="1000" fill="hold"/>
                                        <p:tgtEl>
                                          <p:spTgt spid="50"/>
                                        </p:tgtEl>
                                        <p:attrNameLst>
                                          <p:attrName>ppt_x</p:attrName>
                                        </p:attrNameLst>
                                      </p:cBhvr>
                                      <p:tavLst>
                                        <p:tav tm="0">
                                          <p:val>
                                            <p:strVal val="#ppt_x"/>
                                          </p:val>
                                        </p:tav>
                                        <p:tav tm="100000">
                                          <p:val>
                                            <p:strVal val="#ppt_x"/>
                                          </p:val>
                                        </p:tav>
                                      </p:tavLst>
                                    </p:anim>
                                    <p:anim calcmode="lin" valueType="num">
                                      <p:cBhvr>
                                        <p:cTn id="103" dur="1000" fill="hold"/>
                                        <p:tgtEl>
                                          <p:spTgt spid="50"/>
                                        </p:tgtEl>
                                        <p:attrNameLst>
                                          <p:attrName>ppt_y</p:attrName>
                                        </p:attrNameLst>
                                      </p:cBhvr>
                                      <p:tavLst>
                                        <p:tav tm="0">
                                          <p:val>
                                            <p:strVal val="#ppt_y+.1"/>
                                          </p:val>
                                        </p:tav>
                                        <p:tav tm="100000">
                                          <p:val>
                                            <p:strVal val="#ppt_y"/>
                                          </p:val>
                                        </p:tav>
                                      </p:tavLst>
                                    </p:anim>
                                  </p:childTnLst>
                                </p:cTn>
                              </p:par>
                              <p:par>
                                <p:cTn id="104" presetID="42" presetClass="entr" presetSubtype="0" fill="hold" nodeType="withEffect">
                                  <p:stCondLst>
                                    <p:cond delay="0"/>
                                  </p:stCondLst>
                                  <p:childTnLst>
                                    <p:set>
                                      <p:cBhvr>
                                        <p:cTn id="105" dur="1" fill="hold">
                                          <p:stCondLst>
                                            <p:cond delay="0"/>
                                          </p:stCondLst>
                                        </p:cTn>
                                        <p:tgtEl>
                                          <p:spTgt spid="40"/>
                                        </p:tgtEl>
                                        <p:attrNameLst>
                                          <p:attrName>style.visibility</p:attrName>
                                        </p:attrNameLst>
                                      </p:cBhvr>
                                      <p:to>
                                        <p:strVal val="visible"/>
                                      </p:to>
                                    </p:set>
                                    <p:animEffect transition="in" filter="fade">
                                      <p:cBhvr>
                                        <p:cTn id="106" dur="1000"/>
                                        <p:tgtEl>
                                          <p:spTgt spid="40"/>
                                        </p:tgtEl>
                                      </p:cBhvr>
                                    </p:animEffect>
                                    <p:anim calcmode="lin" valueType="num">
                                      <p:cBhvr>
                                        <p:cTn id="107" dur="1000" fill="hold"/>
                                        <p:tgtEl>
                                          <p:spTgt spid="40"/>
                                        </p:tgtEl>
                                        <p:attrNameLst>
                                          <p:attrName>ppt_x</p:attrName>
                                        </p:attrNameLst>
                                      </p:cBhvr>
                                      <p:tavLst>
                                        <p:tav tm="0">
                                          <p:val>
                                            <p:strVal val="#ppt_x"/>
                                          </p:val>
                                        </p:tav>
                                        <p:tav tm="100000">
                                          <p:val>
                                            <p:strVal val="#ppt_x"/>
                                          </p:val>
                                        </p:tav>
                                      </p:tavLst>
                                    </p:anim>
                                    <p:anim calcmode="lin" valueType="num">
                                      <p:cBhvr>
                                        <p:cTn id="108" dur="1000" fill="hold"/>
                                        <p:tgtEl>
                                          <p:spTgt spid="40"/>
                                        </p:tgtEl>
                                        <p:attrNameLst>
                                          <p:attrName>ppt_y</p:attrName>
                                        </p:attrNameLst>
                                      </p:cBhvr>
                                      <p:tavLst>
                                        <p:tav tm="0">
                                          <p:val>
                                            <p:strVal val="#ppt_y+.1"/>
                                          </p:val>
                                        </p:tav>
                                        <p:tav tm="100000">
                                          <p:val>
                                            <p:strVal val="#ppt_y"/>
                                          </p:val>
                                        </p:tav>
                                      </p:tavLst>
                                    </p:anim>
                                  </p:childTnLst>
                                </p:cTn>
                              </p:par>
                              <p:par>
                                <p:cTn id="109" presetID="42" presetClass="entr" presetSubtype="0" fill="hold" nodeType="withEffect">
                                  <p:stCondLst>
                                    <p:cond delay="0"/>
                                  </p:stCondLst>
                                  <p:childTnLst>
                                    <p:set>
                                      <p:cBhvr>
                                        <p:cTn id="110" dur="1" fill="hold">
                                          <p:stCondLst>
                                            <p:cond delay="0"/>
                                          </p:stCondLst>
                                        </p:cTn>
                                        <p:tgtEl>
                                          <p:spTgt spid="73"/>
                                        </p:tgtEl>
                                        <p:attrNameLst>
                                          <p:attrName>style.visibility</p:attrName>
                                        </p:attrNameLst>
                                      </p:cBhvr>
                                      <p:to>
                                        <p:strVal val="visible"/>
                                      </p:to>
                                    </p:set>
                                    <p:animEffect transition="in" filter="fade">
                                      <p:cBhvr>
                                        <p:cTn id="111" dur="1000"/>
                                        <p:tgtEl>
                                          <p:spTgt spid="73"/>
                                        </p:tgtEl>
                                      </p:cBhvr>
                                    </p:animEffect>
                                    <p:anim calcmode="lin" valueType="num">
                                      <p:cBhvr>
                                        <p:cTn id="112" dur="1000" fill="hold"/>
                                        <p:tgtEl>
                                          <p:spTgt spid="73"/>
                                        </p:tgtEl>
                                        <p:attrNameLst>
                                          <p:attrName>ppt_x</p:attrName>
                                        </p:attrNameLst>
                                      </p:cBhvr>
                                      <p:tavLst>
                                        <p:tav tm="0">
                                          <p:val>
                                            <p:strVal val="#ppt_x"/>
                                          </p:val>
                                        </p:tav>
                                        <p:tav tm="100000">
                                          <p:val>
                                            <p:strVal val="#ppt_x"/>
                                          </p:val>
                                        </p:tav>
                                      </p:tavLst>
                                    </p:anim>
                                    <p:anim calcmode="lin" valueType="num">
                                      <p:cBhvr>
                                        <p:cTn id="113" dur="1000" fill="hold"/>
                                        <p:tgtEl>
                                          <p:spTgt spid="73"/>
                                        </p:tgtEl>
                                        <p:attrNameLst>
                                          <p:attrName>ppt_y</p:attrName>
                                        </p:attrNameLst>
                                      </p:cBhvr>
                                      <p:tavLst>
                                        <p:tav tm="0">
                                          <p:val>
                                            <p:strVal val="#ppt_y+.1"/>
                                          </p:val>
                                        </p:tav>
                                        <p:tav tm="100000">
                                          <p:val>
                                            <p:strVal val="#ppt_y"/>
                                          </p:val>
                                        </p:tav>
                                      </p:tavLst>
                                    </p:anim>
                                  </p:childTnLst>
                                </p:cTn>
                              </p:par>
                              <p:par>
                                <p:cTn id="114" presetID="42" presetClass="entr" presetSubtype="0" fill="hold" nodeType="withEffect">
                                  <p:stCondLst>
                                    <p:cond delay="0"/>
                                  </p:stCondLst>
                                  <p:childTnLst>
                                    <p:set>
                                      <p:cBhvr>
                                        <p:cTn id="115" dur="1" fill="hold">
                                          <p:stCondLst>
                                            <p:cond delay="0"/>
                                          </p:stCondLst>
                                        </p:cTn>
                                        <p:tgtEl>
                                          <p:spTgt spid="80"/>
                                        </p:tgtEl>
                                        <p:attrNameLst>
                                          <p:attrName>style.visibility</p:attrName>
                                        </p:attrNameLst>
                                      </p:cBhvr>
                                      <p:to>
                                        <p:strVal val="visible"/>
                                      </p:to>
                                    </p:set>
                                    <p:animEffect transition="in" filter="fade">
                                      <p:cBhvr>
                                        <p:cTn id="116" dur="1000"/>
                                        <p:tgtEl>
                                          <p:spTgt spid="80"/>
                                        </p:tgtEl>
                                      </p:cBhvr>
                                    </p:animEffect>
                                    <p:anim calcmode="lin" valueType="num">
                                      <p:cBhvr>
                                        <p:cTn id="117" dur="1000" fill="hold"/>
                                        <p:tgtEl>
                                          <p:spTgt spid="80"/>
                                        </p:tgtEl>
                                        <p:attrNameLst>
                                          <p:attrName>ppt_x</p:attrName>
                                        </p:attrNameLst>
                                      </p:cBhvr>
                                      <p:tavLst>
                                        <p:tav tm="0">
                                          <p:val>
                                            <p:strVal val="#ppt_x"/>
                                          </p:val>
                                        </p:tav>
                                        <p:tav tm="100000">
                                          <p:val>
                                            <p:strVal val="#ppt_x"/>
                                          </p:val>
                                        </p:tav>
                                      </p:tavLst>
                                    </p:anim>
                                    <p:anim calcmode="lin" valueType="num">
                                      <p:cBhvr>
                                        <p:cTn id="118" dur="1000" fill="hold"/>
                                        <p:tgtEl>
                                          <p:spTgt spid="80"/>
                                        </p:tgtEl>
                                        <p:attrNameLst>
                                          <p:attrName>ppt_y</p:attrName>
                                        </p:attrNameLst>
                                      </p:cBhvr>
                                      <p:tavLst>
                                        <p:tav tm="0">
                                          <p:val>
                                            <p:strVal val="#ppt_y+.1"/>
                                          </p:val>
                                        </p:tav>
                                        <p:tav tm="100000">
                                          <p:val>
                                            <p:strVal val="#ppt_y"/>
                                          </p:val>
                                        </p:tav>
                                      </p:tavLst>
                                    </p:anim>
                                  </p:childTnLst>
                                </p:cTn>
                              </p:par>
                            </p:childTnLst>
                          </p:cTn>
                        </p:par>
                      </p:childTnLst>
                    </p:cTn>
                  </p:par>
                  <p:par>
                    <p:cTn id="119" fill="hold">
                      <p:stCondLst>
                        <p:cond delay="indefinite"/>
                      </p:stCondLst>
                      <p:childTnLst>
                        <p:par>
                          <p:cTn id="120" fill="hold">
                            <p:stCondLst>
                              <p:cond delay="0"/>
                            </p:stCondLst>
                            <p:childTnLst>
                              <p:par>
                                <p:cTn id="121" presetID="47" presetClass="entr" presetSubtype="0" fill="hold" grpId="0" nodeType="clickEffect">
                                  <p:stCondLst>
                                    <p:cond delay="0"/>
                                  </p:stCondLst>
                                  <p:childTnLst>
                                    <p:set>
                                      <p:cBhvr>
                                        <p:cTn id="122" dur="1" fill="hold">
                                          <p:stCondLst>
                                            <p:cond delay="0"/>
                                          </p:stCondLst>
                                        </p:cTn>
                                        <p:tgtEl>
                                          <p:spTgt spid="92"/>
                                        </p:tgtEl>
                                        <p:attrNameLst>
                                          <p:attrName>style.visibility</p:attrName>
                                        </p:attrNameLst>
                                      </p:cBhvr>
                                      <p:to>
                                        <p:strVal val="visible"/>
                                      </p:to>
                                    </p:set>
                                    <p:animEffect transition="in" filter="fade">
                                      <p:cBhvr>
                                        <p:cTn id="123" dur="1000"/>
                                        <p:tgtEl>
                                          <p:spTgt spid="92"/>
                                        </p:tgtEl>
                                      </p:cBhvr>
                                    </p:animEffect>
                                    <p:anim calcmode="lin" valueType="num">
                                      <p:cBhvr>
                                        <p:cTn id="124" dur="1000" fill="hold"/>
                                        <p:tgtEl>
                                          <p:spTgt spid="92"/>
                                        </p:tgtEl>
                                        <p:attrNameLst>
                                          <p:attrName>ppt_x</p:attrName>
                                        </p:attrNameLst>
                                      </p:cBhvr>
                                      <p:tavLst>
                                        <p:tav tm="0">
                                          <p:val>
                                            <p:strVal val="#ppt_x"/>
                                          </p:val>
                                        </p:tav>
                                        <p:tav tm="100000">
                                          <p:val>
                                            <p:strVal val="#ppt_x"/>
                                          </p:val>
                                        </p:tav>
                                      </p:tavLst>
                                    </p:anim>
                                    <p:anim calcmode="lin" valueType="num">
                                      <p:cBhvr>
                                        <p:cTn id="125" dur="1000" fill="hold"/>
                                        <p:tgtEl>
                                          <p:spTgt spid="92"/>
                                        </p:tgtEl>
                                        <p:attrNameLst>
                                          <p:attrName>ppt_y</p:attrName>
                                        </p:attrNameLst>
                                      </p:cBhvr>
                                      <p:tavLst>
                                        <p:tav tm="0">
                                          <p:val>
                                            <p:strVal val="#ppt_y-.1"/>
                                          </p:val>
                                        </p:tav>
                                        <p:tav tm="100000">
                                          <p:val>
                                            <p:strVal val="#ppt_y"/>
                                          </p:val>
                                        </p:tav>
                                      </p:tavLst>
                                    </p:anim>
                                  </p:childTnLst>
                                </p:cTn>
                              </p:par>
                              <p:par>
                                <p:cTn id="126" presetID="47" presetClass="entr" presetSubtype="0" fill="hold" grpId="0" nodeType="withEffect">
                                  <p:stCondLst>
                                    <p:cond delay="0"/>
                                  </p:stCondLst>
                                  <p:childTnLst>
                                    <p:set>
                                      <p:cBhvr>
                                        <p:cTn id="127" dur="1" fill="hold">
                                          <p:stCondLst>
                                            <p:cond delay="0"/>
                                          </p:stCondLst>
                                        </p:cTn>
                                        <p:tgtEl>
                                          <p:spTgt spid="99"/>
                                        </p:tgtEl>
                                        <p:attrNameLst>
                                          <p:attrName>style.visibility</p:attrName>
                                        </p:attrNameLst>
                                      </p:cBhvr>
                                      <p:to>
                                        <p:strVal val="visible"/>
                                      </p:to>
                                    </p:set>
                                    <p:animEffect transition="in" filter="fade">
                                      <p:cBhvr>
                                        <p:cTn id="128" dur="1000"/>
                                        <p:tgtEl>
                                          <p:spTgt spid="99"/>
                                        </p:tgtEl>
                                      </p:cBhvr>
                                    </p:animEffect>
                                    <p:anim calcmode="lin" valueType="num">
                                      <p:cBhvr>
                                        <p:cTn id="129" dur="1000" fill="hold"/>
                                        <p:tgtEl>
                                          <p:spTgt spid="99"/>
                                        </p:tgtEl>
                                        <p:attrNameLst>
                                          <p:attrName>ppt_x</p:attrName>
                                        </p:attrNameLst>
                                      </p:cBhvr>
                                      <p:tavLst>
                                        <p:tav tm="0">
                                          <p:val>
                                            <p:strVal val="#ppt_x"/>
                                          </p:val>
                                        </p:tav>
                                        <p:tav tm="100000">
                                          <p:val>
                                            <p:strVal val="#ppt_x"/>
                                          </p:val>
                                        </p:tav>
                                      </p:tavLst>
                                    </p:anim>
                                    <p:anim calcmode="lin" valueType="num">
                                      <p:cBhvr>
                                        <p:cTn id="130" dur="1000" fill="hold"/>
                                        <p:tgtEl>
                                          <p:spTgt spid="99"/>
                                        </p:tgtEl>
                                        <p:attrNameLst>
                                          <p:attrName>ppt_y</p:attrName>
                                        </p:attrNameLst>
                                      </p:cBhvr>
                                      <p:tavLst>
                                        <p:tav tm="0">
                                          <p:val>
                                            <p:strVal val="#ppt_y-.1"/>
                                          </p:val>
                                        </p:tav>
                                        <p:tav tm="100000">
                                          <p:val>
                                            <p:strVal val="#ppt_y"/>
                                          </p:val>
                                        </p:tav>
                                      </p:tavLst>
                                    </p:anim>
                                  </p:childTnLst>
                                </p:cTn>
                              </p:par>
                              <p:par>
                                <p:cTn id="131" presetID="47" presetClass="entr" presetSubtype="0" fill="hold" grpId="0" nodeType="withEffect">
                                  <p:stCondLst>
                                    <p:cond delay="0"/>
                                  </p:stCondLst>
                                  <p:childTnLst>
                                    <p:set>
                                      <p:cBhvr>
                                        <p:cTn id="132" dur="1" fill="hold">
                                          <p:stCondLst>
                                            <p:cond delay="0"/>
                                          </p:stCondLst>
                                        </p:cTn>
                                        <p:tgtEl>
                                          <p:spTgt spid="108"/>
                                        </p:tgtEl>
                                        <p:attrNameLst>
                                          <p:attrName>style.visibility</p:attrName>
                                        </p:attrNameLst>
                                      </p:cBhvr>
                                      <p:to>
                                        <p:strVal val="visible"/>
                                      </p:to>
                                    </p:set>
                                    <p:animEffect transition="in" filter="fade">
                                      <p:cBhvr>
                                        <p:cTn id="133" dur="1000"/>
                                        <p:tgtEl>
                                          <p:spTgt spid="108"/>
                                        </p:tgtEl>
                                      </p:cBhvr>
                                    </p:animEffect>
                                    <p:anim calcmode="lin" valueType="num">
                                      <p:cBhvr>
                                        <p:cTn id="134" dur="1000" fill="hold"/>
                                        <p:tgtEl>
                                          <p:spTgt spid="108"/>
                                        </p:tgtEl>
                                        <p:attrNameLst>
                                          <p:attrName>ppt_x</p:attrName>
                                        </p:attrNameLst>
                                      </p:cBhvr>
                                      <p:tavLst>
                                        <p:tav tm="0">
                                          <p:val>
                                            <p:strVal val="#ppt_x"/>
                                          </p:val>
                                        </p:tav>
                                        <p:tav tm="100000">
                                          <p:val>
                                            <p:strVal val="#ppt_x"/>
                                          </p:val>
                                        </p:tav>
                                      </p:tavLst>
                                    </p:anim>
                                    <p:anim calcmode="lin" valueType="num">
                                      <p:cBhvr>
                                        <p:cTn id="135" dur="1000" fill="hold"/>
                                        <p:tgtEl>
                                          <p:spTgt spid="108"/>
                                        </p:tgtEl>
                                        <p:attrNameLst>
                                          <p:attrName>ppt_y</p:attrName>
                                        </p:attrNameLst>
                                      </p:cBhvr>
                                      <p:tavLst>
                                        <p:tav tm="0">
                                          <p:val>
                                            <p:strVal val="#ppt_y-.1"/>
                                          </p:val>
                                        </p:tav>
                                        <p:tav tm="100000">
                                          <p:val>
                                            <p:strVal val="#ppt_y"/>
                                          </p:val>
                                        </p:tav>
                                      </p:tavLst>
                                    </p:anim>
                                  </p:childTnLst>
                                </p:cTn>
                              </p:par>
                              <p:par>
                                <p:cTn id="136" presetID="47" presetClass="entr" presetSubtype="0" fill="hold" grpId="0" nodeType="withEffect">
                                  <p:stCondLst>
                                    <p:cond delay="0"/>
                                  </p:stCondLst>
                                  <p:childTnLst>
                                    <p:set>
                                      <p:cBhvr>
                                        <p:cTn id="137" dur="1" fill="hold">
                                          <p:stCondLst>
                                            <p:cond delay="0"/>
                                          </p:stCondLst>
                                        </p:cTn>
                                        <p:tgtEl>
                                          <p:spTgt spid="125"/>
                                        </p:tgtEl>
                                        <p:attrNameLst>
                                          <p:attrName>style.visibility</p:attrName>
                                        </p:attrNameLst>
                                      </p:cBhvr>
                                      <p:to>
                                        <p:strVal val="visible"/>
                                      </p:to>
                                    </p:set>
                                    <p:animEffect transition="in" filter="fade">
                                      <p:cBhvr>
                                        <p:cTn id="138" dur="1000"/>
                                        <p:tgtEl>
                                          <p:spTgt spid="125"/>
                                        </p:tgtEl>
                                      </p:cBhvr>
                                    </p:animEffect>
                                    <p:anim calcmode="lin" valueType="num">
                                      <p:cBhvr>
                                        <p:cTn id="139" dur="1000" fill="hold"/>
                                        <p:tgtEl>
                                          <p:spTgt spid="125"/>
                                        </p:tgtEl>
                                        <p:attrNameLst>
                                          <p:attrName>ppt_x</p:attrName>
                                        </p:attrNameLst>
                                      </p:cBhvr>
                                      <p:tavLst>
                                        <p:tav tm="0">
                                          <p:val>
                                            <p:strVal val="#ppt_x"/>
                                          </p:val>
                                        </p:tav>
                                        <p:tav tm="100000">
                                          <p:val>
                                            <p:strVal val="#ppt_x"/>
                                          </p:val>
                                        </p:tav>
                                      </p:tavLst>
                                    </p:anim>
                                    <p:anim calcmode="lin" valueType="num">
                                      <p:cBhvr>
                                        <p:cTn id="140" dur="1000" fill="hold"/>
                                        <p:tgtEl>
                                          <p:spTgt spid="125"/>
                                        </p:tgtEl>
                                        <p:attrNameLst>
                                          <p:attrName>ppt_y</p:attrName>
                                        </p:attrNameLst>
                                      </p:cBhvr>
                                      <p:tavLst>
                                        <p:tav tm="0">
                                          <p:val>
                                            <p:strVal val="#ppt_y-.1"/>
                                          </p:val>
                                        </p:tav>
                                        <p:tav tm="100000">
                                          <p:val>
                                            <p:strVal val="#ppt_y"/>
                                          </p:val>
                                        </p:tav>
                                      </p:tavLst>
                                    </p:anim>
                                  </p:childTnLst>
                                </p:cTn>
                              </p:par>
                              <p:par>
                                <p:cTn id="141" presetID="47" presetClass="entr" presetSubtype="0" fill="hold" grpId="0" nodeType="withEffect">
                                  <p:stCondLst>
                                    <p:cond delay="0"/>
                                  </p:stCondLst>
                                  <p:childTnLst>
                                    <p:set>
                                      <p:cBhvr>
                                        <p:cTn id="142" dur="1" fill="hold">
                                          <p:stCondLst>
                                            <p:cond delay="0"/>
                                          </p:stCondLst>
                                        </p:cTn>
                                        <p:tgtEl>
                                          <p:spTgt spid="126"/>
                                        </p:tgtEl>
                                        <p:attrNameLst>
                                          <p:attrName>style.visibility</p:attrName>
                                        </p:attrNameLst>
                                      </p:cBhvr>
                                      <p:to>
                                        <p:strVal val="visible"/>
                                      </p:to>
                                    </p:set>
                                    <p:animEffect transition="in" filter="fade">
                                      <p:cBhvr>
                                        <p:cTn id="143" dur="1000"/>
                                        <p:tgtEl>
                                          <p:spTgt spid="126"/>
                                        </p:tgtEl>
                                      </p:cBhvr>
                                    </p:animEffect>
                                    <p:anim calcmode="lin" valueType="num">
                                      <p:cBhvr>
                                        <p:cTn id="144" dur="1000" fill="hold"/>
                                        <p:tgtEl>
                                          <p:spTgt spid="126"/>
                                        </p:tgtEl>
                                        <p:attrNameLst>
                                          <p:attrName>ppt_x</p:attrName>
                                        </p:attrNameLst>
                                      </p:cBhvr>
                                      <p:tavLst>
                                        <p:tav tm="0">
                                          <p:val>
                                            <p:strVal val="#ppt_x"/>
                                          </p:val>
                                        </p:tav>
                                        <p:tav tm="100000">
                                          <p:val>
                                            <p:strVal val="#ppt_x"/>
                                          </p:val>
                                        </p:tav>
                                      </p:tavLst>
                                    </p:anim>
                                    <p:anim calcmode="lin" valueType="num">
                                      <p:cBhvr>
                                        <p:cTn id="145" dur="1000" fill="hold"/>
                                        <p:tgtEl>
                                          <p:spTgt spid="126"/>
                                        </p:tgtEl>
                                        <p:attrNameLst>
                                          <p:attrName>ppt_y</p:attrName>
                                        </p:attrNameLst>
                                      </p:cBhvr>
                                      <p:tavLst>
                                        <p:tav tm="0">
                                          <p:val>
                                            <p:strVal val="#ppt_y-.1"/>
                                          </p:val>
                                        </p:tav>
                                        <p:tav tm="100000">
                                          <p:val>
                                            <p:strVal val="#ppt_y"/>
                                          </p:val>
                                        </p:tav>
                                      </p:tavLst>
                                    </p:anim>
                                  </p:childTnLst>
                                </p:cTn>
                              </p:par>
                              <p:par>
                                <p:cTn id="146" presetID="47" presetClass="entr" presetSubtype="0" fill="hold" grpId="0" nodeType="withEffect">
                                  <p:stCondLst>
                                    <p:cond delay="0"/>
                                  </p:stCondLst>
                                  <p:childTnLst>
                                    <p:set>
                                      <p:cBhvr>
                                        <p:cTn id="147" dur="1" fill="hold">
                                          <p:stCondLst>
                                            <p:cond delay="0"/>
                                          </p:stCondLst>
                                        </p:cTn>
                                        <p:tgtEl>
                                          <p:spTgt spid="127"/>
                                        </p:tgtEl>
                                        <p:attrNameLst>
                                          <p:attrName>style.visibility</p:attrName>
                                        </p:attrNameLst>
                                      </p:cBhvr>
                                      <p:to>
                                        <p:strVal val="visible"/>
                                      </p:to>
                                    </p:set>
                                    <p:animEffect transition="in" filter="fade">
                                      <p:cBhvr>
                                        <p:cTn id="148" dur="1000"/>
                                        <p:tgtEl>
                                          <p:spTgt spid="127"/>
                                        </p:tgtEl>
                                      </p:cBhvr>
                                    </p:animEffect>
                                    <p:anim calcmode="lin" valueType="num">
                                      <p:cBhvr>
                                        <p:cTn id="149" dur="1000" fill="hold"/>
                                        <p:tgtEl>
                                          <p:spTgt spid="127"/>
                                        </p:tgtEl>
                                        <p:attrNameLst>
                                          <p:attrName>ppt_x</p:attrName>
                                        </p:attrNameLst>
                                      </p:cBhvr>
                                      <p:tavLst>
                                        <p:tav tm="0">
                                          <p:val>
                                            <p:strVal val="#ppt_x"/>
                                          </p:val>
                                        </p:tav>
                                        <p:tav tm="100000">
                                          <p:val>
                                            <p:strVal val="#ppt_x"/>
                                          </p:val>
                                        </p:tav>
                                      </p:tavLst>
                                    </p:anim>
                                    <p:anim calcmode="lin" valueType="num">
                                      <p:cBhvr>
                                        <p:cTn id="150" dur="1000" fill="hold"/>
                                        <p:tgtEl>
                                          <p:spTgt spid="127"/>
                                        </p:tgtEl>
                                        <p:attrNameLst>
                                          <p:attrName>ppt_y</p:attrName>
                                        </p:attrNameLst>
                                      </p:cBhvr>
                                      <p:tavLst>
                                        <p:tav tm="0">
                                          <p:val>
                                            <p:strVal val="#ppt_y-.1"/>
                                          </p:val>
                                        </p:tav>
                                        <p:tav tm="100000">
                                          <p:val>
                                            <p:strVal val="#ppt_y"/>
                                          </p:val>
                                        </p:tav>
                                      </p:tavLst>
                                    </p:anim>
                                  </p:childTnLst>
                                </p:cTn>
                              </p:par>
                              <p:par>
                                <p:cTn id="151" presetID="47" presetClass="entr" presetSubtype="0" fill="hold" nodeType="withEffect">
                                  <p:stCondLst>
                                    <p:cond delay="0"/>
                                  </p:stCondLst>
                                  <p:childTnLst>
                                    <p:set>
                                      <p:cBhvr>
                                        <p:cTn id="152" dur="1" fill="hold">
                                          <p:stCondLst>
                                            <p:cond delay="0"/>
                                          </p:stCondLst>
                                        </p:cTn>
                                        <p:tgtEl>
                                          <p:spTgt spid="102"/>
                                        </p:tgtEl>
                                        <p:attrNameLst>
                                          <p:attrName>style.visibility</p:attrName>
                                        </p:attrNameLst>
                                      </p:cBhvr>
                                      <p:to>
                                        <p:strVal val="visible"/>
                                      </p:to>
                                    </p:set>
                                    <p:animEffect transition="in" filter="fade">
                                      <p:cBhvr>
                                        <p:cTn id="153" dur="1000"/>
                                        <p:tgtEl>
                                          <p:spTgt spid="102"/>
                                        </p:tgtEl>
                                      </p:cBhvr>
                                    </p:animEffect>
                                    <p:anim calcmode="lin" valueType="num">
                                      <p:cBhvr>
                                        <p:cTn id="154" dur="1000" fill="hold"/>
                                        <p:tgtEl>
                                          <p:spTgt spid="102"/>
                                        </p:tgtEl>
                                        <p:attrNameLst>
                                          <p:attrName>ppt_x</p:attrName>
                                        </p:attrNameLst>
                                      </p:cBhvr>
                                      <p:tavLst>
                                        <p:tav tm="0">
                                          <p:val>
                                            <p:strVal val="#ppt_x"/>
                                          </p:val>
                                        </p:tav>
                                        <p:tav tm="100000">
                                          <p:val>
                                            <p:strVal val="#ppt_x"/>
                                          </p:val>
                                        </p:tav>
                                      </p:tavLst>
                                    </p:anim>
                                    <p:anim calcmode="lin" valueType="num">
                                      <p:cBhvr>
                                        <p:cTn id="155" dur="1000" fill="hold"/>
                                        <p:tgtEl>
                                          <p:spTgt spid="102"/>
                                        </p:tgtEl>
                                        <p:attrNameLst>
                                          <p:attrName>ppt_y</p:attrName>
                                        </p:attrNameLst>
                                      </p:cBhvr>
                                      <p:tavLst>
                                        <p:tav tm="0">
                                          <p:val>
                                            <p:strVal val="#ppt_y-.1"/>
                                          </p:val>
                                        </p:tav>
                                        <p:tav tm="100000">
                                          <p:val>
                                            <p:strVal val="#ppt_y"/>
                                          </p:val>
                                        </p:tav>
                                      </p:tavLst>
                                    </p:anim>
                                  </p:childTnLst>
                                </p:cTn>
                              </p:par>
                              <p:par>
                                <p:cTn id="156" presetID="47" presetClass="entr" presetSubtype="0" fill="hold" nodeType="withEffect">
                                  <p:stCondLst>
                                    <p:cond delay="0"/>
                                  </p:stCondLst>
                                  <p:childTnLst>
                                    <p:set>
                                      <p:cBhvr>
                                        <p:cTn id="157" dur="1" fill="hold">
                                          <p:stCondLst>
                                            <p:cond delay="0"/>
                                          </p:stCondLst>
                                        </p:cTn>
                                        <p:tgtEl>
                                          <p:spTgt spid="94"/>
                                        </p:tgtEl>
                                        <p:attrNameLst>
                                          <p:attrName>style.visibility</p:attrName>
                                        </p:attrNameLst>
                                      </p:cBhvr>
                                      <p:to>
                                        <p:strVal val="visible"/>
                                      </p:to>
                                    </p:set>
                                    <p:animEffect transition="in" filter="fade">
                                      <p:cBhvr>
                                        <p:cTn id="158" dur="1000"/>
                                        <p:tgtEl>
                                          <p:spTgt spid="94"/>
                                        </p:tgtEl>
                                      </p:cBhvr>
                                    </p:animEffect>
                                    <p:anim calcmode="lin" valueType="num">
                                      <p:cBhvr>
                                        <p:cTn id="159" dur="1000" fill="hold"/>
                                        <p:tgtEl>
                                          <p:spTgt spid="94"/>
                                        </p:tgtEl>
                                        <p:attrNameLst>
                                          <p:attrName>ppt_x</p:attrName>
                                        </p:attrNameLst>
                                      </p:cBhvr>
                                      <p:tavLst>
                                        <p:tav tm="0">
                                          <p:val>
                                            <p:strVal val="#ppt_x"/>
                                          </p:val>
                                        </p:tav>
                                        <p:tav tm="100000">
                                          <p:val>
                                            <p:strVal val="#ppt_x"/>
                                          </p:val>
                                        </p:tav>
                                      </p:tavLst>
                                    </p:anim>
                                    <p:anim calcmode="lin" valueType="num">
                                      <p:cBhvr>
                                        <p:cTn id="160" dur="1000" fill="hold"/>
                                        <p:tgtEl>
                                          <p:spTgt spid="94"/>
                                        </p:tgtEl>
                                        <p:attrNameLst>
                                          <p:attrName>ppt_y</p:attrName>
                                        </p:attrNameLst>
                                      </p:cBhvr>
                                      <p:tavLst>
                                        <p:tav tm="0">
                                          <p:val>
                                            <p:strVal val="#ppt_y-.1"/>
                                          </p:val>
                                        </p:tav>
                                        <p:tav tm="100000">
                                          <p:val>
                                            <p:strVal val="#ppt_y"/>
                                          </p:val>
                                        </p:tav>
                                      </p:tavLst>
                                    </p:anim>
                                  </p:childTnLst>
                                </p:cTn>
                              </p:par>
                              <p:par>
                                <p:cTn id="161" presetID="47" presetClass="entr" presetSubtype="0" fill="hold" nodeType="withEffect">
                                  <p:stCondLst>
                                    <p:cond delay="0"/>
                                  </p:stCondLst>
                                  <p:childTnLst>
                                    <p:set>
                                      <p:cBhvr>
                                        <p:cTn id="162" dur="1" fill="hold">
                                          <p:stCondLst>
                                            <p:cond delay="0"/>
                                          </p:stCondLst>
                                        </p:cTn>
                                        <p:tgtEl>
                                          <p:spTgt spid="87"/>
                                        </p:tgtEl>
                                        <p:attrNameLst>
                                          <p:attrName>style.visibility</p:attrName>
                                        </p:attrNameLst>
                                      </p:cBhvr>
                                      <p:to>
                                        <p:strVal val="visible"/>
                                      </p:to>
                                    </p:set>
                                    <p:animEffect transition="in" filter="fade">
                                      <p:cBhvr>
                                        <p:cTn id="163" dur="1000"/>
                                        <p:tgtEl>
                                          <p:spTgt spid="87"/>
                                        </p:tgtEl>
                                      </p:cBhvr>
                                    </p:animEffect>
                                    <p:anim calcmode="lin" valueType="num">
                                      <p:cBhvr>
                                        <p:cTn id="164" dur="1000" fill="hold"/>
                                        <p:tgtEl>
                                          <p:spTgt spid="87"/>
                                        </p:tgtEl>
                                        <p:attrNameLst>
                                          <p:attrName>ppt_x</p:attrName>
                                        </p:attrNameLst>
                                      </p:cBhvr>
                                      <p:tavLst>
                                        <p:tav tm="0">
                                          <p:val>
                                            <p:strVal val="#ppt_x"/>
                                          </p:val>
                                        </p:tav>
                                        <p:tav tm="100000">
                                          <p:val>
                                            <p:strVal val="#ppt_x"/>
                                          </p:val>
                                        </p:tav>
                                      </p:tavLst>
                                    </p:anim>
                                    <p:anim calcmode="lin" valueType="num">
                                      <p:cBhvr>
                                        <p:cTn id="165" dur="1000" fill="hold"/>
                                        <p:tgtEl>
                                          <p:spTgt spid="8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56" grpId="0" animBg="1"/>
      <p:bldP spid="78" grpId="0" animBg="1"/>
      <p:bldP spid="85" grpId="0" animBg="1"/>
      <p:bldP spid="92" grpId="0" animBg="1"/>
      <p:bldP spid="99" grpId="0" animBg="1"/>
      <p:bldP spid="108" grpId="0" animBg="1"/>
      <p:bldP spid="121" grpId="0"/>
      <p:bldP spid="122" grpId="0"/>
      <p:bldP spid="123" grpId="0"/>
      <p:bldP spid="124" grpId="0"/>
      <p:bldP spid="125" grpId="0"/>
      <p:bldP spid="126" grpId="0"/>
      <p:bldP spid="12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568443" y="319365"/>
            <a:ext cx="3809921" cy="420564"/>
            <a:chOff x="568442" y="319364"/>
            <a:chExt cx="3809924" cy="420565"/>
          </a:xfrm>
        </p:grpSpPr>
        <p:sp>
          <p:nvSpPr>
            <p:cNvPr id="151" name="文本框 23"/>
            <p:cNvSpPr txBox="1"/>
            <p:nvPr/>
          </p:nvSpPr>
          <p:spPr>
            <a:xfrm>
              <a:off x="665958" y="319364"/>
              <a:ext cx="1909498" cy="420565"/>
            </a:xfrm>
            <a:prstGeom prst="rect">
              <a:avLst/>
            </a:prstGeom>
            <a:noFill/>
          </p:spPr>
          <p:txBody>
            <a:bodyPr wrap="none" rtlCol="0">
              <a:spAutoFit/>
            </a:bodyPr>
            <a:lstStyle/>
            <a:p>
              <a:r>
                <a:rPr lang="zh-CN" altLang="en-US" sz="2135" dirty="0">
                  <a:solidFill>
                    <a:schemeClr val="bg1"/>
                  </a:solidFill>
                  <a:latin typeface="微软雅黑" panose="020B0503020204020204" charset="-122"/>
                </a:rPr>
                <a:t>标题文字内容 </a:t>
              </a:r>
              <a:endParaRPr lang="zh-CN" altLang="en-US" sz="2135" dirty="0">
                <a:solidFill>
                  <a:schemeClr val="bg1"/>
                </a:solidFill>
                <a:latin typeface="微软雅黑" panose="020B0503020204020204" charset="-122"/>
              </a:endParaRP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微软雅黑" panose="020B0503020204020204" charset="-122"/>
              </a:endParaRPr>
            </a:p>
          </p:txBody>
        </p:sp>
        <p:sp>
          <p:nvSpPr>
            <p:cNvPr id="153" name="文本框 23"/>
            <p:cNvSpPr txBox="1"/>
            <p:nvPr/>
          </p:nvSpPr>
          <p:spPr>
            <a:xfrm>
              <a:off x="2306003" y="429775"/>
              <a:ext cx="2072363" cy="297455"/>
            </a:xfrm>
            <a:prstGeom prst="rect">
              <a:avLst/>
            </a:prstGeom>
            <a:noFill/>
          </p:spPr>
          <p:txBody>
            <a:bodyPr wrap="none" rtlCol="0">
              <a:spAutoFit/>
            </a:bodyPr>
            <a:lstStyle/>
            <a:p>
              <a:r>
                <a:rPr lang="en-US" altLang="zh-CN" sz="1335" dirty="0">
                  <a:solidFill>
                    <a:schemeClr val="bg1"/>
                  </a:solidFill>
                  <a:latin typeface="微软雅黑" panose="020B0503020204020204" charset="-122"/>
                </a:rPr>
                <a:t>  Click here to add Title</a:t>
              </a:r>
              <a:endParaRPr lang="zh-CN" altLang="en-US" sz="1335" dirty="0">
                <a:solidFill>
                  <a:schemeClr val="bg1"/>
                </a:solidFill>
                <a:latin typeface="微软雅黑" panose="020B0503020204020204" charset="-122"/>
              </a:endParaRPr>
            </a:p>
          </p:txBody>
        </p:sp>
      </p:grpSp>
      <p:grpSp>
        <p:nvGrpSpPr>
          <p:cNvPr id="57" name="组合 56"/>
          <p:cNvGrpSpPr/>
          <p:nvPr/>
        </p:nvGrpSpPr>
        <p:grpSpPr>
          <a:xfrm>
            <a:off x="2736424" y="3497111"/>
            <a:ext cx="1631384" cy="491373"/>
            <a:chOff x="3838575" y="2712368"/>
            <a:chExt cx="1604974" cy="368530"/>
          </a:xfrm>
        </p:grpSpPr>
        <p:cxnSp>
          <p:nvCxnSpPr>
            <p:cNvPr id="58" name="直接连接符 57"/>
            <p:cNvCxnSpPr/>
            <p:nvPr/>
          </p:nvCxnSpPr>
          <p:spPr>
            <a:xfrm>
              <a:off x="3838575" y="2892218"/>
              <a:ext cx="593181" cy="0"/>
            </a:xfrm>
            <a:prstGeom prst="line">
              <a:avLst/>
            </a:prstGeom>
            <a:noFill/>
            <a:ln w="19050" cap="rnd">
              <a:solidFill>
                <a:schemeClr val="bg1"/>
              </a:solidFill>
              <a:prstDash val="sysDot"/>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9" name="直接连接符 58"/>
            <p:cNvCxnSpPr/>
            <p:nvPr/>
          </p:nvCxnSpPr>
          <p:spPr>
            <a:xfrm>
              <a:off x="4952634" y="2911353"/>
              <a:ext cx="490915" cy="0"/>
            </a:xfrm>
            <a:prstGeom prst="line">
              <a:avLst/>
            </a:prstGeom>
            <a:noFill/>
            <a:ln w="19050" cap="rnd">
              <a:solidFill>
                <a:schemeClr val="bg1"/>
              </a:solidFill>
              <a:prstDash val="sysDot"/>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0" name="直接连接符 59"/>
            <p:cNvCxnSpPr/>
            <p:nvPr/>
          </p:nvCxnSpPr>
          <p:spPr>
            <a:xfrm flipV="1">
              <a:off x="4405565" y="2712368"/>
              <a:ext cx="186017" cy="189461"/>
            </a:xfrm>
            <a:prstGeom prst="line">
              <a:avLst/>
            </a:prstGeom>
            <a:noFill/>
            <a:ln w="19050" cap="rnd">
              <a:solidFill>
                <a:schemeClr val="bg1"/>
              </a:solidFill>
              <a:prstDash val="sysDot"/>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1" name="直接连接符 60"/>
            <p:cNvCxnSpPr/>
            <p:nvPr/>
          </p:nvCxnSpPr>
          <p:spPr>
            <a:xfrm flipV="1">
              <a:off x="4807526" y="2899283"/>
              <a:ext cx="171299" cy="174470"/>
            </a:xfrm>
            <a:prstGeom prst="line">
              <a:avLst/>
            </a:prstGeom>
            <a:noFill/>
            <a:ln w="19050" cap="rnd">
              <a:solidFill>
                <a:schemeClr val="bg1"/>
              </a:solidFill>
              <a:prstDash val="sysDot"/>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2" name="直接连接符 61"/>
            <p:cNvCxnSpPr/>
            <p:nvPr/>
          </p:nvCxnSpPr>
          <p:spPr>
            <a:xfrm flipH="1" flipV="1">
              <a:off x="4543202" y="2717130"/>
              <a:ext cx="316707" cy="363768"/>
            </a:xfrm>
            <a:prstGeom prst="line">
              <a:avLst/>
            </a:prstGeom>
            <a:noFill/>
            <a:ln w="19050" cap="rnd">
              <a:solidFill>
                <a:schemeClr val="bg1"/>
              </a:solidFill>
              <a:prstDash val="sysDot"/>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63" name="组合 62"/>
          <p:cNvGrpSpPr/>
          <p:nvPr/>
        </p:nvGrpSpPr>
        <p:grpSpPr>
          <a:xfrm>
            <a:off x="1048058" y="2794788"/>
            <a:ext cx="1815231" cy="1818904"/>
            <a:chOff x="7146423" y="413387"/>
            <a:chExt cx="495231" cy="496232"/>
          </a:xfrm>
        </p:grpSpPr>
        <p:grpSp>
          <p:nvGrpSpPr>
            <p:cNvPr id="64" name="组合 63"/>
            <p:cNvGrpSpPr/>
            <p:nvPr/>
          </p:nvGrpSpPr>
          <p:grpSpPr>
            <a:xfrm>
              <a:off x="7146423" y="413387"/>
              <a:ext cx="495231" cy="496232"/>
              <a:chOff x="1589596" y="810715"/>
              <a:chExt cx="2340698" cy="2345431"/>
            </a:xfrm>
          </p:grpSpPr>
          <p:grpSp>
            <p:nvGrpSpPr>
              <p:cNvPr id="66" name="组合 79"/>
              <p:cNvGrpSpPr/>
              <p:nvPr/>
            </p:nvGrpSpPr>
            <p:grpSpPr bwMode="auto">
              <a:xfrm>
                <a:off x="1589596" y="810715"/>
                <a:ext cx="2340698" cy="2345431"/>
                <a:chOff x="6379729" y="2488774"/>
                <a:chExt cx="2513016" cy="2513016"/>
              </a:xfrm>
            </p:grpSpPr>
            <p:sp>
              <p:nvSpPr>
                <p:cNvPr id="6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2400" kern="0">
                    <a:solidFill>
                      <a:srgbClr val="FFFFFF"/>
                    </a:solidFill>
                    <a:ea typeface="宋体" panose="02010600030101010101" pitchFamily="2" charset="-122"/>
                  </a:endParaRPr>
                </a:p>
              </p:txBody>
            </p:sp>
            <p:sp>
              <p:nvSpPr>
                <p:cNvPr id="69"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rgbClr val="FFFFFF"/>
                    </a:solidFill>
                  </a:endParaRPr>
                </a:p>
              </p:txBody>
            </p:sp>
          </p:grpSp>
          <p:sp>
            <p:nvSpPr>
              <p:cNvPr id="67" name="椭圆 80"/>
              <p:cNvSpPr/>
              <p:nvPr/>
            </p:nvSpPr>
            <p:spPr bwMode="auto">
              <a:xfrm>
                <a:off x="1932719" y="1141998"/>
                <a:ext cx="1691507" cy="1694935"/>
              </a:xfrm>
              <a:prstGeom prst="ellipse">
                <a:avLst/>
              </a:prstGeom>
              <a:solidFill>
                <a:schemeClr val="bg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335" b="1" kern="0" dirty="0">
                  <a:ln w="12700">
                    <a:solidFill>
                      <a:srgbClr val="01AB95">
                        <a:satMod val="155000"/>
                      </a:srgbClr>
                    </a:solidFill>
                    <a:prstDash val="solid"/>
                  </a:ln>
                  <a:solidFill>
                    <a:srgbClr val="F3908C">
                      <a:tint val="85000"/>
                      <a:satMod val="155000"/>
                    </a:srgbClr>
                  </a:solidFill>
                  <a:effectLst>
                    <a:outerShdw blurRad="41275" dist="20320" dir="1800000" algn="tl" rotWithShape="0">
                      <a:srgbClr val="000000">
                        <a:alpha val="40000"/>
                      </a:srgbClr>
                    </a:outerShdw>
                  </a:effectLst>
                  <a:latin typeface="微软雅黑" panose="020B0503020204020204" charset="-122"/>
                  <a:ea typeface="微软雅黑" panose="020B0503020204020204" charset="-122"/>
                </a:endParaRPr>
              </a:p>
            </p:txBody>
          </p:sp>
        </p:grpSp>
        <p:sp>
          <p:nvSpPr>
            <p:cNvPr id="65" name="TextBox 64"/>
            <p:cNvSpPr txBox="1"/>
            <p:nvPr/>
          </p:nvSpPr>
          <p:spPr>
            <a:xfrm>
              <a:off x="7296147" y="571227"/>
              <a:ext cx="218316" cy="226712"/>
            </a:xfrm>
            <a:prstGeom prst="rect">
              <a:avLst/>
            </a:prstGeom>
            <a:noFill/>
          </p:spPr>
          <p:txBody>
            <a:bodyPr wrap="none" rtlCol="0">
              <a:spAutoFit/>
            </a:bodyPr>
            <a:lstStyle/>
            <a:p>
              <a:r>
                <a:rPr lang="zh-CN" altLang="en-US" sz="2400" dirty="0">
                  <a:solidFill>
                    <a:prstClr val="white"/>
                  </a:solidFill>
                  <a:latin typeface="微软雅黑" panose="020B0503020204020204" charset="-122"/>
                </a:rPr>
                <a:t>标题</a:t>
              </a:r>
              <a:endParaRPr lang="en-US" altLang="zh-CN" sz="2400" dirty="0">
                <a:solidFill>
                  <a:prstClr val="white"/>
                </a:solidFill>
                <a:latin typeface="微软雅黑" panose="020B0503020204020204" charset="-122"/>
              </a:endParaRPr>
            </a:p>
            <a:p>
              <a:r>
                <a:rPr lang="zh-CN" altLang="en-US" sz="2400" dirty="0">
                  <a:solidFill>
                    <a:prstClr val="white"/>
                  </a:solidFill>
                  <a:latin typeface="微软雅黑" panose="020B0503020204020204" charset="-122"/>
                </a:rPr>
                <a:t>文字</a:t>
              </a:r>
              <a:endParaRPr lang="en-US" altLang="zh-CN" sz="2400" dirty="0">
                <a:solidFill>
                  <a:prstClr val="white"/>
                </a:solidFill>
                <a:latin typeface="微软雅黑" panose="020B0503020204020204" charset="-122"/>
              </a:endParaRPr>
            </a:p>
          </p:txBody>
        </p:sp>
      </p:grpSp>
      <p:grpSp>
        <p:nvGrpSpPr>
          <p:cNvPr id="72" name="组合 71"/>
          <p:cNvGrpSpPr/>
          <p:nvPr/>
        </p:nvGrpSpPr>
        <p:grpSpPr>
          <a:xfrm>
            <a:off x="4084179" y="1861013"/>
            <a:ext cx="3795144" cy="3802823"/>
            <a:chOff x="8244408" y="2516931"/>
            <a:chExt cx="2846358" cy="2852117"/>
          </a:xfrm>
        </p:grpSpPr>
        <p:grpSp>
          <p:nvGrpSpPr>
            <p:cNvPr id="75" name="组合 74"/>
            <p:cNvGrpSpPr/>
            <p:nvPr/>
          </p:nvGrpSpPr>
          <p:grpSpPr>
            <a:xfrm>
              <a:off x="8244408" y="2516931"/>
              <a:ext cx="2846358" cy="2852117"/>
              <a:chOff x="1589596" y="810715"/>
              <a:chExt cx="2340698" cy="2345431"/>
            </a:xfrm>
          </p:grpSpPr>
          <p:grpSp>
            <p:nvGrpSpPr>
              <p:cNvPr id="80" name="组合 79"/>
              <p:cNvGrpSpPr/>
              <p:nvPr/>
            </p:nvGrpSpPr>
            <p:grpSpPr bwMode="auto">
              <a:xfrm>
                <a:off x="1589596" y="810715"/>
                <a:ext cx="2340698" cy="2345431"/>
                <a:chOff x="6379729" y="2488774"/>
                <a:chExt cx="2513016" cy="2513016"/>
              </a:xfrm>
            </p:grpSpPr>
            <p:sp>
              <p:nvSpPr>
                <p:cNvPr id="82"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2400" kern="0">
                    <a:solidFill>
                      <a:srgbClr val="FFFFFF"/>
                    </a:solidFill>
                    <a:ea typeface="宋体" panose="02010600030101010101" pitchFamily="2" charset="-122"/>
                  </a:endParaRPr>
                </a:p>
              </p:txBody>
            </p:sp>
            <p:sp>
              <p:nvSpPr>
                <p:cNvPr id="83"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rgbClr val="FFFFFF"/>
                    </a:solidFill>
                  </a:endParaRPr>
                </a:p>
              </p:txBody>
            </p:sp>
          </p:grpSp>
          <p:sp>
            <p:nvSpPr>
              <p:cNvPr id="81" name="椭圆 80"/>
              <p:cNvSpPr/>
              <p:nvPr/>
            </p:nvSpPr>
            <p:spPr bwMode="auto">
              <a:xfrm>
                <a:off x="1932719" y="1141998"/>
                <a:ext cx="1691507" cy="1694935"/>
              </a:xfrm>
              <a:prstGeom prst="ellipse">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335" b="1" kern="0" dirty="0">
                  <a:ln w="12700">
                    <a:solidFill>
                      <a:srgbClr val="01AB95">
                        <a:satMod val="155000"/>
                      </a:srgbClr>
                    </a:solidFill>
                    <a:prstDash val="solid"/>
                  </a:ln>
                  <a:solidFill>
                    <a:srgbClr val="F3908C">
                      <a:tint val="85000"/>
                      <a:satMod val="155000"/>
                    </a:srgbClr>
                  </a:solidFill>
                  <a:effectLst>
                    <a:outerShdw blurRad="41275" dist="20320" dir="1800000" algn="tl" rotWithShape="0">
                      <a:srgbClr val="000000">
                        <a:alpha val="40000"/>
                      </a:srgbClr>
                    </a:outerShdw>
                  </a:effectLst>
                  <a:latin typeface="微软雅黑" panose="020B0503020204020204" charset="-122"/>
                  <a:ea typeface="微软雅黑" panose="020B0503020204020204" charset="-122"/>
                </a:endParaRPr>
              </a:p>
            </p:txBody>
          </p:sp>
        </p:grpSp>
        <p:sp>
          <p:nvSpPr>
            <p:cNvPr id="76" name="TextBox 75"/>
            <p:cNvSpPr txBox="1"/>
            <p:nvPr/>
          </p:nvSpPr>
          <p:spPr>
            <a:xfrm>
              <a:off x="8892480" y="3626172"/>
              <a:ext cx="1561314" cy="615361"/>
            </a:xfrm>
            <a:prstGeom prst="rect">
              <a:avLst/>
            </a:prstGeom>
            <a:noFill/>
          </p:spPr>
          <p:txBody>
            <a:bodyPr wrap="square" lIns="0" tIns="0" rIns="0" bIns="0" rtlCol="0">
              <a:spAutoFit/>
            </a:bodyPr>
            <a:lstStyle/>
            <a:p>
              <a:r>
                <a:rPr lang="zh-CN" altLang="en-US" sz="1335" dirty="0">
                  <a:solidFill>
                    <a:prstClr val="white"/>
                  </a:solidFill>
                  <a:latin typeface="微软雅黑" panose="020B0503020204020204" charset="-122"/>
                </a:rPr>
                <a:t>单击此处添加文本单击此处添加文本单击此处添加文本单击此处添加文本</a:t>
              </a:r>
              <a:endParaRPr lang="en-US" altLang="zh-CN" sz="1335" dirty="0">
                <a:solidFill>
                  <a:prstClr val="white"/>
                </a:solidFill>
                <a:latin typeface="微软雅黑" panose="020B0503020204020204" charset="-122"/>
              </a:endParaRPr>
            </a:p>
            <a:p>
              <a:endParaRPr lang="en-US" altLang="zh-CN" sz="1335" dirty="0">
                <a:solidFill>
                  <a:prstClr val="white"/>
                </a:solidFill>
                <a:latin typeface="微软雅黑" panose="020B0503020204020204" charset="-122"/>
              </a:endParaRPr>
            </a:p>
          </p:txBody>
        </p:sp>
        <p:sp>
          <p:nvSpPr>
            <p:cNvPr id="77" name="TextBox 76"/>
            <p:cNvSpPr txBox="1"/>
            <p:nvPr/>
          </p:nvSpPr>
          <p:spPr>
            <a:xfrm>
              <a:off x="9203374" y="3308632"/>
              <a:ext cx="1561314" cy="192360"/>
            </a:xfrm>
            <a:prstGeom prst="rect">
              <a:avLst/>
            </a:prstGeom>
            <a:noFill/>
          </p:spPr>
          <p:txBody>
            <a:bodyPr wrap="square" lIns="0" tIns="0" rIns="0" bIns="0" rtlCol="0">
              <a:spAutoFit/>
            </a:bodyPr>
            <a:lstStyle/>
            <a:p>
              <a:pPr algn="just">
                <a:lnSpc>
                  <a:spcPts val="2000"/>
                </a:lnSpc>
              </a:pPr>
              <a:r>
                <a:rPr lang="zh-CN" altLang="en-US" sz="2400" dirty="0">
                  <a:solidFill>
                    <a:prstClr val="white"/>
                  </a:solidFill>
                  <a:latin typeface="微软雅黑" panose="020B0503020204020204" charset="-122"/>
                </a:rPr>
                <a:t>标题文字</a:t>
              </a:r>
              <a:endParaRPr lang="en-US" altLang="zh-CN" sz="2400" dirty="0">
                <a:solidFill>
                  <a:prstClr val="white"/>
                </a:solidFill>
                <a:latin typeface="微软雅黑" panose="020B0503020204020204" charset="-122"/>
              </a:endParaRPr>
            </a:p>
          </p:txBody>
        </p:sp>
      </p:grpSp>
      <p:grpSp>
        <p:nvGrpSpPr>
          <p:cNvPr id="86" name="组合 85"/>
          <p:cNvGrpSpPr/>
          <p:nvPr/>
        </p:nvGrpSpPr>
        <p:grpSpPr>
          <a:xfrm>
            <a:off x="6617959" y="1931489"/>
            <a:ext cx="4182564" cy="910084"/>
            <a:chOff x="4675437" y="1448616"/>
            <a:chExt cx="3136923" cy="682563"/>
          </a:xfrm>
        </p:grpSpPr>
        <p:grpSp>
          <p:nvGrpSpPr>
            <p:cNvPr id="87" name="组合 86"/>
            <p:cNvGrpSpPr/>
            <p:nvPr/>
          </p:nvGrpSpPr>
          <p:grpSpPr>
            <a:xfrm>
              <a:off x="4675437" y="1448616"/>
              <a:ext cx="681185" cy="682563"/>
              <a:chOff x="7146423" y="413387"/>
              <a:chExt cx="495231" cy="496232"/>
            </a:xfrm>
          </p:grpSpPr>
          <p:grpSp>
            <p:nvGrpSpPr>
              <p:cNvPr id="89" name="组合 88"/>
              <p:cNvGrpSpPr/>
              <p:nvPr/>
            </p:nvGrpSpPr>
            <p:grpSpPr>
              <a:xfrm>
                <a:off x="7146423" y="413387"/>
                <a:ext cx="495231" cy="496232"/>
                <a:chOff x="1589596" y="810715"/>
                <a:chExt cx="2340698" cy="2345431"/>
              </a:xfrm>
            </p:grpSpPr>
            <p:grpSp>
              <p:nvGrpSpPr>
                <p:cNvPr id="98" name="组合 79"/>
                <p:cNvGrpSpPr/>
                <p:nvPr/>
              </p:nvGrpSpPr>
              <p:grpSpPr bwMode="auto">
                <a:xfrm>
                  <a:off x="1589596" y="810715"/>
                  <a:ext cx="2340698" cy="2345431"/>
                  <a:chOff x="6379729" y="2488774"/>
                  <a:chExt cx="2513016" cy="2513016"/>
                </a:xfrm>
              </p:grpSpPr>
              <p:sp>
                <p:nvSpPr>
                  <p:cNvPr id="100"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2400" kern="0">
                      <a:solidFill>
                        <a:srgbClr val="FFFFFF"/>
                      </a:solidFill>
                      <a:ea typeface="宋体" panose="02010600030101010101" pitchFamily="2" charset="-122"/>
                    </a:endParaRPr>
                  </a:p>
                </p:txBody>
              </p:sp>
              <p:sp>
                <p:nvSpPr>
                  <p:cNvPr id="102"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rgbClr val="FFFFFF"/>
                      </a:solidFill>
                    </a:endParaRPr>
                  </a:p>
                </p:txBody>
              </p:sp>
            </p:grpSp>
            <p:sp>
              <p:nvSpPr>
                <p:cNvPr id="99" name="椭圆 80"/>
                <p:cNvSpPr/>
                <p:nvPr/>
              </p:nvSpPr>
              <p:spPr bwMode="auto">
                <a:xfrm>
                  <a:off x="1932719" y="1141998"/>
                  <a:ext cx="1691507" cy="1694935"/>
                </a:xfrm>
                <a:prstGeom prst="ellipse">
                  <a:avLst/>
                </a:prstGeom>
                <a:solidFill>
                  <a:schemeClr val="bg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335" b="1" kern="0" dirty="0">
                    <a:ln w="12700">
                      <a:solidFill>
                        <a:srgbClr val="01AB95">
                          <a:satMod val="155000"/>
                        </a:srgbClr>
                      </a:solidFill>
                      <a:prstDash val="solid"/>
                    </a:ln>
                    <a:solidFill>
                      <a:srgbClr val="F3908C">
                        <a:tint val="85000"/>
                        <a:satMod val="155000"/>
                      </a:srgbClr>
                    </a:solidFill>
                    <a:effectLst>
                      <a:outerShdw blurRad="41275" dist="20320" dir="1800000" algn="tl" rotWithShape="0">
                        <a:srgbClr val="000000">
                          <a:alpha val="40000"/>
                        </a:srgbClr>
                      </a:outerShdw>
                    </a:effectLst>
                    <a:latin typeface="微软雅黑" panose="020B0503020204020204" charset="-122"/>
                    <a:ea typeface="微软雅黑" panose="020B0503020204020204" charset="-122"/>
                  </a:endParaRPr>
                </a:p>
              </p:txBody>
            </p:sp>
          </p:grpSp>
          <p:sp>
            <p:nvSpPr>
              <p:cNvPr id="97" name="TextBox 96"/>
              <p:cNvSpPr txBox="1"/>
              <p:nvPr/>
            </p:nvSpPr>
            <p:spPr>
              <a:xfrm>
                <a:off x="7229619" y="557367"/>
                <a:ext cx="298227" cy="251727"/>
              </a:xfrm>
              <a:prstGeom prst="rect">
                <a:avLst/>
              </a:prstGeom>
              <a:noFill/>
            </p:spPr>
            <p:txBody>
              <a:bodyPr wrap="none" rtlCol="0">
                <a:spAutoFit/>
              </a:bodyPr>
              <a:lstStyle/>
              <a:p>
                <a:r>
                  <a:rPr lang="en-US" altLang="zh-CN" sz="2400" dirty="0">
                    <a:solidFill>
                      <a:prstClr val="white"/>
                    </a:solidFill>
                    <a:latin typeface="微软雅黑" panose="020B0503020204020204" charset="-122"/>
                  </a:rPr>
                  <a:t>01</a:t>
                </a:r>
                <a:endParaRPr lang="en-US" altLang="zh-CN" sz="2400" dirty="0">
                  <a:solidFill>
                    <a:prstClr val="white"/>
                  </a:solidFill>
                  <a:latin typeface="微软雅黑" panose="020B0503020204020204" charset="-122"/>
                </a:endParaRPr>
              </a:p>
            </p:txBody>
          </p:sp>
        </p:grpSp>
        <p:sp>
          <p:nvSpPr>
            <p:cNvPr id="88" name="TextBox 87"/>
            <p:cNvSpPr txBox="1"/>
            <p:nvPr/>
          </p:nvSpPr>
          <p:spPr>
            <a:xfrm>
              <a:off x="5611772" y="1476863"/>
              <a:ext cx="2200588" cy="461521"/>
            </a:xfrm>
            <a:prstGeom prst="rect">
              <a:avLst/>
            </a:prstGeom>
            <a:noFill/>
          </p:spPr>
          <p:txBody>
            <a:bodyPr wrap="square" lIns="0" tIns="0" rIns="0" bIns="0" rtlCol="0">
              <a:spAutoFit/>
            </a:bodyPr>
            <a:lstStyle/>
            <a:p>
              <a:r>
                <a:rPr lang="zh-CN" altLang="en-US" sz="1335" dirty="0">
                  <a:solidFill>
                    <a:schemeClr val="bg1"/>
                  </a:solidFill>
                  <a:latin typeface="微软雅黑" panose="020B0503020204020204" charset="-122"/>
                </a:rPr>
                <a:t>单击此处添加文本单击此处添加文本</a:t>
              </a:r>
              <a:endParaRPr lang="en-US" altLang="zh-CN" sz="1335" dirty="0">
                <a:solidFill>
                  <a:schemeClr val="bg1"/>
                </a:solidFill>
                <a:latin typeface="微软雅黑" panose="020B0503020204020204" charset="-122"/>
              </a:endParaRPr>
            </a:p>
            <a:p>
              <a:r>
                <a:rPr lang="zh-CN" altLang="en-US" sz="1335" dirty="0">
                  <a:solidFill>
                    <a:schemeClr val="bg1"/>
                  </a:solidFill>
                  <a:latin typeface="微软雅黑" panose="020B0503020204020204" charset="-122"/>
                </a:rPr>
                <a:t>单击此处添加文本单击此处添加文本</a:t>
              </a:r>
              <a:endParaRPr lang="en-US" altLang="zh-CN" sz="1335" dirty="0">
                <a:solidFill>
                  <a:schemeClr val="bg1"/>
                </a:solidFill>
                <a:latin typeface="微软雅黑" panose="020B0503020204020204" charset="-122"/>
              </a:endParaRPr>
            </a:p>
            <a:p>
              <a:endParaRPr lang="en-US" altLang="zh-CN" sz="1335" dirty="0">
                <a:solidFill>
                  <a:schemeClr val="bg1"/>
                </a:solidFill>
                <a:latin typeface="微软雅黑" panose="020B0503020204020204" charset="-122"/>
              </a:endParaRPr>
            </a:p>
          </p:txBody>
        </p:sp>
      </p:grpSp>
      <p:grpSp>
        <p:nvGrpSpPr>
          <p:cNvPr id="117" name="组合 116"/>
          <p:cNvGrpSpPr/>
          <p:nvPr/>
        </p:nvGrpSpPr>
        <p:grpSpPr>
          <a:xfrm>
            <a:off x="7383074" y="3310505"/>
            <a:ext cx="3993513" cy="910084"/>
            <a:chOff x="5249273" y="2482879"/>
            <a:chExt cx="2995135" cy="682563"/>
          </a:xfrm>
        </p:grpSpPr>
        <p:grpSp>
          <p:nvGrpSpPr>
            <p:cNvPr id="118" name="组合 117"/>
            <p:cNvGrpSpPr/>
            <p:nvPr/>
          </p:nvGrpSpPr>
          <p:grpSpPr>
            <a:xfrm>
              <a:off x="5249273" y="2482879"/>
              <a:ext cx="681185" cy="682563"/>
              <a:chOff x="7146423" y="413387"/>
              <a:chExt cx="495231" cy="496232"/>
            </a:xfrm>
          </p:grpSpPr>
          <p:grpSp>
            <p:nvGrpSpPr>
              <p:cNvPr id="120" name="组合 119"/>
              <p:cNvGrpSpPr/>
              <p:nvPr/>
            </p:nvGrpSpPr>
            <p:grpSpPr>
              <a:xfrm>
                <a:off x="7146423" y="413387"/>
                <a:ext cx="495231" cy="496232"/>
                <a:chOff x="1589596" y="810715"/>
                <a:chExt cx="2340698" cy="2345431"/>
              </a:xfrm>
            </p:grpSpPr>
            <p:grpSp>
              <p:nvGrpSpPr>
                <p:cNvPr id="122" name="组合 79"/>
                <p:cNvGrpSpPr/>
                <p:nvPr/>
              </p:nvGrpSpPr>
              <p:grpSpPr bwMode="auto">
                <a:xfrm>
                  <a:off x="1589596" y="810715"/>
                  <a:ext cx="2340698" cy="2345431"/>
                  <a:chOff x="6379729" y="2488774"/>
                  <a:chExt cx="2513016" cy="2513016"/>
                </a:xfrm>
              </p:grpSpPr>
              <p:sp>
                <p:nvSpPr>
                  <p:cNvPr id="124"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2400" kern="0">
                      <a:solidFill>
                        <a:schemeClr val="bg1"/>
                      </a:solidFill>
                      <a:ea typeface="宋体" panose="02010600030101010101" pitchFamily="2" charset="-122"/>
                    </a:endParaRPr>
                  </a:p>
                </p:txBody>
              </p:sp>
              <p:sp>
                <p:nvSpPr>
                  <p:cNvPr id="125"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chemeClr val="bg1"/>
                      </a:solidFill>
                    </a:endParaRPr>
                  </a:p>
                </p:txBody>
              </p:sp>
            </p:grpSp>
            <p:sp>
              <p:nvSpPr>
                <p:cNvPr id="123" name="椭圆 80"/>
                <p:cNvSpPr/>
                <p:nvPr/>
              </p:nvSpPr>
              <p:spPr bwMode="auto">
                <a:xfrm>
                  <a:off x="1932719" y="1141998"/>
                  <a:ext cx="1691507" cy="1694935"/>
                </a:xfrm>
                <a:prstGeom prst="ellipse">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335" b="1" kern="0" dirty="0">
                    <a:ln w="12700">
                      <a:solidFill>
                        <a:srgbClr val="01AB95">
                          <a:satMod val="155000"/>
                        </a:srgbClr>
                      </a:solidFill>
                      <a:prstDash val="solid"/>
                    </a:ln>
                    <a:solidFill>
                      <a:schemeClr val="bg1"/>
                    </a:solidFill>
                    <a:effectLst>
                      <a:outerShdw blurRad="41275" dist="20320" dir="1800000" algn="tl" rotWithShape="0">
                        <a:srgbClr val="000000">
                          <a:alpha val="40000"/>
                        </a:srgbClr>
                      </a:outerShdw>
                    </a:effectLst>
                    <a:latin typeface="微软雅黑" panose="020B0503020204020204" charset="-122"/>
                    <a:ea typeface="微软雅黑" panose="020B0503020204020204" charset="-122"/>
                  </a:endParaRPr>
                </a:p>
              </p:txBody>
            </p:sp>
          </p:grpSp>
          <p:sp>
            <p:nvSpPr>
              <p:cNvPr id="121" name="TextBox 120"/>
              <p:cNvSpPr txBox="1"/>
              <p:nvPr/>
            </p:nvSpPr>
            <p:spPr>
              <a:xfrm>
                <a:off x="7229619" y="557367"/>
                <a:ext cx="298227" cy="251727"/>
              </a:xfrm>
              <a:prstGeom prst="rect">
                <a:avLst/>
              </a:prstGeom>
              <a:noFill/>
            </p:spPr>
            <p:txBody>
              <a:bodyPr wrap="none" rtlCol="0">
                <a:spAutoFit/>
              </a:bodyPr>
              <a:lstStyle/>
              <a:p>
                <a:r>
                  <a:rPr lang="en-US" altLang="zh-CN" sz="2400" dirty="0">
                    <a:solidFill>
                      <a:schemeClr val="bg1"/>
                    </a:solidFill>
                    <a:latin typeface="微软雅黑" panose="020B0503020204020204" charset="-122"/>
                  </a:rPr>
                  <a:t>02</a:t>
                </a:r>
                <a:endParaRPr lang="en-US" altLang="zh-CN" sz="2400" dirty="0">
                  <a:solidFill>
                    <a:schemeClr val="bg1"/>
                  </a:solidFill>
                  <a:latin typeface="微软雅黑" panose="020B0503020204020204" charset="-122"/>
                </a:endParaRPr>
              </a:p>
            </p:txBody>
          </p:sp>
        </p:grpSp>
        <p:sp>
          <p:nvSpPr>
            <p:cNvPr id="119" name="TextBox 118"/>
            <p:cNvSpPr txBox="1"/>
            <p:nvPr/>
          </p:nvSpPr>
          <p:spPr>
            <a:xfrm>
              <a:off x="6043820" y="2516931"/>
              <a:ext cx="2200588" cy="461521"/>
            </a:xfrm>
            <a:prstGeom prst="rect">
              <a:avLst/>
            </a:prstGeom>
            <a:noFill/>
          </p:spPr>
          <p:txBody>
            <a:bodyPr wrap="square" lIns="0" tIns="0" rIns="0" bIns="0" rtlCol="0">
              <a:spAutoFit/>
            </a:bodyPr>
            <a:lstStyle/>
            <a:p>
              <a:r>
                <a:rPr lang="zh-CN" altLang="en-US" sz="1335" dirty="0">
                  <a:solidFill>
                    <a:schemeClr val="bg1"/>
                  </a:solidFill>
                  <a:latin typeface="微软雅黑" panose="020B0503020204020204" charset="-122"/>
                </a:rPr>
                <a:t>单击此处添加文本单击此处添加文本</a:t>
              </a:r>
              <a:endParaRPr lang="en-US" altLang="zh-CN" sz="1335" dirty="0">
                <a:solidFill>
                  <a:schemeClr val="bg1"/>
                </a:solidFill>
                <a:latin typeface="微软雅黑" panose="020B0503020204020204" charset="-122"/>
              </a:endParaRPr>
            </a:p>
            <a:p>
              <a:r>
                <a:rPr lang="zh-CN" altLang="en-US" sz="1335" dirty="0">
                  <a:solidFill>
                    <a:schemeClr val="bg1"/>
                  </a:solidFill>
                  <a:latin typeface="微软雅黑" panose="020B0503020204020204" charset="-122"/>
                </a:rPr>
                <a:t>单击此处添加文本单击此处添加文本</a:t>
              </a:r>
              <a:endParaRPr lang="en-US" altLang="zh-CN" sz="1335" dirty="0">
                <a:solidFill>
                  <a:schemeClr val="bg1"/>
                </a:solidFill>
                <a:latin typeface="微软雅黑" panose="020B0503020204020204" charset="-122"/>
              </a:endParaRPr>
            </a:p>
            <a:p>
              <a:endParaRPr lang="en-US" altLang="zh-CN" sz="1335" dirty="0">
                <a:solidFill>
                  <a:schemeClr val="bg1"/>
                </a:solidFill>
                <a:latin typeface="微软雅黑" panose="020B0503020204020204" charset="-122"/>
              </a:endParaRPr>
            </a:p>
          </p:txBody>
        </p:sp>
      </p:grpSp>
      <p:grpSp>
        <p:nvGrpSpPr>
          <p:cNvPr id="126" name="组合 125"/>
          <p:cNvGrpSpPr/>
          <p:nvPr/>
        </p:nvGrpSpPr>
        <p:grpSpPr>
          <a:xfrm>
            <a:off x="6622181" y="4769569"/>
            <a:ext cx="4107201" cy="910084"/>
            <a:chOff x="4678603" y="3577177"/>
            <a:chExt cx="3080401" cy="682563"/>
          </a:xfrm>
        </p:grpSpPr>
        <p:grpSp>
          <p:nvGrpSpPr>
            <p:cNvPr id="127" name="组合 126"/>
            <p:cNvGrpSpPr/>
            <p:nvPr/>
          </p:nvGrpSpPr>
          <p:grpSpPr>
            <a:xfrm>
              <a:off x="4678603" y="3577177"/>
              <a:ext cx="681185" cy="682563"/>
              <a:chOff x="7146423" y="413387"/>
              <a:chExt cx="495231" cy="496232"/>
            </a:xfrm>
          </p:grpSpPr>
          <p:grpSp>
            <p:nvGrpSpPr>
              <p:cNvPr id="129" name="组合 128"/>
              <p:cNvGrpSpPr/>
              <p:nvPr/>
            </p:nvGrpSpPr>
            <p:grpSpPr>
              <a:xfrm>
                <a:off x="7146423" y="413387"/>
                <a:ext cx="495231" cy="496232"/>
                <a:chOff x="1589596" y="810715"/>
                <a:chExt cx="2340698" cy="2345431"/>
              </a:xfrm>
            </p:grpSpPr>
            <p:grpSp>
              <p:nvGrpSpPr>
                <p:cNvPr id="131" name="组合 79"/>
                <p:cNvGrpSpPr/>
                <p:nvPr/>
              </p:nvGrpSpPr>
              <p:grpSpPr bwMode="auto">
                <a:xfrm>
                  <a:off x="1589596" y="810715"/>
                  <a:ext cx="2340698" cy="2345431"/>
                  <a:chOff x="6379729" y="2488774"/>
                  <a:chExt cx="2513016" cy="2513016"/>
                </a:xfrm>
              </p:grpSpPr>
              <p:sp>
                <p:nvSpPr>
                  <p:cNvPr id="133"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2400" kern="0">
                      <a:solidFill>
                        <a:srgbClr val="FFFFFF"/>
                      </a:solidFill>
                      <a:ea typeface="宋体" panose="02010600030101010101" pitchFamily="2" charset="-122"/>
                    </a:endParaRPr>
                  </a:p>
                </p:txBody>
              </p:sp>
              <p:sp>
                <p:nvSpPr>
                  <p:cNvPr id="134"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rgbClr val="FFFFFF"/>
                      </a:solidFill>
                    </a:endParaRPr>
                  </a:p>
                </p:txBody>
              </p:sp>
            </p:grpSp>
            <p:sp>
              <p:nvSpPr>
                <p:cNvPr id="132" name="椭圆 80"/>
                <p:cNvSpPr/>
                <p:nvPr/>
              </p:nvSpPr>
              <p:spPr bwMode="auto">
                <a:xfrm>
                  <a:off x="1932719" y="1141998"/>
                  <a:ext cx="1691507" cy="1694935"/>
                </a:xfrm>
                <a:prstGeom prst="ellipse">
                  <a:avLst/>
                </a:prstGeom>
                <a:solidFill>
                  <a:schemeClr val="bg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335" b="1" kern="0" dirty="0">
                    <a:ln w="12700">
                      <a:solidFill>
                        <a:srgbClr val="01AB95">
                          <a:satMod val="155000"/>
                        </a:srgbClr>
                      </a:solidFill>
                      <a:prstDash val="solid"/>
                    </a:ln>
                    <a:solidFill>
                      <a:srgbClr val="F3908C">
                        <a:tint val="85000"/>
                        <a:satMod val="155000"/>
                      </a:srgbClr>
                    </a:solidFill>
                    <a:effectLst>
                      <a:outerShdw blurRad="41275" dist="20320" dir="1800000" algn="tl" rotWithShape="0">
                        <a:srgbClr val="000000">
                          <a:alpha val="40000"/>
                        </a:srgbClr>
                      </a:outerShdw>
                    </a:effectLst>
                    <a:latin typeface="微软雅黑" panose="020B0503020204020204" charset="-122"/>
                    <a:ea typeface="微软雅黑" panose="020B0503020204020204" charset="-122"/>
                  </a:endParaRPr>
                </a:p>
              </p:txBody>
            </p:sp>
          </p:grpSp>
          <p:sp>
            <p:nvSpPr>
              <p:cNvPr id="130" name="TextBox 129"/>
              <p:cNvSpPr txBox="1"/>
              <p:nvPr/>
            </p:nvSpPr>
            <p:spPr>
              <a:xfrm>
                <a:off x="7229619" y="557367"/>
                <a:ext cx="298227" cy="251727"/>
              </a:xfrm>
              <a:prstGeom prst="rect">
                <a:avLst/>
              </a:prstGeom>
              <a:noFill/>
            </p:spPr>
            <p:txBody>
              <a:bodyPr wrap="none" rtlCol="0">
                <a:spAutoFit/>
              </a:bodyPr>
              <a:lstStyle/>
              <a:p>
                <a:r>
                  <a:rPr lang="en-US" altLang="zh-CN" sz="2400" dirty="0">
                    <a:solidFill>
                      <a:prstClr val="white"/>
                    </a:solidFill>
                    <a:latin typeface="微软雅黑" panose="020B0503020204020204" charset="-122"/>
                  </a:rPr>
                  <a:t>03</a:t>
                </a:r>
                <a:endParaRPr lang="en-US" altLang="zh-CN" sz="2400" dirty="0">
                  <a:solidFill>
                    <a:prstClr val="white"/>
                  </a:solidFill>
                  <a:latin typeface="微软雅黑" panose="020B0503020204020204" charset="-122"/>
                </a:endParaRPr>
              </a:p>
            </p:txBody>
          </p:sp>
        </p:grpSp>
        <p:sp>
          <p:nvSpPr>
            <p:cNvPr id="128" name="TextBox 127"/>
            <p:cNvSpPr txBox="1"/>
            <p:nvPr/>
          </p:nvSpPr>
          <p:spPr>
            <a:xfrm>
              <a:off x="5558416" y="3631245"/>
              <a:ext cx="2200588" cy="461521"/>
            </a:xfrm>
            <a:prstGeom prst="rect">
              <a:avLst/>
            </a:prstGeom>
            <a:noFill/>
          </p:spPr>
          <p:txBody>
            <a:bodyPr wrap="square" lIns="0" tIns="0" rIns="0" bIns="0" rtlCol="0">
              <a:spAutoFit/>
            </a:bodyPr>
            <a:lstStyle/>
            <a:p>
              <a:r>
                <a:rPr lang="zh-CN" altLang="en-US" sz="1335" dirty="0">
                  <a:solidFill>
                    <a:schemeClr val="bg1"/>
                  </a:solidFill>
                  <a:latin typeface="微软雅黑" panose="020B0503020204020204" charset="-122"/>
                </a:rPr>
                <a:t>单击此处添加文本单击此处添加文本</a:t>
              </a:r>
              <a:endParaRPr lang="en-US" altLang="zh-CN" sz="1335" dirty="0">
                <a:solidFill>
                  <a:schemeClr val="bg1"/>
                </a:solidFill>
                <a:latin typeface="微软雅黑" panose="020B0503020204020204" charset="-122"/>
              </a:endParaRPr>
            </a:p>
            <a:p>
              <a:r>
                <a:rPr lang="zh-CN" altLang="en-US" sz="1335" dirty="0">
                  <a:solidFill>
                    <a:schemeClr val="bg1"/>
                  </a:solidFill>
                  <a:latin typeface="微软雅黑" panose="020B0503020204020204" charset="-122"/>
                </a:rPr>
                <a:t>单击此处添加文本单击此处添加文本</a:t>
              </a:r>
              <a:endParaRPr lang="en-US" altLang="zh-CN" sz="1335" dirty="0">
                <a:solidFill>
                  <a:schemeClr val="bg1"/>
                </a:solidFill>
                <a:latin typeface="微软雅黑" panose="020B0503020204020204" charset="-122"/>
              </a:endParaRPr>
            </a:p>
            <a:p>
              <a:endParaRPr lang="en-US" altLang="zh-CN" sz="1335" dirty="0">
                <a:solidFill>
                  <a:schemeClr val="bg1"/>
                </a:solidFill>
                <a:latin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3"/>
                                        </p:tgtEl>
                                        <p:attrNameLst>
                                          <p:attrName>style.visibility</p:attrName>
                                        </p:attrNameLst>
                                      </p:cBhvr>
                                      <p:to>
                                        <p:strVal val="visible"/>
                                      </p:to>
                                    </p:set>
                                    <p:anim calcmode="lin" valueType="num">
                                      <p:cBhvr additive="base">
                                        <p:cTn id="13" dur="500" fill="hold"/>
                                        <p:tgtEl>
                                          <p:spTgt spid="63"/>
                                        </p:tgtEl>
                                        <p:attrNameLst>
                                          <p:attrName>ppt_x</p:attrName>
                                        </p:attrNameLst>
                                      </p:cBhvr>
                                      <p:tavLst>
                                        <p:tav tm="0">
                                          <p:val>
                                            <p:strVal val="#ppt_x"/>
                                          </p:val>
                                        </p:tav>
                                        <p:tav tm="100000">
                                          <p:val>
                                            <p:strVal val="#ppt_x"/>
                                          </p:val>
                                        </p:tav>
                                      </p:tavLst>
                                    </p:anim>
                                    <p:anim calcmode="lin" valueType="num">
                                      <p:cBhvr additive="base">
                                        <p:cTn id="14" dur="500" fill="hold"/>
                                        <p:tgtEl>
                                          <p:spTgt spid="63"/>
                                        </p:tgtEl>
                                        <p:attrNameLst>
                                          <p:attrName>ppt_y</p:attrName>
                                        </p:attrNameLst>
                                      </p:cBhvr>
                                      <p:tavLst>
                                        <p:tav tm="0">
                                          <p:val>
                                            <p:strVal val="1+#ppt_h/2"/>
                                          </p:val>
                                        </p:tav>
                                        <p:tav tm="100000">
                                          <p:val>
                                            <p:strVal val="#ppt_y"/>
                                          </p:val>
                                        </p:tav>
                                      </p:tavLst>
                                    </p:anim>
                                  </p:childTnLst>
                                </p:cTn>
                              </p:par>
                            </p:childTnLst>
                          </p:cTn>
                        </p:par>
                        <p:par>
                          <p:cTn id="15" fill="hold">
                            <p:stCondLst>
                              <p:cond delay="500"/>
                            </p:stCondLst>
                            <p:childTnLst>
                              <p:par>
                                <p:cTn id="16" presetID="22" presetClass="entr" presetSubtype="8" fill="hold" nodeType="afterEffect">
                                  <p:stCondLst>
                                    <p:cond delay="0"/>
                                  </p:stCondLst>
                                  <p:childTnLst>
                                    <p:set>
                                      <p:cBhvr>
                                        <p:cTn id="17" dur="1" fill="hold">
                                          <p:stCondLst>
                                            <p:cond delay="0"/>
                                          </p:stCondLst>
                                        </p:cTn>
                                        <p:tgtEl>
                                          <p:spTgt spid="57"/>
                                        </p:tgtEl>
                                        <p:attrNameLst>
                                          <p:attrName>style.visibility</p:attrName>
                                        </p:attrNameLst>
                                      </p:cBhvr>
                                      <p:to>
                                        <p:strVal val="visible"/>
                                      </p:to>
                                    </p:set>
                                    <p:animEffect transition="in" filter="wipe(left)">
                                      <p:cBhvr>
                                        <p:cTn id="18" dur="500"/>
                                        <p:tgtEl>
                                          <p:spTgt spid="57"/>
                                        </p:tgtEl>
                                      </p:cBhvr>
                                    </p:animEffect>
                                  </p:childTnLst>
                                </p:cTn>
                              </p:par>
                            </p:childTnLst>
                          </p:cTn>
                        </p:par>
                      </p:childTnLst>
                    </p:cTn>
                  </p:par>
                  <p:par>
                    <p:cTn id="19" fill="hold">
                      <p:stCondLst>
                        <p:cond delay="indefinite"/>
                      </p:stCondLst>
                      <p:childTnLst>
                        <p:par>
                          <p:cTn id="20" fill="hold">
                            <p:stCondLst>
                              <p:cond delay="0"/>
                            </p:stCondLst>
                            <p:childTnLst>
                              <p:par>
                                <p:cTn id="21" presetID="53" presetClass="entr" presetSubtype="16" fill="hold" nodeType="clickEffect">
                                  <p:stCondLst>
                                    <p:cond delay="0"/>
                                  </p:stCondLst>
                                  <p:childTnLst>
                                    <p:set>
                                      <p:cBhvr>
                                        <p:cTn id="22" dur="1" fill="hold">
                                          <p:stCondLst>
                                            <p:cond delay="0"/>
                                          </p:stCondLst>
                                        </p:cTn>
                                        <p:tgtEl>
                                          <p:spTgt spid="72"/>
                                        </p:tgtEl>
                                        <p:attrNameLst>
                                          <p:attrName>style.visibility</p:attrName>
                                        </p:attrNameLst>
                                      </p:cBhvr>
                                      <p:to>
                                        <p:strVal val="visible"/>
                                      </p:to>
                                    </p:set>
                                    <p:anim calcmode="lin" valueType="num">
                                      <p:cBhvr>
                                        <p:cTn id="23" dur="500" fill="hold"/>
                                        <p:tgtEl>
                                          <p:spTgt spid="72"/>
                                        </p:tgtEl>
                                        <p:attrNameLst>
                                          <p:attrName>ppt_w</p:attrName>
                                        </p:attrNameLst>
                                      </p:cBhvr>
                                      <p:tavLst>
                                        <p:tav tm="0">
                                          <p:val>
                                            <p:fltVal val="0"/>
                                          </p:val>
                                        </p:tav>
                                        <p:tav tm="100000">
                                          <p:val>
                                            <p:strVal val="#ppt_w"/>
                                          </p:val>
                                        </p:tav>
                                      </p:tavLst>
                                    </p:anim>
                                    <p:anim calcmode="lin" valueType="num">
                                      <p:cBhvr>
                                        <p:cTn id="24" dur="500" fill="hold"/>
                                        <p:tgtEl>
                                          <p:spTgt spid="72"/>
                                        </p:tgtEl>
                                        <p:attrNameLst>
                                          <p:attrName>ppt_h</p:attrName>
                                        </p:attrNameLst>
                                      </p:cBhvr>
                                      <p:tavLst>
                                        <p:tav tm="0">
                                          <p:val>
                                            <p:fltVal val="0"/>
                                          </p:val>
                                        </p:tav>
                                        <p:tav tm="100000">
                                          <p:val>
                                            <p:strVal val="#ppt_h"/>
                                          </p:val>
                                        </p:tav>
                                      </p:tavLst>
                                    </p:anim>
                                    <p:animEffect transition="in" filter="fade">
                                      <p:cBhvr>
                                        <p:cTn id="25" dur="500"/>
                                        <p:tgtEl>
                                          <p:spTgt spid="72"/>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2" fill="hold" nodeType="clickEffect">
                                  <p:stCondLst>
                                    <p:cond delay="0"/>
                                  </p:stCondLst>
                                  <p:childTnLst>
                                    <p:set>
                                      <p:cBhvr>
                                        <p:cTn id="29" dur="1" fill="hold">
                                          <p:stCondLst>
                                            <p:cond delay="0"/>
                                          </p:stCondLst>
                                        </p:cTn>
                                        <p:tgtEl>
                                          <p:spTgt spid="86"/>
                                        </p:tgtEl>
                                        <p:attrNameLst>
                                          <p:attrName>style.visibility</p:attrName>
                                        </p:attrNameLst>
                                      </p:cBhvr>
                                      <p:to>
                                        <p:strVal val="visible"/>
                                      </p:to>
                                    </p:set>
                                    <p:anim calcmode="lin" valueType="num">
                                      <p:cBhvr additive="base">
                                        <p:cTn id="30" dur="500" fill="hold"/>
                                        <p:tgtEl>
                                          <p:spTgt spid="86"/>
                                        </p:tgtEl>
                                        <p:attrNameLst>
                                          <p:attrName>ppt_x</p:attrName>
                                        </p:attrNameLst>
                                      </p:cBhvr>
                                      <p:tavLst>
                                        <p:tav tm="0">
                                          <p:val>
                                            <p:strVal val="1+#ppt_w/2"/>
                                          </p:val>
                                        </p:tav>
                                        <p:tav tm="100000">
                                          <p:val>
                                            <p:strVal val="#ppt_x"/>
                                          </p:val>
                                        </p:tav>
                                      </p:tavLst>
                                    </p:anim>
                                    <p:anim calcmode="lin" valueType="num">
                                      <p:cBhvr additive="base">
                                        <p:cTn id="31" dur="500" fill="hold"/>
                                        <p:tgtEl>
                                          <p:spTgt spid="86"/>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2" fill="hold" nodeType="clickEffect">
                                  <p:stCondLst>
                                    <p:cond delay="0"/>
                                  </p:stCondLst>
                                  <p:childTnLst>
                                    <p:set>
                                      <p:cBhvr>
                                        <p:cTn id="35" dur="1" fill="hold">
                                          <p:stCondLst>
                                            <p:cond delay="0"/>
                                          </p:stCondLst>
                                        </p:cTn>
                                        <p:tgtEl>
                                          <p:spTgt spid="117"/>
                                        </p:tgtEl>
                                        <p:attrNameLst>
                                          <p:attrName>style.visibility</p:attrName>
                                        </p:attrNameLst>
                                      </p:cBhvr>
                                      <p:to>
                                        <p:strVal val="visible"/>
                                      </p:to>
                                    </p:set>
                                    <p:anim calcmode="lin" valueType="num">
                                      <p:cBhvr additive="base">
                                        <p:cTn id="36" dur="500" fill="hold"/>
                                        <p:tgtEl>
                                          <p:spTgt spid="117"/>
                                        </p:tgtEl>
                                        <p:attrNameLst>
                                          <p:attrName>ppt_x</p:attrName>
                                        </p:attrNameLst>
                                      </p:cBhvr>
                                      <p:tavLst>
                                        <p:tav tm="0">
                                          <p:val>
                                            <p:strVal val="1+#ppt_w/2"/>
                                          </p:val>
                                        </p:tav>
                                        <p:tav tm="100000">
                                          <p:val>
                                            <p:strVal val="#ppt_x"/>
                                          </p:val>
                                        </p:tav>
                                      </p:tavLst>
                                    </p:anim>
                                    <p:anim calcmode="lin" valueType="num">
                                      <p:cBhvr additive="base">
                                        <p:cTn id="37" dur="500" fill="hold"/>
                                        <p:tgtEl>
                                          <p:spTgt spid="117"/>
                                        </p:tgtEl>
                                        <p:attrNameLst>
                                          <p:attrName>ppt_y</p:attrName>
                                        </p:attrNameLst>
                                      </p:cBhvr>
                                      <p:tavLst>
                                        <p:tav tm="0">
                                          <p:val>
                                            <p:strVal val="#ppt_y"/>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2" fill="hold" nodeType="clickEffect">
                                  <p:stCondLst>
                                    <p:cond delay="0"/>
                                  </p:stCondLst>
                                  <p:childTnLst>
                                    <p:set>
                                      <p:cBhvr>
                                        <p:cTn id="41" dur="1" fill="hold">
                                          <p:stCondLst>
                                            <p:cond delay="0"/>
                                          </p:stCondLst>
                                        </p:cTn>
                                        <p:tgtEl>
                                          <p:spTgt spid="126"/>
                                        </p:tgtEl>
                                        <p:attrNameLst>
                                          <p:attrName>style.visibility</p:attrName>
                                        </p:attrNameLst>
                                      </p:cBhvr>
                                      <p:to>
                                        <p:strVal val="visible"/>
                                      </p:to>
                                    </p:set>
                                    <p:anim calcmode="lin" valueType="num">
                                      <p:cBhvr additive="base">
                                        <p:cTn id="42" dur="500" fill="hold"/>
                                        <p:tgtEl>
                                          <p:spTgt spid="126"/>
                                        </p:tgtEl>
                                        <p:attrNameLst>
                                          <p:attrName>ppt_x</p:attrName>
                                        </p:attrNameLst>
                                      </p:cBhvr>
                                      <p:tavLst>
                                        <p:tav tm="0">
                                          <p:val>
                                            <p:strVal val="1+#ppt_w/2"/>
                                          </p:val>
                                        </p:tav>
                                        <p:tav tm="100000">
                                          <p:val>
                                            <p:strVal val="#ppt_x"/>
                                          </p:val>
                                        </p:tav>
                                      </p:tavLst>
                                    </p:anim>
                                    <p:anim calcmode="lin" valueType="num">
                                      <p:cBhvr additive="base">
                                        <p:cTn id="43" dur="500" fill="hold"/>
                                        <p:tgtEl>
                                          <p:spTgt spid="1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椭圆 7"/>
          <p:cNvSpPr/>
          <p:nvPr/>
        </p:nvSpPr>
        <p:spPr>
          <a:xfrm>
            <a:off x="3441526" y="3826350"/>
            <a:ext cx="5141439" cy="1208639"/>
          </a:xfrm>
          <a:custGeom>
            <a:avLst/>
            <a:gdLst>
              <a:gd name="connsiteX0" fmla="*/ 5141438 w 5232878"/>
              <a:gd name="connsiteY0" fmla="*/ 0 h 1208638"/>
              <a:gd name="connsiteX1" fmla="*/ 2570719 w 5232878"/>
              <a:gd name="connsiteY1" fmla="*/ 1208638 h 1208638"/>
              <a:gd name="connsiteX2" fmla="*/ 0 w 5232878"/>
              <a:gd name="connsiteY2" fmla="*/ 0 h 1208638"/>
              <a:gd name="connsiteX3" fmla="*/ 5232878 w 5232878"/>
              <a:gd name="connsiteY3" fmla="*/ 91440 h 1208638"/>
              <a:gd name="connsiteX0-1" fmla="*/ 5141438 w 5141438"/>
              <a:gd name="connsiteY0-2" fmla="*/ 0 h 1208638"/>
              <a:gd name="connsiteX1-3" fmla="*/ 2570719 w 5141438"/>
              <a:gd name="connsiteY1-4" fmla="*/ 1208638 h 1208638"/>
              <a:gd name="connsiteX2-5" fmla="*/ 0 w 5141438"/>
              <a:gd name="connsiteY2-6" fmla="*/ 0 h 1208638"/>
            </a:gdLst>
            <a:ahLst/>
            <a:cxnLst>
              <a:cxn ang="0">
                <a:pos x="connsiteX0-1" y="connsiteY0-2"/>
              </a:cxn>
              <a:cxn ang="0">
                <a:pos x="connsiteX1-3" y="connsiteY1-4"/>
              </a:cxn>
              <a:cxn ang="0">
                <a:pos x="connsiteX2-5" y="connsiteY2-6"/>
              </a:cxn>
            </a:cxnLst>
            <a:rect l="l" t="t" r="r" b="b"/>
            <a:pathLst>
              <a:path w="5141438" h="1208638">
                <a:moveTo>
                  <a:pt x="5141438" y="0"/>
                </a:moveTo>
                <a:cubicBezTo>
                  <a:pt x="4741027" y="708082"/>
                  <a:pt x="3740838" y="1208638"/>
                  <a:pt x="2570719" y="1208638"/>
                </a:cubicBezTo>
                <a:cubicBezTo>
                  <a:pt x="1400600" y="1208638"/>
                  <a:pt x="400411" y="708082"/>
                  <a:pt x="0" y="0"/>
                </a:cubicBezTo>
              </a:path>
            </a:pathLst>
          </a:cu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solidFill>
                <a:schemeClr val="bg1"/>
              </a:solidFill>
            </a:endParaRPr>
          </a:p>
        </p:txBody>
      </p:sp>
      <p:cxnSp>
        <p:nvCxnSpPr>
          <p:cNvPr id="57" name="直接连接符 56"/>
          <p:cNvCxnSpPr>
            <a:endCxn id="56" idx="1"/>
          </p:cNvCxnSpPr>
          <p:nvPr/>
        </p:nvCxnSpPr>
        <p:spPr>
          <a:xfrm>
            <a:off x="6008555" y="3227416"/>
            <a:ext cx="3691" cy="1807573"/>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68" name="TextBox 40"/>
          <p:cNvSpPr txBox="1"/>
          <p:nvPr/>
        </p:nvSpPr>
        <p:spPr>
          <a:xfrm>
            <a:off x="2315580" y="4566830"/>
            <a:ext cx="1944216" cy="502573"/>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335" dirty="0">
                <a:solidFill>
                  <a:schemeClr val="bg1"/>
                </a:solidFill>
                <a:latin typeface="+mj-ea"/>
              </a:rPr>
              <a:t>单击此处添加文本</a:t>
            </a:r>
            <a:endParaRPr lang="en-US" altLang="zh-CN" sz="1335" dirty="0">
              <a:solidFill>
                <a:schemeClr val="bg1"/>
              </a:solidFill>
              <a:latin typeface="+mj-ea"/>
            </a:endParaRPr>
          </a:p>
          <a:p>
            <a:r>
              <a:rPr lang="zh-CN" altLang="en-US" sz="1335" dirty="0">
                <a:solidFill>
                  <a:schemeClr val="bg1"/>
                </a:solidFill>
                <a:latin typeface="+mj-ea"/>
              </a:rPr>
              <a:t>单击此处添加文本</a:t>
            </a:r>
            <a:endParaRPr lang="zh-CN" altLang="en-US" sz="1335" dirty="0">
              <a:solidFill>
                <a:schemeClr val="bg1"/>
              </a:solidFill>
              <a:latin typeface="+mj-ea"/>
            </a:endParaRPr>
          </a:p>
        </p:txBody>
      </p:sp>
      <p:grpSp>
        <p:nvGrpSpPr>
          <p:cNvPr id="87" name="组合 86"/>
          <p:cNvGrpSpPr/>
          <p:nvPr/>
        </p:nvGrpSpPr>
        <p:grpSpPr>
          <a:xfrm>
            <a:off x="4962017" y="1507672"/>
            <a:ext cx="2084514" cy="2084515"/>
            <a:chOff x="2848131" y="1860029"/>
            <a:chExt cx="3807502" cy="3807502"/>
          </a:xfrm>
        </p:grpSpPr>
        <p:grpSp>
          <p:nvGrpSpPr>
            <p:cNvPr id="88" name="组合 87"/>
            <p:cNvGrpSpPr/>
            <p:nvPr/>
          </p:nvGrpSpPr>
          <p:grpSpPr>
            <a:xfrm>
              <a:off x="2848131" y="1860029"/>
              <a:ext cx="3807502" cy="3807502"/>
              <a:chOff x="2848131" y="1860029"/>
              <a:chExt cx="3807502" cy="3807502"/>
            </a:xfrm>
          </p:grpSpPr>
          <p:sp>
            <p:nvSpPr>
              <p:cNvPr id="96" name="椭圆 95"/>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7" name="椭圆 96"/>
              <p:cNvSpPr/>
              <p:nvPr/>
            </p:nvSpPr>
            <p:spPr>
              <a:xfrm>
                <a:off x="2936824" y="1948722"/>
                <a:ext cx="3630118" cy="3630118"/>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92" name="文本框 91"/>
            <p:cNvSpPr txBox="1"/>
            <p:nvPr/>
          </p:nvSpPr>
          <p:spPr>
            <a:xfrm>
              <a:off x="3278989" y="3335068"/>
              <a:ext cx="2960784" cy="955695"/>
            </a:xfrm>
            <a:prstGeom prst="rect">
              <a:avLst/>
            </a:prstGeom>
            <a:noFill/>
          </p:spPr>
          <p:txBody>
            <a:bodyPr wrap="none" rtlCol="0">
              <a:spAutoFit/>
            </a:bodyPr>
            <a:lstStyle/>
            <a:p>
              <a:pPr algn="ctr"/>
              <a:r>
                <a:rPr lang="zh-CN" altLang="en-US" sz="2800" dirty="0">
                  <a:solidFill>
                    <a:schemeClr val="tx2"/>
                  </a:solidFill>
                </a:rPr>
                <a:t>标题文字</a:t>
              </a:r>
              <a:endParaRPr lang="en-US" altLang="zh-CN" sz="2800" dirty="0">
                <a:solidFill>
                  <a:schemeClr val="tx2"/>
                </a:solidFill>
              </a:endParaRPr>
            </a:p>
          </p:txBody>
        </p:sp>
      </p:grpSp>
      <p:grpSp>
        <p:nvGrpSpPr>
          <p:cNvPr id="8" name="组合 7"/>
          <p:cNvGrpSpPr/>
          <p:nvPr/>
        </p:nvGrpSpPr>
        <p:grpSpPr>
          <a:xfrm>
            <a:off x="2800449" y="3260788"/>
            <a:ext cx="1075144" cy="1075144"/>
            <a:chOff x="2800449" y="3260788"/>
            <a:chExt cx="1075144" cy="1075144"/>
          </a:xfrm>
        </p:grpSpPr>
        <p:grpSp>
          <p:nvGrpSpPr>
            <p:cNvPr id="59" name="组合 58"/>
            <p:cNvGrpSpPr/>
            <p:nvPr/>
          </p:nvGrpSpPr>
          <p:grpSpPr>
            <a:xfrm>
              <a:off x="2800449" y="3260788"/>
              <a:ext cx="1075144" cy="1075144"/>
              <a:chOff x="3724322" y="1908536"/>
              <a:chExt cx="1329153" cy="1329153"/>
            </a:xfrm>
          </p:grpSpPr>
          <p:sp>
            <p:nvSpPr>
              <p:cNvPr id="81" name="椭圆 80"/>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82" name="椭圆 81"/>
              <p:cNvSpPr/>
              <p:nvPr/>
            </p:nvSpPr>
            <p:spPr>
              <a:xfrm>
                <a:off x="3839838" y="2024052"/>
                <a:ext cx="1098122" cy="1098122"/>
              </a:xfrm>
              <a:prstGeom prst="ellipse">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solidFill>
                    <a:schemeClr val="bg1"/>
                  </a:solidFill>
                </a:endParaRPr>
              </a:p>
            </p:txBody>
          </p:sp>
        </p:grpSp>
        <p:sp>
          <p:nvSpPr>
            <p:cNvPr id="105" name="Freeform 12"/>
            <p:cNvSpPr>
              <a:spLocks noEditPoints="1"/>
            </p:cNvSpPr>
            <p:nvPr/>
          </p:nvSpPr>
          <p:spPr bwMode="black">
            <a:xfrm>
              <a:off x="3115247" y="3529914"/>
              <a:ext cx="450199" cy="498101"/>
            </a:xfrm>
            <a:custGeom>
              <a:avLst/>
              <a:gdLst>
                <a:gd name="T0" fmla="*/ 709 w 709"/>
                <a:gd name="T1" fmla="*/ 570 h 709"/>
                <a:gd name="T2" fmla="*/ 373 w 709"/>
                <a:gd name="T3" fmla="*/ 709 h 709"/>
                <a:gd name="T4" fmla="*/ 373 w 709"/>
                <a:gd name="T5" fmla="*/ 294 h 709"/>
                <a:gd name="T6" fmla="*/ 709 w 709"/>
                <a:gd name="T7" fmla="*/ 154 h 709"/>
                <a:gd name="T8" fmla="*/ 709 w 709"/>
                <a:gd name="T9" fmla="*/ 570 h 709"/>
                <a:gd name="T10" fmla="*/ 335 w 709"/>
                <a:gd name="T11" fmla="*/ 294 h 709"/>
                <a:gd name="T12" fmla="*/ 0 w 709"/>
                <a:gd name="T13" fmla="*/ 154 h 709"/>
                <a:gd name="T14" fmla="*/ 0 w 709"/>
                <a:gd name="T15" fmla="*/ 570 h 709"/>
                <a:gd name="T16" fmla="*/ 335 w 709"/>
                <a:gd name="T17" fmla="*/ 709 h 709"/>
                <a:gd name="T18" fmla="*/ 335 w 709"/>
                <a:gd name="T19" fmla="*/ 294 h 709"/>
                <a:gd name="T20" fmla="*/ 354 w 709"/>
                <a:gd name="T21" fmla="*/ 0 h 709"/>
                <a:gd name="T22" fmla="*/ 0 w 709"/>
                <a:gd name="T23" fmla="*/ 126 h 709"/>
                <a:gd name="T24" fmla="*/ 354 w 709"/>
                <a:gd name="T25" fmla="*/ 268 h 709"/>
                <a:gd name="T26" fmla="*/ 709 w 709"/>
                <a:gd name="T27" fmla="*/ 126 h 709"/>
                <a:gd name="T28" fmla="*/ 354 w 709"/>
                <a:gd name="T29" fmla="*/ 0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09" h="709">
                  <a:moveTo>
                    <a:pt x="709" y="570"/>
                  </a:moveTo>
                  <a:lnTo>
                    <a:pt x="373" y="709"/>
                  </a:lnTo>
                  <a:lnTo>
                    <a:pt x="373" y="294"/>
                  </a:lnTo>
                  <a:lnTo>
                    <a:pt x="709" y="154"/>
                  </a:lnTo>
                  <a:lnTo>
                    <a:pt x="709" y="570"/>
                  </a:lnTo>
                  <a:close/>
                  <a:moveTo>
                    <a:pt x="335" y="294"/>
                  </a:moveTo>
                  <a:lnTo>
                    <a:pt x="0" y="154"/>
                  </a:lnTo>
                  <a:lnTo>
                    <a:pt x="0" y="570"/>
                  </a:lnTo>
                  <a:lnTo>
                    <a:pt x="335" y="709"/>
                  </a:lnTo>
                  <a:lnTo>
                    <a:pt x="335" y="294"/>
                  </a:lnTo>
                  <a:close/>
                  <a:moveTo>
                    <a:pt x="354" y="0"/>
                  </a:moveTo>
                  <a:lnTo>
                    <a:pt x="0" y="126"/>
                  </a:lnTo>
                  <a:lnTo>
                    <a:pt x="354" y="268"/>
                  </a:lnTo>
                  <a:lnTo>
                    <a:pt x="709" y="126"/>
                  </a:lnTo>
                  <a:lnTo>
                    <a:pt x="354" y="0"/>
                  </a:lnTo>
                  <a:close/>
                </a:path>
              </a:pathLst>
            </a:custGeom>
            <a:solidFill>
              <a:srgbClr val="FFFFFF"/>
            </a:solidFill>
            <a:ln>
              <a:noFill/>
            </a:ln>
          </p:spPr>
          <p:txBody>
            <a:bodyPr vert="horz" wrap="square" lIns="109740" tIns="54871" rIns="109740" bIns="54871" numCol="1" anchor="t" anchorCtr="0" compatLnSpc="1"/>
            <a:lstStyle>
              <a:defPPr>
                <a:defRPr lang="en-US"/>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065" algn="l" defTabSz="685165" rtl="0" eaLnBrk="1" latinLnBrk="0" hangingPunct="1">
                <a:defRPr sz="1400" kern="1200">
                  <a:solidFill>
                    <a:schemeClr val="tx1"/>
                  </a:solidFill>
                  <a:latin typeface="+mn-lt"/>
                  <a:ea typeface="+mn-ea"/>
                  <a:cs typeface="+mn-cs"/>
                </a:defRPr>
              </a:lvl4pPr>
              <a:lvl5pPr marL="1370965" algn="l" defTabSz="685165" rtl="0" eaLnBrk="1" latinLnBrk="0" hangingPunct="1">
                <a:defRPr sz="1400" kern="1200">
                  <a:solidFill>
                    <a:schemeClr val="tx1"/>
                  </a:solidFill>
                  <a:latin typeface="+mn-lt"/>
                  <a:ea typeface="+mn-ea"/>
                  <a:cs typeface="+mn-cs"/>
                </a:defRPr>
              </a:lvl5pPr>
              <a:lvl6pPr marL="1713865" algn="l" defTabSz="685165" rtl="0" eaLnBrk="1" latinLnBrk="0" hangingPunct="1">
                <a:defRPr sz="1400" kern="1200">
                  <a:solidFill>
                    <a:schemeClr val="tx1"/>
                  </a:solidFill>
                  <a:latin typeface="+mn-lt"/>
                  <a:ea typeface="+mn-ea"/>
                  <a:cs typeface="+mn-cs"/>
                </a:defRPr>
              </a:lvl6pPr>
              <a:lvl7pPr marL="2056765" algn="l" defTabSz="685165" rtl="0" eaLnBrk="1" latinLnBrk="0" hangingPunct="1">
                <a:defRPr sz="1400" kern="1200">
                  <a:solidFill>
                    <a:schemeClr val="tx1"/>
                  </a:solidFill>
                  <a:latin typeface="+mn-lt"/>
                  <a:ea typeface="+mn-ea"/>
                  <a:cs typeface="+mn-cs"/>
                </a:defRPr>
              </a:lvl7pPr>
              <a:lvl8pPr marL="2399030" algn="l" defTabSz="685165" rtl="0" eaLnBrk="1" latinLnBrk="0" hangingPunct="1">
                <a:defRPr sz="1400" kern="1200">
                  <a:solidFill>
                    <a:schemeClr val="tx1"/>
                  </a:solidFill>
                  <a:latin typeface="+mn-lt"/>
                  <a:ea typeface="+mn-ea"/>
                  <a:cs typeface="+mn-cs"/>
                </a:defRPr>
              </a:lvl8pPr>
              <a:lvl9pPr marL="2741930" algn="l" defTabSz="685165" rtl="0" eaLnBrk="1" latinLnBrk="0" hangingPunct="1">
                <a:defRPr sz="1400" kern="1200">
                  <a:solidFill>
                    <a:schemeClr val="tx1"/>
                  </a:solidFill>
                  <a:latin typeface="+mn-lt"/>
                  <a:ea typeface="+mn-ea"/>
                  <a:cs typeface="+mn-cs"/>
                </a:defRPr>
              </a:lvl9pPr>
            </a:lstStyle>
            <a:p>
              <a:endParaRPr lang="en-US" sz="2400">
                <a:solidFill>
                  <a:schemeClr val="bg1"/>
                </a:solidFill>
              </a:endParaRPr>
            </a:p>
          </p:txBody>
        </p:sp>
      </p:grpSp>
      <p:grpSp>
        <p:nvGrpSpPr>
          <p:cNvPr id="9" name="组合 8"/>
          <p:cNvGrpSpPr/>
          <p:nvPr/>
        </p:nvGrpSpPr>
        <p:grpSpPr>
          <a:xfrm>
            <a:off x="4279007" y="4144161"/>
            <a:ext cx="1075144" cy="1075144"/>
            <a:chOff x="4279007" y="4144161"/>
            <a:chExt cx="1075144" cy="1075144"/>
          </a:xfrm>
        </p:grpSpPr>
        <p:grpSp>
          <p:nvGrpSpPr>
            <p:cNvPr id="111" name="组合 110"/>
            <p:cNvGrpSpPr/>
            <p:nvPr/>
          </p:nvGrpSpPr>
          <p:grpSpPr>
            <a:xfrm>
              <a:off x="4279007" y="4144161"/>
              <a:ext cx="1075144" cy="1075144"/>
              <a:chOff x="3724322" y="1908536"/>
              <a:chExt cx="1329153" cy="1329153"/>
            </a:xfrm>
          </p:grpSpPr>
          <p:sp>
            <p:nvSpPr>
              <p:cNvPr id="113" name="椭圆 112"/>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114" name="椭圆 113"/>
              <p:cNvSpPr/>
              <p:nvPr/>
            </p:nvSpPr>
            <p:spPr>
              <a:xfrm>
                <a:off x="3839838" y="2024052"/>
                <a:ext cx="1098122" cy="1098122"/>
              </a:xfrm>
              <a:prstGeom prst="ellipse">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solidFill>
                    <a:schemeClr val="bg1"/>
                  </a:solidFill>
                </a:endParaRPr>
              </a:p>
            </p:txBody>
          </p:sp>
        </p:grpSp>
        <p:pic>
          <p:nvPicPr>
            <p:cNvPr id="115" name="Picture 5" descr="C:\Users\Jonahs\Dropbox\Projects SCOTT\MEET Windows Azure\source\Background\tile-icon-CDN.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4503176" y="4333642"/>
              <a:ext cx="638782" cy="63861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3" name="组合 12"/>
          <p:cNvGrpSpPr/>
          <p:nvPr/>
        </p:nvGrpSpPr>
        <p:grpSpPr>
          <a:xfrm>
            <a:off x="6517624" y="4235525"/>
            <a:ext cx="1075144" cy="1075144"/>
            <a:chOff x="6517624" y="4235525"/>
            <a:chExt cx="1075144" cy="1075144"/>
          </a:xfrm>
        </p:grpSpPr>
        <p:grpSp>
          <p:nvGrpSpPr>
            <p:cNvPr id="118" name="组合 117"/>
            <p:cNvGrpSpPr/>
            <p:nvPr/>
          </p:nvGrpSpPr>
          <p:grpSpPr>
            <a:xfrm>
              <a:off x="6517624" y="4235525"/>
              <a:ext cx="1075144" cy="1075144"/>
              <a:chOff x="3724322" y="1908536"/>
              <a:chExt cx="1329153" cy="1329153"/>
            </a:xfrm>
          </p:grpSpPr>
          <p:sp>
            <p:nvSpPr>
              <p:cNvPr id="120" name="椭圆 119"/>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121" name="椭圆 120"/>
              <p:cNvSpPr/>
              <p:nvPr/>
            </p:nvSpPr>
            <p:spPr>
              <a:xfrm>
                <a:off x="3839838" y="2024052"/>
                <a:ext cx="1098122" cy="1098122"/>
              </a:xfrm>
              <a:prstGeom prst="ellipse">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solidFill>
                    <a:schemeClr val="bg1"/>
                  </a:solidFill>
                </a:endParaRPr>
              </a:p>
            </p:txBody>
          </p:sp>
        </p:grpSp>
        <p:pic>
          <p:nvPicPr>
            <p:cNvPr id="122" name="Picture 10" descr="C:\Users\Jonahs\Dropbox\Projects SCOTT\MEET Windows Azure\source\Background\tile-icon-network.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31404" y="4453789"/>
              <a:ext cx="638782" cy="63861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4" name="组合 13"/>
          <p:cNvGrpSpPr/>
          <p:nvPr/>
        </p:nvGrpSpPr>
        <p:grpSpPr>
          <a:xfrm>
            <a:off x="8045392" y="3260788"/>
            <a:ext cx="1075144" cy="1075144"/>
            <a:chOff x="8045392" y="3260788"/>
            <a:chExt cx="1075144" cy="1075144"/>
          </a:xfrm>
        </p:grpSpPr>
        <p:grpSp>
          <p:nvGrpSpPr>
            <p:cNvPr id="164" name="组合 163"/>
            <p:cNvGrpSpPr/>
            <p:nvPr/>
          </p:nvGrpSpPr>
          <p:grpSpPr>
            <a:xfrm>
              <a:off x="8045392" y="3260788"/>
              <a:ext cx="1075144" cy="1075144"/>
              <a:chOff x="3724322" y="1908536"/>
              <a:chExt cx="1329153" cy="1329153"/>
            </a:xfrm>
          </p:grpSpPr>
          <p:sp>
            <p:nvSpPr>
              <p:cNvPr id="166" name="椭圆 165"/>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167" name="椭圆 166"/>
              <p:cNvSpPr/>
              <p:nvPr/>
            </p:nvSpPr>
            <p:spPr>
              <a:xfrm>
                <a:off x="3839838" y="2024052"/>
                <a:ext cx="1098122" cy="1098122"/>
              </a:xfrm>
              <a:prstGeom prst="ellipse">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solidFill>
                    <a:schemeClr val="bg1"/>
                  </a:solidFill>
                </a:endParaRPr>
              </a:p>
            </p:txBody>
          </p:sp>
        </p:grpSp>
        <p:sp>
          <p:nvSpPr>
            <p:cNvPr id="169" name="Freeform 45"/>
            <p:cNvSpPr>
              <a:spLocks noEditPoints="1"/>
            </p:cNvSpPr>
            <p:nvPr/>
          </p:nvSpPr>
          <p:spPr bwMode="black">
            <a:xfrm>
              <a:off x="8341545" y="3499152"/>
              <a:ext cx="470167" cy="507079"/>
            </a:xfrm>
            <a:custGeom>
              <a:avLst/>
              <a:gdLst>
                <a:gd name="T0" fmla="*/ 135 w 140"/>
                <a:gd name="T1" fmla="*/ 85 h 151"/>
                <a:gd name="T2" fmla="*/ 140 w 140"/>
                <a:gd name="T3" fmla="*/ 96 h 151"/>
                <a:gd name="T4" fmla="*/ 134 w 140"/>
                <a:gd name="T5" fmla="*/ 106 h 151"/>
                <a:gd name="T6" fmla="*/ 137 w 140"/>
                <a:gd name="T7" fmla="*/ 117 h 151"/>
                <a:gd name="T8" fmla="*/ 129 w 140"/>
                <a:gd name="T9" fmla="*/ 128 h 151"/>
                <a:gd name="T10" fmla="*/ 128 w 140"/>
                <a:gd name="T11" fmla="*/ 137 h 151"/>
                <a:gd name="T12" fmla="*/ 116 w 140"/>
                <a:gd name="T13" fmla="*/ 148 h 151"/>
                <a:gd name="T14" fmla="*/ 65 w 140"/>
                <a:gd name="T15" fmla="*/ 148 h 151"/>
                <a:gd name="T16" fmla="*/ 33 w 140"/>
                <a:gd name="T17" fmla="*/ 142 h 151"/>
                <a:gd name="T18" fmla="*/ 33 w 140"/>
                <a:gd name="T19" fmla="*/ 82 h 151"/>
                <a:gd name="T20" fmla="*/ 34 w 140"/>
                <a:gd name="T21" fmla="*/ 82 h 151"/>
                <a:gd name="T22" fmla="*/ 34 w 140"/>
                <a:gd name="T23" fmla="*/ 82 h 151"/>
                <a:gd name="T24" fmla="*/ 37 w 140"/>
                <a:gd name="T25" fmla="*/ 82 h 151"/>
                <a:gd name="T26" fmla="*/ 60 w 140"/>
                <a:gd name="T27" fmla="*/ 48 h 151"/>
                <a:gd name="T28" fmla="*/ 68 w 140"/>
                <a:gd name="T29" fmla="*/ 39 h 151"/>
                <a:gd name="T30" fmla="*/ 81 w 140"/>
                <a:gd name="T31" fmla="*/ 3 h 151"/>
                <a:gd name="T32" fmla="*/ 97 w 140"/>
                <a:gd name="T33" fmla="*/ 8 h 151"/>
                <a:gd name="T34" fmla="*/ 99 w 140"/>
                <a:gd name="T35" fmla="*/ 35 h 151"/>
                <a:gd name="T36" fmla="*/ 90 w 140"/>
                <a:gd name="T37" fmla="*/ 60 h 151"/>
                <a:gd name="T38" fmla="*/ 130 w 140"/>
                <a:gd name="T39" fmla="*/ 62 h 151"/>
                <a:gd name="T40" fmla="*/ 140 w 140"/>
                <a:gd name="T41" fmla="*/ 77 h 151"/>
                <a:gd name="T42" fmla="*/ 135 w 140"/>
                <a:gd name="T43" fmla="*/ 85 h 151"/>
                <a:gd name="T44" fmla="*/ 30 w 140"/>
                <a:gd name="T45" fmla="*/ 137 h 151"/>
                <a:gd name="T46" fmla="*/ 30 w 140"/>
                <a:gd name="T47" fmla="*/ 137 h 151"/>
                <a:gd name="T48" fmla="*/ 30 w 140"/>
                <a:gd name="T49" fmla="*/ 82 h 151"/>
                <a:gd name="T50" fmla="*/ 23 w 140"/>
                <a:gd name="T51" fmla="*/ 76 h 151"/>
                <a:gd name="T52" fmla="*/ 7 w 140"/>
                <a:gd name="T53" fmla="*/ 76 h 151"/>
                <a:gd name="T54" fmla="*/ 0 w 140"/>
                <a:gd name="T55" fmla="*/ 82 h 151"/>
                <a:gd name="T56" fmla="*/ 0 w 140"/>
                <a:gd name="T57" fmla="*/ 137 h 151"/>
                <a:gd name="T58" fmla="*/ 7 w 140"/>
                <a:gd name="T59" fmla="*/ 144 h 151"/>
                <a:gd name="T60" fmla="*/ 23 w 140"/>
                <a:gd name="T61" fmla="*/ 144 h 151"/>
                <a:gd name="T62" fmla="*/ 30 w 140"/>
                <a:gd name="T63" fmla="*/ 137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0" h="151">
                  <a:moveTo>
                    <a:pt x="135" y="85"/>
                  </a:moveTo>
                  <a:cubicBezTo>
                    <a:pt x="135" y="88"/>
                    <a:pt x="140" y="93"/>
                    <a:pt x="140" y="96"/>
                  </a:cubicBezTo>
                  <a:cubicBezTo>
                    <a:pt x="140" y="99"/>
                    <a:pt x="134" y="103"/>
                    <a:pt x="134" y="106"/>
                  </a:cubicBezTo>
                  <a:cubicBezTo>
                    <a:pt x="133" y="109"/>
                    <a:pt x="137" y="114"/>
                    <a:pt x="137" y="117"/>
                  </a:cubicBezTo>
                  <a:cubicBezTo>
                    <a:pt x="137" y="121"/>
                    <a:pt x="130" y="125"/>
                    <a:pt x="129" y="128"/>
                  </a:cubicBezTo>
                  <a:cubicBezTo>
                    <a:pt x="128" y="130"/>
                    <a:pt x="129" y="135"/>
                    <a:pt x="128" y="137"/>
                  </a:cubicBezTo>
                  <a:cubicBezTo>
                    <a:pt x="127" y="141"/>
                    <a:pt x="120" y="147"/>
                    <a:pt x="116" y="148"/>
                  </a:cubicBezTo>
                  <a:cubicBezTo>
                    <a:pt x="104" y="151"/>
                    <a:pt x="65" y="148"/>
                    <a:pt x="65" y="148"/>
                  </a:cubicBezTo>
                  <a:cubicBezTo>
                    <a:pt x="65" y="148"/>
                    <a:pt x="65" y="148"/>
                    <a:pt x="33" y="142"/>
                  </a:cubicBezTo>
                  <a:cubicBezTo>
                    <a:pt x="33" y="142"/>
                    <a:pt x="33" y="142"/>
                    <a:pt x="33" y="82"/>
                  </a:cubicBezTo>
                  <a:cubicBezTo>
                    <a:pt x="33" y="82"/>
                    <a:pt x="33" y="82"/>
                    <a:pt x="34" y="82"/>
                  </a:cubicBezTo>
                  <a:cubicBezTo>
                    <a:pt x="34" y="82"/>
                    <a:pt x="34" y="82"/>
                    <a:pt x="34" y="82"/>
                  </a:cubicBezTo>
                  <a:cubicBezTo>
                    <a:pt x="34" y="82"/>
                    <a:pt x="34" y="82"/>
                    <a:pt x="37" y="82"/>
                  </a:cubicBezTo>
                  <a:cubicBezTo>
                    <a:pt x="41" y="81"/>
                    <a:pt x="49" y="75"/>
                    <a:pt x="60" y="48"/>
                  </a:cubicBezTo>
                  <a:cubicBezTo>
                    <a:pt x="61" y="44"/>
                    <a:pt x="65" y="42"/>
                    <a:pt x="68" y="39"/>
                  </a:cubicBezTo>
                  <a:cubicBezTo>
                    <a:pt x="75" y="34"/>
                    <a:pt x="79" y="27"/>
                    <a:pt x="81" y="3"/>
                  </a:cubicBezTo>
                  <a:cubicBezTo>
                    <a:pt x="81" y="0"/>
                    <a:pt x="91" y="1"/>
                    <a:pt x="97" y="8"/>
                  </a:cubicBezTo>
                  <a:cubicBezTo>
                    <a:pt x="102" y="14"/>
                    <a:pt x="102" y="26"/>
                    <a:pt x="99" y="35"/>
                  </a:cubicBezTo>
                  <a:cubicBezTo>
                    <a:pt x="96" y="41"/>
                    <a:pt x="87" y="55"/>
                    <a:pt x="90" y="60"/>
                  </a:cubicBezTo>
                  <a:cubicBezTo>
                    <a:pt x="90" y="60"/>
                    <a:pt x="124" y="59"/>
                    <a:pt x="130" y="62"/>
                  </a:cubicBezTo>
                  <a:cubicBezTo>
                    <a:pt x="134" y="63"/>
                    <a:pt x="140" y="72"/>
                    <a:pt x="140" y="77"/>
                  </a:cubicBezTo>
                  <a:cubicBezTo>
                    <a:pt x="140" y="79"/>
                    <a:pt x="136" y="83"/>
                    <a:pt x="135" y="85"/>
                  </a:cubicBezTo>
                  <a:close/>
                  <a:moveTo>
                    <a:pt x="30" y="137"/>
                  </a:moveTo>
                  <a:cubicBezTo>
                    <a:pt x="30" y="137"/>
                    <a:pt x="30" y="137"/>
                    <a:pt x="30" y="137"/>
                  </a:cubicBezTo>
                  <a:cubicBezTo>
                    <a:pt x="30" y="137"/>
                    <a:pt x="30" y="137"/>
                    <a:pt x="30" y="82"/>
                  </a:cubicBezTo>
                  <a:cubicBezTo>
                    <a:pt x="30" y="79"/>
                    <a:pt x="27" y="76"/>
                    <a:pt x="23" y="76"/>
                  </a:cubicBezTo>
                  <a:cubicBezTo>
                    <a:pt x="23" y="76"/>
                    <a:pt x="23" y="76"/>
                    <a:pt x="7" y="76"/>
                  </a:cubicBezTo>
                  <a:cubicBezTo>
                    <a:pt x="3" y="76"/>
                    <a:pt x="0" y="79"/>
                    <a:pt x="0" y="82"/>
                  </a:cubicBezTo>
                  <a:cubicBezTo>
                    <a:pt x="0" y="82"/>
                    <a:pt x="0" y="82"/>
                    <a:pt x="0" y="137"/>
                  </a:cubicBezTo>
                  <a:cubicBezTo>
                    <a:pt x="0" y="141"/>
                    <a:pt x="3" y="144"/>
                    <a:pt x="7" y="144"/>
                  </a:cubicBezTo>
                  <a:cubicBezTo>
                    <a:pt x="7" y="144"/>
                    <a:pt x="7" y="144"/>
                    <a:pt x="23" y="144"/>
                  </a:cubicBezTo>
                  <a:cubicBezTo>
                    <a:pt x="27" y="144"/>
                    <a:pt x="30" y="141"/>
                    <a:pt x="30" y="13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4" tIns="45713" rIns="91424" bIns="45713" numCol="1" anchor="t" anchorCtr="0" compatLnSpc="1"/>
            <a:lstStyle>
              <a:defPPr>
                <a:defRPr lang="en-US"/>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065" algn="l" defTabSz="685165" rtl="0" eaLnBrk="1" latinLnBrk="0" hangingPunct="1">
                <a:defRPr sz="1400" kern="1200">
                  <a:solidFill>
                    <a:schemeClr val="tx1"/>
                  </a:solidFill>
                  <a:latin typeface="+mn-lt"/>
                  <a:ea typeface="+mn-ea"/>
                  <a:cs typeface="+mn-cs"/>
                </a:defRPr>
              </a:lvl4pPr>
              <a:lvl5pPr marL="1370965" algn="l" defTabSz="685165" rtl="0" eaLnBrk="1" latinLnBrk="0" hangingPunct="1">
                <a:defRPr sz="1400" kern="1200">
                  <a:solidFill>
                    <a:schemeClr val="tx1"/>
                  </a:solidFill>
                  <a:latin typeface="+mn-lt"/>
                  <a:ea typeface="+mn-ea"/>
                  <a:cs typeface="+mn-cs"/>
                </a:defRPr>
              </a:lvl5pPr>
              <a:lvl6pPr marL="1713865" algn="l" defTabSz="685165" rtl="0" eaLnBrk="1" latinLnBrk="0" hangingPunct="1">
                <a:defRPr sz="1400" kern="1200">
                  <a:solidFill>
                    <a:schemeClr val="tx1"/>
                  </a:solidFill>
                  <a:latin typeface="+mn-lt"/>
                  <a:ea typeface="+mn-ea"/>
                  <a:cs typeface="+mn-cs"/>
                </a:defRPr>
              </a:lvl6pPr>
              <a:lvl7pPr marL="2056765" algn="l" defTabSz="685165" rtl="0" eaLnBrk="1" latinLnBrk="0" hangingPunct="1">
                <a:defRPr sz="1400" kern="1200">
                  <a:solidFill>
                    <a:schemeClr val="tx1"/>
                  </a:solidFill>
                  <a:latin typeface="+mn-lt"/>
                  <a:ea typeface="+mn-ea"/>
                  <a:cs typeface="+mn-cs"/>
                </a:defRPr>
              </a:lvl7pPr>
              <a:lvl8pPr marL="2399030" algn="l" defTabSz="685165" rtl="0" eaLnBrk="1" latinLnBrk="0" hangingPunct="1">
                <a:defRPr sz="1400" kern="1200">
                  <a:solidFill>
                    <a:schemeClr val="tx1"/>
                  </a:solidFill>
                  <a:latin typeface="+mn-lt"/>
                  <a:ea typeface="+mn-ea"/>
                  <a:cs typeface="+mn-cs"/>
                </a:defRPr>
              </a:lvl8pPr>
              <a:lvl9pPr marL="2741930" algn="l" defTabSz="685165" rtl="0" eaLnBrk="1" latinLnBrk="0" hangingPunct="1">
                <a:defRPr sz="1400" kern="1200">
                  <a:solidFill>
                    <a:schemeClr val="tx1"/>
                  </a:solidFill>
                  <a:latin typeface="+mn-lt"/>
                  <a:ea typeface="+mn-ea"/>
                  <a:cs typeface="+mn-cs"/>
                </a:defRPr>
              </a:lvl9pPr>
            </a:lstStyle>
            <a:p>
              <a:pPr defTabSz="685165"/>
              <a:endParaRPr lang="en-US" sz="1865">
                <a:solidFill>
                  <a:schemeClr val="bg1"/>
                </a:solidFill>
              </a:endParaRPr>
            </a:p>
          </p:txBody>
        </p:sp>
      </p:grpSp>
      <p:grpSp>
        <p:nvGrpSpPr>
          <p:cNvPr id="36" name="组合 35"/>
          <p:cNvGrpSpPr/>
          <p:nvPr/>
        </p:nvGrpSpPr>
        <p:grpSpPr>
          <a:xfrm>
            <a:off x="568443" y="319365"/>
            <a:ext cx="3809921" cy="420564"/>
            <a:chOff x="568442" y="319364"/>
            <a:chExt cx="3809924" cy="420565"/>
          </a:xfrm>
        </p:grpSpPr>
        <p:sp>
          <p:nvSpPr>
            <p:cNvPr id="37" name="文本框 23"/>
            <p:cNvSpPr txBox="1"/>
            <p:nvPr/>
          </p:nvSpPr>
          <p:spPr>
            <a:xfrm>
              <a:off x="665958" y="319364"/>
              <a:ext cx="1909498" cy="420565"/>
            </a:xfrm>
            <a:prstGeom prst="rect">
              <a:avLst/>
            </a:prstGeom>
            <a:noFill/>
          </p:spPr>
          <p:txBody>
            <a:bodyPr wrap="none" rtlCol="0">
              <a:spAutoFit/>
            </a:bodyPr>
            <a:lstStyle/>
            <a:p>
              <a:r>
                <a:rPr lang="zh-CN" altLang="en-US" sz="2135" dirty="0">
                  <a:solidFill>
                    <a:schemeClr val="bg1"/>
                  </a:solidFill>
                  <a:latin typeface="+mj-ea"/>
                  <a:ea typeface="+mj-ea"/>
                </a:rPr>
                <a:t>标题文字内容 </a:t>
              </a:r>
              <a:endParaRPr lang="zh-CN" altLang="en-US" sz="2135" dirty="0">
                <a:solidFill>
                  <a:schemeClr val="bg1"/>
                </a:solidFill>
                <a:latin typeface="+mj-ea"/>
                <a:ea typeface="+mj-ea"/>
              </a:endParaRPr>
            </a:p>
          </p:txBody>
        </p:sp>
        <p:sp>
          <p:nvSpPr>
            <p:cNvPr id="38" name="等腰三角形 37"/>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sp>
          <p:nvSpPr>
            <p:cNvPr id="39" name="文本框 23"/>
            <p:cNvSpPr txBox="1"/>
            <p:nvPr/>
          </p:nvSpPr>
          <p:spPr>
            <a:xfrm>
              <a:off x="2306003" y="429775"/>
              <a:ext cx="2072363" cy="297455"/>
            </a:xfrm>
            <a:prstGeom prst="rect">
              <a:avLst/>
            </a:prstGeom>
            <a:noFill/>
          </p:spPr>
          <p:txBody>
            <a:bodyPr wrap="none" rtlCol="0">
              <a:spAutoFit/>
            </a:bodyPr>
            <a:lstStyle/>
            <a:p>
              <a:r>
                <a:rPr lang="en-US" altLang="zh-CN" sz="1335" dirty="0">
                  <a:solidFill>
                    <a:schemeClr val="bg1"/>
                  </a:solidFill>
                  <a:latin typeface="+mj-ea"/>
                  <a:ea typeface="+mj-ea"/>
                </a:rPr>
                <a:t>  Click here to add Title</a:t>
              </a:r>
              <a:endParaRPr lang="zh-CN" altLang="en-US" sz="1335" dirty="0">
                <a:solidFill>
                  <a:schemeClr val="bg1"/>
                </a:solidFill>
                <a:latin typeface="+mj-ea"/>
                <a:ea typeface="+mj-ea"/>
              </a:endParaRPr>
            </a:p>
          </p:txBody>
        </p:sp>
      </p:grpSp>
      <p:sp>
        <p:nvSpPr>
          <p:cNvPr id="41" name="TextBox 40"/>
          <p:cNvSpPr txBox="1"/>
          <p:nvPr/>
        </p:nvSpPr>
        <p:spPr>
          <a:xfrm>
            <a:off x="4157043" y="5461494"/>
            <a:ext cx="1944216" cy="502573"/>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335" dirty="0">
                <a:solidFill>
                  <a:schemeClr val="bg1"/>
                </a:solidFill>
                <a:latin typeface="+mj-ea"/>
              </a:rPr>
              <a:t>单击此处添加文本</a:t>
            </a:r>
            <a:endParaRPr lang="en-US" altLang="zh-CN" sz="1335" dirty="0">
              <a:solidFill>
                <a:schemeClr val="bg1"/>
              </a:solidFill>
              <a:latin typeface="+mj-ea"/>
            </a:endParaRPr>
          </a:p>
          <a:p>
            <a:r>
              <a:rPr lang="zh-CN" altLang="en-US" sz="1335" dirty="0">
                <a:solidFill>
                  <a:schemeClr val="bg1"/>
                </a:solidFill>
                <a:latin typeface="+mj-ea"/>
              </a:rPr>
              <a:t>单击此处添加文本</a:t>
            </a:r>
            <a:endParaRPr lang="zh-CN" altLang="en-US" sz="1335" dirty="0">
              <a:solidFill>
                <a:schemeClr val="bg1"/>
              </a:solidFill>
              <a:latin typeface="+mj-ea"/>
            </a:endParaRPr>
          </a:p>
        </p:txBody>
      </p:sp>
      <p:sp>
        <p:nvSpPr>
          <p:cNvPr id="42" name="TextBox 41"/>
          <p:cNvSpPr txBox="1"/>
          <p:nvPr/>
        </p:nvSpPr>
        <p:spPr>
          <a:xfrm>
            <a:off x="6397329" y="5461494"/>
            <a:ext cx="1944216" cy="502573"/>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335" dirty="0">
                <a:solidFill>
                  <a:schemeClr val="bg1"/>
                </a:solidFill>
                <a:latin typeface="+mj-ea"/>
              </a:rPr>
              <a:t>单击此处添加文本</a:t>
            </a:r>
            <a:endParaRPr lang="en-US" altLang="zh-CN" sz="1335" dirty="0">
              <a:solidFill>
                <a:schemeClr val="bg1"/>
              </a:solidFill>
              <a:latin typeface="+mj-ea"/>
            </a:endParaRPr>
          </a:p>
          <a:p>
            <a:r>
              <a:rPr lang="zh-CN" altLang="en-US" sz="1335" dirty="0">
                <a:solidFill>
                  <a:schemeClr val="bg1"/>
                </a:solidFill>
                <a:latin typeface="+mj-ea"/>
              </a:rPr>
              <a:t>单击此处添加文本</a:t>
            </a:r>
            <a:endParaRPr lang="zh-CN" altLang="en-US" sz="1335" dirty="0">
              <a:solidFill>
                <a:schemeClr val="bg1"/>
              </a:solidFill>
              <a:latin typeface="+mj-ea"/>
            </a:endParaRPr>
          </a:p>
        </p:txBody>
      </p:sp>
      <p:sp>
        <p:nvSpPr>
          <p:cNvPr id="43" name="TextBox 42"/>
          <p:cNvSpPr txBox="1"/>
          <p:nvPr/>
        </p:nvSpPr>
        <p:spPr>
          <a:xfrm>
            <a:off x="7989063" y="4493227"/>
            <a:ext cx="1944216" cy="502573"/>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335" dirty="0">
                <a:solidFill>
                  <a:schemeClr val="bg1"/>
                </a:solidFill>
                <a:latin typeface="+mj-ea"/>
              </a:rPr>
              <a:t>单击此处添加文本</a:t>
            </a:r>
            <a:endParaRPr lang="en-US" altLang="zh-CN" sz="1335" dirty="0">
              <a:solidFill>
                <a:schemeClr val="bg1"/>
              </a:solidFill>
              <a:latin typeface="+mj-ea"/>
            </a:endParaRPr>
          </a:p>
          <a:p>
            <a:r>
              <a:rPr lang="zh-CN" altLang="en-US" sz="1335" dirty="0">
                <a:solidFill>
                  <a:schemeClr val="bg1"/>
                </a:solidFill>
                <a:latin typeface="+mj-ea"/>
              </a:rPr>
              <a:t>单击此处添加文本</a:t>
            </a:r>
            <a:endParaRPr lang="zh-CN" altLang="en-US" sz="1335" dirty="0">
              <a:solidFill>
                <a:schemeClr val="bg1"/>
              </a:solidFill>
              <a:latin typeface="+mj-ea"/>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0-#ppt_w/2"/>
                                          </p:val>
                                        </p:tav>
                                        <p:tav tm="100000">
                                          <p:val>
                                            <p:strVal val="#ppt_x"/>
                                          </p:val>
                                        </p:tav>
                                      </p:tavLst>
                                    </p:anim>
                                    <p:anim calcmode="lin" valueType="num">
                                      <p:cBhvr additive="base">
                                        <p:cTn id="8" dur="500" fill="hold"/>
                                        <p:tgtEl>
                                          <p:spTgt spid="3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87"/>
                                        </p:tgtEl>
                                        <p:attrNameLst>
                                          <p:attrName>style.visibility</p:attrName>
                                        </p:attrNameLst>
                                      </p:cBhvr>
                                      <p:to>
                                        <p:strVal val="visible"/>
                                      </p:to>
                                    </p:set>
                                    <p:anim calcmode="lin" valueType="num">
                                      <p:cBhvr>
                                        <p:cTn id="13" dur="500" fill="hold"/>
                                        <p:tgtEl>
                                          <p:spTgt spid="87"/>
                                        </p:tgtEl>
                                        <p:attrNameLst>
                                          <p:attrName>ppt_w</p:attrName>
                                        </p:attrNameLst>
                                      </p:cBhvr>
                                      <p:tavLst>
                                        <p:tav tm="0">
                                          <p:val>
                                            <p:fltVal val="0"/>
                                          </p:val>
                                        </p:tav>
                                        <p:tav tm="100000">
                                          <p:val>
                                            <p:strVal val="#ppt_w"/>
                                          </p:val>
                                        </p:tav>
                                      </p:tavLst>
                                    </p:anim>
                                    <p:anim calcmode="lin" valueType="num">
                                      <p:cBhvr>
                                        <p:cTn id="14" dur="500" fill="hold"/>
                                        <p:tgtEl>
                                          <p:spTgt spid="87"/>
                                        </p:tgtEl>
                                        <p:attrNameLst>
                                          <p:attrName>ppt_h</p:attrName>
                                        </p:attrNameLst>
                                      </p:cBhvr>
                                      <p:tavLst>
                                        <p:tav tm="0">
                                          <p:val>
                                            <p:fltVal val="0"/>
                                          </p:val>
                                        </p:tav>
                                        <p:tav tm="100000">
                                          <p:val>
                                            <p:strVal val="#ppt_h"/>
                                          </p:val>
                                        </p:tav>
                                      </p:tavLst>
                                    </p:anim>
                                    <p:animEffect transition="in" filter="fade">
                                      <p:cBhvr>
                                        <p:cTn id="15" dur="500"/>
                                        <p:tgtEl>
                                          <p:spTgt spid="87"/>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nodeType="clickEffect">
                                  <p:stCondLst>
                                    <p:cond delay="0"/>
                                  </p:stCondLst>
                                  <p:childTnLst>
                                    <p:set>
                                      <p:cBhvr>
                                        <p:cTn id="19" dur="1" fill="hold">
                                          <p:stCondLst>
                                            <p:cond delay="0"/>
                                          </p:stCondLst>
                                        </p:cTn>
                                        <p:tgtEl>
                                          <p:spTgt spid="57"/>
                                        </p:tgtEl>
                                        <p:attrNameLst>
                                          <p:attrName>style.visibility</p:attrName>
                                        </p:attrNameLst>
                                      </p:cBhvr>
                                      <p:to>
                                        <p:strVal val="visible"/>
                                      </p:to>
                                    </p:set>
                                    <p:animEffect transition="in" filter="wipe(up)">
                                      <p:cBhvr>
                                        <p:cTn id="20" dur="500"/>
                                        <p:tgtEl>
                                          <p:spTgt spid="57"/>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ppt_w</p:attrName>
                                        </p:attrNameLst>
                                      </p:cBhvr>
                                      <p:tavLst>
                                        <p:tav tm="0">
                                          <p:val>
                                            <p:fltVal val="0"/>
                                          </p:val>
                                        </p:tav>
                                        <p:tav tm="100000">
                                          <p:val>
                                            <p:strVal val="#ppt_w"/>
                                          </p:val>
                                        </p:tav>
                                      </p:tavLst>
                                    </p:anim>
                                    <p:anim calcmode="lin" valueType="num">
                                      <p:cBhvr>
                                        <p:cTn id="26" dur="500" fill="hold"/>
                                        <p:tgtEl>
                                          <p:spTgt spid="8"/>
                                        </p:tgtEl>
                                        <p:attrNameLst>
                                          <p:attrName>ppt_h</p:attrName>
                                        </p:attrNameLst>
                                      </p:cBhvr>
                                      <p:tavLst>
                                        <p:tav tm="0">
                                          <p:val>
                                            <p:fltVal val="0"/>
                                          </p:val>
                                        </p:tav>
                                        <p:tav tm="100000">
                                          <p:val>
                                            <p:strVal val="#ppt_h"/>
                                          </p:val>
                                        </p:tav>
                                      </p:tavLst>
                                    </p:anim>
                                    <p:animEffect transition="in" filter="fade">
                                      <p:cBhvr>
                                        <p:cTn id="27" dur="500"/>
                                        <p:tgtEl>
                                          <p:spTgt spid="8"/>
                                        </p:tgtEl>
                                      </p:cBhvr>
                                    </p:animEffect>
                                  </p:childTnLst>
                                </p:cTn>
                              </p:par>
                              <p:par>
                                <p:cTn id="28" presetID="53" presetClass="entr" presetSubtype="16" fill="hold" nodeType="with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p:cTn id="30" dur="500" fill="hold"/>
                                        <p:tgtEl>
                                          <p:spTgt spid="9"/>
                                        </p:tgtEl>
                                        <p:attrNameLst>
                                          <p:attrName>ppt_w</p:attrName>
                                        </p:attrNameLst>
                                      </p:cBhvr>
                                      <p:tavLst>
                                        <p:tav tm="0">
                                          <p:val>
                                            <p:fltVal val="0"/>
                                          </p:val>
                                        </p:tav>
                                        <p:tav tm="100000">
                                          <p:val>
                                            <p:strVal val="#ppt_w"/>
                                          </p:val>
                                        </p:tav>
                                      </p:tavLst>
                                    </p:anim>
                                    <p:anim calcmode="lin" valueType="num">
                                      <p:cBhvr>
                                        <p:cTn id="31" dur="500" fill="hold"/>
                                        <p:tgtEl>
                                          <p:spTgt spid="9"/>
                                        </p:tgtEl>
                                        <p:attrNameLst>
                                          <p:attrName>ppt_h</p:attrName>
                                        </p:attrNameLst>
                                      </p:cBhvr>
                                      <p:tavLst>
                                        <p:tav tm="0">
                                          <p:val>
                                            <p:fltVal val="0"/>
                                          </p:val>
                                        </p:tav>
                                        <p:tav tm="100000">
                                          <p:val>
                                            <p:strVal val="#ppt_h"/>
                                          </p:val>
                                        </p:tav>
                                      </p:tavLst>
                                    </p:anim>
                                    <p:animEffect transition="in" filter="fade">
                                      <p:cBhvr>
                                        <p:cTn id="32" dur="500"/>
                                        <p:tgtEl>
                                          <p:spTgt spid="9"/>
                                        </p:tgtEl>
                                      </p:cBhvr>
                                    </p:animEffect>
                                  </p:childTnLst>
                                </p:cTn>
                              </p:par>
                              <p:par>
                                <p:cTn id="33" presetID="53" presetClass="entr" presetSubtype="16" fill="hold" nodeType="with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p:cTn id="35" dur="500" fill="hold"/>
                                        <p:tgtEl>
                                          <p:spTgt spid="13"/>
                                        </p:tgtEl>
                                        <p:attrNameLst>
                                          <p:attrName>ppt_w</p:attrName>
                                        </p:attrNameLst>
                                      </p:cBhvr>
                                      <p:tavLst>
                                        <p:tav tm="0">
                                          <p:val>
                                            <p:fltVal val="0"/>
                                          </p:val>
                                        </p:tav>
                                        <p:tav tm="100000">
                                          <p:val>
                                            <p:strVal val="#ppt_w"/>
                                          </p:val>
                                        </p:tav>
                                      </p:tavLst>
                                    </p:anim>
                                    <p:anim calcmode="lin" valueType="num">
                                      <p:cBhvr>
                                        <p:cTn id="36" dur="500" fill="hold"/>
                                        <p:tgtEl>
                                          <p:spTgt spid="13"/>
                                        </p:tgtEl>
                                        <p:attrNameLst>
                                          <p:attrName>ppt_h</p:attrName>
                                        </p:attrNameLst>
                                      </p:cBhvr>
                                      <p:tavLst>
                                        <p:tav tm="0">
                                          <p:val>
                                            <p:fltVal val="0"/>
                                          </p:val>
                                        </p:tav>
                                        <p:tav tm="100000">
                                          <p:val>
                                            <p:strVal val="#ppt_h"/>
                                          </p:val>
                                        </p:tav>
                                      </p:tavLst>
                                    </p:anim>
                                    <p:animEffect transition="in" filter="fade">
                                      <p:cBhvr>
                                        <p:cTn id="37" dur="500"/>
                                        <p:tgtEl>
                                          <p:spTgt spid="13"/>
                                        </p:tgtEl>
                                      </p:cBhvr>
                                    </p:animEffect>
                                  </p:childTnLst>
                                </p:cTn>
                              </p:par>
                              <p:par>
                                <p:cTn id="38" presetID="53" presetClass="entr" presetSubtype="16" fill="hold" nodeType="withEffect">
                                  <p:stCondLst>
                                    <p:cond delay="0"/>
                                  </p:stCondLst>
                                  <p:childTnLst>
                                    <p:set>
                                      <p:cBhvr>
                                        <p:cTn id="39" dur="1" fill="hold">
                                          <p:stCondLst>
                                            <p:cond delay="0"/>
                                          </p:stCondLst>
                                        </p:cTn>
                                        <p:tgtEl>
                                          <p:spTgt spid="14"/>
                                        </p:tgtEl>
                                        <p:attrNameLst>
                                          <p:attrName>style.visibility</p:attrName>
                                        </p:attrNameLst>
                                      </p:cBhvr>
                                      <p:to>
                                        <p:strVal val="visible"/>
                                      </p:to>
                                    </p:set>
                                    <p:anim calcmode="lin" valueType="num">
                                      <p:cBhvr>
                                        <p:cTn id="40" dur="500" fill="hold"/>
                                        <p:tgtEl>
                                          <p:spTgt spid="14"/>
                                        </p:tgtEl>
                                        <p:attrNameLst>
                                          <p:attrName>ppt_w</p:attrName>
                                        </p:attrNameLst>
                                      </p:cBhvr>
                                      <p:tavLst>
                                        <p:tav tm="0">
                                          <p:val>
                                            <p:fltVal val="0"/>
                                          </p:val>
                                        </p:tav>
                                        <p:tav tm="100000">
                                          <p:val>
                                            <p:strVal val="#ppt_w"/>
                                          </p:val>
                                        </p:tav>
                                      </p:tavLst>
                                    </p:anim>
                                    <p:anim calcmode="lin" valueType="num">
                                      <p:cBhvr>
                                        <p:cTn id="41" dur="500" fill="hold"/>
                                        <p:tgtEl>
                                          <p:spTgt spid="14"/>
                                        </p:tgtEl>
                                        <p:attrNameLst>
                                          <p:attrName>ppt_h</p:attrName>
                                        </p:attrNameLst>
                                      </p:cBhvr>
                                      <p:tavLst>
                                        <p:tav tm="0">
                                          <p:val>
                                            <p:fltVal val="0"/>
                                          </p:val>
                                        </p:tav>
                                        <p:tav tm="100000">
                                          <p:val>
                                            <p:strVal val="#ppt_h"/>
                                          </p:val>
                                        </p:tav>
                                      </p:tavLst>
                                    </p:anim>
                                    <p:animEffect transition="in" filter="fade">
                                      <p:cBhvr>
                                        <p:cTn id="42" dur="500"/>
                                        <p:tgtEl>
                                          <p:spTgt spid="14"/>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56"/>
                                        </p:tgtEl>
                                        <p:attrNameLst>
                                          <p:attrName>style.visibility</p:attrName>
                                        </p:attrNameLst>
                                      </p:cBhvr>
                                      <p:to>
                                        <p:strVal val="visible"/>
                                      </p:to>
                                    </p:set>
                                    <p:animEffect transition="in" filter="wipe(left)">
                                      <p:cBhvr>
                                        <p:cTn id="47" dur="500"/>
                                        <p:tgtEl>
                                          <p:spTgt spid="56"/>
                                        </p:tgtEl>
                                      </p:cBhvr>
                                    </p:animEffect>
                                  </p:childTnLst>
                                </p:cTn>
                              </p:par>
                            </p:childTnLst>
                          </p:cTn>
                        </p:par>
                      </p:childTnLst>
                    </p:cTn>
                  </p:par>
                  <p:par>
                    <p:cTn id="48" fill="hold">
                      <p:stCondLst>
                        <p:cond delay="indefinite"/>
                      </p:stCondLst>
                      <p:childTnLst>
                        <p:par>
                          <p:cTn id="49" fill="hold">
                            <p:stCondLst>
                              <p:cond delay="0"/>
                            </p:stCondLst>
                            <p:childTnLst>
                              <p:par>
                                <p:cTn id="50" presetID="47" presetClass="entr" presetSubtype="0" fill="hold" grpId="0" nodeType="clickEffect">
                                  <p:stCondLst>
                                    <p:cond delay="0"/>
                                  </p:stCondLst>
                                  <p:childTnLst>
                                    <p:set>
                                      <p:cBhvr>
                                        <p:cTn id="51" dur="1" fill="hold">
                                          <p:stCondLst>
                                            <p:cond delay="0"/>
                                          </p:stCondLst>
                                        </p:cTn>
                                        <p:tgtEl>
                                          <p:spTgt spid="68"/>
                                        </p:tgtEl>
                                        <p:attrNameLst>
                                          <p:attrName>style.visibility</p:attrName>
                                        </p:attrNameLst>
                                      </p:cBhvr>
                                      <p:to>
                                        <p:strVal val="visible"/>
                                      </p:to>
                                    </p:set>
                                    <p:animEffect transition="in" filter="fade">
                                      <p:cBhvr>
                                        <p:cTn id="52" dur="1000"/>
                                        <p:tgtEl>
                                          <p:spTgt spid="68"/>
                                        </p:tgtEl>
                                      </p:cBhvr>
                                    </p:animEffect>
                                    <p:anim calcmode="lin" valueType="num">
                                      <p:cBhvr>
                                        <p:cTn id="53" dur="1000" fill="hold"/>
                                        <p:tgtEl>
                                          <p:spTgt spid="68"/>
                                        </p:tgtEl>
                                        <p:attrNameLst>
                                          <p:attrName>ppt_x</p:attrName>
                                        </p:attrNameLst>
                                      </p:cBhvr>
                                      <p:tavLst>
                                        <p:tav tm="0">
                                          <p:val>
                                            <p:strVal val="#ppt_x"/>
                                          </p:val>
                                        </p:tav>
                                        <p:tav tm="100000">
                                          <p:val>
                                            <p:strVal val="#ppt_x"/>
                                          </p:val>
                                        </p:tav>
                                      </p:tavLst>
                                    </p:anim>
                                    <p:anim calcmode="lin" valueType="num">
                                      <p:cBhvr>
                                        <p:cTn id="54" dur="1000" fill="hold"/>
                                        <p:tgtEl>
                                          <p:spTgt spid="68"/>
                                        </p:tgtEl>
                                        <p:attrNameLst>
                                          <p:attrName>ppt_y</p:attrName>
                                        </p:attrNameLst>
                                      </p:cBhvr>
                                      <p:tavLst>
                                        <p:tav tm="0">
                                          <p:val>
                                            <p:strVal val="#ppt_y-.1"/>
                                          </p:val>
                                        </p:tav>
                                        <p:tav tm="100000">
                                          <p:val>
                                            <p:strVal val="#ppt_y"/>
                                          </p:val>
                                        </p:tav>
                                      </p:tavLst>
                                    </p:anim>
                                  </p:childTnLst>
                                </p:cTn>
                              </p:par>
                              <p:par>
                                <p:cTn id="55" presetID="47" presetClass="entr" presetSubtype="0" fill="hold" grpId="0" nodeType="withEffect">
                                  <p:stCondLst>
                                    <p:cond delay="0"/>
                                  </p:stCondLst>
                                  <p:childTnLst>
                                    <p:set>
                                      <p:cBhvr>
                                        <p:cTn id="56" dur="1" fill="hold">
                                          <p:stCondLst>
                                            <p:cond delay="0"/>
                                          </p:stCondLst>
                                        </p:cTn>
                                        <p:tgtEl>
                                          <p:spTgt spid="41"/>
                                        </p:tgtEl>
                                        <p:attrNameLst>
                                          <p:attrName>style.visibility</p:attrName>
                                        </p:attrNameLst>
                                      </p:cBhvr>
                                      <p:to>
                                        <p:strVal val="visible"/>
                                      </p:to>
                                    </p:set>
                                    <p:animEffect transition="in" filter="fade">
                                      <p:cBhvr>
                                        <p:cTn id="57" dur="1000"/>
                                        <p:tgtEl>
                                          <p:spTgt spid="41"/>
                                        </p:tgtEl>
                                      </p:cBhvr>
                                    </p:animEffect>
                                    <p:anim calcmode="lin" valueType="num">
                                      <p:cBhvr>
                                        <p:cTn id="58" dur="1000" fill="hold"/>
                                        <p:tgtEl>
                                          <p:spTgt spid="41"/>
                                        </p:tgtEl>
                                        <p:attrNameLst>
                                          <p:attrName>ppt_x</p:attrName>
                                        </p:attrNameLst>
                                      </p:cBhvr>
                                      <p:tavLst>
                                        <p:tav tm="0">
                                          <p:val>
                                            <p:strVal val="#ppt_x"/>
                                          </p:val>
                                        </p:tav>
                                        <p:tav tm="100000">
                                          <p:val>
                                            <p:strVal val="#ppt_x"/>
                                          </p:val>
                                        </p:tav>
                                      </p:tavLst>
                                    </p:anim>
                                    <p:anim calcmode="lin" valueType="num">
                                      <p:cBhvr>
                                        <p:cTn id="59" dur="1000" fill="hold"/>
                                        <p:tgtEl>
                                          <p:spTgt spid="41"/>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0"/>
                                  </p:stCondLst>
                                  <p:childTnLst>
                                    <p:set>
                                      <p:cBhvr>
                                        <p:cTn id="61" dur="1" fill="hold">
                                          <p:stCondLst>
                                            <p:cond delay="0"/>
                                          </p:stCondLst>
                                        </p:cTn>
                                        <p:tgtEl>
                                          <p:spTgt spid="42"/>
                                        </p:tgtEl>
                                        <p:attrNameLst>
                                          <p:attrName>style.visibility</p:attrName>
                                        </p:attrNameLst>
                                      </p:cBhvr>
                                      <p:to>
                                        <p:strVal val="visible"/>
                                      </p:to>
                                    </p:set>
                                    <p:animEffect transition="in" filter="fade">
                                      <p:cBhvr>
                                        <p:cTn id="62" dur="1000"/>
                                        <p:tgtEl>
                                          <p:spTgt spid="42"/>
                                        </p:tgtEl>
                                      </p:cBhvr>
                                    </p:animEffect>
                                    <p:anim calcmode="lin" valueType="num">
                                      <p:cBhvr>
                                        <p:cTn id="63" dur="1000" fill="hold"/>
                                        <p:tgtEl>
                                          <p:spTgt spid="42"/>
                                        </p:tgtEl>
                                        <p:attrNameLst>
                                          <p:attrName>ppt_x</p:attrName>
                                        </p:attrNameLst>
                                      </p:cBhvr>
                                      <p:tavLst>
                                        <p:tav tm="0">
                                          <p:val>
                                            <p:strVal val="#ppt_x"/>
                                          </p:val>
                                        </p:tav>
                                        <p:tav tm="100000">
                                          <p:val>
                                            <p:strVal val="#ppt_x"/>
                                          </p:val>
                                        </p:tav>
                                      </p:tavLst>
                                    </p:anim>
                                    <p:anim calcmode="lin" valueType="num">
                                      <p:cBhvr>
                                        <p:cTn id="64" dur="1000" fill="hold"/>
                                        <p:tgtEl>
                                          <p:spTgt spid="42"/>
                                        </p:tgtEl>
                                        <p:attrNameLst>
                                          <p:attrName>ppt_y</p:attrName>
                                        </p:attrNameLst>
                                      </p:cBhvr>
                                      <p:tavLst>
                                        <p:tav tm="0">
                                          <p:val>
                                            <p:strVal val="#ppt_y-.1"/>
                                          </p:val>
                                        </p:tav>
                                        <p:tav tm="100000">
                                          <p:val>
                                            <p:strVal val="#ppt_y"/>
                                          </p:val>
                                        </p:tav>
                                      </p:tavLst>
                                    </p:anim>
                                  </p:childTnLst>
                                </p:cTn>
                              </p:par>
                              <p:par>
                                <p:cTn id="65" presetID="47" presetClass="entr" presetSubtype="0" fill="hold" grpId="0" nodeType="withEffect">
                                  <p:stCondLst>
                                    <p:cond delay="0"/>
                                  </p:stCondLst>
                                  <p:childTnLst>
                                    <p:set>
                                      <p:cBhvr>
                                        <p:cTn id="66" dur="1" fill="hold">
                                          <p:stCondLst>
                                            <p:cond delay="0"/>
                                          </p:stCondLst>
                                        </p:cTn>
                                        <p:tgtEl>
                                          <p:spTgt spid="43"/>
                                        </p:tgtEl>
                                        <p:attrNameLst>
                                          <p:attrName>style.visibility</p:attrName>
                                        </p:attrNameLst>
                                      </p:cBhvr>
                                      <p:to>
                                        <p:strVal val="visible"/>
                                      </p:to>
                                    </p:set>
                                    <p:animEffect transition="in" filter="fade">
                                      <p:cBhvr>
                                        <p:cTn id="67" dur="1000"/>
                                        <p:tgtEl>
                                          <p:spTgt spid="43"/>
                                        </p:tgtEl>
                                      </p:cBhvr>
                                    </p:animEffect>
                                    <p:anim calcmode="lin" valueType="num">
                                      <p:cBhvr>
                                        <p:cTn id="68" dur="1000" fill="hold"/>
                                        <p:tgtEl>
                                          <p:spTgt spid="43"/>
                                        </p:tgtEl>
                                        <p:attrNameLst>
                                          <p:attrName>ppt_x</p:attrName>
                                        </p:attrNameLst>
                                      </p:cBhvr>
                                      <p:tavLst>
                                        <p:tav tm="0">
                                          <p:val>
                                            <p:strVal val="#ppt_x"/>
                                          </p:val>
                                        </p:tav>
                                        <p:tav tm="100000">
                                          <p:val>
                                            <p:strVal val="#ppt_x"/>
                                          </p:val>
                                        </p:tav>
                                      </p:tavLst>
                                    </p:anim>
                                    <p:anim calcmode="lin" valueType="num">
                                      <p:cBhvr>
                                        <p:cTn id="69"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68" grpId="0"/>
      <p:bldP spid="41" grpId="0"/>
      <p:bldP spid="42" grpId="0"/>
      <p:bldP spid="4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11424" y="1124744"/>
            <a:ext cx="10369152" cy="4896544"/>
          </a:xfrm>
          <a:prstGeom prst="rect">
            <a:avLst/>
          </a:prstGeom>
          <a:solidFill>
            <a:schemeClr val="bg1">
              <a:alpha val="82000"/>
            </a:schemeClr>
          </a:solidFill>
          <a:ln w="63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 name="圆角矩形 2"/>
          <p:cNvSpPr/>
          <p:nvPr/>
        </p:nvSpPr>
        <p:spPr>
          <a:xfrm>
            <a:off x="1595612" y="854327"/>
            <a:ext cx="1440160" cy="540835"/>
          </a:xfrm>
          <a:prstGeom prst="roundRect">
            <a:avLst/>
          </a:prstGeom>
          <a:solidFill>
            <a:schemeClr val="tx2"/>
          </a:solidFill>
          <a:ln>
            <a:noFill/>
          </a:ln>
          <a:effectLst>
            <a:outerShdw blurRad="101600" dist="63500" dir="3120000" algn="ctr">
              <a:srgbClr val="000000">
                <a:alpha val="20000"/>
              </a:srgbClr>
            </a:outerShdw>
          </a:effectLst>
          <a:scene3d>
            <a:camera prst="orthographicFront">
              <a:rot lat="0" lon="0" rev="0"/>
            </a:camera>
            <a:lightRig rig="contrasting" dir="t">
              <a:rot lat="0" lon="0" rev="1500000"/>
            </a:lightRig>
          </a:scene3d>
          <a:sp3d prstMaterial="metal">
            <a:bevelT w="635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 name="矩形 3"/>
          <p:cNvSpPr/>
          <p:nvPr/>
        </p:nvSpPr>
        <p:spPr>
          <a:xfrm>
            <a:off x="1851463" y="855067"/>
            <a:ext cx="928459" cy="502766"/>
          </a:xfrm>
          <a:prstGeom prst="rect">
            <a:avLst/>
          </a:prstGeom>
        </p:spPr>
        <p:txBody>
          <a:bodyPr wrap="none">
            <a:spAutoFit/>
          </a:bodyPr>
          <a:lstStyle/>
          <a:p>
            <a:pPr algn="ctr"/>
            <a:r>
              <a:rPr lang="zh-CN" altLang="en-US" sz="2665" b="1" dirty="0">
                <a:ln w="9525">
                  <a:noFill/>
                </a:ln>
                <a:solidFill>
                  <a:schemeClr val="bg1"/>
                </a:solidFill>
                <a:latin typeface="Impact" panose="020B0806030902050204" pitchFamily="34" charset="0"/>
                <a:ea typeface="微软雅黑" panose="020B0503020204020204" charset="-122"/>
              </a:rPr>
              <a:t>前 言</a:t>
            </a:r>
            <a:endParaRPr lang="zh-CN" altLang="en-US" sz="2665" b="1" dirty="0">
              <a:ln w="9525">
                <a:noFill/>
              </a:ln>
              <a:solidFill>
                <a:schemeClr val="bg1"/>
              </a:solidFill>
              <a:latin typeface="Impact" panose="020B0806030902050204" pitchFamily="34" charset="0"/>
              <a:ea typeface="微软雅黑" panose="020B0503020204020204" charset="-122"/>
            </a:endParaRPr>
          </a:p>
        </p:txBody>
      </p:sp>
      <p:sp>
        <p:nvSpPr>
          <p:cNvPr id="5" name="矩形 4"/>
          <p:cNvSpPr/>
          <p:nvPr/>
        </p:nvSpPr>
        <p:spPr>
          <a:xfrm>
            <a:off x="1295467" y="1948201"/>
            <a:ext cx="9601067" cy="3538982"/>
          </a:xfrm>
          <a:prstGeom prst="rect">
            <a:avLst/>
          </a:prstGeom>
        </p:spPr>
        <p:txBody>
          <a:bodyPr wrap="square">
            <a:spAutoFit/>
          </a:bodyPr>
          <a:lstStyle/>
          <a:p>
            <a:pPr algn="just">
              <a:lnSpc>
                <a:spcPct val="150000"/>
              </a:lnSpc>
            </a:pPr>
            <a:r>
              <a:rPr lang="zh-CN" altLang="en-US" sz="2135" dirty="0">
                <a:solidFill>
                  <a:schemeClr val="tx1">
                    <a:lumMod val="65000"/>
                    <a:lumOff val="35000"/>
                  </a:schemeClr>
                </a:solidFill>
                <a:latin typeface="微软雅黑" panose="020B0503020204020204" charset="-122"/>
                <a:ea typeface="微软雅黑" panose="020B0503020204020204" charset="-122"/>
              </a:rPr>
              <a:t>       日子在弹指一挥间就毫无声息的流逝，就在此时需要回头总结之际，猛然间意识到日子的匆匆。今年在公司领导以及同事的支持和帮助下，我较快地适应了工作。回顾这段时间的工作，我在思想上、工作上都取得了很大的进步，成长了不少，但也清醒地认识到自己的不足之处。首先，在行业学习上远远不足，要想做精做好，必须深入业务中去，体会客户的心理和行业的动态。在技术上还有待提高学习。新年到来，我会做好</a:t>
            </a:r>
            <a:r>
              <a:rPr lang="en-US" altLang="zh-CN" sz="2135" dirty="0" smtClean="0">
                <a:solidFill>
                  <a:schemeClr val="tx1">
                    <a:lumMod val="65000"/>
                    <a:lumOff val="35000"/>
                  </a:schemeClr>
                </a:solidFill>
                <a:latin typeface="微软雅黑" panose="020B0503020204020204" charset="-122"/>
                <a:ea typeface="微软雅黑" panose="020B0503020204020204" charset="-122"/>
              </a:rPr>
              <a:t>2017</a:t>
            </a:r>
            <a:r>
              <a:rPr lang="zh-CN" altLang="en-US" sz="2135" dirty="0" smtClean="0">
                <a:solidFill>
                  <a:schemeClr val="tx1">
                    <a:lumMod val="65000"/>
                    <a:lumOff val="35000"/>
                  </a:schemeClr>
                </a:solidFill>
                <a:latin typeface="微软雅黑" panose="020B0503020204020204" charset="-122"/>
                <a:ea typeface="微软雅黑" panose="020B0503020204020204" charset="-122"/>
              </a:rPr>
              <a:t>年</a:t>
            </a:r>
            <a:r>
              <a:rPr lang="zh-CN" altLang="en-US" sz="2135" dirty="0">
                <a:solidFill>
                  <a:schemeClr val="tx1">
                    <a:lumMod val="65000"/>
                    <a:lumOff val="35000"/>
                  </a:schemeClr>
                </a:solidFill>
                <a:latin typeface="微软雅黑" panose="020B0503020204020204" charset="-122"/>
                <a:ea typeface="微软雅黑" panose="020B0503020204020204" charset="-122"/>
              </a:rPr>
              <a:t>个人工作计划，争取将各项工作做得更好。</a:t>
            </a:r>
            <a:endParaRPr lang="zh-CN" altLang="en-US" sz="2135" dirty="0">
              <a:solidFill>
                <a:schemeClr val="tx1">
                  <a:lumMod val="65000"/>
                  <a:lumOff val="35000"/>
                </a:schemeClr>
              </a:solidFill>
              <a:latin typeface="微软雅黑" panose="020B0503020204020204" charset="-122"/>
              <a:ea typeface="微软雅黑" panose="020B0503020204020204" charset="-122"/>
            </a:endParaRPr>
          </a:p>
        </p:txBody>
      </p:sp>
      <p:pic>
        <p:nvPicPr>
          <p:cNvPr id="6" name="图片 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588189" y="4597304"/>
            <a:ext cx="3388660" cy="2785476"/>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50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50000">
                                          <p:cBhvr additive="base">
                                            <p:cTn id="7" dur="500" fill="hold"/>
                                            <p:tgtEl>
                                              <p:spTgt spid="3"/>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14:presetBounceEnd="50000">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14:bounceEnd="50000">
                                          <p:cBhvr additive="base">
                                            <p:cTn id="11" dur="500" fill="hold"/>
                                            <p:tgtEl>
                                              <p:spTgt spid="2"/>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2"/>
                                            </p:tgtEl>
                                            <p:attrNameLst>
                                              <p:attrName>ppt_y</p:attrName>
                                            </p:attrNameLst>
                                          </p:cBhvr>
                                          <p:tavLst>
                                            <p:tav tm="0">
                                              <p:val>
                                                <p:strVal val="1+#ppt_h/2"/>
                                              </p:val>
                                            </p:tav>
                                            <p:tav tm="100000">
                                              <p:val>
                                                <p:strVal val="#ppt_y"/>
                                              </p:val>
                                            </p:tav>
                                          </p:tavLst>
                                        </p:anim>
                                      </p:childTnLst>
                                    </p:cTn>
                                  </p:par>
                                  <p:par>
                                    <p:cTn id="13" presetID="53" presetClass="entr" presetSubtype="16" fill="hold" grpId="0" nodeType="withEffect">
                                      <p:stCondLst>
                                        <p:cond delay="300"/>
                                      </p:stCondLst>
                                      <p:childTnLst>
                                        <p:set>
                                          <p:cBhvr>
                                            <p:cTn id="14" dur="1" fill="hold">
                                              <p:stCondLst>
                                                <p:cond delay="0"/>
                                              </p:stCondLst>
                                            </p:cTn>
                                            <p:tgtEl>
                                              <p:spTgt spid="4"/>
                                            </p:tgtEl>
                                            <p:attrNameLst>
                                              <p:attrName>style.visibility</p:attrName>
                                            </p:attrNameLst>
                                          </p:cBhvr>
                                          <p:to>
                                            <p:strVal val="visible"/>
                                          </p:to>
                                        </p:set>
                                        <p:anim calcmode="lin" valueType="num">
                                          <p:cBhvr>
                                            <p:cTn id="15" dur="300" fill="hold"/>
                                            <p:tgtEl>
                                              <p:spTgt spid="4"/>
                                            </p:tgtEl>
                                            <p:attrNameLst>
                                              <p:attrName>ppt_w</p:attrName>
                                            </p:attrNameLst>
                                          </p:cBhvr>
                                          <p:tavLst>
                                            <p:tav tm="0">
                                              <p:val>
                                                <p:fltVal val="0"/>
                                              </p:val>
                                            </p:tav>
                                            <p:tav tm="100000">
                                              <p:val>
                                                <p:strVal val="#ppt_w"/>
                                              </p:val>
                                            </p:tav>
                                          </p:tavLst>
                                        </p:anim>
                                        <p:anim calcmode="lin" valueType="num">
                                          <p:cBhvr>
                                            <p:cTn id="16" dur="300" fill="hold"/>
                                            <p:tgtEl>
                                              <p:spTgt spid="4"/>
                                            </p:tgtEl>
                                            <p:attrNameLst>
                                              <p:attrName>ppt_h</p:attrName>
                                            </p:attrNameLst>
                                          </p:cBhvr>
                                          <p:tavLst>
                                            <p:tav tm="0">
                                              <p:val>
                                                <p:fltVal val="0"/>
                                              </p:val>
                                            </p:tav>
                                            <p:tav tm="100000">
                                              <p:val>
                                                <p:strVal val="#ppt_h"/>
                                              </p:val>
                                            </p:tav>
                                          </p:tavLst>
                                        </p:anim>
                                        <p:animEffect transition="in" filter="fade">
                                          <p:cBhvr>
                                            <p:cTn id="17" dur="300"/>
                                            <p:tgtEl>
                                              <p:spTgt spid="4"/>
                                            </p:tgtEl>
                                          </p:cBhvr>
                                        </p:animEffect>
                                      </p:childTnLst>
                                    </p:cTn>
                                  </p:par>
                                  <p:par>
                                    <p:cTn id="18" presetID="6" presetClass="emph" presetSubtype="0" autoRev="1" fill="hold" grpId="1" nodeType="withEffect">
                                      <p:stCondLst>
                                        <p:cond delay="600"/>
                                      </p:stCondLst>
                                      <p:childTnLst>
                                        <p:animScale>
                                          <p:cBhvr>
                                            <p:cTn id="19" dur="150" fill="hold"/>
                                            <p:tgtEl>
                                              <p:spTgt spid="4"/>
                                            </p:tgtEl>
                                          </p:cBhvr>
                                          <p:by x="110000" y="110000"/>
                                        </p:animScale>
                                      </p:childTnLst>
                                    </p:cTn>
                                  </p:par>
                                  <p:par>
                                    <p:cTn id="20" presetID="31" presetClass="entr" presetSubtype="0" fill="hold" grpId="0" nodeType="withEffect">
                                      <p:stCondLst>
                                        <p:cond delay="600"/>
                                      </p:stCondLst>
                                      <p:iterate type="lt">
                                        <p:tmPct val="2810"/>
                                      </p:iterate>
                                      <p:childTnLst>
                                        <p:set>
                                          <p:cBhvr>
                                            <p:cTn id="21" dur="1" fill="hold">
                                              <p:stCondLst>
                                                <p:cond delay="0"/>
                                              </p:stCondLst>
                                            </p:cTn>
                                            <p:tgtEl>
                                              <p:spTgt spid="5"/>
                                            </p:tgtEl>
                                            <p:attrNameLst>
                                              <p:attrName>style.visibility</p:attrName>
                                            </p:attrNameLst>
                                          </p:cBhvr>
                                          <p:to>
                                            <p:strVal val="visible"/>
                                          </p:to>
                                        </p:set>
                                        <p:anim calcmode="lin" valueType="num">
                                          <p:cBhvr>
                                            <p:cTn id="22" dur="1000" fill="hold"/>
                                            <p:tgtEl>
                                              <p:spTgt spid="5"/>
                                            </p:tgtEl>
                                            <p:attrNameLst>
                                              <p:attrName>ppt_w</p:attrName>
                                            </p:attrNameLst>
                                          </p:cBhvr>
                                          <p:tavLst>
                                            <p:tav tm="0">
                                              <p:val>
                                                <p:fltVal val="0"/>
                                              </p:val>
                                            </p:tav>
                                            <p:tav tm="100000">
                                              <p:val>
                                                <p:strVal val="#ppt_w"/>
                                              </p:val>
                                            </p:tav>
                                          </p:tavLst>
                                        </p:anim>
                                        <p:anim calcmode="lin" valueType="num">
                                          <p:cBhvr>
                                            <p:cTn id="23" dur="1000" fill="hold"/>
                                            <p:tgtEl>
                                              <p:spTgt spid="5"/>
                                            </p:tgtEl>
                                            <p:attrNameLst>
                                              <p:attrName>ppt_h</p:attrName>
                                            </p:attrNameLst>
                                          </p:cBhvr>
                                          <p:tavLst>
                                            <p:tav tm="0">
                                              <p:val>
                                                <p:fltVal val="0"/>
                                              </p:val>
                                            </p:tav>
                                            <p:tav tm="100000">
                                              <p:val>
                                                <p:strVal val="#ppt_h"/>
                                              </p:val>
                                            </p:tav>
                                          </p:tavLst>
                                        </p:anim>
                                        <p:anim calcmode="lin" valueType="num">
                                          <p:cBhvr>
                                            <p:cTn id="24" dur="1000" fill="hold"/>
                                            <p:tgtEl>
                                              <p:spTgt spid="5"/>
                                            </p:tgtEl>
                                            <p:attrNameLst>
                                              <p:attrName>style.rotation</p:attrName>
                                            </p:attrNameLst>
                                          </p:cBhvr>
                                          <p:tavLst>
                                            <p:tav tm="0">
                                              <p:val>
                                                <p:fltVal val="90"/>
                                              </p:val>
                                            </p:tav>
                                            <p:tav tm="100000">
                                              <p:val>
                                                <p:fltVal val="0"/>
                                              </p:val>
                                            </p:tav>
                                          </p:tavLst>
                                        </p:anim>
                                        <p:animEffect transition="in" filter="fade">
                                          <p:cBhvr>
                                            <p:cTn id="25" dur="1000"/>
                                            <p:tgtEl>
                                              <p:spTgt spid="5"/>
                                            </p:tgtEl>
                                          </p:cBhvr>
                                        </p:animEffect>
                                      </p:childTnLst>
                                    </p:cTn>
                                  </p:par>
                                  <p:par>
                                    <p:cTn id="26" presetID="10" presetClass="entr" presetSubtype="0" fill="hold" nodeType="withEffect">
                                      <p:stCondLst>
                                        <p:cond delay="60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1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4" grpId="1"/>
          <p:bldP spid="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par>
                                    <p:cTn id="13" presetID="53" presetClass="entr" presetSubtype="16" fill="hold" grpId="0" nodeType="withEffect">
                                      <p:stCondLst>
                                        <p:cond delay="300"/>
                                      </p:stCondLst>
                                      <p:childTnLst>
                                        <p:set>
                                          <p:cBhvr>
                                            <p:cTn id="14" dur="1" fill="hold">
                                              <p:stCondLst>
                                                <p:cond delay="0"/>
                                              </p:stCondLst>
                                            </p:cTn>
                                            <p:tgtEl>
                                              <p:spTgt spid="4"/>
                                            </p:tgtEl>
                                            <p:attrNameLst>
                                              <p:attrName>style.visibility</p:attrName>
                                            </p:attrNameLst>
                                          </p:cBhvr>
                                          <p:to>
                                            <p:strVal val="visible"/>
                                          </p:to>
                                        </p:set>
                                        <p:anim calcmode="lin" valueType="num">
                                          <p:cBhvr>
                                            <p:cTn id="15" dur="300" fill="hold"/>
                                            <p:tgtEl>
                                              <p:spTgt spid="4"/>
                                            </p:tgtEl>
                                            <p:attrNameLst>
                                              <p:attrName>ppt_w</p:attrName>
                                            </p:attrNameLst>
                                          </p:cBhvr>
                                          <p:tavLst>
                                            <p:tav tm="0">
                                              <p:val>
                                                <p:fltVal val="0"/>
                                              </p:val>
                                            </p:tav>
                                            <p:tav tm="100000">
                                              <p:val>
                                                <p:strVal val="#ppt_w"/>
                                              </p:val>
                                            </p:tav>
                                          </p:tavLst>
                                        </p:anim>
                                        <p:anim calcmode="lin" valueType="num">
                                          <p:cBhvr>
                                            <p:cTn id="16" dur="300" fill="hold"/>
                                            <p:tgtEl>
                                              <p:spTgt spid="4"/>
                                            </p:tgtEl>
                                            <p:attrNameLst>
                                              <p:attrName>ppt_h</p:attrName>
                                            </p:attrNameLst>
                                          </p:cBhvr>
                                          <p:tavLst>
                                            <p:tav tm="0">
                                              <p:val>
                                                <p:fltVal val="0"/>
                                              </p:val>
                                            </p:tav>
                                            <p:tav tm="100000">
                                              <p:val>
                                                <p:strVal val="#ppt_h"/>
                                              </p:val>
                                            </p:tav>
                                          </p:tavLst>
                                        </p:anim>
                                        <p:animEffect transition="in" filter="fade">
                                          <p:cBhvr>
                                            <p:cTn id="17" dur="300"/>
                                            <p:tgtEl>
                                              <p:spTgt spid="4"/>
                                            </p:tgtEl>
                                          </p:cBhvr>
                                        </p:animEffect>
                                      </p:childTnLst>
                                    </p:cTn>
                                  </p:par>
                                  <p:par>
                                    <p:cTn id="18" presetID="6" presetClass="emph" presetSubtype="0" autoRev="1" fill="hold" grpId="1" nodeType="withEffect">
                                      <p:stCondLst>
                                        <p:cond delay="600"/>
                                      </p:stCondLst>
                                      <p:childTnLst>
                                        <p:animScale>
                                          <p:cBhvr>
                                            <p:cTn id="19" dur="150" fill="hold"/>
                                            <p:tgtEl>
                                              <p:spTgt spid="4"/>
                                            </p:tgtEl>
                                          </p:cBhvr>
                                          <p:by x="110000" y="110000"/>
                                        </p:animScale>
                                      </p:childTnLst>
                                    </p:cTn>
                                  </p:par>
                                  <p:par>
                                    <p:cTn id="20" presetID="31" presetClass="entr" presetSubtype="0" fill="hold" grpId="0" nodeType="withEffect">
                                      <p:stCondLst>
                                        <p:cond delay="600"/>
                                      </p:stCondLst>
                                      <p:iterate type="lt">
                                        <p:tmPct val="2810"/>
                                      </p:iterate>
                                      <p:childTnLst>
                                        <p:set>
                                          <p:cBhvr>
                                            <p:cTn id="21" dur="1" fill="hold">
                                              <p:stCondLst>
                                                <p:cond delay="0"/>
                                              </p:stCondLst>
                                            </p:cTn>
                                            <p:tgtEl>
                                              <p:spTgt spid="5"/>
                                            </p:tgtEl>
                                            <p:attrNameLst>
                                              <p:attrName>style.visibility</p:attrName>
                                            </p:attrNameLst>
                                          </p:cBhvr>
                                          <p:to>
                                            <p:strVal val="visible"/>
                                          </p:to>
                                        </p:set>
                                        <p:anim calcmode="lin" valueType="num">
                                          <p:cBhvr>
                                            <p:cTn id="22" dur="1000" fill="hold"/>
                                            <p:tgtEl>
                                              <p:spTgt spid="5"/>
                                            </p:tgtEl>
                                            <p:attrNameLst>
                                              <p:attrName>ppt_w</p:attrName>
                                            </p:attrNameLst>
                                          </p:cBhvr>
                                          <p:tavLst>
                                            <p:tav tm="0">
                                              <p:val>
                                                <p:fltVal val="0"/>
                                              </p:val>
                                            </p:tav>
                                            <p:tav tm="100000">
                                              <p:val>
                                                <p:strVal val="#ppt_w"/>
                                              </p:val>
                                            </p:tav>
                                          </p:tavLst>
                                        </p:anim>
                                        <p:anim calcmode="lin" valueType="num">
                                          <p:cBhvr>
                                            <p:cTn id="23" dur="1000" fill="hold"/>
                                            <p:tgtEl>
                                              <p:spTgt spid="5"/>
                                            </p:tgtEl>
                                            <p:attrNameLst>
                                              <p:attrName>ppt_h</p:attrName>
                                            </p:attrNameLst>
                                          </p:cBhvr>
                                          <p:tavLst>
                                            <p:tav tm="0">
                                              <p:val>
                                                <p:fltVal val="0"/>
                                              </p:val>
                                            </p:tav>
                                            <p:tav tm="100000">
                                              <p:val>
                                                <p:strVal val="#ppt_h"/>
                                              </p:val>
                                            </p:tav>
                                          </p:tavLst>
                                        </p:anim>
                                        <p:anim calcmode="lin" valueType="num">
                                          <p:cBhvr>
                                            <p:cTn id="24" dur="1000" fill="hold"/>
                                            <p:tgtEl>
                                              <p:spTgt spid="5"/>
                                            </p:tgtEl>
                                            <p:attrNameLst>
                                              <p:attrName>style.rotation</p:attrName>
                                            </p:attrNameLst>
                                          </p:cBhvr>
                                          <p:tavLst>
                                            <p:tav tm="0">
                                              <p:val>
                                                <p:fltVal val="90"/>
                                              </p:val>
                                            </p:tav>
                                            <p:tav tm="100000">
                                              <p:val>
                                                <p:fltVal val="0"/>
                                              </p:val>
                                            </p:tav>
                                          </p:tavLst>
                                        </p:anim>
                                        <p:animEffect transition="in" filter="fade">
                                          <p:cBhvr>
                                            <p:cTn id="25" dur="1000"/>
                                            <p:tgtEl>
                                              <p:spTgt spid="5"/>
                                            </p:tgtEl>
                                          </p:cBhvr>
                                        </p:animEffect>
                                      </p:childTnLst>
                                    </p:cTn>
                                  </p:par>
                                  <p:par>
                                    <p:cTn id="26" presetID="10" presetClass="entr" presetSubtype="0" fill="hold" nodeType="withEffect">
                                      <p:stCondLst>
                                        <p:cond delay="60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1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4" grpId="1"/>
          <p:bldP spid="5"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cstate="print">
            <a:extLst>
              <a:ext uri="{BEBA8EAE-BF5A-486C-A8C5-ECC9F3942E4B}">
                <a14:imgProps xmlns:a14="http://schemas.microsoft.com/office/drawing/2010/main">
                  <a14:imgLayer r:embed="rId2">
                    <a14:imgEffect>
                      <a14:brightnessContrast bright="100000" contrast="100000"/>
                    </a14:imgEffect>
                  </a14:imgLayer>
                </a14:imgProps>
              </a:ext>
              <a:ext uri="{28A0092B-C50C-407E-A947-70E740481C1C}">
                <a14:useLocalDpi xmlns:a14="http://schemas.microsoft.com/office/drawing/2010/main" val="0"/>
              </a:ext>
            </a:extLst>
          </a:blip>
          <a:stretch>
            <a:fillRect/>
          </a:stretch>
        </p:blipFill>
        <p:spPr>
          <a:xfrm>
            <a:off x="-195055" y="2005931"/>
            <a:ext cx="12582112" cy="4094027"/>
          </a:xfrm>
          <a:prstGeom prst="rect">
            <a:avLst/>
          </a:prstGeom>
        </p:spPr>
      </p:pic>
      <p:sp>
        <p:nvSpPr>
          <p:cNvPr id="2" name="椭圆 1"/>
          <p:cNvSpPr/>
          <p:nvPr/>
        </p:nvSpPr>
        <p:spPr>
          <a:xfrm>
            <a:off x="3178630" y="511631"/>
            <a:ext cx="5834742" cy="5834740"/>
          </a:xfrm>
          <a:prstGeom prst="ellipse">
            <a:avLst/>
          </a:prstGeom>
          <a:solidFill>
            <a:schemeClr val="accent2">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noFill/>
            </a:endParaRPr>
          </a:p>
        </p:txBody>
      </p:sp>
      <p:sp>
        <p:nvSpPr>
          <p:cNvPr id="3" name="椭圆 2"/>
          <p:cNvSpPr/>
          <p:nvPr/>
        </p:nvSpPr>
        <p:spPr>
          <a:xfrm>
            <a:off x="3671456" y="1004457"/>
            <a:ext cx="4849090" cy="4849088"/>
          </a:xfrm>
          <a:prstGeom prst="ellipse">
            <a:avLst/>
          </a:prstGeom>
          <a:solidFill>
            <a:schemeClr val="tx2">
              <a:alpha val="88000"/>
            </a:schemeClr>
          </a:solidFill>
          <a:ln w="6350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noFill/>
            </a:endParaRPr>
          </a:p>
        </p:txBody>
      </p:sp>
      <p:sp>
        <p:nvSpPr>
          <p:cNvPr id="4" name="TextBox 64"/>
          <p:cNvSpPr>
            <a:spLocks noChangeArrowheads="1"/>
          </p:cNvSpPr>
          <p:nvPr/>
        </p:nvSpPr>
        <p:spPr bwMode="auto">
          <a:xfrm>
            <a:off x="3695344" y="3022598"/>
            <a:ext cx="4801314"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方正兰亭黑_GBK" panose="02000000000000000000" pitchFamily="2" charset="-122"/>
                <a:ea typeface="方正兰亭黑_GBK" panose="02000000000000000000"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方正兰亭黑_GBK" panose="02000000000000000000" pitchFamily="2" charset="-122"/>
                <a:ea typeface="方正兰亭黑_GBK" panose="02000000000000000000"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方正兰亭黑_GBK" panose="02000000000000000000" pitchFamily="2" charset="-122"/>
                <a:ea typeface="方正兰亭黑_GBK" panose="02000000000000000000"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方正兰亭黑_GBK" panose="02000000000000000000" pitchFamily="2" charset="-122"/>
                <a:ea typeface="方正兰亭黑_GBK" panose="02000000000000000000"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方正兰亭黑_GBK" panose="02000000000000000000" pitchFamily="2" charset="-122"/>
                <a:ea typeface="方正兰亭黑_GBK" panose="02000000000000000000" pitchFamily="2" charset="-122"/>
                <a:cs typeface="+mn-cs"/>
              </a:defRPr>
            </a:lvl5pPr>
            <a:lvl6pPr marL="2286000" algn="l" defTabSz="914400" rtl="0" eaLnBrk="1" latinLnBrk="0" hangingPunct="1">
              <a:defRPr kern="1200">
                <a:solidFill>
                  <a:schemeClr val="tx1"/>
                </a:solidFill>
                <a:latin typeface="方正兰亭黑_GBK" panose="02000000000000000000" pitchFamily="2" charset="-122"/>
                <a:ea typeface="方正兰亭黑_GBK" panose="02000000000000000000" pitchFamily="2" charset="-122"/>
                <a:cs typeface="+mn-cs"/>
              </a:defRPr>
            </a:lvl6pPr>
            <a:lvl7pPr marL="2743200" algn="l" defTabSz="914400" rtl="0" eaLnBrk="1" latinLnBrk="0" hangingPunct="1">
              <a:defRPr kern="1200">
                <a:solidFill>
                  <a:schemeClr val="tx1"/>
                </a:solidFill>
                <a:latin typeface="方正兰亭黑_GBK" panose="02000000000000000000" pitchFamily="2" charset="-122"/>
                <a:ea typeface="方正兰亭黑_GBK" panose="02000000000000000000" pitchFamily="2" charset="-122"/>
                <a:cs typeface="+mn-cs"/>
              </a:defRPr>
            </a:lvl7pPr>
            <a:lvl8pPr marL="3200400" algn="l" defTabSz="914400" rtl="0" eaLnBrk="1" latinLnBrk="0" hangingPunct="1">
              <a:defRPr kern="1200">
                <a:solidFill>
                  <a:schemeClr val="tx1"/>
                </a:solidFill>
                <a:latin typeface="方正兰亭黑_GBK" panose="02000000000000000000" pitchFamily="2" charset="-122"/>
                <a:ea typeface="方正兰亭黑_GBK" panose="02000000000000000000" pitchFamily="2" charset="-122"/>
                <a:cs typeface="+mn-cs"/>
              </a:defRPr>
            </a:lvl8pPr>
            <a:lvl9pPr marL="3657600" algn="l" defTabSz="914400" rtl="0" eaLnBrk="1" latinLnBrk="0" hangingPunct="1">
              <a:defRPr kern="1200">
                <a:solidFill>
                  <a:schemeClr val="tx1"/>
                </a:solidFill>
                <a:latin typeface="方正兰亭黑_GBK" panose="02000000000000000000" pitchFamily="2" charset="-122"/>
                <a:ea typeface="方正兰亭黑_GBK" panose="02000000000000000000" pitchFamily="2" charset="-122"/>
                <a:cs typeface="+mn-cs"/>
              </a:defRPr>
            </a:lvl9pPr>
          </a:lstStyle>
          <a:p>
            <a:pPr algn="ctr"/>
            <a:r>
              <a:rPr lang="zh-CN" altLang="en-US" sz="6000" b="1" dirty="0" smtClean="0">
                <a:solidFill>
                  <a:schemeClr val="bg1"/>
                </a:solidFill>
                <a:latin typeface="微软雅黑" panose="020B0503020204020204" charset="-122"/>
                <a:ea typeface="微软雅黑" panose="020B0503020204020204" charset="-122"/>
                <a:sym typeface="方正兰亭黑_GBK" panose="02000000000000000000" pitchFamily="2" charset="-122"/>
              </a:rPr>
              <a:t>成功项目展示</a:t>
            </a:r>
            <a:endParaRPr lang="en-US" altLang="zh-CN" sz="6000" b="1" dirty="0" smtClean="0">
              <a:solidFill>
                <a:schemeClr val="bg1"/>
              </a:solidFill>
              <a:latin typeface="微软雅黑" panose="020B0503020204020204" charset="-122"/>
              <a:ea typeface="微软雅黑" panose="020B0503020204020204" charset="-122"/>
              <a:sym typeface="方正兰亭黑_GBK" panose="02000000000000000000" pitchFamily="2" charset="-122"/>
            </a:endParaRPr>
          </a:p>
          <a:p>
            <a:pPr algn="ctr"/>
            <a:r>
              <a:rPr lang="en-US" altLang="zh-CN" sz="2400" dirty="0">
                <a:solidFill>
                  <a:schemeClr val="bg1"/>
                </a:solidFill>
                <a:latin typeface="微软雅黑" panose="020B0503020204020204" charset="-122"/>
                <a:ea typeface="微软雅黑" panose="020B0503020204020204" charset="-122"/>
                <a:sym typeface="Arial" panose="020B0604020202020204" pitchFamily="34" charset="0"/>
              </a:rPr>
              <a:t>Successful project display</a:t>
            </a:r>
            <a:endParaRPr lang="zh-CN" altLang="en-US" sz="2400" dirty="0">
              <a:solidFill>
                <a:schemeClr val="bg1"/>
              </a:solidFill>
              <a:latin typeface="微软雅黑" panose="020B0503020204020204" charset="-122"/>
              <a:ea typeface="微软雅黑" panose="020B0503020204020204" charset="-122"/>
              <a:sym typeface="Arial" panose="020B0604020202020204" pitchFamily="34" charset="0"/>
            </a:endParaRPr>
          </a:p>
        </p:txBody>
      </p:sp>
      <p:sp>
        <p:nvSpPr>
          <p:cNvPr id="5" name="TextBox 64"/>
          <p:cNvSpPr>
            <a:spLocks noChangeArrowheads="1"/>
          </p:cNvSpPr>
          <p:nvPr/>
        </p:nvSpPr>
        <p:spPr bwMode="auto">
          <a:xfrm>
            <a:off x="5304727" y="2022328"/>
            <a:ext cx="158254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方正兰亭黑_GBK" panose="02000000000000000000" pitchFamily="2" charset="-122"/>
                <a:ea typeface="方正兰亭黑_GBK" panose="02000000000000000000"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方正兰亭黑_GBK" panose="02000000000000000000" pitchFamily="2" charset="-122"/>
                <a:ea typeface="方正兰亭黑_GBK" panose="02000000000000000000"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方正兰亭黑_GBK" panose="02000000000000000000" pitchFamily="2" charset="-122"/>
                <a:ea typeface="方正兰亭黑_GBK" panose="02000000000000000000"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方正兰亭黑_GBK" panose="02000000000000000000" pitchFamily="2" charset="-122"/>
                <a:ea typeface="方正兰亭黑_GBK" panose="02000000000000000000"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方正兰亭黑_GBK" panose="02000000000000000000" pitchFamily="2" charset="-122"/>
                <a:ea typeface="方正兰亭黑_GBK" panose="02000000000000000000" pitchFamily="2" charset="-122"/>
                <a:cs typeface="+mn-cs"/>
              </a:defRPr>
            </a:lvl5pPr>
            <a:lvl6pPr marL="2286000" algn="l" defTabSz="914400" rtl="0" eaLnBrk="1" latinLnBrk="0" hangingPunct="1">
              <a:defRPr kern="1200">
                <a:solidFill>
                  <a:schemeClr val="tx1"/>
                </a:solidFill>
                <a:latin typeface="方正兰亭黑_GBK" panose="02000000000000000000" pitchFamily="2" charset="-122"/>
                <a:ea typeface="方正兰亭黑_GBK" panose="02000000000000000000" pitchFamily="2" charset="-122"/>
                <a:cs typeface="+mn-cs"/>
              </a:defRPr>
            </a:lvl6pPr>
            <a:lvl7pPr marL="2743200" algn="l" defTabSz="914400" rtl="0" eaLnBrk="1" latinLnBrk="0" hangingPunct="1">
              <a:defRPr kern="1200">
                <a:solidFill>
                  <a:schemeClr val="tx1"/>
                </a:solidFill>
                <a:latin typeface="方正兰亭黑_GBK" panose="02000000000000000000" pitchFamily="2" charset="-122"/>
                <a:ea typeface="方正兰亭黑_GBK" panose="02000000000000000000" pitchFamily="2" charset="-122"/>
                <a:cs typeface="+mn-cs"/>
              </a:defRPr>
            </a:lvl7pPr>
            <a:lvl8pPr marL="3200400" algn="l" defTabSz="914400" rtl="0" eaLnBrk="1" latinLnBrk="0" hangingPunct="1">
              <a:defRPr kern="1200">
                <a:solidFill>
                  <a:schemeClr val="tx1"/>
                </a:solidFill>
                <a:latin typeface="方正兰亭黑_GBK" panose="02000000000000000000" pitchFamily="2" charset="-122"/>
                <a:ea typeface="方正兰亭黑_GBK" panose="02000000000000000000" pitchFamily="2" charset="-122"/>
                <a:cs typeface="+mn-cs"/>
              </a:defRPr>
            </a:lvl8pPr>
            <a:lvl9pPr marL="3657600" algn="l" defTabSz="914400" rtl="0" eaLnBrk="1" latinLnBrk="0" hangingPunct="1">
              <a:defRPr kern="1200">
                <a:solidFill>
                  <a:schemeClr val="tx1"/>
                </a:solidFill>
                <a:latin typeface="方正兰亭黑_GBK" panose="02000000000000000000" pitchFamily="2" charset="-122"/>
                <a:ea typeface="方正兰亭黑_GBK" panose="02000000000000000000" pitchFamily="2" charset="-122"/>
                <a:cs typeface="+mn-cs"/>
              </a:defRPr>
            </a:lvl9pPr>
          </a:lstStyle>
          <a:p>
            <a:pPr algn="ctr"/>
            <a:r>
              <a:rPr lang="en-US" altLang="zh-CN" sz="2800" dirty="0">
                <a:solidFill>
                  <a:schemeClr val="bg1"/>
                </a:solidFill>
                <a:latin typeface="微软雅黑" panose="020B0503020204020204" charset="-122"/>
                <a:ea typeface="微软雅黑" panose="020B0503020204020204" charset="-122"/>
                <a:cs typeface="Calibri" panose="020F0502020204030204" pitchFamily="34" charset="0"/>
                <a:sym typeface="Calibri" panose="020F0502020204030204" pitchFamily="34" charset="0"/>
              </a:rPr>
              <a:t>PART </a:t>
            </a:r>
            <a:r>
              <a:rPr lang="en-US" altLang="zh-CN" sz="2800" dirty="0" smtClean="0">
                <a:solidFill>
                  <a:schemeClr val="bg1"/>
                </a:solidFill>
                <a:latin typeface="微软雅黑" panose="020B0503020204020204" charset="-122"/>
                <a:ea typeface="微软雅黑" panose="020B0503020204020204" charset="-122"/>
                <a:cs typeface="Calibri" panose="020F0502020204030204" pitchFamily="34" charset="0"/>
                <a:sym typeface="Calibri" panose="020F0502020204030204" pitchFamily="34" charset="0"/>
              </a:rPr>
              <a:t>03</a:t>
            </a:r>
            <a:endParaRPr lang="en-US" altLang="zh-CN" sz="2800" dirty="0" smtClean="0">
              <a:solidFill>
                <a:schemeClr val="bg1"/>
              </a:solidFill>
              <a:latin typeface="微软雅黑" panose="020B0503020204020204" charset="-122"/>
              <a:ea typeface="微软雅黑" panose="020B0503020204020204" charset="-122"/>
              <a:cs typeface="Calibri" panose="020F0502020204030204" pitchFamily="34" charset="0"/>
              <a:sym typeface="Calibri" panose="020F0502020204030204" pitchFamily="34" charset="0"/>
            </a:endParaRPr>
          </a:p>
        </p:txBody>
      </p:sp>
      <p:sp>
        <p:nvSpPr>
          <p:cNvPr id="6" name="矩形 5"/>
          <p:cNvSpPr/>
          <p:nvPr/>
        </p:nvSpPr>
        <p:spPr>
          <a:xfrm>
            <a:off x="4296001" y="2727973"/>
            <a:ext cx="3600000" cy="3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016001" y="4790817"/>
            <a:ext cx="2160000" cy="3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1000"/>
                                        <p:tgtEl>
                                          <p:spTgt spid="8"/>
                                        </p:tgtEl>
                                      </p:cBhvr>
                                    </p:animEffect>
                                  </p:childTnLst>
                                </p:cTn>
                              </p:par>
                              <p:par>
                                <p:cTn id="8" presetID="53" presetClass="entr" presetSubtype="16" fill="hold" grpId="0" nodeType="withEffect">
                                  <p:stCondLst>
                                    <p:cond delay="1000"/>
                                  </p:stCondLst>
                                  <p:childTnLst>
                                    <p:set>
                                      <p:cBhvr>
                                        <p:cTn id="9" dur="1" fill="hold">
                                          <p:stCondLst>
                                            <p:cond delay="0"/>
                                          </p:stCondLst>
                                        </p:cTn>
                                        <p:tgtEl>
                                          <p:spTgt spid="2"/>
                                        </p:tgtEl>
                                        <p:attrNameLst>
                                          <p:attrName>style.visibility</p:attrName>
                                        </p:attrNameLst>
                                      </p:cBhvr>
                                      <p:to>
                                        <p:strVal val="visible"/>
                                      </p:to>
                                    </p:set>
                                    <p:anim calcmode="lin" valueType="num">
                                      <p:cBhvr>
                                        <p:cTn id="10" dur="250" fill="hold"/>
                                        <p:tgtEl>
                                          <p:spTgt spid="2"/>
                                        </p:tgtEl>
                                        <p:attrNameLst>
                                          <p:attrName>ppt_w</p:attrName>
                                        </p:attrNameLst>
                                      </p:cBhvr>
                                      <p:tavLst>
                                        <p:tav tm="0">
                                          <p:val>
                                            <p:fltVal val="0"/>
                                          </p:val>
                                        </p:tav>
                                        <p:tav tm="100000">
                                          <p:val>
                                            <p:strVal val="#ppt_w"/>
                                          </p:val>
                                        </p:tav>
                                      </p:tavLst>
                                    </p:anim>
                                    <p:anim calcmode="lin" valueType="num">
                                      <p:cBhvr>
                                        <p:cTn id="11" dur="250" fill="hold"/>
                                        <p:tgtEl>
                                          <p:spTgt spid="2"/>
                                        </p:tgtEl>
                                        <p:attrNameLst>
                                          <p:attrName>ppt_h</p:attrName>
                                        </p:attrNameLst>
                                      </p:cBhvr>
                                      <p:tavLst>
                                        <p:tav tm="0">
                                          <p:val>
                                            <p:fltVal val="0"/>
                                          </p:val>
                                        </p:tav>
                                        <p:tav tm="100000">
                                          <p:val>
                                            <p:strVal val="#ppt_h"/>
                                          </p:val>
                                        </p:tav>
                                      </p:tavLst>
                                    </p:anim>
                                    <p:animEffect transition="in" filter="fade">
                                      <p:cBhvr>
                                        <p:cTn id="12" dur="250"/>
                                        <p:tgtEl>
                                          <p:spTgt spid="2"/>
                                        </p:tgtEl>
                                      </p:cBhvr>
                                    </p:animEffect>
                                  </p:childTnLst>
                                </p:cTn>
                              </p:par>
                              <p:par>
                                <p:cTn id="13" presetID="6" presetClass="emph" presetSubtype="0" decel="100000" fill="hold" grpId="1" nodeType="withEffect">
                                  <p:stCondLst>
                                    <p:cond delay="1200"/>
                                  </p:stCondLst>
                                  <p:childTnLst>
                                    <p:animScale>
                                      <p:cBhvr>
                                        <p:cTn id="14" dur="250" fill="hold"/>
                                        <p:tgtEl>
                                          <p:spTgt spid="2"/>
                                        </p:tgtEl>
                                      </p:cBhvr>
                                      <p:by x="120000" y="120000"/>
                                    </p:animScale>
                                  </p:childTnLst>
                                </p:cTn>
                              </p:par>
                              <p:par>
                                <p:cTn id="15" presetID="6" presetClass="emph" presetSubtype="0" decel="100000" fill="hold" grpId="2" nodeType="withEffect">
                                  <p:stCondLst>
                                    <p:cond delay="1400"/>
                                  </p:stCondLst>
                                  <p:childTnLst>
                                    <p:animScale>
                                      <p:cBhvr>
                                        <p:cTn id="16" dur="250" fill="hold"/>
                                        <p:tgtEl>
                                          <p:spTgt spid="2"/>
                                        </p:tgtEl>
                                      </p:cBhvr>
                                      <p:by x="83000" y="83000"/>
                                    </p:animScale>
                                  </p:childTnLst>
                                </p:cTn>
                              </p:par>
                              <p:par>
                                <p:cTn id="17" presetID="53" presetClass="entr" presetSubtype="16" fill="hold" grpId="0" nodeType="withEffect">
                                  <p:stCondLst>
                                    <p:cond delay="1400"/>
                                  </p:stCondLst>
                                  <p:childTnLst>
                                    <p:set>
                                      <p:cBhvr>
                                        <p:cTn id="18" dur="1" fill="hold">
                                          <p:stCondLst>
                                            <p:cond delay="0"/>
                                          </p:stCondLst>
                                        </p:cTn>
                                        <p:tgtEl>
                                          <p:spTgt spid="3"/>
                                        </p:tgtEl>
                                        <p:attrNameLst>
                                          <p:attrName>style.visibility</p:attrName>
                                        </p:attrNameLst>
                                      </p:cBhvr>
                                      <p:to>
                                        <p:strVal val="visible"/>
                                      </p:to>
                                    </p:set>
                                    <p:anim calcmode="lin" valueType="num">
                                      <p:cBhvr>
                                        <p:cTn id="19" dur="250" fill="hold"/>
                                        <p:tgtEl>
                                          <p:spTgt spid="3"/>
                                        </p:tgtEl>
                                        <p:attrNameLst>
                                          <p:attrName>ppt_w</p:attrName>
                                        </p:attrNameLst>
                                      </p:cBhvr>
                                      <p:tavLst>
                                        <p:tav tm="0">
                                          <p:val>
                                            <p:fltVal val="0"/>
                                          </p:val>
                                        </p:tav>
                                        <p:tav tm="100000">
                                          <p:val>
                                            <p:strVal val="#ppt_w"/>
                                          </p:val>
                                        </p:tav>
                                      </p:tavLst>
                                    </p:anim>
                                    <p:anim calcmode="lin" valueType="num">
                                      <p:cBhvr>
                                        <p:cTn id="20" dur="250" fill="hold"/>
                                        <p:tgtEl>
                                          <p:spTgt spid="3"/>
                                        </p:tgtEl>
                                        <p:attrNameLst>
                                          <p:attrName>ppt_h</p:attrName>
                                        </p:attrNameLst>
                                      </p:cBhvr>
                                      <p:tavLst>
                                        <p:tav tm="0">
                                          <p:val>
                                            <p:fltVal val="0"/>
                                          </p:val>
                                        </p:tav>
                                        <p:tav tm="100000">
                                          <p:val>
                                            <p:strVal val="#ppt_h"/>
                                          </p:val>
                                        </p:tav>
                                      </p:tavLst>
                                    </p:anim>
                                    <p:animEffect transition="in" filter="fade">
                                      <p:cBhvr>
                                        <p:cTn id="21" dur="250"/>
                                        <p:tgtEl>
                                          <p:spTgt spid="3"/>
                                        </p:tgtEl>
                                      </p:cBhvr>
                                    </p:animEffect>
                                  </p:childTnLst>
                                </p:cTn>
                              </p:par>
                              <p:par>
                                <p:cTn id="22" presetID="6" presetClass="emph" presetSubtype="0" decel="100000" fill="hold" grpId="1" nodeType="withEffect">
                                  <p:stCondLst>
                                    <p:cond delay="1600"/>
                                  </p:stCondLst>
                                  <p:childTnLst>
                                    <p:animScale>
                                      <p:cBhvr>
                                        <p:cTn id="23" dur="250" fill="hold"/>
                                        <p:tgtEl>
                                          <p:spTgt spid="3"/>
                                        </p:tgtEl>
                                      </p:cBhvr>
                                      <p:by x="120000" y="120000"/>
                                    </p:animScale>
                                  </p:childTnLst>
                                </p:cTn>
                              </p:par>
                              <p:par>
                                <p:cTn id="24" presetID="6" presetClass="emph" presetSubtype="0" decel="100000" fill="hold" grpId="2" nodeType="withEffect">
                                  <p:stCondLst>
                                    <p:cond delay="1800"/>
                                  </p:stCondLst>
                                  <p:childTnLst>
                                    <p:animScale>
                                      <p:cBhvr>
                                        <p:cTn id="25" dur="250" fill="hold"/>
                                        <p:tgtEl>
                                          <p:spTgt spid="3"/>
                                        </p:tgtEl>
                                      </p:cBhvr>
                                      <p:by x="83000" y="83000"/>
                                    </p:animScale>
                                  </p:childTnLst>
                                </p:cTn>
                              </p:par>
                              <p:par>
                                <p:cTn id="26" presetID="53" presetClass="entr" presetSubtype="16" fill="hold" grpId="0" nodeType="withEffect">
                                  <p:stCondLst>
                                    <p:cond delay="1600"/>
                                  </p:stCondLst>
                                  <p:childTnLst>
                                    <p:set>
                                      <p:cBhvr>
                                        <p:cTn id="27" dur="1" fill="hold">
                                          <p:stCondLst>
                                            <p:cond delay="0"/>
                                          </p:stCondLst>
                                        </p:cTn>
                                        <p:tgtEl>
                                          <p:spTgt spid="5"/>
                                        </p:tgtEl>
                                        <p:attrNameLst>
                                          <p:attrName>style.visibility</p:attrName>
                                        </p:attrNameLst>
                                      </p:cBhvr>
                                      <p:to>
                                        <p:strVal val="visible"/>
                                      </p:to>
                                    </p:set>
                                    <p:anim calcmode="lin" valueType="num">
                                      <p:cBhvr>
                                        <p:cTn id="28" dur="250" fill="hold"/>
                                        <p:tgtEl>
                                          <p:spTgt spid="5"/>
                                        </p:tgtEl>
                                        <p:attrNameLst>
                                          <p:attrName>ppt_w</p:attrName>
                                        </p:attrNameLst>
                                      </p:cBhvr>
                                      <p:tavLst>
                                        <p:tav tm="0">
                                          <p:val>
                                            <p:fltVal val="0"/>
                                          </p:val>
                                        </p:tav>
                                        <p:tav tm="100000">
                                          <p:val>
                                            <p:strVal val="#ppt_w"/>
                                          </p:val>
                                        </p:tav>
                                      </p:tavLst>
                                    </p:anim>
                                    <p:anim calcmode="lin" valueType="num">
                                      <p:cBhvr>
                                        <p:cTn id="29" dur="250" fill="hold"/>
                                        <p:tgtEl>
                                          <p:spTgt spid="5"/>
                                        </p:tgtEl>
                                        <p:attrNameLst>
                                          <p:attrName>ppt_h</p:attrName>
                                        </p:attrNameLst>
                                      </p:cBhvr>
                                      <p:tavLst>
                                        <p:tav tm="0">
                                          <p:val>
                                            <p:fltVal val="0"/>
                                          </p:val>
                                        </p:tav>
                                        <p:tav tm="100000">
                                          <p:val>
                                            <p:strVal val="#ppt_h"/>
                                          </p:val>
                                        </p:tav>
                                      </p:tavLst>
                                    </p:anim>
                                    <p:animEffect transition="in" filter="fade">
                                      <p:cBhvr>
                                        <p:cTn id="30" dur="250"/>
                                        <p:tgtEl>
                                          <p:spTgt spid="5"/>
                                        </p:tgtEl>
                                      </p:cBhvr>
                                    </p:animEffect>
                                  </p:childTnLst>
                                </p:cTn>
                              </p:par>
                              <p:par>
                                <p:cTn id="31" presetID="6" presetClass="emph" presetSubtype="0" decel="100000" fill="hold" grpId="1" nodeType="withEffect">
                                  <p:stCondLst>
                                    <p:cond delay="1800"/>
                                  </p:stCondLst>
                                  <p:childTnLst>
                                    <p:animScale>
                                      <p:cBhvr>
                                        <p:cTn id="32" dur="250" fill="hold"/>
                                        <p:tgtEl>
                                          <p:spTgt spid="5"/>
                                        </p:tgtEl>
                                      </p:cBhvr>
                                      <p:by x="120000" y="120000"/>
                                    </p:animScale>
                                  </p:childTnLst>
                                </p:cTn>
                              </p:par>
                              <p:par>
                                <p:cTn id="33" presetID="6" presetClass="emph" presetSubtype="0" decel="100000" fill="hold" grpId="2" nodeType="withEffect">
                                  <p:stCondLst>
                                    <p:cond delay="2000"/>
                                  </p:stCondLst>
                                  <p:childTnLst>
                                    <p:animScale>
                                      <p:cBhvr>
                                        <p:cTn id="34" dur="250" fill="hold"/>
                                        <p:tgtEl>
                                          <p:spTgt spid="5"/>
                                        </p:tgtEl>
                                      </p:cBhvr>
                                      <p:by x="83000" y="83000"/>
                                    </p:animScale>
                                  </p:childTnLst>
                                </p:cTn>
                              </p:par>
                              <p:par>
                                <p:cTn id="35" presetID="53" presetClass="entr" presetSubtype="16" fill="hold" grpId="0" nodeType="withEffect">
                                  <p:stCondLst>
                                    <p:cond delay="1800"/>
                                  </p:stCondLst>
                                  <p:childTnLst>
                                    <p:set>
                                      <p:cBhvr>
                                        <p:cTn id="36" dur="1" fill="hold">
                                          <p:stCondLst>
                                            <p:cond delay="0"/>
                                          </p:stCondLst>
                                        </p:cTn>
                                        <p:tgtEl>
                                          <p:spTgt spid="4"/>
                                        </p:tgtEl>
                                        <p:attrNameLst>
                                          <p:attrName>style.visibility</p:attrName>
                                        </p:attrNameLst>
                                      </p:cBhvr>
                                      <p:to>
                                        <p:strVal val="visible"/>
                                      </p:to>
                                    </p:set>
                                    <p:anim calcmode="lin" valueType="num">
                                      <p:cBhvr>
                                        <p:cTn id="37" dur="250" fill="hold"/>
                                        <p:tgtEl>
                                          <p:spTgt spid="4"/>
                                        </p:tgtEl>
                                        <p:attrNameLst>
                                          <p:attrName>ppt_w</p:attrName>
                                        </p:attrNameLst>
                                      </p:cBhvr>
                                      <p:tavLst>
                                        <p:tav tm="0">
                                          <p:val>
                                            <p:fltVal val="0"/>
                                          </p:val>
                                        </p:tav>
                                        <p:tav tm="100000">
                                          <p:val>
                                            <p:strVal val="#ppt_w"/>
                                          </p:val>
                                        </p:tav>
                                      </p:tavLst>
                                    </p:anim>
                                    <p:anim calcmode="lin" valueType="num">
                                      <p:cBhvr>
                                        <p:cTn id="38" dur="250" fill="hold"/>
                                        <p:tgtEl>
                                          <p:spTgt spid="4"/>
                                        </p:tgtEl>
                                        <p:attrNameLst>
                                          <p:attrName>ppt_h</p:attrName>
                                        </p:attrNameLst>
                                      </p:cBhvr>
                                      <p:tavLst>
                                        <p:tav tm="0">
                                          <p:val>
                                            <p:fltVal val="0"/>
                                          </p:val>
                                        </p:tav>
                                        <p:tav tm="100000">
                                          <p:val>
                                            <p:strVal val="#ppt_h"/>
                                          </p:val>
                                        </p:tav>
                                      </p:tavLst>
                                    </p:anim>
                                    <p:animEffect transition="in" filter="fade">
                                      <p:cBhvr>
                                        <p:cTn id="39" dur="250"/>
                                        <p:tgtEl>
                                          <p:spTgt spid="4"/>
                                        </p:tgtEl>
                                      </p:cBhvr>
                                    </p:animEffect>
                                  </p:childTnLst>
                                </p:cTn>
                              </p:par>
                              <p:par>
                                <p:cTn id="40" presetID="6" presetClass="emph" presetSubtype="0" decel="100000" fill="hold" grpId="1" nodeType="withEffect">
                                  <p:stCondLst>
                                    <p:cond delay="2000"/>
                                  </p:stCondLst>
                                  <p:childTnLst>
                                    <p:animScale>
                                      <p:cBhvr>
                                        <p:cTn id="41" dur="250" fill="hold"/>
                                        <p:tgtEl>
                                          <p:spTgt spid="4"/>
                                        </p:tgtEl>
                                      </p:cBhvr>
                                      <p:by x="120000" y="120000"/>
                                    </p:animScale>
                                  </p:childTnLst>
                                </p:cTn>
                              </p:par>
                              <p:par>
                                <p:cTn id="42" presetID="6" presetClass="emph" presetSubtype="0" decel="100000" fill="hold" grpId="2" nodeType="withEffect">
                                  <p:stCondLst>
                                    <p:cond delay="2200"/>
                                  </p:stCondLst>
                                  <p:childTnLst>
                                    <p:animScale>
                                      <p:cBhvr>
                                        <p:cTn id="43" dur="250" fill="hold"/>
                                        <p:tgtEl>
                                          <p:spTgt spid="4"/>
                                        </p:tgtEl>
                                      </p:cBhvr>
                                      <p:by x="83000" y="83000"/>
                                    </p:animScale>
                                  </p:childTnLst>
                                </p:cTn>
                              </p:par>
                              <p:par>
                                <p:cTn id="44" presetID="53" presetClass="entr" presetSubtype="16" fill="hold" grpId="0" nodeType="withEffect">
                                  <p:stCondLst>
                                    <p:cond delay="2200"/>
                                  </p:stCondLst>
                                  <p:childTnLst>
                                    <p:set>
                                      <p:cBhvr>
                                        <p:cTn id="45" dur="1" fill="hold">
                                          <p:stCondLst>
                                            <p:cond delay="0"/>
                                          </p:stCondLst>
                                        </p:cTn>
                                        <p:tgtEl>
                                          <p:spTgt spid="6"/>
                                        </p:tgtEl>
                                        <p:attrNameLst>
                                          <p:attrName>style.visibility</p:attrName>
                                        </p:attrNameLst>
                                      </p:cBhvr>
                                      <p:to>
                                        <p:strVal val="visible"/>
                                      </p:to>
                                    </p:set>
                                    <p:anim calcmode="lin" valueType="num">
                                      <p:cBhvr>
                                        <p:cTn id="46" dur="500" fill="hold"/>
                                        <p:tgtEl>
                                          <p:spTgt spid="6"/>
                                        </p:tgtEl>
                                        <p:attrNameLst>
                                          <p:attrName>ppt_w</p:attrName>
                                        </p:attrNameLst>
                                      </p:cBhvr>
                                      <p:tavLst>
                                        <p:tav tm="0">
                                          <p:val>
                                            <p:fltVal val="0"/>
                                          </p:val>
                                        </p:tav>
                                        <p:tav tm="100000">
                                          <p:val>
                                            <p:strVal val="#ppt_w"/>
                                          </p:val>
                                        </p:tav>
                                      </p:tavLst>
                                    </p:anim>
                                    <p:anim calcmode="lin" valueType="num">
                                      <p:cBhvr>
                                        <p:cTn id="47" dur="500" fill="hold"/>
                                        <p:tgtEl>
                                          <p:spTgt spid="6"/>
                                        </p:tgtEl>
                                        <p:attrNameLst>
                                          <p:attrName>ppt_h</p:attrName>
                                        </p:attrNameLst>
                                      </p:cBhvr>
                                      <p:tavLst>
                                        <p:tav tm="0">
                                          <p:val>
                                            <p:fltVal val="0"/>
                                          </p:val>
                                        </p:tav>
                                        <p:tav tm="100000">
                                          <p:val>
                                            <p:strVal val="#ppt_h"/>
                                          </p:val>
                                        </p:tav>
                                      </p:tavLst>
                                    </p:anim>
                                    <p:animEffect transition="in" filter="fade">
                                      <p:cBhvr>
                                        <p:cTn id="48" dur="500"/>
                                        <p:tgtEl>
                                          <p:spTgt spid="6"/>
                                        </p:tgtEl>
                                      </p:cBhvr>
                                    </p:animEffect>
                                  </p:childTnLst>
                                </p:cTn>
                              </p:par>
                              <p:par>
                                <p:cTn id="49" presetID="35" presetClass="path" presetSubtype="0" accel="50000" decel="50000" fill="hold" grpId="1" nodeType="withEffect">
                                  <p:stCondLst>
                                    <p:cond delay="2200"/>
                                  </p:stCondLst>
                                  <p:childTnLst>
                                    <p:animMotion origin="layout" path="M 0 -1.48148E-6 L 0.31576 -1.48148E-6 " pathEditMode="relative" rAng="0" ptsTypes="AA">
                                      <p:cBhvr>
                                        <p:cTn id="50" dur="1000" spd="-100000" fill="hold"/>
                                        <p:tgtEl>
                                          <p:spTgt spid="6"/>
                                        </p:tgtEl>
                                        <p:attrNameLst>
                                          <p:attrName>ppt_x</p:attrName>
                                          <p:attrName>ppt_y</p:attrName>
                                        </p:attrNameLst>
                                      </p:cBhvr>
                                      <p:rCtr x="15781" y="0"/>
                                    </p:animMotion>
                                  </p:childTnLst>
                                </p:cTn>
                              </p:par>
                              <p:par>
                                <p:cTn id="51" presetID="53" presetClass="entr" presetSubtype="16" fill="hold" grpId="0" nodeType="withEffect">
                                  <p:stCondLst>
                                    <p:cond delay="2200"/>
                                  </p:stCondLst>
                                  <p:childTnLst>
                                    <p:set>
                                      <p:cBhvr>
                                        <p:cTn id="52" dur="1" fill="hold">
                                          <p:stCondLst>
                                            <p:cond delay="0"/>
                                          </p:stCondLst>
                                        </p:cTn>
                                        <p:tgtEl>
                                          <p:spTgt spid="7"/>
                                        </p:tgtEl>
                                        <p:attrNameLst>
                                          <p:attrName>style.visibility</p:attrName>
                                        </p:attrNameLst>
                                      </p:cBhvr>
                                      <p:to>
                                        <p:strVal val="visible"/>
                                      </p:to>
                                    </p:set>
                                    <p:anim calcmode="lin" valueType="num">
                                      <p:cBhvr>
                                        <p:cTn id="53" dur="500" fill="hold"/>
                                        <p:tgtEl>
                                          <p:spTgt spid="7"/>
                                        </p:tgtEl>
                                        <p:attrNameLst>
                                          <p:attrName>ppt_w</p:attrName>
                                        </p:attrNameLst>
                                      </p:cBhvr>
                                      <p:tavLst>
                                        <p:tav tm="0">
                                          <p:val>
                                            <p:fltVal val="0"/>
                                          </p:val>
                                        </p:tav>
                                        <p:tav tm="100000">
                                          <p:val>
                                            <p:strVal val="#ppt_w"/>
                                          </p:val>
                                        </p:tav>
                                      </p:tavLst>
                                    </p:anim>
                                    <p:anim calcmode="lin" valueType="num">
                                      <p:cBhvr>
                                        <p:cTn id="54" dur="500" fill="hold"/>
                                        <p:tgtEl>
                                          <p:spTgt spid="7"/>
                                        </p:tgtEl>
                                        <p:attrNameLst>
                                          <p:attrName>ppt_h</p:attrName>
                                        </p:attrNameLst>
                                      </p:cBhvr>
                                      <p:tavLst>
                                        <p:tav tm="0">
                                          <p:val>
                                            <p:fltVal val="0"/>
                                          </p:val>
                                        </p:tav>
                                        <p:tav tm="100000">
                                          <p:val>
                                            <p:strVal val="#ppt_h"/>
                                          </p:val>
                                        </p:tav>
                                      </p:tavLst>
                                    </p:anim>
                                    <p:animEffect transition="in" filter="fade">
                                      <p:cBhvr>
                                        <p:cTn id="55" dur="500"/>
                                        <p:tgtEl>
                                          <p:spTgt spid="7"/>
                                        </p:tgtEl>
                                      </p:cBhvr>
                                    </p:animEffect>
                                  </p:childTnLst>
                                </p:cTn>
                              </p:par>
                              <p:par>
                                <p:cTn id="56" presetID="35" presetClass="path" presetSubtype="0" accel="50000" decel="50000" fill="hold" grpId="1" nodeType="withEffect">
                                  <p:stCondLst>
                                    <p:cond delay="2200"/>
                                  </p:stCondLst>
                                  <p:childTnLst>
                                    <p:animMotion origin="layout" path="M 0 2.59259E-6 L -0.31979 2.59259E-6 " pathEditMode="relative" rAng="0" ptsTypes="AA">
                                      <p:cBhvr>
                                        <p:cTn id="57" dur="1000" spd="-100000" fill="hold"/>
                                        <p:tgtEl>
                                          <p:spTgt spid="7"/>
                                        </p:tgtEl>
                                        <p:attrNameLst>
                                          <p:attrName>ppt_x</p:attrName>
                                          <p:attrName>ppt_y</p:attrName>
                                        </p:attrNameLst>
                                      </p:cBhvr>
                                      <p:rCtr x="-1599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2" grpId="2" animBg="1"/>
      <p:bldP spid="3" grpId="0" animBg="1"/>
      <p:bldP spid="3" grpId="1" animBg="1"/>
      <p:bldP spid="3" grpId="2" animBg="1"/>
      <p:bldP spid="4" grpId="0"/>
      <p:bldP spid="4" grpId="1"/>
      <p:bldP spid="4" grpId="2"/>
      <p:bldP spid="5" grpId="0"/>
      <p:bldP spid="5" grpId="1"/>
      <p:bldP spid="5" grpId="2"/>
      <p:bldP spid="6" grpId="0" animBg="1"/>
      <p:bldP spid="6" grpId="1" animBg="1"/>
      <p:bldP spid="7" grpId="0" animBg="1"/>
      <p:bldP spid="7" grpId="1"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7828108" y="2044179"/>
            <a:ext cx="762757" cy="554407"/>
            <a:chOff x="5871081" y="1533134"/>
            <a:chExt cx="572068" cy="415805"/>
          </a:xfrm>
        </p:grpSpPr>
        <p:grpSp>
          <p:nvGrpSpPr>
            <p:cNvPr id="192" name="组合 191"/>
            <p:cNvGrpSpPr/>
            <p:nvPr/>
          </p:nvGrpSpPr>
          <p:grpSpPr>
            <a:xfrm rot="10800000">
              <a:off x="5871081" y="1533134"/>
              <a:ext cx="572068" cy="415805"/>
              <a:chOff x="2812960" y="874737"/>
              <a:chExt cx="572068" cy="415805"/>
            </a:xfrm>
          </p:grpSpPr>
          <p:sp>
            <p:nvSpPr>
              <p:cNvPr id="196" name="Pentagon 9"/>
              <p:cNvSpPr/>
              <p:nvPr/>
            </p:nvSpPr>
            <p:spPr>
              <a:xfrm flipH="1">
                <a:off x="2812960" y="874737"/>
                <a:ext cx="572068" cy="415805"/>
              </a:xfrm>
              <a:prstGeom prst="homePlate">
                <a:avLst>
                  <a:gd name="adj" fmla="val 23830"/>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prstClr val="white"/>
                  </a:solidFill>
                  <a:latin typeface="微软雅黑" panose="020B0503020204020204" charset="-122"/>
                </a:endParaRPr>
              </a:p>
            </p:txBody>
          </p:sp>
          <p:sp>
            <p:nvSpPr>
              <p:cNvPr id="197" name="Pentagon 9"/>
              <p:cNvSpPr/>
              <p:nvPr/>
            </p:nvSpPr>
            <p:spPr>
              <a:xfrm flipH="1">
                <a:off x="2860590" y="909356"/>
                <a:ext cx="476808" cy="346566"/>
              </a:xfrm>
              <a:prstGeom prst="homePlate">
                <a:avLst>
                  <a:gd name="adj" fmla="val 23830"/>
                </a:avLst>
              </a:prstGeom>
              <a:solidFill>
                <a:schemeClr val="bg2"/>
              </a:solidFill>
              <a:ln>
                <a:noFill/>
              </a:ln>
              <a:effectLst>
                <a:innerShdw blurRad="63500" dist="50800" dir="2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en-GB" sz="2400">
                  <a:solidFill>
                    <a:srgbClr val="7F7F7F"/>
                  </a:solidFill>
                </a:endParaRPr>
              </a:p>
            </p:txBody>
          </p:sp>
        </p:grpSp>
        <p:grpSp>
          <p:nvGrpSpPr>
            <p:cNvPr id="137" name="Group 29"/>
            <p:cNvGrpSpPr/>
            <p:nvPr/>
          </p:nvGrpSpPr>
          <p:grpSpPr>
            <a:xfrm>
              <a:off x="6018683" y="1608936"/>
              <a:ext cx="264199" cy="264199"/>
              <a:chOff x="8216107" y="2577307"/>
              <a:chExt cx="464344" cy="464344"/>
            </a:xfrm>
            <a:solidFill>
              <a:schemeClr val="bg1"/>
            </a:solidFill>
          </p:grpSpPr>
          <p:sp>
            <p:nvSpPr>
              <p:cNvPr id="138" name="AutoShape 52"/>
              <p:cNvSpPr/>
              <p:nvPr/>
            </p:nvSpPr>
            <p:spPr bwMode="auto">
              <a:xfrm>
                <a:off x="8216107" y="2577307"/>
                <a:ext cx="464344" cy="464344"/>
              </a:xfrm>
              <a:custGeom>
                <a:avLst/>
                <a:gdLst>
                  <a:gd name="T0" fmla="+- 0 10800 87"/>
                  <a:gd name="T1" fmla="*/ T0 w 21426"/>
                  <a:gd name="T2" fmla="+- 0 10799 73"/>
                  <a:gd name="T3" fmla="*/ 10799 h 21453"/>
                  <a:gd name="T4" fmla="+- 0 10800 87"/>
                  <a:gd name="T5" fmla="*/ T4 w 21426"/>
                  <a:gd name="T6" fmla="+- 0 10799 73"/>
                  <a:gd name="T7" fmla="*/ 10799 h 21453"/>
                  <a:gd name="T8" fmla="+- 0 10800 87"/>
                  <a:gd name="T9" fmla="*/ T8 w 21426"/>
                  <a:gd name="T10" fmla="+- 0 10799 73"/>
                  <a:gd name="T11" fmla="*/ 10799 h 21453"/>
                  <a:gd name="T12" fmla="+- 0 10800 87"/>
                  <a:gd name="T13" fmla="*/ T12 w 21426"/>
                  <a:gd name="T14" fmla="+- 0 10799 73"/>
                  <a:gd name="T15" fmla="*/ 10799 h 21453"/>
                </a:gdLst>
                <a:ahLst/>
                <a:cxnLst>
                  <a:cxn ang="0">
                    <a:pos x="T1" y="T3"/>
                  </a:cxn>
                  <a:cxn ang="0">
                    <a:pos x="T5" y="T7"/>
                  </a:cxn>
                  <a:cxn ang="0">
                    <a:pos x="T9" y="T11"/>
                  </a:cxn>
                  <a:cxn ang="0">
                    <a:pos x="T13" y="T15"/>
                  </a:cxn>
                </a:cxnLst>
                <a:rect l="0" t="0" r="r" b="b"/>
                <a:pathLst>
                  <a:path w="21426" h="21453">
                    <a:moveTo>
                      <a:pt x="8034" y="20112"/>
                    </a:moveTo>
                    <a:cubicBezTo>
                      <a:pt x="5816" y="17892"/>
                      <a:pt x="3556" y="15628"/>
                      <a:pt x="1338" y="13408"/>
                    </a:cubicBezTo>
                    <a:cubicBezTo>
                      <a:pt x="3241" y="7240"/>
                      <a:pt x="11488" y="7509"/>
                      <a:pt x="13391" y="1341"/>
                    </a:cubicBezTo>
                    <a:cubicBezTo>
                      <a:pt x="15609" y="3560"/>
                      <a:pt x="17869" y="5825"/>
                      <a:pt x="20087" y="8045"/>
                    </a:cubicBezTo>
                    <a:cubicBezTo>
                      <a:pt x="18184" y="14212"/>
                      <a:pt x="9937" y="13944"/>
                      <a:pt x="8034" y="20112"/>
                    </a:cubicBezTo>
                    <a:moveTo>
                      <a:pt x="21034" y="7097"/>
                    </a:moveTo>
                    <a:lnTo>
                      <a:pt x="14338" y="393"/>
                    </a:lnTo>
                    <a:cubicBezTo>
                      <a:pt x="14006" y="60"/>
                      <a:pt x="13525" y="-73"/>
                      <a:pt x="13069" y="39"/>
                    </a:cubicBezTo>
                    <a:cubicBezTo>
                      <a:pt x="12828" y="98"/>
                      <a:pt x="12614" y="222"/>
                      <a:pt x="12444" y="393"/>
                    </a:cubicBezTo>
                    <a:cubicBezTo>
                      <a:pt x="12292" y="545"/>
                      <a:pt x="12177" y="733"/>
                      <a:pt x="12112" y="944"/>
                    </a:cubicBezTo>
                    <a:cubicBezTo>
                      <a:pt x="11808" y="1929"/>
                      <a:pt x="11283" y="2785"/>
                      <a:pt x="10507" y="3562"/>
                    </a:cubicBezTo>
                    <a:cubicBezTo>
                      <a:pt x="9471" y="4598"/>
                      <a:pt x="8121" y="5384"/>
                      <a:pt x="6693" y="6214"/>
                    </a:cubicBezTo>
                    <a:cubicBezTo>
                      <a:pt x="5177" y="7094"/>
                      <a:pt x="3611" y="8006"/>
                      <a:pt x="2328" y="9290"/>
                    </a:cubicBezTo>
                    <a:cubicBezTo>
                      <a:pt x="1237" y="10383"/>
                      <a:pt x="493" y="11600"/>
                      <a:pt x="59" y="13011"/>
                    </a:cubicBezTo>
                    <a:cubicBezTo>
                      <a:pt x="-87" y="13488"/>
                      <a:pt x="40" y="14004"/>
                      <a:pt x="391" y="14356"/>
                    </a:cubicBezTo>
                    <a:lnTo>
                      <a:pt x="7087" y="21060"/>
                    </a:lnTo>
                    <a:cubicBezTo>
                      <a:pt x="7419" y="21393"/>
                      <a:pt x="7900" y="21526"/>
                      <a:pt x="8356" y="21414"/>
                    </a:cubicBezTo>
                    <a:cubicBezTo>
                      <a:pt x="8597" y="21354"/>
                      <a:pt x="8811" y="21231"/>
                      <a:pt x="8981" y="21060"/>
                    </a:cubicBezTo>
                    <a:cubicBezTo>
                      <a:pt x="9133" y="20908"/>
                      <a:pt x="9248" y="20720"/>
                      <a:pt x="9314" y="20508"/>
                    </a:cubicBezTo>
                    <a:cubicBezTo>
                      <a:pt x="9617" y="19523"/>
                      <a:pt x="10142" y="18667"/>
                      <a:pt x="10918" y="17890"/>
                    </a:cubicBezTo>
                    <a:cubicBezTo>
                      <a:pt x="11954" y="16853"/>
                      <a:pt x="13304" y="16069"/>
                      <a:pt x="14733" y="15239"/>
                    </a:cubicBezTo>
                    <a:cubicBezTo>
                      <a:pt x="16248" y="14357"/>
                      <a:pt x="17814" y="13446"/>
                      <a:pt x="19097" y="12162"/>
                    </a:cubicBezTo>
                    <a:cubicBezTo>
                      <a:pt x="20188" y="11070"/>
                      <a:pt x="20932" y="9852"/>
                      <a:pt x="21366" y="8440"/>
                    </a:cubicBezTo>
                    <a:cubicBezTo>
                      <a:pt x="21512" y="7965"/>
                      <a:pt x="21385" y="7448"/>
                      <a:pt x="21034" y="7097"/>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139" name="AutoShape 53"/>
              <p:cNvSpPr/>
              <p:nvPr/>
            </p:nvSpPr>
            <p:spPr bwMode="auto">
              <a:xfrm>
                <a:off x="8390732" y="2736850"/>
                <a:ext cx="125413" cy="130175"/>
              </a:xfrm>
              <a:custGeom>
                <a:avLst/>
                <a:gdLst>
                  <a:gd name="T0" fmla="+- 0 10801 59"/>
                  <a:gd name="T1" fmla="*/ T0 w 21484"/>
                  <a:gd name="T2" fmla="+- 0 10799 41"/>
                  <a:gd name="T3" fmla="*/ 10799 h 21516"/>
                  <a:gd name="T4" fmla="+- 0 10801 59"/>
                  <a:gd name="T5" fmla="*/ T4 w 21484"/>
                  <a:gd name="T6" fmla="+- 0 10799 41"/>
                  <a:gd name="T7" fmla="*/ 10799 h 21516"/>
                  <a:gd name="T8" fmla="+- 0 10801 59"/>
                  <a:gd name="T9" fmla="*/ T8 w 21484"/>
                  <a:gd name="T10" fmla="+- 0 10799 41"/>
                  <a:gd name="T11" fmla="*/ 10799 h 21516"/>
                  <a:gd name="T12" fmla="+- 0 10801 59"/>
                  <a:gd name="T13" fmla="*/ T12 w 21484"/>
                  <a:gd name="T14" fmla="+- 0 10799 41"/>
                  <a:gd name="T15" fmla="*/ 10799 h 21516"/>
                </a:gdLst>
                <a:ahLst/>
                <a:cxnLst>
                  <a:cxn ang="0">
                    <a:pos x="T1" y="T3"/>
                  </a:cxn>
                  <a:cxn ang="0">
                    <a:pos x="T5" y="T7"/>
                  </a:cxn>
                  <a:cxn ang="0">
                    <a:pos x="T9" y="T11"/>
                  </a:cxn>
                  <a:cxn ang="0">
                    <a:pos x="T13" y="T15"/>
                  </a:cxn>
                </a:cxnLst>
                <a:rect l="0" t="0" r="r" b="b"/>
                <a:pathLst>
                  <a:path w="21484" h="21516">
                    <a:moveTo>
                      <a:pt x="17511" y="14987"/>
                    </a:moveTo>
                    <a:cubicBezTo>
                      <a:pt x="17287" y="15384"/>
                      <a:pt x="17032" y="15740"/>
                      <a:pt x="16731" y="16049"/>
                    </a:cubicBezTo>
                    <a:cubicBezTo>
                      <a:pt x="15340" y="14692"/>
                      <a:pt x="13947" y="13205"/>
                      <a:pt x="12559" y="11675"/>
                    </a:cubicBezTo>
                    <a:cubicBezTo>
                      <a:pt x="12912" y="11521"/>
                      <a:pt x="13287" y="11362"/>
                      <a:pt x="13689" y="11198"/>
                    </a:cubicBezTo>
                    <a:cubicBezTo>
                      <a:pt x="14092" y="11034"/>
                      <a:pt x="14494" y="10927"/>
                      <a:pt x="14895" y="10861"/>
                    </a:cubicBezTo>
                    <a:cubicBezTo>
                      <a:pt x="15308" y="10801"/>
                      <a:pt x="15715" y="10819"/>
                      <a:pt x="16122" y="10913"/>
                    </a:cubicBezTo>
                    <a:cubicBezTo>
                      <a:pt x="16527" y="11011"/>
                      <a:pt x="16909" y="11222"/>
                      <a:pt x="17262" y="11554"/>
                    </a:cubicBezTo>
                    <a:cubicBezTo>
                      <a:pt x="17612" y="11890"/>
                      <a:pt x="17835" y="12244"/>
                      <a:pt x="17923" y="12620"/>
                    </a:cubicBezTo>
                    <a:cubicBezTo>
                      <a:pt x="18020" y="13004"/>
                      <a:pt x="18025" y="13392"/>
                      <a:pt x="17958" y="13789"/>
                    </a:cubicBezTo>
                    <a:cubicBezTo>
                      <a:pt x="17883" y="14187"/>
                      <a:pt x="17738" y="14585"/>
                      <a:pt x="17511" y="14987"/>
                    </a:cubicBezTo>
                    <a:moveTo>
                      <a:pt x="5799" y="10193"/>
                    </a:moveTo>
                    <a:cubicBezTo>
                      <a:pt x="5096" y="10221"/>
                      <a:pt x="4482" y="9996"/>
                      <a:pt x="3946" y="9496"/>
                    </a:cubicBezTo>
                    <a:cubicBezTo>
                      <a:pt x="3717" y="9285"/>
                      <a:pt x="3558" y="9028"/>
                      <a:pt x="3461" y="8724"/>
                    </a:cubicBezTo>
                    <a:cubicBezTo>
                      <a:pt x="3359" y="8420"/>
                      <a:pt x="3326" y="8088"/>
                      <a:pt x="3366" y="7723"/>
                    </a:cubicBezTo>
                    <a:cubicBezTo>
                      <a:pt x="3397" y="7363"/>
                      <a:pt x="3509" y="6989"/>
                      <a:pt x="3703" y="6610"/>
                    </a:cubicBezTo>
                    <a:cubicBezTo>
                      <a:pt x="3889" y="6231"/>
                      <a:pt x="4160" y="5852"/>
                      <a:pt x="4510" y="5487"/>
                    </a:cubicBezTo>
                    <a:cubicBezTo>
                      <a:pt x="5768" y="6694"/>
                      <a:pt x="7022" y="8018"/>
                      <a:pt x="8282" y="9388"/>
                    </a:cubicBezTo>
                    <a:cubicBezTo>
                      <a:pt x="7330" y="9893"/>
                      <a:pt x="6501" y="10164"/>
                      <a:pt x="5799" y="10193"/>
                    </a:cubicBezTo>
                    <a:moveTo>
                      <a:pt x="19678" y="8570"/>
                    </a:moveTo>
                    <a:cubicBezTo>
                      <a:pt x="18868" y="7915"/>
                      <a:pt x="18055" y="7470"/>
                      <a:pt x="17235" y="7250"/>
                    </a:cubicBezTo>
                    <a:cubicBezTo>
                      <a:pt x="16421" y="7031"/>
                      <a:pt x="15603" y="6942"/>
                      <a:pt x="14779" y="6998"/>
                    </a:cubicBezTo>
                    <a:cubicBezTo>
                      <a:pt x="13964" y="7059"/>
                      <a:pt x="13130" y="7236"/>
                      <a:pt x="12296" y="7545"/>
                    </a:cubicBezTo>
                    <a:cubicBezTo>
                      <a:pt x="11462" y="7859"/>
                      <a:pt x="10625" y="8200"/>
                      <a:pt x="9782" y="8593"/>
                    </a:cubicBezTo>
                    <a:cubicBezTo>
                      <a:pt x="8448" y="7115"/>
                      <a:pt x="7114" y="5658"/>
                      <a:pt x="5778" y="4299"/>
                    </a:cubicBezTo>
                    <a:cubicBezTo>
                      <a:pt x="6382" y="3775"/>
                      <a:pt x="6963" y="3509"/>
                      <a:pt x="7526" y="3490"/>
                    </a:cubicBezTo>
                    <a:cubicBezTo>
                      <a:pt x="8088" y="3467"/>
                      <a:pt x="8631" y="3523"/>
                      <a:pt x="9145" y="3649"/>
                    </a:cubicBezTo>
                    <a:cubicBezTo>
                      <a:pt x="9669" y="3775"/>
                      <a:pt x="10149" y="3883"/>
                      <a:pt x="10590" y="3967"/>
                    </a:cubicBezTo>
                    <a:cubicBezTo>
                      <a:pt x="11038" y="4051"/>
                      <a:pt x="11424" y="3958"/>
                      <a:pt x="11765" y="3682"/>
                    </a:cubicBezTo>
                    <a:cubicBezTo>
                      <a:pt x="12123" y="3382"/>
                      <a:pt x="12321" y="2994"/>
                      <a:pt x="12351" y="2526"/>
                    </a:cubicBezTo>
                    <a:cubicBezTo>
                      <a:pt x="12376" y="2054"/>
                      <a:pt x="12189" y="1596"/>
                      <a:pt x="11782" y="1147"/>
                    </a:cubicBezTo>
                    <a:cubicBezTo>
                      <a:pt x="11258" y="569"/>
                      <a:pt x="10630" y="216"/>
                      <a:pt x="9872" y="85"/>
                    </a:cubicBezTo>
                    <a:cubicBezTo>
                      <a:pt x="9126" y="-41"/>
                      <a:pt x="8358" y="-30"/>
                      <a:pt x="7564" y="136"/>
                    </a:cubicBezTo>
                    <a:cubicBezTo>
                      <a:pt x="6780" y="309"/>
                      <a:pt x="6032" y="595"/>
                      <a:pt x="5324" y="997"/>
                    </a:cubicBezTo>
                    <a:cubicBezTo>
                      <a:pt x="4617" y="1399"/>
                      <a:pt x="4048" y="1811"/>
                      <a:pt x="3626" y="2213"/>
                    </a:cubicBezTo>
                    <a:cubicBezTo>
                      <a:pt x="3464" y="2066"/>
                      <a:pt x="3302" y="1918"/>
                      <a:pt x="3141" y="1773"/>
                    </a:cubicBezTo>
                    <a:cubicBezTo>
                      <a:pt x="2963" y="1614"/>
                      <a:pt x="2739" y="1530"/>
                      <a:pt x="2471" y="1535"/>
                    </a:cubicBezTo>
                    <a:cubicBezTo>
                      <a:pt x="2200" y="1535"/>
                      <a:pt x="1977" y="1647"/>
                      <a:pt x="1793" y="1853"/>
                    </a:cubicBezTo>
                    <a:cubicBezTo>
                      <a:pt x="1615" y="2054"/>
                      <a:pt x="1530" y="2288"/>
                      <a:pt x="1565" y="2536"/>
                    </a:cubicBezTo>
                    <a:cubicBezTo>
                      <a:pt x="1589" y="2793"/>
                      <a:pt x="1696" y="2989"/>
                      <a:pt x="1880" y="3139"/>
                    </a:cubicBezTo>
                    <a:cubicBezTo>
                      <a:pt x="2044" y="3270"/>
                      <a:pt x="2203" y="3401"/>
                      <a:pt x="2364" y="3537"/>
                    </a:cubicBezTo>
                    <a:cubicBezTo>
                      <a:pt x="1731" y="4276"/>
                      <a:pt x="1207" y="5094"/>
                      <a:pt x="795" y="5957"/>
                    </a:cubicBezTo>
                    <a:cubicBezTo>
                      <a:pt x="378" y="6820"/>
                      <a:pt x="130" y="7676"/>
                      <a:pt x="37" y="8509"/>
                    </a:cubicBezTo>
                    <a:cubicBezTo>
                      <a:pt x="-59" y="9346"/>
                      <a:pt x="33" y="10113"/>
                      <a:pt x="298" y="10824"/>
                    </a:cubicBezTo>
                    <a:cubicBezTo>
                      <a:pt x="566" y="11540"/>
                      <a:pt x="1056" y="12148"/>
                      <a:pt x="1774" y="12723"/>
                    </a:cubicBezTo>
                    <a:cubicBezTo>
                      <a:pt x="2942" y="13658"/>
                      <a:pt x="4321" y="14056"/>
                      <a:pt x="5915" y="13967"/>
                    </a:cubicBezTo>
                    <a:cubicBezTo>
                      <a:pt x="7507" y="13874"/>
                      <a:pt x="9223" y="13415"/>
                      <a:pt x="11064" y="12461"/>
                    </a:cubicBezTo>
                    <a:cubicBezTo>
                      <a:pt x="12532" y="14093"/>
                      <a:pt x="14002" y="15716"/>
                      <a:pt x="15470" y="17223"/>
                    </a:cubicBezTo>
                    <a:cubicBezTo>
                      <a:pt x="14849" y="17728"/>
                      <a:pt x="14305" y="18018"/>
                      <a:pt x="13826" y="18111"/>
                    </a:cubicBezTo>
                    <a:cubicBezTo>
                      <a:pt x="13344" y="18210"/>
                      <a:pt x="12917" y="18200"/>
                      <a:pt x="12530" y="18088"/>
                    </a:cubicBezTo>
                    <a:cubicBezTo>
                      <a:pt x="12142" y="17971"/>
                      <a:pt x="11782" y="17803"/>
                      <a:pt x="11455" y="17587"/>
                    </a:cubicBezTo>
                    <a:cubicBezTo>
                      <a:pt x="11125" y="17368"/>
                      <a:pt x="10799" y="17181"/>
                      <a:pt x="10474" y="17026"/>
                    </a:cubicBezTo>
                    <a:cubicBezTo>
                      <a:pt x="10154" y="16872"/>
                      <a:pt x="9823" y="16788"/>
                      <a:pt x="9486" y="16783"/>
                    </a:cubicBezTo>
                    <a:cubicBezTo>
                      <a:pt x="9145" y="16778"/>
                      <a:pt x="8785" y="16937"/>
                      <a:pt x="8388" y="17265"/>
                    </a:cubicBezTo>
                    <a:cubicBezTo>
                      <a:pt x="7981" y="17606"/>
                      <a:pt x="7777" y="18004"/>
                      <a:pt x="7777" y="18453"/>
                    </a:cubicBezTo>
                    <a:cubicBezTo>
                      <a:pt x="7777" y="18897"/>
                      <a:pt x="7991" y="19351"/>
                      <a:pt x="8408" y="19809"/>
                    </a:cubicBezTo>
                    <a:cubicBezTo>
                      <a:pt x="8830" y="20268"/>
                      <a:pt x="9379" y="20651"/>
                      <a:pt x="10042" y="20955"/>
                    </a:cubicBezTo>
                    <a:cubicBezTo>
                      <a:pt x="10708" y="21259"/>
                      <a:pt x="11455" y="21451"/>
                      <a:pt x="12279" y="21502"/>
                    </a:cubicBezTo>
                    <a:cubicBezTo>
                      <a:pt x="13103" y="21559"/>
                      <a:pt x="13970" y="21437"/>
                      <a:pt x="14886" y="21109"/>
                    </a:cubicBezTo>
                    <a:cubicBezTo>
                      <a:pt x="15807" y="20787"/>
                      <a:pt x="16721" y="20202"/>
                      <a:pt x="17617" y="19332"/>
                    </a:cubicBezTo>
                    <a:cubicBezTo>
                      <a:pt x="18051" y="19739"/>
                      <a:pt x="18489" y="20127"/>
                      <a:pt x="18921" y="20501"/>
                    </a:cubicBezTo>
                    <a:cubicBezTo>
                      <a:pt x="19107" y="20656"/>
                      <a:pt x="19328" y="20731"/>
                      <a:pt x="19601" y="20712"/>
                    </a:cubicBezTo>
                    <a:cubicBezTo>
                      <a:pt x="19861" y="20703"/>
                      <a:pt x="20090" y="20586"/>
                      <a:pt x="20269" y="20375"/>
                    </a:cubicBezTo>
                    <a:cubicBezTo>
                      <a:pt x="20455" y="20160"/>
                      <a:pt x="20532" y="19921"/>
                      <a:pt x="20503" y="19674"/>
                    </a:cubicBezTo>
                    <a:cubicBezTo>
                      <a:pt x="20477" y="19421"/>
                      <a:pt x="20371" y="19229"/>
                      <a:pt x="20192" y="19089"/>
                    </a:cubicBezTo>
                    <a:cubicBezTo>
                      <a:pt x="19755" y="18752"/>
                      <a:pt x="19321" y="18397"/>
                      <a:pt x="18884" y="18022"/>
                    </a:cubicBezTo>
                    <a:cubicBezTo>
                      <a:pt x="19626" y="17143"/>
                      <a:pt x="20221" y="16217"/>
                      <a:pt x="20664" y="15300"/>
                    </a:cubicBezTo>
                    <a:cubicBezTo>
                      <a:pt x="21103" y="14379"/>
                      <a:pt x="21367" y="13490"/>
                      <a:pt x="21453" y="12667"/>
                    </a:cubicBezTo>
                    <a:cubicBezTo>
                      <a:pt x="21540" y="11839"/>
                      <a:pt x="21439" y="11091"/>
                      <a:pt x="21159" y="10412"/>
                    </a:cubicBezTo>
                    <a:cubicBezTo>
                      <a:pt x="20880" y="9725"/>
                      <a:pt x="20386" y="9135"/>
                      <a:pt x="19678" y="857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140" name="AutoShape 54"/>
              <p:cNvSpPr/>
              <p:nvPr/>
            </p:nvSpPr>
            <p:spPr bwMode="auto">
              <a:xfrm>
                <a:off x="8375650" y="2896394"/>
                <a:ext cx="70644" cy="73819"/>
              </a:xfrm>
              <a:custGeom>
                <a:avLst/>
                <a:gdLst>
                  <a:gd name="T0" fmla="+- 0 10791 197"/>
                  <a:gd name="T1" fmla="*/ T0 w 21188"/>
                  <a:gd name="T2" fmla="+- 0 10794 193"/>
                  <a:gd name="T3" fmla="*/ 10794 h 21203"/>
                  <a:gd name="T4" fmla="+- 0 10791 197"/>
                  <a:gd name="T5" fmla="*/ T4 w 21188"/>
                  <a:gd name="T6" fmla="+- 0 10794 193"/>
                  <a:gd name="T7" fmla="*/ 10794 h 21203"/>
                  <a:gd name="T8" fmla="+- 0 10791 197"/>
                  <a:gd name="T9" fmla="*/ T8 w 21188"/>
                  <a:gd name="T10" fmla="+- 0 10794 193"/>
                  <a:gd name="T11" fmla="*/ 10794 h 21203"/>
                  <a:gd name="T12" fmla="+- 0 10791 197"/>
                  <a:gd name="T13" fmla="*/ T12 w 21188"/>
                  <a:gd name="T14" fmla="+- 0 10794 193"/>
                  <a:gd name="T15" fmla="*/ 10794 h 21203"/>
                </a:gdLst>
                <a:ahLst/>
                <a:cxnLst>
                  <a:cxn ang="0">
                    <a:pos x="T1" y="T3"/>
                  </a:cxn>
                  <a:cxn ang="0">
                    <a:pos x="T5" y="T7"/>
                  </a:cxn>
                  <a:cxn ang="0">
                    <a:pos x="T9" y="T11"/>
                  </a:cxn>
                  <a:cxn ang="0">
                    <a:pos x="T13" y="T15"/>
                  </a:cxn>
                </a:cxnLst>
                <a:rect l="0" t="0" r="r" b="b"/>
                <a:pathLst>
                  <a:path w="21188" h="21203">
                    <a:moveTo>
                      <a:pt x="17615" y="468"/>
                    </a:moveTo>
                    <a:lnTo>
                      <a:pt x="17606" y="468"/>
                    </a:lnTo>
                    <a:cubicBezTo>
                      <a:pt x="14870" y="2476"/>
                      <a:pt x="12200" y="4590"/>
                      <a:pt x="9727" y="6958"/>
                    </a:cubicBezTo>
                    <a:cubicBezTo>
                      <a:pt x="7348" y="9227"/>
                      <a:pt x="5200" y="11619"/>
                      <a:pt x="3329" y="14060"/>
                    </a:cubicBezTo>
                    <a:lnTo>
                      <a:pt x="341" y="17962"/>
                    </a:lnTo>
                    <a:lnTo>
                      <a:pt x="350" y="17970"/>
                    </a:lnTo>
                    <a:cubicBezTo>
                      <a:pt x="-197" y="18786"/>
                      <a:pt x="-106" y="19880"/>
                      <a:pt x="638" y="20590"/>
                    </a:cubicBezTo>
                    <a:cubicBezTo>
                      <a:pt x="1491" y="21407"/>
                      <a:pt x="2889" y="21407"/>
                      <a:pt x="3746" y="20590"/>
                    </a:cubicBezTo>
                    <a:cubicBezTo>
                      <a:pt x="3877" y="20460"/>
                      <a:pt x="3984" y="20321"/>
                      <a:pt x="4069" y="20174"/>
                    </a:cubicBezTo>
                    <a:lnTo>
                      <a:pt x="6867" y="16517"/>
                    </a:lnTo>
                    <a:cubicBezTo>
                      <a:pt x="8601" y="14255"/>
                      <a:pt x="10606" y="12027"/>
                      <a:pt x="12824" y="9913"/>
                    </a:cubicBezTo>
                    <a:cubicBezTo>
                      <a:pt x="15281" y="7570"/>
                      <a:pt x="17557" y="5758"/>
                      <a:pt x="20329" y="3749"/>
                    </a:cubicBezTo>
                    <a:lnTo>
                      <a:pt x="20321" y="3741"/>
                    </a:lnTo>
                    <a:cubicBezTo>
                      <a:pt x="20400" y="3684"/>
                      <a:pt x="20473" y="3635"/>
                      <a:pt x="20543" y="3570"/>
                    </a:cubicBezTo>
                    <a:cubicBezTo>
                      <a:pt x="21402" y="2753"/>
                      <a:pt x="21402" y="1427"/>
                      <a:pt x="20543" y="606"/>
                    </a:cubicBezTo>
                    <a:cubicBezTo>
                      <a:pt x="19742" y="-161"/>
                      <a:pt x="18472" y="-193"/>
                      <a:pt x="17615" y="46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141" name="AutoShape 55"/>
              <p:cNvSpPr/>
              <p:nvPr/>
            </p:nvSpPr>
            <p:spPr bwMode="auto">
              <a:xfrm>
                <a:off x="8448675" y="2649538"/>
                <a:ext cx="71438" cy="74613"/>
              </a:xfrm>
              <a:custGeom>
                <a:avLst/>
                <a:gdLst>
                  <a:gd name="T0" fmla="+- 0 10803 213"/>
                  <a:gd name="T1" fmla="*/ T0 w 21180"/>
                  <a:gd name="T2" fmla="+- 0 10801 203"/>
                  <a:gd name="T3" fmla="*/ 10801 h 21196"/>
                  <a:gd name="T4" fmla="+- 0 10803 213"/>
                  <a:gd name="T5" fmla="*/ T4 w 21180"/>
                  <a:gd name="T6" fmla="+- 0 10801 203"/>
                  <a:gd name="T7" fmla="*/ 10801 h 21196"/>
                  <a:gd name="T8" fmla="+- 0 10803 213"/>
                  <a:gd name="T9" fmla="*/ T8 w 21180"/>
                  <a:gd name="T10" fmla="+- 0 10801 203"/>
                  <a:gd name="T11" fmla="*/ 10801 h 21196"/>
                  <a:gd name="T12" fmla="+- 0 10803 213"/>
                  <a:gd name="T13" fmla="*/ T12 w 21180"/>
                  <a:gd name="T14" fmla="+- 0 10801 203"/>
                  <a:gd name="T15" fmla="*/ 10801 h 21196"/>
                </a:gdLst>
                <a:ahLst/>
                <a:cxnLst>
                  <a:cxn ang="0">
                    <a:pos x="T1" y="T3"/>
                  </a:cxn>
                  <a:cxn ang="0">
                    <a:pos x="T5" y="T7"/>
                  </a:cxn>
                  <a:cxn ang="0">
                    <a:pos x="T9" y="T11"/>
                  </a:cxn>
                  <a:cxn ang="0">
                    <a:pos x="T13" y="T15"/>
                  </a:cxn>
                </a:cxnLst>
                <a:rect l="0" t="0" r="r" b="b"/>
                <a:pathLst>
                  <a:path w="21180" h="21196">
                    <a:moveTo>
                      <a:pt x="8372" y="11356"/>
                    </a:moveTo>
                    <a:cubicBezTo>
                      <a:pt x="6122" y="13508"/>
                      <a:pt x="3675" y="15444"/>
                      <a:pt x="1144" y="17292"/>
                    </a:cubicBezTo>
                    <a:cubicBezTo>
                      <a:pt x="963" y="17388"/>
                      <a:pt x="786" y="17493"/>
                      <a:pt x="637" y="17645"/>
                    </a:cubicBezTo>
                    <a:cubicBezTo>
                      <a:pt x="-213" y="18457"/>
                      <a:pt x="-213" y="19774"/>
                      <a:pt x="637" y="20585"/>
                    </a:cubicBezTo>
                    <a:cubicBezTo>
                      <a:pt x="1464" y="21380"/>
                      <a:pt x="2796" y="21397"/>
                      <a:pt x="3652" y="20641"/>
                    </a:cubicBezTo>
                    <a:lnTo>
                      <a:pt x="3665" y="20649"/>
                    </a:lnTo>
                    <a:cubicBezTo>
                      <a:pt x="6364" y="18673"/>
                      <a:pt x="8988" y="16581"/>
                      <a:pt x="11419" y="14263"/>
                    </a:cubicBezTo>
                    <a:cubicBezTo>
                      <a:pt x="13759" y="12030"/>
                      <a:pt x="15873" y="9685"/>
                      <a:pt x="17715" y="7283"/>
                    </a:cubicBezTo>
                    <a:lnTo>
                      <a:pt x="20663" y="3427"/>
                    </a:lnTo>
                    <a:lnTo>
                      <a:pt x="20654" y="3419"/>
                    </a:lnTo>
                    <a:cubicBezTo>
                      <a:pt x="21386" y="2600"/>
                      <a:pt x="21357" y="1379"/>
                      <a:pt x="20541" y="608"/>
                    </a:cubicBezTo>
                    <a:cubicBezTo>
                      <a:pt x="19697" y="-203"/>
                      <a:pt x="18323" y="-203"/>
                      <a:pt x="17468" y="608"/>
                    </a:cubicBezTo>
                    <a:cubicBezTo>
                      <a:pt x="17313" y="760"/>
                      <a:pt x="17197" y="937"/>
                      <a:pt x="17094" y="1114"/>
                    </a:cubicBezTo>
                    <a:lnTo>
                      <a:pt x="14228" y="4857"/>
                    </a:lnTo>
                    <a:cubicBezTo>
                      <a:pt x="12526" y="7090"/>
                      <a:pt x="10552" y="9275"/>
                      <a:pt x="8372" y="1135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panose="020B0502020104020203" charset="0"/>
                  <a:sym typeface="Gill Sans" panose="020B0502020104020203" charset="0"/>
                </a:endParaRPr>
              </a:p>
            </p:txBody>
          </p:sp>
        </p:grpSp>
      </p:grpSp>
      <p:grpSp>
        <p:nvGrpSpPr>
          <p:cNvPr id="150" name="组合 149"/>
          <p:cNvGrpSpPr/>
          <p:nvPr/>
        </p:nvGrpSpPr>
        <p:grpSpPr>
          <a:xfrm>
            <a:off x="568443" y="319365"/>
            <a:ext cx="3809921" cy="420564"/>
            <a:chOff x="568442" y="319364"/>
            <a:chExt cx="3809924" cy="420565"/>
          </a:xfrm>
        </p:grpSpPr>
        <p:sp>
          <p:nvSpPr>
            <p:cNvPr id="151" name="文本框 23"/>
            <p:cNvSpPr txBox="1"/>
            <p:nvPr/>
          </p:nvSpPr>
          <p:spPr>
            <a:xfrm>
              <a:off x="665958" y="319364"/>
              <a:ext cx="1909498" cy="420565"/>
            </a:xfrm>
            <a:prstGeom prst="rect">
              <a:avLst/>
            </a:prstGeom>
            <a:noFill/>
          </p:spPr>
          <p:txBody>
            <a:bodyPr wrap="none" rtlCol="0">
              <a:spAutoFit/>
            </a:bodyPr>
            <a:lstStyle/>
            <a:p>
              <a:r>
                <a:rPr lang="zh-CN" altLang="en-US" sz="2135" dirty="0">
                  <a:solidFill>
                    <a:schemeClr val="bg1"/>
                  </a:solidFill>
                  <a:latin typeface="微软雅黑" panose="020B0503020204020204" charset="-122"/>
                </a:rPr>
                <a:t>标题文字内容 </a:t>
              </a:r>
              <a:endParaRPr lang="zh-CN" altLang="en-US" sz="2135" dirty="0">
                <a:solidFill>
                  <a:schemeClr val="bg1"/>
                </a:solidFill>
                <a:latin typeface="微软雅黑" panose="020B0503020204020204" charset="-122"/>
              </a:endParaRP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微软雅黑" panose="020B0503020204020204" charset="-122"/>
              </a:endParaRPr>
            </a:p>
          </p:txBody>
        </p:sp>
        <p:sp>
          <p:nvSpPr>
            <p:cNvPr id="153" name="文本框 23"/>
            <p:cNvSpPr txBox="1"/>
            <p:nvPr/>
          </p:nvSpPr>
          <p:spPr>
            <a:xfrm>
              <a:off x="2306003" y="429775"/>
              <a:ext cx="2072363" cy="297455"/>
            </a:xfrm>
            <a:prstGeom prst="rect">
              <a:avLst/>
            </a:prstGeom>
            <a:noFill/>
          </p:spPr>
          <p:txBody>
            <a:bodyPr wrap="none" rtlCol="0">
              <a:spAutoFit/>
            </a:bodyPr>
            <a:lstStyle/>
            <a:p>
              <a:r>
                <a:rPr lang="en-US" altLang="zh-CN" sz="1335" dirty="0">
                  <a:solidFill>
                    <a:schemeClr val="bg1"/>
                  </a:solidFill>
                  <a:latin typeface="微软雅黑" panose="020B0503020204020204" charset="-122"/>
                </a:rPr>
                <a:t>  Click here to add Title</a:t>
              </a:r>
              <a:endParaRPr lang="zh-CN" altLang="en-US" sz="1335" dirty="0">
                <a:solidFill>
                  <a:schemeClr val="bg1"/>
                </a:solidFill>
                <a:latin typeface="微软雅黑" panose="020B0503020204020204" charset="-122"/>
              </a:endParaRPr>
            </a:p>
          </p:txBody>
        </p:sp>
      </p:grpSp>
      <p:grpSp>
        <p:nvGrpSpPr>
          <p:cNvPr id="11" name="组合 10"/>
          <p:cNvGrpSpPr/>
          <p:nvPr/>
        </p:nvGrpSpPr>
        <p:grpSpPr>
          <a:xfrm>
            <a:off x="4239796" y="1597091"/>
            <a:ext cx="3409240" cy="4309748"/>
            <a:chOff x="3179847" y="1197818"/>
            <a:chExt cx="2556930" cy="3232311"/>
          </a:xfrm>
        </p:grpSpPr>
        <p:pic>
          <p:nvPicPr>
            <p:cNvPr id="92" name="图片 3"/>
            <p:cNvPicPr>
              <a:picLocks noChangeAspect="1"/>
            </p:cNvPicPr>
            <p:nvPr/>
          </p:nvPicPr>
          <p:blipFill rotWithShape="1">
            <a:blip r:embed="rId1" cstate="print">
              <a:extLst>
                <a:ext uri="{28A0092B-C50C-407E-A947-70E740481C1C}">
                  <a14:useLocalDpi xmlns:a14="http://schemas.microsoft.com/office/drawing/2010/main" val="0"/>
                </a:ext>
              </a:extLst>
            </a:blip>
            <a:srcRect l="53909" t="10520" r="5430" b="17484"/>
            <a:stretch>
              <a:fillRect/>
            </a:stretch>
          </p:blipFill>
          <p:spPr>
            <a:xfrm>
              <a:off x="3179847" y="1197818"/>
              <a:ext cx="2556930" cy="3232311"/>
            </a:xfrm>
            <a:prstGeom prst="rect">
              <a:avLst/>
            </a:prstGeom>
            <a:effectLst>
              <a:outerShdw blurRad="50800" dist="38100" dir="2700000" algn="tl" rotWithShape="0">
                <a:prstClr val="black">
                  <a:alpha val="40000"/>
                </a:prstClr>
              </a:outerShdw>
            </a:effectLst>
          </p:spPr>
        </p:pic>
        <p:sp>
          <p:nvSpPr>
            <p:cNvPr id="93" name="Rectangle 5"/>
            <p:cNvSpPr/>
            <p:nvPr/>
          </p:nvSpPr>
          <p:spPr>
            <a:xfrm>
              <a:off x="3539006" y="1570718"/>
              <a:ext cx="1868588" cy="2524313"/>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prstClr val="white"/>
                </a:solidFill>
              </a:endParaRPr>
            </a:p>
          </p:txBody>
        </p:sp>
      </p:grpSp>
      <p:grpSp>
        <p:nvGrpSpPr>
          <p:cNvPr id="7" name="组合 6"/>
          <p:cNvGrpSpPr/>
          <p:nvPr/>
        </p:nvGrpSpPr>
        <p:grpSpPr>
          <a:xfrm>
            <a:off x="3341520" y="2088137"/>
            <a:ext cx="762757" cy="554407"/>
            <a:chOff x="2506140" y="1520382"/>
            <a:chExt cx="572068" cy="415805"/>
          </a:xfrm>
        </p:grpSpPr>
        <p:grpSp>
          <p:nvGrpSpPr>
            <p:cNvPr id="3" name="组合 2"/>
            <p:cNvGrpSpPr/>
            <p:nvPr/>
          </p:nvGrpSpPr>
          <p:grpSpPr>
            <a:xfrm>
              <a:off x="2506140" y="1520382"/>
              <a:ext cx="572068" cy="415805"/>
              <a:chOff x="2812960" y="874737"/>
              <a:chExt cx="572068" cy="415805"/>
            </a:xfrm>
          </p:grpSpPr>
          <p:sp>
            <p:nvSpPr>
              <p:cNvPr id="97" name="Pentagon 9"/>
              <p:cNvSpPr/>
              <p:nvPr/>
            </p:nvSpPr>
            <p:spPr>
              <a:xfrm flipH="1">
                <a:off x="2812960" y="874737"/>
                <a:ext cx="572068" cy="415805"/>
              </a:xfrm>
              <a:prstGeom prst="homePlate">
                <a:avLst>
                  <a:gd name="adj" fmla="val 23830"/>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prstClr val="white"/>
                  </a:solidFill>
                  <a:latin typeface="微软雅黑" panose="020B0503020204020204" charset="-122"/>
                </a:endParaRPr>
              </a:p>
            </p:txBody>
          </p:sp>
          <p:sp>
            <p:nvSpPr>
              <p:cNvPr id="171" name="Pentagon 9"/>
              <p:cNvSpPr/>
              <p:nvPr/>
            </p:nvSpPr>
            <p:spPr>
              <a:xfrm flipH="1">
                <a:off x="2860590" y="909356"/>
                <a:ext cx="476808" cy="346566"/>
              </a:xfrm>
              <a:prstGeom prst="homePlate">
                <a:avLst>
                  <a:gd name="adj" fmla="val 23830"/>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en-GB" sz="2400">
                  <a:solidFill>
                    <a:srgbClr val="7F7F7F"/>
                  </a:solidFill>
                </a:endParaRPr>
              </a:p>
            </p:txBody>
          </p:sp>
        </p:grpSp>
        <p:grpSp>
          <p:nvGrpSpPr>
            <p:cNvPr id="144" name="Group 36"/>
            <p:cNvGrpSpPr/>
            <p:nvPr/>
          </p:nvGrpSpPr>
          <p:grpSpPr>
            <a:xfrm>
              <a:off x="2715031" y="1600024"/>
              <a:ext cx="181552" cy="264651"/>
              <a:chOff x="3582988" y="3510757"/>
              <a:chExt cx="319088" cy="465138"/>
            </a:xfrm>
            <a:solidFill>
              <a:srgbClr val="FFFFFF"/>
            </a:solidFill>
          </p:grpSpPr>
          <p:sp>
            <p:nvSpPr>
              <p:cNvPr id="145" name="AutoShape 113"/>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rgbClr val="7F7F7F"/>
                  </a:solidFill>
                  <a:sym typeface="Gill Sans" panose="020B0502020104020203" charset="0"/>
                </a:endParaRPr>
              </a:p>
            </p:txBody>
          </p:sp>
          <p:sp>
            <p:nvSpPr>
              <p:cNvPr id="146" name="AutoShape 114"/>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rgbClr val="7F7F7F"/>
                  </a:solidFill>
                  <a:sym typeface="Gill Sans" panose="020B0502020104020203" charset="0"/>
                </a:endParaRPr>
              </a:p>
            </p:txBody>
          </p:sp>
        </p:grpSp>
      </p:grpSp>
      <p:grpSp>
        <p:nvGrpSpPr>
          <p:cNvPr id="4" name="组合 3"/>
          <p:cNvGrpSpPr/>
          <p:nvPr/>
        </p:nvGrpSpPr>
        <p:grpSpPr>
          <a:xfrm>
            <a:off x="3352158" y="3493510"/>
            <a:ext cx="762757" cy="554407"/>
            <a:chOff x="2514118" y="2387124"/>
            <a:chExt cx="572068" cy="415805"/>
          </a:xfrm>
        </p:grpSpPr>
        <p:grpSp>
          <p:nvGrpSpPr>
            <p:cNvPr id="172" name="组合 171"/>
            <p:cNvGrpSpPr/>
            <p:nvPr/>
          </p:nvGrpSpPr>
          <p:grpSpPr>
            <a:xfrm>
              <a:off x="2514118" y="2387124"/>
              <a:ext cx="572068" cy="415805"/>
              <a:chOff x="2812960" y="874737"/>
              <a:chExt cx="572068" cy="415805"/>
            </a:xfrm>
          </p:grpSpPr>
          <p:sp>
            <p:nvSpPr>
              <p:cNvPr id="173" name="Pentagon 9"/>
              <p:cNvSpPr/>
              <p:nvPr/>
            </p:nvSpPr>
            <p:spPr>
              <a:xfrm flipH="1">
                <a:off x="2812960" y="874737"/>
                <a:ext cx="572068" cy="415805"/>
              </a:xfrm>
              <a:prstGeom prst="homePlate">
                <a:avLst>
                  <a:gd name="adj" fmla="val 23830"/>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prstClr val="white"/>
                  </a:solidFill>
                  <a:latin typeface="微软雅黑" panose="020B0503020204020204" charset="-122"/>
                </a:endParaRPr>
              </a:p>
            </p:txBody>
          </p:sp>
          <p:sp>
            <p:nvSpPr>
              <p:cNvPr id="174" name="Pentagon 9"/>
              <p:cNvSpPr/>
              <p:nvPr/>
            </p:nvSpPr>
            <p:spPr>
              <a:xfrm flipH="1">
                <a:off x="2860590" y="909356"/>
                <a:ext cx="476808" cy="346566"/>
              </a:xfrm>
              <a:prstGeom prst="homePlate">
                <a:avLst>
                  <a:gd name="adj" fmla="val 23830"/>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en-GB" sz="2400">
                  <a:solidFill>
                    <a:srgbClr val="7F7F7F"/>
                  </a:solidFill>
                </a:endParaRPr>
              </a:p>
            </p:txBody>
          </p:sp>
        </p:grpSp>
        <p:sp>
          <p:nvSpPr>
            <p:cNvPr id="178" name="AutoShape 83"/>
            <p:cNvSpPr/>
            <p:nvPr/>
          </p:nvSpPr>
          <p:spPr bwMode="auto">
            <a:xfrm>
              <a:off x="2715031" y="2508314"/>
              <a:ext cx="264199" cy="17342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610" y="13990"/>
                  </a:moveTo>
                  <a:cubicBezTo>
                    <a:pt x="11373" y="14259"/>
                    <a:pt x="11093" y="14400"/>
                    <a:pt x="10800" y="14400"/>
                  </a:cubicBezTo>
                  <a:cubicBezTo>
                    <a:pt x="10505" y="14400"/>
                    <a:pt x="10225" y="14259"/>
                    <a:pt x="9990" y="13990"/>
                  </a:cubicBezTo>
                  <a:lnTo>
                    <a:pt x="7198" y="10800"/>
                  </a:lnTo>
                  <a:lnTo>
                    <a:pt x="6636" y="10157"/>
                  </a:lnTo>
                  <a:lnTo>
                    <a:pt x="1349" y="4115"/>
                  </a:lnTo>
                  <a:lnTo>
                    <a:pt x="1349" y="4114"/>
                  </a:lnTo>
                  <a:cubicBezTo>
                    <a:pt x="1349" y="2980"/>
                    <a:pt x="1955" y="2057"/>
                    <a:pt x="2699" y="2057"/>
                  </a:cubicBezTo>
                  <a:lnTo>
                    <a:pt x="18899" y="2057"/>
                  </a:lnTo>
                  <a:cubicBezTo>
                    <a:pt x="19643" y="2057"/>
                    <a:pt x="20249" y="2980"/>
                    <a:pt x="20249" y="4114"/>
                  </a:cubicBezTo>
                  <a:cubicBezTo>
                    <a:pt x="20249" y="4114"/>
                    <a:pt x="11610" y="13990"/>
                    <a:pt x="11610" y="13990"/>
                  </a:cubicBezTo>
                  <a:close/>
                  <a:moveTo>
                    <a:pt x="20249" y="16198"/>
                  </a:moveTo>
                  <a:lnTo>
                    <a:pt x="15525" y="10800"/>
                  </a:lnTo>
                  <a:lnTo>
                    <a:pt x="20249" y="5399"/>
                  </a:lnTo>
                  <a:cubicBezTo>
                    <a:pt x="20249" y="5399"/>
                    <a:pt x="20249" y="16198"/>
                    <a:pt x="20249" y="16198"/>
                  </a:cubicBezTo>
                  <a:close/>
                  <a:moveTo>
                    <a:pt x="20249" y="17484"/>
                  </a:moveTo>
                  <a:cubicBezTo>
                    <a:pt x="20249" y="18620"/>
                    <a:pt x="19643" y="19541"/>
                    <a:pt x="18899" y="19541"/>
                  </a:cubicBezTo>
                  <a:lnTo>
                    <a:pt x="2699" y="19541"/>
                  </a:lnTo>
                  <a:cubicBezTo>
                    <a:pt x="1955" y="19541"/>
                    <a:pt x="1349" y="18620"/>
                    <a:pt x="1349" y="17484"/>
                  </a:cubicBezTo>
                  <a:lnTo>
                    <a:pt x="6636" y="11442"/>
                  </a:lnTo>
                  <a:lnTo>
                    <a:pt x="9585" y="14813"/>
                  </a:lnTo>
                  <a:cubicBezTo>
                    <a:pt x="9945" y="15222"/>
                    <a:pt x="10372" y="15429"/>
                    <a:pt x="10800" y="15429"/>
                  </a:cubicBezTo>
                  <a:cubicBezTo>
                    <a:pt x="11228" y="15429"/>
                    <a:pt x="11654" y="15222"/>
                    <a:pt x="12015" y="14813"/>
                  </a:cubicBezTo>
                  <a:lnTo>
                    <a:pt x="14963" y="11442"/>
                  </a:lnTo>
                  <a:cubicBezTo>
                    <a:pt x="14963" y="11442"/>
                    <a:pt x="20249" y="17484"/>
                    <a:pt x="20249" y="17484"/>
                  </a:cubicBezTo>
                  <a:close/>
                  <a:moveTo>
                    <a:pt x="1349" y="5399"/>
                  </a:moveTo>
                  <a:lnTo>
                    <a:pt x="6074" y="10800"/>
                  </a:lnTo>
                  <a:lnTo>
                    <a:pt x="1349" y="16198"/>
                  </a:lnTo>
                  <a:cubicBezTo>
                    <a:pt x="1349" y="16198"/>
                    <a:pt x="1349" y="5399"/>
                    <a:pt x="1349" y="5399"/>
                  </a:cubicBezTo>
                  <a:close/>
                  <a:moveTo>
                    <a:pt x="18899" y="0"/>
                  </a:moveTo>
                  <a:lnTo>
                    <a:pt x="2699" y="0"/>
                  </a:lnTo>
                  <a:cubicBezTo>
                    <a:pt x="1208" y="0"/>
                    <a:pt x="0" y="1842"/>
                    <a:pt x="0" y="4114"/>
                  </a:cubicBezTo>
                  <a:lnTo>
                    <a:pt x="0" y="17484"/>
                  </a:lnTo>
                  <a:cubicBezTo>
                    <a:pt x="0" y="19756"/>
                    <a:pt x="1208" y="21600"/>
                    <a:pt x="2699" y="21600"/>
                  </a:cubicBezTo>
                  <a:lnTo>
                    <a:pt x="18899" y="21600"/>
                  </a:lnTo>
                  <a:cubicBezTo>
                    <a:pt x="20391" y="21600"/>
                    <a:pt x="21600" y="19756"/>
                    <a:pt x="21600" y="17484"/>
                  </a:cubicBezTo>
                  <a:lnTo>
                    <a:pt x="21600" y="4114"/>
                  </a:lnTo>
                  <a:cubicBezTo>
                    <a:pt x="21600" y="1842"/>
                    <a:pt x="20391" y="0"/>
                    <a:pt x="18899" y="0"/>
                  </a:cubicBezTo>
                </a:path>
              </a:pathLst>
            </a:custGeom>
            <a:solidFill>
              <a:srgbClr val="FFFFFF"/>
            </a:solidFill>
            <a:ln>
              <a:noFill/>
            </a:ln>
            <a:effec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panose="020B0502020104020203" charset="0"/>
                <a:sym typeface="Gill Sans" panose="020B0502020104020203" charset="0"/>
              </a:endParaRPr>
            </a:p>
          </p:txBody>
        </p:sp>
      </p:grpSp>
      <p:grpSp>
        <p:nvGrpSpPr>
          <p:cNvPr id="6" name="组合 5"/>
          <p:cNvGrpSpPr/>
          <p:nvPr/>
        </p:nvGrpSpPr>
        <p:grpSpPr>
          <a:xfrm>
            <a:off x="3352158" y="4898882"/>
            <a:ext cx="762757" cy="554407"/>
            <a:chOff x="2514118" y="3026461"/>
            <a:chExt cx="572068" cy="415805"/>
          </a:xfrm>
        </p:grpSpPr>
        <p:grpSp>
          <p:nvGrpSpPr>
            <p:cNvPr id="179" name="组合 178"/>
            <p:cNvGrpSpPr/>
            <p:nvPr/>
          </p:nvGrpSpPr>
          <p:grpSpPr>
            <a:xfrm>
              <a:off x="2514118" y="3026461"/>
              <a:ext cx="572068" cy="415805"/>
              <a:chOff x="2812960" y="874737"/>
              <a:chExt cx="572068" cy="415805"/>
            </a:xfrm>
          </p:grpSpPr>
          <p:sp>
            <p:nvSpPr>
              <p:cNvPr id="180" name="Pentagon 9"/>
              <p:cNvSpPr/>
              <p:nvPr/>
            </p:nvSpPr>
            <p:spPr>
              <a:xfrm flipH="1">
                <a:off x="2812960" y="874737"/>
                <a:ext cx="572068" cy="415805"/>
              </a:xfrm>
              <a:prstGeom prst="homePlate">
                <a:avLst>
                  <a:gd name="adj" fmla="val 23830"/>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prstClr val="white"/>
                  </a:solidFill>
                  <a:latin typeface="微软雅黑" panose="020B0503020204020204" charset="-122"/>
                </a:endParaRPr>
              </a:p>
            </p:txBody>
          </p:sp>
          <p:sp>
            <p:nvSpPr>
              <p:cNvPr id="181" name="Pentagon 9"/>
              <p:cNvSpPr/>
              <p:nvPr/>
            </p:nvSpPr>
            <p:spPr>
              <a:xfrm flipH="1">
                <a:off x="2860590" y="909356"/>
                <a:ext cx="476808" cy="346566"/>
              </a:xfrm>
              <a:prstGeom prst="homePlate">
                <a:avLst>
                  <a:gd name="adj" fmla="val 23830"/>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en-GB" sz="2400">
                  <a:solidFill>
                    <a:srgbClr val="7F7F7F"/>
                  </a:solidFill>
                </a:endParaRPr>
              </a:p>
            </p:txBody>
          </p:sp>
        </p:grpSp>
        <p:sp>
          <p:nvSpPr>
            <p:cNvPr id="142" name="AutoShape 59"/>
            <p:cNvSpPr/>
            <p:nvPr/>
          </p:nvSpPr>
          <p:spPr bwMode="auto">
            <a:xfrm>
              <a:off x="2670706" y="3102263"/>
              <a:ext cx="264651" cy="264199"/>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rgbClr val="FFFFFF"/>
            </a:solidFill>
            <a:ln>
              <a:noFill/>
            </a:ln>
            <a:effectLst/>
          </p:spPr>
          <p:txBody>
            <a:bodyPr lIns="25400" tIns="25400" rIns="25400" bIns="25400" anchor="ctr"/>
            <a:lstStyle/>
            <a:p>
              <a:pPr algn="ctr" defTabSz="304165" fontAlgn="base" hangingPunct="0">
                <a:spcBef>
                  <a:spcPct val="0"/>
                </a:spcBef>
                <a:spcAft>
                  <a:spcPct val="0"/>
                </a:spcAft>
              </a:pPr>
              <a:endParaRPr lang="en-US" sz="2400">
                <a:solidFill>
                  <a:srgbClr val="7F7F7F"/>
                </a:solidFill>
                <a:sym typeface="Gill Sans" panose="020B0502020104020203" charset="0"/>
              </a:endParaRPr>
            </a:p>
          </p:txBody>
        </p:sp>
      </p:grpSp>
      <p:grpSp>
        <p:nvGrpSpPr>
          <p:cNvPr id="182" name="组合 181"/>
          <p:cNvGrpSpPr/>
          <p:nvPr/>
        </p:nvGrpSpPr>
        <p:grpSpPr>
          <a:xfrm>
            <a:off x="690888" y="2061099"/>
            <a:ext cx="2565022" cy="985594"/>
            <a:chOff x="1078513" y="1669167"/>
            <a:chExt cx="1923767" cy="739196"/>
          </a:xfrm>
        </p:grpSpPr>
        <p:sp>
          <p:nvSpPr>
            <p:cNvPr id="183" name="TextBox 182"/>
            <p:cNvSpPr txBox="1"/>
            <p:nvPr/>
          </p:nvSpPr>
          <p:spPr>
            <a:xfrm>
              <a:off x="1078513" y="1958240"/>
              <a:ext cx="1923767" cy="450123"/>
            </a:xfrm>
            <a:prstGeom prst="rect">
              <a:avLst/>
            </a:prstGeom>
            <a:noFill/>
          </p:spPr>
          <p:txBody>
            <a:bodyPr wrap="square" lIns="0" tIns="0" rtlCol="0" anchor="t">
              <a:spAutoFit/>
            </a:bodyPr>
            <a:lstStyle/>
            <a:p>
              <a:r>
                <a:rPr lang="zh-CN" altLang="en-US" sz="1200" dirty="0">
                  <a:solidFill>
                    <a:schemeClr val="bg1"/>
                  </a:solidFill>
                  <a:latin typeface="微软雅黑" panose="020B0503020204020204" charset="-122"/>
                </a:rPr>
                <a:t>单击此处添加文本单击此处添加文本</a:t>
              </a:r>
              <a:endParaRPr lang="en-US" altLang="zh-CN" sz="1200" dirty="0">
                <a:solidFill>
                  <a:schemeClr val="bg1"/>
                </a:solidFill>
                <a:latin typeface="微软雅黑" panose="020B0503020204020204" charset="-122"/>
              </a:endParaRPr>
            </a:p>
            <a:p>
              <a:r>
                <a:rPr lang="zh-CN" altLang="en-US" sz="1200" dirty="0">
                  <a:solidFill>
                    <a:schemeClr val="bg1"/>
                  </a:solidFill>
                  <a:latin typeface="微软雅黑" panose="020B0503020204020204" charset="-122"/>
                </a:rPr>
                <a:t>单击此处添加文本单击此处添加文本</a:t>
              </a:r>
              <a:endParaRPr lang="en-US" altLang="zh-CN" sz="1200" dirty="0">
                <a:solidFill>
                  <a:schemeClr val="bg1"/>
                </a:solidFill>
                <a:latin typeface="微软雅黑" panose="020B0503020204020204" charset="-122"/>
              </a:endParaRPr>
            </a:p>
            <a:p>
              <a:r>
                <a:rPr lang="zh-CN" altLang="en-US" sz="1200" dirty="0">
                  <a:solidFill>
                    <a:schemeClr val="bg1"/>
                  </a:solidFill>
                  <a:latin typeface="微软雅黑" panose="020B0503020204020204" charset="-122"/>
                </a:rPr>
                <a:t>单击此处添加文本单击此处添加文本</a:t>
              </a:r>
              <a:endParaRPr lang="en-US" altLang="zh-CN" sz="1200" dirty="0">
                <a:solidFill>
                  <a:schemeClr val="bg1"/>
                </a:solidFill>
                <a:latin typeface="微软雅黑" panose="020B0503020204020204" charset="-122"/>
              </a:endParaRPr>
            </a:p>
          </p:txBody>
        </p:sp>
        <p:sp>
          <p:nvSpPr>
            <p:cNvPr id="184" name="TextBox 183"/>
            <p:cNvSpPr txBox="1"/>
            <p:nvPr/>
          </p:nvSpPr>
          <p:spPr>
            <a:xfrm>
              <a:off x="2071632" y="1669167"/>
              <a:ext cx="923330" cy="276999"/>
            </a:xfrm>
            <a:prstGeom prst="rect">
              <a:avLst/>
            </a:prstGeom>
            <a:noFill/>
          </p:spPr>
          <p:txBody>
            <a:bodyPr wrap="none" lIns="0" tIns="0" rIns="0" bIns="0" rtlCol="0" anchor="t">
              <a:spAutoFit/>
            </a:bodyPr>
            <a:lstStyle/>
            <a:p>
              <a:pPr algn="ctr"/>
              <a:r>
                <a:rPr lang="zh-CN" altLang="en-US" sz="2400" dirty="0">
                  <a:solidFill>
                    <a:schemeClr val="bg1"/>
                  </a:solidFill>
                  <a:latin typeface="微软雅黑" panose="020B0503020204020204" charset="-122"/>
                </a:rPr>
                <a:t>标题文字</a:t>
              </a:r>
              <a:endParaRPr lang="en-US" sz="2400" dirty="0">
                <a:solidFill>
                  <a:schemeClr val="bg1"/>
                </a:solidFill>
                <a:latin typeface="微软雅黑" panose="020B0503020204020204" charset="-122"/>
              </a:endParaRPr>
            </a:p>
          </p:txBody>
        </p:sp>
      </p:grpSp>
      <p:grpSp>
        <p:nvGrpSpPr>
          <p:cNvPr id="185" name="组合 184"/>
          <p:cNvGrpSpPr/>
          <p:nvPr/>
        </p:nvGrpSpPr>
        <p:grpSpPr>
          <a:xfrm>
            <a:off x="690888" y="3493509"/>
            <a:ext cx="2565022" cy="985594"/>
            <a:chOff x="1078513" y="1669167"/>
            <a:chExt cx="1923767" cy="739196"/>
          </a:xfrm>
        </p:grpSpPr>
        <p:sp>
          <p:nvSpPr>
            <p:cNvPr id="186" name="TextBox 185"/>
            <p:cNvSpPr txBox="1"/>
            <p:nvPr/>
          </p:nvSpPr>
          <p:spPr>
            <a:xfrm>
              <a:off x="1078513" y="1958240"/>
              <a:ext cx="1923767" cy="450123"/>
            </a:xfrm>
            <a:prstGeom prst="rect">
              <a:avLst/>
            </a:prstGeom>
            <a:noFill/>
          </p:spPr>
          <p:txBody>
            <a:bodyPr wrap="square" lIns="0" tIns="0" rtlCol="0" anchor="t">
              <a:spAutoFit/>
            </a:bodyPr>
            <a:lstStyle/>
            <a:p>
              <a:r>
                <a:rPr lang="zh-CN" altLang="en-US" sz="1200" dirty="0">
                  <a:solidFill>
                    <a:schemeClr val="bg1"/>
                  </a:solidFill>
                  <a:latin typeface="微软雅黑" panose="020B0503020204020204" charset="-122"/>
                </a:rPr>
                <a:t>单击此处添加文本单击此处添加文本</a:t>
              </a:r>
              <a:endParaRPr lang="en-US" altLang="zh-CN" sz="1200" dirty="0">
                <a:solidFill>
                  <a:schemeClr val="bg1"/>
                </a:solidFill>
                <a:latin typeface="微软雅黑" panose="020B0503020204020204" charset="-122"/>
              </a:endParaRPr>
            </a:p>
            <a:p>
              <a:r>
                <a:rPr lang="zh-CN" altLang="en-US" sz="1200" dirty="0">
                  <a:solidFill>
                    <a:schemeClr val="bg1"/>
                  </a:solidFill>
                  <a:latin typeface="微软雅黑" panose="020B0503020204020204" charset="-122"/>
                </a:rPr>
                <a:t>单击此处添加文本单击此处添加文本</a:t>
              </a:r>
              <a:endParaRPr lang="en-US" altLang="zh-CN" sz="1200" dirty="0">
                <a:solidFill>
                  <a:schemeClr val="bg1"/>
                </a:solidFill>
                <a:latin typeface="微软雅黑" panose="020B0503020204020204" charset="-122"/>
              </a:endParaRPr>
            </a:p>
            <a:p>
              <a:r>
                <a:rPr lang="zh-CN" altLang="en-US" sz="1200" dirty="0">
                  <a:solidFill>
                    <a:schemeClr val="bg1"/>
                  </a:solidFill>
                  <a:latin typeface="微软雅黑" panose="020B0503020204020204" charset="-122"/>
                </a:rPr>
                <a:t>单击此处添加文本单击此处添加文本</a:t>
              </a:r>
              <a:endParaRPr lang="en-US" altLang="zh-CN" sz="1200" dirty="0">
                <a:solidFill>
                  <a:schemeClr val="bg1"/>
                </a:solidFill>
                <a:latin typeface="微软雅黑" panose="020B0503020204020204" charset="-122"/>
              </a:endParaRPr>
            </a:p>
          </p:txBody>
        </p:sp>
        <p:sp>
          <p:nvSpPr>
            <p:cNvPr id="187" name="TextBox 186"/>
            <p:cNvSpPr txBox="1"/>
            <p:nvPr/>
          </p:nvSpPr>
          <p:spPr>
            <a:xfrm>
              <a:off x="2071632" y="1669167"/>
              <a:ext cx="923330" cy="276999"/>
            </a:xfrm>
            <a:prstGeom prst="rect">
              <a:avLst/>
            </a:prstGeom>
            <a:noFill/>
          </p:spPr>
          <p:txBody>
            <a:bodyPr wrap="none" lIns="0" tIns="0" rIns="0" bIns="0" rtlCol="0" anchor="t">
              <a:spAutoFit/>
            </a:bodyPr>
            <a:lstStyle/>
            <a:p>
              <a:pPr algn="ctr"/>
              <a:r>
                <a:rPr lang="zh-CN" altLang="en-US" sz="2400" dirty="0">
                  <a:solidFill>
                    <a:schemeClr val="bg1"/>
                  </a:solidFill>
                  <a:latin typeface="微软雅黑" panose="020B0503020204020204" charset="-122"/>
                </a:rPr>
                <a:t>标题文字</a:t>
              </a:r>
              <a:endParaRPr lang="en-US" sz="2400" dirty="0">
                <a:solidFill>
                  <a:schemeClr val="bg1"/>
                </a:solidFill>
                <a:latin typeface="微软雅黑" panose="020B0503020204020204" charset="-122"/>
              </a:endParaRPr>
            </a:p>
          </p:txBody>
        </p:sp>
      </p:grpSp>
      <p:grpSp>
        <p:nvGrpSpPr>
          <p:cNvPr id="188" name="组合 187"/>
          <p:cNvGrpSpPr/>
          <p:nvPr/>
        </p:nvGrpSpPr>
        <p:grpSpPr>
          <a:xfrm>
            <a:off x="690888" y="4865115"/>
            <a:ext cx="2565022" cy="985594"/>
            <a:chOff x="1078513" y="1669167"/>
            <a:chExt cx="1923767" cy="739196"/>
          </a:xfrm>
        </p:grpSpPr>
        <p:sp>
          <p:nvSpPr>
            <p:cNvPr id="189" name="TextBox 188"/>
            <p:cNvSpPr txBox="1"/>
            <p:nvPr/>
          </p:nvSpPr>
          <p:spPr>
            <a:xfrm>
              <a:off x="1078513" y="1958240"/>
              <a:ext cx="1923767" cy="450123"/>
            </a:xfrm>
            <a:prstGeom prst="rect">
              <a:avLst/>
            </a:prstGeom>
            <a:noFill/>
          </p:spPr>
          <p:txBody>
            <a:bodyPr wrap="square" lIns="0" tIns="0" rtlCol="0" anchor="t">
              <a:spAutoFit/>
            </a:bodyPr>
            <a:lstStyle/>
            <a:p>
              <a:r>
                <a:rPr lang="zh-CN" altLang="en-US" sz="1200" dirty="0">
                  <a:solidFill>
                    <a:schemeClr val="bg1"/>
                  </a:solidFill>
                  <a:latin typeface="微软雅黑" panose="020B0503020204020204" charset="-122"/>
                </a:rPr>
                <a:t>单击此处添加文本单击此处添加文本</a:t>
              </a:r>
              <a:endParaRPr lang="en-US" altLang="zh-CN" sz="1200" dirty="0">
                <a:solidFill>
                  <a:schemeClr val="bg1"/>
                </a:solidFill>
                <a:latin typeface="微软雅黑" panose="020B0503020204020204" charset="-122"/>
              </a:endParaRPr>
            </a:p>
            <a:p>
              <a:r>
                <a:rPr lang="zh-CN" altLang="en-US" sz="1200" dirty="0">
                  <a:solidFill>
                    <a:schemeClr val="bg1"/>
                  </a:solidFill>
                  <a:latin typeface="微软雅黑" panose="020B0503020204020204" charset="-122"/>
                </a:rPr>
                <a:t>单击此处添加文本单击此处添加文本</a:t>
              </a:r>
              <a:endParaRPr lang="en-US" altLang="zh-CN" sz="1200" dirty="0">
                <a:solidFill>
                  <a:schemeClr val="bg1"/>
                </a:solidFill>
                <a:latin typeface="微软雅黑" panose="020B0503020204020204" charset="-122"/>
              </a:endParaRPr>
            </a:p>
            <a:p>
              <a:r>
                <a:rPr lang="zh-CN" altLang="en-US" sz="1200" dirty="0">
                  <a:solidFill>
                    <a:schemeClr val="bg1"/>
                  </a:solidFill>
                  <a:latin typeface="微软雅黑" panose="020B0503020204020204" charset="-122"/>
                </a:rPr>
                <a:t>单击此处添加文本单击此处添加文本</a:t>
              </a:r>
              <a:endParaRPr lang="en-US" altLang="zh-CN" sz="1200" dirty="0">
                <a:solidFill>
                  <a:schemeClr val="bg1"/>
                </a:solidFill>
                <a:latin typeface="微软雅黑" panose="020B0503020204020204" charset="-122"/>
              </a:endParaRPr>
            </a:p>
          </p:txBody>
        </p:sp>
        <p:sp>
          <p:nvSpPr>
            <p:cNvPr id="190" name="TextBox 189"/>
            <p:cNvSpPr txBox="1"/>
            <p:nvPr/>
          </p:nvSpPr>
          <p:spPr>
            <a:xfrm>
              <a:off x="2071632" y="1669167"/>
              <a:ext cx="923330" cy="276999"/>
            </a:xfrm>
            <a:prstGeom prst="rect">
              <a:avLst/>
            </a:prstGeom>
            <a:noFill/>
          </p:spPr>
          <p:txBody>
            <a:bodyPr wrap="none" lIns="0" tIns="0" rIns="0" bIns="0" rtlCol="0" anchor="t">
              <a:spAutoFit/>
            </a:bodyPr>
            <a:lstStyle/>
            <a:p>
              <a:pPr algn="ctr"/>
              <a:r>
                <a:rPr lang="zh-CN" altLang="en-US" sz="2400" dirty="0">
                  <a:solidFill>
                    <a:schemeClr val="bg1"/>
                  </a:solidFill>
                  <a:latin typeface="微软雅黑" panose="020B0503020204020204" charset="-122"/>
                </a:rPr>
                <a:t>标题文字</a:t>
              </a:r>
              <a:endParaRPr lang="en-US" sz="2400" dirty="0">
                <a:solidFill>
                  <a:schemeClr val="bg1"/>
                </a:solidFill>
                <a:latin typeface="微软雅黑" panose="020B0503020204020204" charset="-122"/>
              </a:endParaRPr>
            </a:p>
          </p:txBody>
        </p:sp>
      </p:grpSp>
      <p:grpSp>
        <p:nvGrpSpPr>
          <p:cNvPr id="9" name="组合 8"/>
          <p:cNvGrpSpPr/>
          <p:nvPr/>
        </p:nvGrpSpPr>
        <p:grpSpPr>
          <a:xfrm>
            <a:off x="7828108" y="3470522"/>
            <a:ext cx="762757" cy="554407"/>
            <a:chOff x="5871081" y="2190265"/>
            <a:chExt cx="572068" cy="415805"/>
          </a:xfrm>
        </p:grpSpPr>
        <p:grpSp>
          <p:nvGrpSpPr>
            <p:cNvPr id="198" name="组合 197"/>
            <p:cNvGrpSpPr/>
            <p:nvPr/>
          </p:nvGrpSpPr>
          <p:grpSpPr>
            <a:xfrm rot="10800000">
              <a:off x="5871081" y="2190265"/>
              <a:ext cx="572068" cy="415805"/>
              <a:chOff x="2812960" y="874737"/>
              <a:chExt cx="572068" cy="415805"/>
            </a:xfrm>
          </p:grpSpPr>
          <p:sp>
            <p:nvSpPr>
              <p:cNvPr id="199" name="Pentagon 9"/>
              <p:cNvSpPr/>
              <p:nvPr/>
            </p:nvSpPr>
            <p:spPr>
              <a:xfrm flipH="1">
                <a:off x="2812960" y="874737"/>
                <a:ext cx="572068" cy="415805"/>
              </a:xfrm>
              <a:prstGeom prst="homePlate">
                <a:avLst>
                  <a:gd name="adj" fmla="val 23830"/>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prstClr val="white"/>
                  </a:solidFill>
                  <a:latin typeface="微软雅黑" panose="020B0503020204020204" charset="-122"/>
                </a:endParaRPr>
              </a:p>
            </p:txBody>
          </p:sp>
          <p:sp>
            <p:nvSpPr>
              <p:cNvPr id="200" name="Pentagon 9"/>
              <p:cNvSpPr/>
              <p:nvPr/>
            </p:nvSpPr>
            <p:spPr>
              <a:xfrm flipH="1">
                <a:off x="2860590" y="909356"/>
                <a:ext cx="476808" cy="346566"/>
              </a:xfrm>
              <a:prstGeom prst="homePlate">
                <a:avLst>
                  <a:gd name="adj" fmla="val 23830"/>
                </a:avLst>
              </a:prstGeom>
              <a:solidFill>
                <a:schemeClr val="tx2"/>
              </a:solidFill>
              <a:ln>
                <a:noFill/>
              </a:ln>
              <a:effectLst>
                <a:innerShdw blurRad="63500" dist="50800" dir="2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en-GB" sz="2400">
                  <a:solidFill>
                    <a:srgbClr val="7F7F7F"/>
                  </a:solidFill>
                </a:endParaRPr>
              </a:p>
            </p:txBody>
          </p:sp>
        </p:grpSp>
        <p:grpSp>
          <p:nvGrpSpPr>
            <p:cNvPr id="112" name="Group 22"/>
            <p:cNvGrpSpPr/>
            <p:nvPr/>
          </p:nvGrpSpPr>
          <p:grpSpPr>
            <a:xfrm>
              <a:off x="5997568" y="2282755"/>
              <a:ext cx="264199" cy="264651"/>
              <a:chOff x="7287419" y="3505994"/>
              <a:chExt cx="464344" cy="465138"/>
            </a:xfrm>
            <a:solidFill>
              <a:schemeClr val="bg1"/>
            </a:solidFill>
          </p:grpSpPr>
          <p:sp>
            <p:nvSpPr>
              <p:cNvPr id="113" name="AutoShape 37"/>
              <p:cNvSpPr/>
              <p:nvPr/>
            </p:nvSpPr>
            <p:spPr bwMode="auto">
              <a:xfrm>
                <a:off x="7287419" y="354965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rgbClr val="7F7F7F"/>
                  </a:solidFill>
                  <a:sym typeface="Gill Sans" panose="020B0502020104020203" charset="0"/>
                </a:endParaRPr>
              </a:p>
            </p:txBody>
          </p:sp>
          <p:sp>
            <p:nvSpPr>
              <p:cNvPr id="114" name="AutoShape 38"/>
              <p:cNvSpPr/>
              <p:nvPr/>
            </p:nvSpPr>
            <p:spPr bwMode="auto">
              <a:xfrm>
                <a:off x="7490619" y="373856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rgbClr val="7F7F7F"/>
                  </a:solidFill>
                  <a:sym typeface="Gill Sans" panose="020B0502020104020203" charset="0"/>
                </a:endParaRPr>
              </a:p>
            </p:txBody>
          </p:sp>
          <p:sp>
            <p:nvSpPr>
              <p:cNvPr id="115" name="AutoShape 39"/>
              <p:cNvSpPr/>
              <p:nvPr/>
            </p:nvSpPr>
            <p:spPr bwMode="auto">
              <a:xfrm>
                <a:off x="7679532" y="350599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rgbClr val="7F7F7F"/>
                  </a:solidFill>
                  <a:sym typeface="Gill Sans" panose="020B0502020104020203" charset="0"/>
                </a:endParaRPr>
              </a:p>
            </p:txBody>
          </p:sp>
          <p:sp>
            <p:nvSpPr>
              <p:cNvPr id="116" name="AutoShape 40"/>
              <p:cNvSpPr/>
              <p:nvPr/>
            </p:nvSpPr>
            <p:spPr bwMode="auto">
              <a:xfrm>
                <a:off x="7403307" y="372427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rgbClr val="7F7F7F"/>
                  </a:solidFill>
                  <a:sym typeface="Gill Sans" panose="020B0502020104020203" charset="0"/>
                </a:endParaRPr>
              </a:p>
            </p:txBody>
          </p:sp>
          <p:sp>
            <p:nvSpPr>
              <p:cNvPr id="117" name="AutoShape 41"/>
              <p:cNvSpPr/>
              <p:nvPr/>
            </p:nvSpPr>
            <p:spPr bwMode="auto">
              <a:xfrm>
                <a:off x="7461250" y="382587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rgbClr val="7F7F7F"/>
                  </a:solidFill>
                  <a:sym typeface="Gill Sans" panose="020B0502020104020203" charset="0"/>
                </a:endParaRPr>
              </a:p>
            </p:txBody>
          </p:sp>
          <p:sp>
            <p:nvSpPr>
              <p:cNvPr id="136" name="AutoShape 42"/>
              <p:cNvSpPr/>
              <p:nvPr/>
            </p:nvSpPr>
            <p:spPr bwMode="auto">
              <a:xfrm>
                <a:off x="7693819" y="360759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rgbClr val="7F7F7F"/>
                  </a:solidFill>
                  <a:sym typeface="Gill Sans" panose="020B0502020104020203" charset="0"/>
                </a:endParaRPr>
              </a:p>
            </p:txBody>
          </p:sp>
        </p:grpSp>
      </p:grpSp>
      <p:grpSp>
        <p:nvGrpSpPr>
          <p:cNvPr id="10" name="组合 9"/>
          <p:cNvGrpSpPr/>
          <p:nvPr/>
        </p:nvGrpSpPr>
        <p:grpSpPr>
          <a:xfrm>
            <a:off x="7828108" y="4896865"/>
            <a:ext cx="762757" cy="554407"/>
            <a:chOff x="5864748" y="3008916"/>
            <a:chExt cx="572068" cy="415805"/>
          </a:xfrm>
        </p:grpSpPr>
        <p:grpSp>
          <p:nvGrpSpPr>
            <p:cNvPr id="202" name="组合 201"/>
            <p:cNvGrpSpPr/>
            <p:nvPr/>
          </p:nvGrpSpPr>
          <p:grpSpPr>
            <a:xfrm rot="10800000">
              <a:off x="5864748" y="3008916"/>
              <a:ext cx="572068" cy="415805"/>
              <a:chOff x="2812960" y="874737"/>
              <a:chExt cx="572068" cy="415805"/>
            </a:xfrm>
          </p:grpSpPr>
          <p:sp>
            <p:nvSpPr>
              <p:cNvPr id="210" name="Pentagon 9"/>
              <p:cNvSpPr/>
              <p:nvPr/>
            </p:nvSpPr>
            <p:spPr>
              <a:xfrm flipH="1">
                <a:off x="2812960" y="874737"/>
                <a:ext cx="572068" cy="415805"/>
              </a:xfrm>
              <a:prstGeom prst="homePlate">
                <a:avLst>
                  <a:gd name="adj" fmla="val 23830"/>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prstClr val="white"/>
                  </a:solidFill>
                  <a:latin typeface="微软雅黑" panose="020B0503020204020204" charset="-122"/>
                </a:endParaRPr>
              </a:p>
            </p:txBody>
          </p:sp>
          <p:sp>
            <p:nvSpPr>
              <p:cNvPr id="211" name="Pentagon 9"/>
              <p:cNvSpPr/>
              <p:nvPr/>
            </p:nvSpPr>
            <p:spPr>
              <a:xfrm flipH="1">
                <a:off x="2860590" y="909356"/>
                <a:ext cx="476808" cy="346566"/>
              </a:xfrm>
              <a:prstGeom prst="homePlate">
                <a:avLst>
                  <a:gd name="adj" fmla="val 23830"/>
                </a:avLst>
              </a:prstGeom>
              <a:solidFill>
                <a:schemeClr val="bg2"/>
              </a:solidFill>
              <a:ln>
                <a:noFill/>
              </a:ln>
              <a:effectLst>
                <a:innerShdw blurRad="63500" dist="50800" dir="2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en-GB" sz="2400">
                  <a:solidFill>
                    <a:srgbClr val="7F7F7F"/>
                  </a:solidFill>
                </a:endParaRPr>
              </a:p>
            </p:txBody>
          </p:sp>
        </p:grpSp>
        <p:grpSp>
          <p:nvGrpSpPr>
            <p:cNvPr id="100" name="Group 12"/>
            <p:cNvGrpSpPr/>
            <p:nvPr/>
          </p:nvGrpSpPr>
          <p:grpSpPr>
            <a:xfrm>
              <a:off x="5985331" y="3091890"/>
              <a:ext cx="264199" cy="264651"/>
              <a:chOff x="9145588" y="4435475"/>
              <a:chExt cx="464344" cy="465138"/>
            </a:xfrm>
            <a:solidFill>
              <a:schemeClr val="bg1"/>
            </a:solidFill>
          </p:grpSpPr>
          <p:sp>
            <p:nvSpPr>
              <p:cNvPr id="102"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rgbClr val="7F7F7F"/>
                  </a:solidFill>
                  <a:sym typeface="Gill Sans" panose="020B0502020104020203" charset="0"/>
                </a:endParaRPr>
              </a:p>
            </p:txBody>
          </p:sp>
          <p:sp>
            <p:nvSpPr>
              <p:cNvPr id="104"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rgbClr val="7F7F7F"/>
                  </a:solidFill>
                  <a:sym typeface="Gill Sans" panose="020B0502020104020203" charset="0"/>
                </a:endParaRPr>
              </a:p>
            </p:txBody>
          </p:sp>
          <p:sp>
            <p:nvSpPr>
              <p:cNvPr id="105"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rgbClr val="7F7F7F"/>
                  </a:solidFill>
                  <a:sym typeface="Gill Sans" panose="020B0502020104020203" charset="0"/>
                </a:endParaRPr>
              </a:p>
            </p:txBody>
          </p:sp>
          <p:sp>
            <p:nvSpPr>
              <p:cNvPr id="106"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rgbClr val="7F7F7F"/>
                  </a:solidFill>
                  <a:sym typeface="Gill Sans" panose="020B0502020104020203" charset="0"/>
                </a:endParaRPr>
              </a:p>
            </p:txBody>
          </p:sp>
          <p:sp>
            <p:nvSpPr>
              <p:cNvPr id="107"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rgbClr val="7F7F7F"/>
                  </a:solidFill>
                  <a:sym typeface="Gill Sans" panose="020B0502020104020203" charset="0"/>
                </a:endParaRPr>
              </a:p>
            </p:txBody>
          </p:sp>
          <p:sp>
            <p:nvSpPr>
              <p:cNvPr id="108"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rgbClr val="7F7F7F"/>
                  </a:solidFill>
                  <a:sym typeface="Gill Sans" panose="020B0502020104020203" charset="0"/>
                </a:endParaRPr>
              </a:p>
            </p:txBody>
          </p:sp>
          <p:sp>
            <p:nvSpPr>
              <p:cNvPr id="109"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rgbClr val="7F7F7F"/>
                  </a:solidFill>
                  <a:sym typeface="Gill Sans" panose="020B0502020104020203" charset="0"/>
                </a:endParaRPr>
              </a:p>
            </p:txBody>
          </p:sp>
          <p:sp>
            <p:nvSpPr>
              <p:cNvPr id="110"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rgbClr val="7F7F7F"/>
                  </a:solidFill>
                  <a:sym typeface="Gill Sans" panose="020B0502020104020203" charset="0"/>
                </a:endParaRPr>
              </a:p>
            </p:txBody>
          </p:sp>
          <p:sp>
            <p:nvSpPr>
              <p:cNvPr id="111"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rgbClr val="7F7F7F"/>
                  </a:solidFill>
                  <a:sym typeface="Gill Sans" panose="020B0502020104020203" charset="0"/>
                </a:endParaRPr>
              </a:p>
            </p:txBody>
          </p:sp>
        </p:grpSp>
      </p:grpSp>
      <p:grpSp>
        <p:nvGrpSpPr>
          <p:cNvPr id="229" name="组合 228"/>
          <p:cNvGrpSpPr/>
          <p:nvPr/>
        </p:nvGrpSpPr>
        <p:grpSpPr>
          <a:xfrm>
            <a:off x="8632814" y="2061099"/>
            <a:ext cx="2675964" cy="985594"/>
            <a:chOff x="995307" y="1669167"/>
            <a:chExt cx="2006973" cy="739196"/>
          </a:xfrm>
        </p:grpSpPr>
        <p:sp>
          <p:nvSpPr>
            <p:cNvPr id="230" name="TextBox 229"/>
            <p:cNvSpPr txBox="1"/>
            <p:nvPr/>
          </p:nvSpPr>
          <p:spPr>
            <a:xfrm>
              <a:off x="1078513" y="1958240"/>
              <a:ext cx="1923767" cy="450123"/>
            </a:xfrm>
            <a:prstGeom prst="rect">
              <a:avLst/>
            </a:prstGeom>
            <a:noFill/>
          </p:spPr>
          <p:txBody>
            <a:bodyPr wrap="square" lIns="0" tIns="0" rtlCol="0" anchor="t">
              <a:spAutoFit/>
            </a:bodyPr>
            <a:lstStyle/>
            <a:p>
              <a:r>
                <a:rPr lang="zh-CN" altLang="en-US" sz="1200" dirty="0">
                  <a:solidFill>
                    <a:schemeClr val="bg1"/>
                  </a:solidFill>
                  <a:latin typeface="微软雅黑" panose="020B0503020204020204" charset="-122"/>
                </a:rPr>
                <a:t>单击此处添加文本单击此处添加文本</a:t>
              </a:r>
              <a:endParaRPr lang="en-US" altLang="zh-CN" sz="1200" dirty="0">
                <a:solidFill>
                  <a:schemeClr val="bg1"/>
                </a:solidFill>
                <a:latin typeface="微软雅黑" panose="020B0503020204020204" charset="-122"/>
              </a:endParaRPr>
            </a:p>
            <a:p>
              <a:r>
                <a:rPr lang="zh-CN" altLang="en-US" sz="1200" dirty="0">
                  <a:solidFill>
                    <a:schemeClr val="bg1"/>
                  </a:solidFill>
                  <a:latin typeface="微软雅黑" panose="020B0503020204020204" charset="-122"/>
                </a:rPr>
                <a:t>单击此处添加文本单击此处添加文本</a:t>
              </a:r>
              <a:endParaRPr lang="en-US" altLang="zh-CN" sz="1200" dirty="0">
                <a:solidFill>
                  <a:schemeClr val="bg1"/>
                </a:solidFill>
                <a:latin typeface="微软雅黑" panose="020B0503020204020204" charset="-122"/>
              </a:endParaRPr>
            </a:p>
            <a:p>
              <a:r>
                <a:rPr lang="zh-CN" altLang="en-US" sz="1200" dirty="0">
                  <a:solidFill>
                    <a:schemeClr val="bg1"/>
                  </a:solidFill>
                  <a:latin typeface="微软雅黑" panose="020B0503020204020204" charset="-122"/>
                </a:rPr>
                <a:t>单击此处添加文本单击此处添加文本</a:t>
              </a:r>
              <a:endParaRPr lang="en-US" altLang="zh-CN" sz="1200" dirty="0">
                <a:solidFill>
                  <a:schemeClr val="bg1"/>
                </a:solidFill>
                <a:latin typeface="微软雅黑" panose="020B0503020204020204" charset="-122"/>
              </a:endParaRPr>
            </a:p>
          </p:txBody>
        </p:sp>
        <p:sp>
          <p:nvSpPr>
            <p:cNvPr id="231" name="TextBox 230"/>
            <p:cNvSpPr txBox="1"/>
            <p:nvPr/>
          </p:nvSpPr>
          <p:spPr>
            <a:xfrm>
              <a:off x="995307" y="1669167"/>
              <a:ext cx="923330" cy="276999"/>
            </a:xfrm>
            <a:prstGeom prst="rect">
              <a:avLst/>
            </a:prstGeom>
            <a:noFill/>
          </p:spPr>
          <p:txBody>
            <a:bodyPr wrap="none" lIns="0" tIns="0" rIns="0" bIns="0" rtlCol="0" anchor="t">
              <a:spAutoFit/>
            </a:bodyPr>
            <a:lstStyle/>
            <a:p>
              <a:pPr algn="ctr"/>
              <a:r>
                <a:rPr lang="zh-CN" altLang="en-US" sz="2400" dirty="0">
                  <a:solidFill>
                    <a:schemeClr val="bg1"/>
                  </a:solidFill>
                  <a:latin typeface="微软雅黑" panose="020B0503020204020204" charset="-122"/>
                </a:rPr>
                <a:t>标题文字</a:t>
              </a:r>
              <a:endParaRPr lang="en-US" sz="2400" dirty="0">
                <a:solidFill>
                  <a:schemeClr val="bg1"/>
                </a:solidFill>
                <a:latin typeface="微软雅黑" panose="020B0503020204020204" charset="-122"/>
              </a:endParaRPr>
            </a:p>
          </p:txBody>
        </p:sp>
      </p:grpSp>
      <p:grpSp>
        <p:nvGrpSpPr>
          <p:cNvPr id="232" name="组合 231"/>
          <p:cNvGrpSpPr/>
          <p:nvPr/>
        </p:nvGrpSpPr>
        <p:grpSpPr>
          <a:xfrm>
            <a:off x="8645513" y="3493509"/>
            <a:ext cx="2663264" cy="985594"/>
            <a:chOff x="1004832" y="1669167"/>
            <a:chExt cx="1997448" cy="739196"/>
          </a:xfrm>
        </p:grpSpPr>
        <p:sp>
          <p:nvSpPr>
            <p:cNvPr id="233" name="TextBox 232"/>
            <p:cNvSpPr txBox="1"/>
            <p:nvPr/>
          </p:nvSpPr>
          <p:spPr>
            <a:xfrm>
              <a:off x="1078513" y="1958240"/>
              <a:ext cx="1923767" cy="450123"/>
            </a:xfrm>
            <a:prstGeom prst="rect">
              <a:avLst/>
            </a:prstGeom>
            <a:noFill/>
          </p:spPr>
          <p:txBody>
            <a:bodyPr wrap="square" lIns="0" tIns="0" rtlCol="0" anchor="t">
              <a:spAutoFit/>
            </a:bodyPr>
            <a:lstStyle/>
            <a:p>
              <a:r>
                <a:rPr lang="zh-CN" altLang="en-US" sz="1200" dirty="0">
                  <a:solidFill>
                    <a:schemeClr val="bg1"/>
                  </a:solidFill>
                  <a:latin typeface="微软雅黑" panose="020B0503020204020204" charset="-122"/>
                </a:rPr>
                <a:t>单击此处添加文本单击此处添加文本</a:t>
              </a:r>
              <a:endParaRPr lang="en-US" altLang="zh-CN" sz="1200" dirty="0">
                <a:solidFill>
                  <a:schemeClr val="bg1"/>
                </a:solidFill>
                <a:latin typeface="微软雅黑" panose="020B0503020204020204" charset="-122"/>
              </a:endParaRPr>
            </a:p>
            <a:p>
              <a:r>
                <a:rPr lang="zh-CN" altLang="en-US" sz="1200" dirty="0">
                  <a:solidFill>
                    <a:schemeClr val="bg1"/>
                  </a:solidFill>
                  <a:latin typeface="微软雅黑" panose="020B0503020204020204" charset="-122"/>
                </a:rPr>
                <a:t>单击此处添加文本单击此处添加文本</a:t>
              </a:r>
              <a:endParaRPr lang="en-US" altLang="zh-CN" sz="1200" dirty="0">
                <a:solidFill>
                  <a:schemeClr val="bg1"/>
                </a:solidFill>
                <a:latin typeface="微软雅黑" panose="020B0503020204020204" charset="-122"/>
              </a:endParaRPr>
            </a:p>
            <a:p>
              <a:r>
                <a:rPr lang="zh-CN" altLang="en-US" sz="1200" dirty="0">
                  <a:solidFill>
                    <a:schemeClr val="bg1"/>
                  </a:solidFill>
                  <a:latin typeface="微软雅黑" panose="020B0503020204020204" charset="-122"/>
                </a:rPr>
                <a:t>单击此处添加文本单击此处添加文本</a:t>
              </a:r>
              <a:endParaRPr lang="en-US" altLang="zh-CN" sz="1200" dirty="0">
                <a:solidFill>
                  <a:schemeClr val="bg1"/>
                </a:solidFill>
                <a:latin typeface="微软雅黑" panose="020B0503020204020204" charset="-122"/>
              </a:endParaRPr>
            </a:p>
          </p:txBody>
        </p:sp>
        <p:sp>
          <p:nvSpPr>
            <p:cNvPr id="234" name="TextBox 233"/>
            <p:cNvSpPr txBox="1"/>
            <p:nvPr/>
          </p:nvSpPr>
          <p:spPr>
            <a:xfrm>
              <a:off x="1004832" y="1669167"/>
              <a:ext cx="923330" cy="276999"/>
            </a:xfrm>
            <a:prstGeom prst="rect">
              <a:avLst/>
            </a:prstGeom>
            <a:noFill/>
          </p:spPr>
          <p:txBody>
            <a:bodyPr wrap="none" lIns="0" tIns="0" rIns="0" bIns="0" rtlCol="0" anchor="t">
              <a:spAutoFit/>
            </a:bodyPr>
            <a:lstStyle/>
            <a:p>
              <a:pPr algn="ctr"/>
              <a:r>
                <a:rPr lang="zh-CN" altLang="en-US" sz="2400" dirty="0">
                  <a:solidFill>
                    <a:schemeClr val="bg1"/>
                  </a:solidFill>
                  <a:latin typeface="微软雅黑" panose="020B0503020204020204" charset="-122"/>
                </a:rPr>
                <a:t>标题文字</a:t>
              </a:r>
              <a:endParaRPr lang="en-US" sz="2400" dirty="0">
                <a:solidFill>
                  <a:schemeClr val="bg1"/>
                </a:solidFill>
                <a:latin typeface="微软雅黑" panose="020B0503020204020204" charset="-122"/>
              </a:endParaRPr>
            </a:p>
          </p:txBody>
        </p:sp>
      </p:grpSp>
      <p:grpSp>
        <p:nvGrpSpPr>
          <p:cNvPr id="235" name="组合 234"/>
          <p:cNvGrpSpPr/>
          <p:nvPr/>
        </p:nvGrpSpPr>
        <p:grpSpPr>
          <a:xfrm>
            <a:off x="8645513" y="4865115"/>
            <a:ext cx="2663264" cy="985594"/>
            <a:chOff x="1004832" y="1669167"/>
            <a:chExt cx="1997448" cy="739196"/>
          </a:xfrm>
        </p:grpSpPr>
        <p:sp>
          <p:nvSpPr>
            <p:cNvPr id="236" name="TextBox 235"/>
            <p:cNvSpPr txBox="1"/>
            <p:nvPr/>
          </p:nvSpPr>
          <p:spPr>
            <a:xfrm>
              <a:off x="1078513" y="1958240"/>
              <a:ext cx="1923767" cy="450123"/>
            </a:xfrm>
            <a:prstGeom prst="rect">
              <a:avLst/>
            </a:prstGeom>
            <a:noFill/>
          </p:spPr>
          <p:txBody>
            <a:bodyPr wrap="square" lIns="0" tIns="0" rtlCol="0" anchor="t">
              <a:spAutoFit/>
            </a:bodyPr>
            <a:lstStyle/>
            <a:p>
              <a:r>
                <a:rPr lang="zh-CN" altLang="en-US" sz="1200" dirty="0">
                  <a:solidFill>
                    <a:schemeClr val="bg1"/>
                  </a:solidFill>
                  <a:latin typeface="微软雅黑" panose="020B0503020204020204" charset="-122"/>
                </a:rPr>
                <a:t>单击此处添加文本单击此处添加文本</a:t>
              </a:r>
              <a:endParaRPr lang="en-US" altLang="zh-CN" sz="1200" dirty="0">
                <a:solidFill>
                  <a:schemeClr val="bg1"/>
                </a:solidFill>
                <a:latin typeface="微软雅黑" panose="020B0503020204020204" charset="-122"/>
              </a:endParaRPr>
            </a:p>
            <a:p>
              <a:r>
                <a:rPr lang="zh-CN" altLang="en-US" sz="1200" dirty="0">
                  <a:solidFill>
                    <a:schemeClr val="bg1"/>
                  </a:solidFill>
                  <a:latin typeface="微软雅黑" panose="020B0503020204020204" charset="-122"/>
                </a:rPr>
                <a:t>单击此处添加文本单击此处添加文本</a:t>
              </a:r>
              <a:endParaRPr lang="en-US" altLang="zh-CN" sz="1200" dirty="0">
                <a:solidFill>
                  <a:schemeClr val="bg1"/>
                </a:solidFill>
                <a:latin typeface="微软雅黑" panose="020B0503020204020204" charset="-122"/>
              </a:endParaRPr>
            </a:p>
            <a:p>
              <a:r>
                <a:rPr lang="zh-CN" altLang="en-US" sz="1200" dirty="0">
                  <a:solidFill>
                    <a:schemeClr val="bg1"/>
                  </a:solidFill>
                  <a:latin typeface="微软雅黑" panose="020B0503020204020204" charset="-122"/>
                </a:rPr>
                <a:t>单击此处添加文本单击此处添加文本</a:t>
              </a:r>
              <a:endParaRPr lang="en-US" altLang="zh-CN" sz="1200" dirty="0">
                <a:solidFill>
                  <a:schemeClr val="bg1"/>
                </a:solidFill>
                <a:latin typeface="微软雅黑" panose="020B0503020204020204" charset="-122"/>
              </a:endParaRPr>
            </a:p>
          </p:txBody>
        </p:sp>
        <p:sp>
          <p:nvSpPr>
            <p:cNvPr id="237" name="TextBox 236"/>
            <p:cNvSpPr txBox="1"/>
            <p:nvPr/>
          </p:nvSpPr>
          <p:spPr>
            <a:xfrm>
              <a:off x="1004832" y="1669167"/>
              <a:ext cx="923330" cy="276999"/>
            </a:xfrm>
            <a:prstGeom prst="rect">
              <a:avLst/>
            </a:prstGeom>
            <a:noFill/>
          </p:spPr>
          <p:txBody>
            <a:bodyPr wrap="none" lIns="0" tIns="0" rIns="0" bIns="0" rtlCol="0" anchor="t">
              <a:spAutoFit/>
            </a:bodyPr>
            <a:lstStyle/>
            <a:p>
              <a:pPr algn="ctr"/>
              <a:r>
                <a:rPr lang="zh-CN" altLang="en-US" sz="2400" dirty="0">
                  <a:solidFill>
                    <a:schemeClr val="bg1"/>
                  </a:solidFill>
                  <a:latin typeface="微软雅黑" panose="020B0503020204020204" charset="-122"/>
                </a:rPr>
                <a:t>标题文字</a:t>
              </a:r>
              <a:endParaRPr lang="en-US" sz="2400" dirty="0">
                <a:solidFill>
                  <a:schemeClr val="bg1"/>
                </a:solidFill>
                <a:latin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0-#ppt_w/2"/>
                                          </p:val>
                                        </p:tav>
                                        <p:tav tm="100000">
                                          <p:val>
                                            <p:strVal val="#ppt_x"/>
                                          </p:val>
                                        </p:tav>
                                      </p:tavLst>
                                    </p:anim>
                                    <p:anim calcmode="lin" valueType="num">
                                      <p:cBhvr additive="base">
                                        <p:cTn id="20" dur="500" fill="hold"/>
                                        <p:tgtEl>
                                          <p:spTgt spid="7"/>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0-#ppt_w/2"/>
                                          </p:val>
                                        </p:tav>
                                        <p:tav tm="100000">
                                          <p:val>
                                            <p:strVal val="#ppt_x"/>
                                          </p:val>
                                        </p:tav>
                                      </p:tavLst>
                                    </p:anim>
                                    <p:anim calcmode="lin" valueType="num">
                                      <p:cBhvr additive="base">
                                        <p:cTn id="24" dur="500" fill="hold"/>
                                        <p:tgtEl>
                                          <p:spTgt spid="4"/>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0-#ppt_w/2"/>
                                          </p:val>
                                        </p:tav>
                                        <p:tav tm="100000">
                                          <p:val>
                                            <p:strVal val="#ppt_x"/>
                                          </p:val>
                                        </p:tav>
                                      </p:tavLst>
                                    </p:anim>
                                    <p:anim calcmode="lin" valueType="num">
                                      <p:cBhvr additive="base">
                                        <p:cTn id="28" dur="500" fill="hold"/>
                                        <p:tgtEl>
                                          <p:spTgt spid="6"/>
                                        </p:tgtEl>
                                        <p:attrNameLst>
                                          <p:attrName>ppt_y</p:attrName>
                                        </p:attrNameLst>
                                      </p:cBhvr>
                                      <p:tavLst>
                                        <p:tav tm="0">
                                          <p:val>
                                            <p:strVal val="#ppt_y"/>
                                          </p:val>
                                        </p:tav>
                                        <p:tav tm="100000">
                                          <p:val>
                                            <p:strVal val="#ppt_y"/>
                                          </p:val>
                                        </p:tav>
                                      </p:tavLst>
                                    </p:anim>
                                  </p:childTnLst>
                                </p:cTn>
                              </p:par>
                              <p:par>
                                <p:cTn id="29" presetID="2" presetClass="entr" presetSubtype="8" fill="hold" nodeType="withEffect">
                                  <p:stCondLst>
                                    <p:cond delay="0"/>
                                  </p:stCondLst>
                                  <p:childTnLst>
                                    <p:set>
                                      <p:cBhvr>
                                        <p:cTn id="30" dur="1" fill="hold">
                                          <p:stCondLst>
                                            <p:cond delay="0"/>
                                          </p:stCondLst>
                                        </p:cTn>
                                        <p:tgtEl>
                                          <p:spTgt spid="182"/>
                                        </p:tgtEl>
                                        <p:attrNameLst>
                                          <p:attrName>style.visibility</p:attrName>
                                        </p:attrNameLst>
                                      </p:cBhvr>
                                      <p:to>
                                        <p:strVal val="visible"/>
                                      </p:to>
                                    </p:set>
                                    <p:anim calcmode="lin" valueType="num">
                                      <p:cBhvr additive="base">
                                        <p:cTn id="31" dur="500" fill="hold"/>
                                        <p:tgtEl>
                                          <p:spTgt spid="182"/>
                                        </p:tgtEl>
                                        <p:attrNameLst>
                                          <p:attrName>ppt_x</p:attrName>
                                        </p:attrNameLst>
                                      </p:cBhvr>
                                      <p:tavLst>
                                        <p:tav tm="0">
                                          <p:val>
                                            <p:strVal val="0-#ppt_w/2"/>
                                          </p:val>
                                        </p:tav>
                                        <p:tav tm="100000">
                                          <p:val>
                                            <p:strVal val="#ppt_x"/>
                                          </p:val>
                                        </p:tav>
                                      </p:tavLst>
                                    </p:anim>
                                    <p:anim calcmode="lin" valueType="num">
                                      <p:cBhvr additive="base">
                                        <p:cTn id="32" dur="500" fill="hold"/>
                                        <p:tgtEl>
                                          <p:spTgt spid="182"/>
                                        </p:tgtEl>
                                        <p:attrNameLst>
                                          <p:attrName>ppt_y</p:attrName>
                                        </p:attrNameLst>
                                      </p:cBhvr>
                                      <p:tavLst>
                                        <p:tav tm="0">
                                          <p:val>
                                            <p:strVal val="#ppt_y"/>
                                          </p:val>
                                        </p:tav>
                                        <p:tav tm="100000">
                                          <p:val>
                                            <p:strVal val="#ppt_y"/>
                                          </p:val>
                                        </p:tav>
                                      </p:tavLst>
                                    </p:anim>
                                  </p:childTnLst>
                                </p:cTn>
                              </p:par>
                              <p:par>
                                <p:cTn id="33" presetID="2" presetClass="entr" presetSubtype="8" fill="hold" nodeType="withEffect">
                                  <p:stCondLst>
                                    <p:cond delay="0"/>
                                  </p:stCondLst>
                                  <p:childTnLst>
                                    <p:set>
                                      <p:cBhvr>
                                        <p:cTn id="34" dur="1" fill="hold">
                                          <p:stCondLst>
                                            <p:cond delay="0"/>
                                          </p:stCondLst>
                                        </p:cTn>
                                        <p:tgtEl>
                                          <p:spTgt spid="185"/>
                                        </p:tgtEl>
                                        <p:attrNameLst>
                                          <p:attrName>style.visibility</p:attrName>
                                        </p:attrNameLst>
                                      </p:cBhvr>
                                      <p:to>
                                        <p:strVal val="visible"/>
                                      </p:to>
                                    </p:set>
                                    <p:anim calcmode="lin" valueType="num">
                                      <p:cBhvr additive="base">
                                        <p:cTn id="35" dur="500" fill="hold"/>
                                        <p:tgtEl>
                                          <p:spTgt spid="185"/>
                                        </p:tgtEl>
                                        <p:attrNameLst>
                                          <p:attrName>ppt_x</p:attrName>
                                        </p:attrNameLst>
                                      </p:cBhvr>
                                      <p:tavLst>
                                        <p:tav tm="0">
                                          <p:val>
                                            <p:strVal val="0-#ppt_w/2"/>
                                          </p:val>
                                        </p:tav>
                                        <p:tav tm="100000">
                                          <p:val>
                                            <p:strVal val="#ppt_x"/>
                                          </p:val>
                                        </p:tav>
                                      </p:tavLst>
                                    </p:anim>
                                    <p:anim calcmode="lin" valueType="num">
                                      <p:cBhvr additive="base">
                                        <p:cTn id="36" dur="500" fill="hold"/>
                                        <p:tgtEl>
                                          <p:spTgt spid="185"/>
                                        </p:tgtEl>
                                        <p:attrNameLst>
                                          <p:attrName>ppt_y</p:attrName>
                                        </p:attrNameLst>
                                      </p:cBhvr>
                                      <p:tavLst>
                                        <p:tav tm="0">
                                          <p:val>
                                            <p:strVal val="#ppt_y"/>
                                          </p:val>
                                        </p:tav>
                                        <p:tav tm="100000">
                                          <p:val>
                                            <p:strVal val="#ppt_y"/>
                                          </p:val>
                                        </p:tav>
                                      </p:tavLst>
                                    </p:anim>
                                  </p:childTnLst>
                                </p:cTn>
                              </p:par>
                              <p:par>
                                <p:cTn id="37" presetID="2" presetClass="entr" presetSubtype="8" fill="hold" nodeType="withEffect">
                                  <p:stCondLst>
                                    <p:cond delay="0"/>
                                  </p:stCondLst>
                                  <p:childTnLst>
                                    <p:set>
                                      <p:cBhvr>
                                        <p:cTn id="38" dur="1" fill="hold">
                                          <p:stCondLst>
                                            <p:cond delay="0"/>
                                          </p:stCondLst>
                                        </p:cTn>
                                        <p:tgtEl>
                                          <p:spTgt spid="188"/>
                                        </p:tgtEl>
                                        <p:attrNameLst>
                                          <p:attrName>style.visibility</p:attrName>
                                        </p:attrNameLst>
                                      </p:cBhvr>
                                      <p:to>
                                        <p:strVal val="visible"/>
                                      </p:to>
                                    </p:set>
                                    <p:anim calcmode="lin" valueType="num">
                                      <p:cBhvr additive="base">
                                        <p:cTn id="39" dur="500" fill="hold"/>
                                        <p:tgtEl>
                                          <p:spTgt spid="188"/>
                                        </p:tgtEl>
                                        <p:attrNameLst>
                                          <p:attrName>ppt_x</p:attrName>
                                        </p:attrNameLst>
                                      </p:cBhvr>
                                      <p:tavLst>
                                        <p:tav tm="0">
                                          <p:val>
                                            <p:strVal val="0-#ppt_w/2"/>
                                          </p:val>
                                        </p:tav>
                                        <p:tav tm="100000">
                                          <p:val>
                                            <p:strVal val="#ppt_x"/>
                                          </p:val>
                                        </p:tav>
                                      </p:tavLst>
                                    </p:anim>
                                    <p:anim calcmode="lin" valueType="num">
                                      <p:cBhvr additive="base">
                                        <p:cTn id="40" dur="500" fill="hold"/>
                                        <p:tgtEl>
                                          <p:spTgt spid="188"/>
                                        </p:tgtEl>
                                        <p:attrNameLst>
                                          <p:attrName>ppt_y</p:attrName>
                                        </p:attrNameLst>
                                      </p:cBhvr>
                                      <p:tavLst>
                                        <p:tav tm="0">
                                          <p:val>
                                            <p:strVal val="#ppt_y"/>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2" fill="hold" nodeType="clickEffect">
                                  <p:stCondLst>
                                    <p:cond delay="0"/>
                                  </p:stCondLst>
                                  <p:childTnLst>
                                    <p:set>
                                      <p:cBhvr>
                                        <p:cTn id="44" dur="1" fill="hold">
                                          <p:stCondLst>
                                            <p:cond delay="0"/>
                                          </p:stCondLst>
                                        </p:cTn>
                                        <p:tgtEl>
                                          <p:spTgt spid="8"/>
                                        </p:tgtEl>
                                        <p:attrNameLst>
                                          <p:attrName>style.visibility</p:attrName>
                                        </p:attrNameLst>
                                      </p:cBhvr>
                                      <p:to>
                                        <p:strVal val="visible"/>
                                      </p:to>
                                    </p:set>
                                    <p:anim calcmode="lin" valueType="num">
                                      <p:cBhvr additive="base">
                                        <p:cTn id="45" dur="500" fill="hold"/>
                                        <p:tgtEl>
                                          <p:spTgt spid="8"/>
                                        </p:tgtEl>
                                        <p:attrNameLst>
                                          <p:attrName>ppt_x</p:attrName>
                                        </p:attrNameLst>
                                      </p:cBhvr>
                                      <p:tavLst>
                                        <p:tav tm="0">
                                          <p:val>
                                            <p:strVal val="1+#ppt_w/2"/>
                                          </p:val>
                                        </p:tav>
                                        <p:tav tm="100000">
                                          <p:val>
                                            <p:strVal val="#ppt_x"/>
                                          </p:val>
                                        </p:tav>
                                      </p:tavLst>
                                    </p:anim>
                                    <p:anim calcmode="lin" valueType="num">
                                      <p:cBhvr additive="base">
                                        <p:cTn id="46" dur="500" fill="hold"/>
                                        <p:tgtEl>
                                          <p:spTgt spid="8"/>
                                        </p:tgtEl>
                                        <p:attrNameLst>
                                          <p:attrName>ppt_y</p:attrName>
                                        </p:attrNameLst>
                                      </p:cBhvr>
                                      <p:tavLst>
                                        <p:tav tm="0">
                                          <p:val>
                                            <p:strVal val="#ppt_y"/>
                                          </p:val>
                                        </p:tav>
                                        <p:tav tm="100000">
                                          <p:val>
                                            <p:strVal val="#ppt_y"/>
                                          </p:val>
                                        </p:tav>
                                      </p:tavLst>
                                    </p:anim>
                                  </p:childTnLst>
                                </p:cTn>
                              </p:par>
                              <p:par>
                                <p:cTn id="47" presetID="2" presetClass="entr" presetSubtype="2" fill="hold" nodeType="with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additive="base">
                                        <p:cTn id="49" dur="500" fill="hold"/>
                                        <p:tgtEl>
                                          <p:spTgt spid="9"/>
                                        </p:tgtEl>
                                        <p:attrNameLst>
                                          <p:attrName>ppt_x</p:attrName>
                                        </p:attrNameLst>
                                      </p:cBhvr>
                                      <p:tavLst>
                                        <p:tav tm="0">
                                          <p:val>
                                            <p:strVal val="1+#ppt_w/2"/>
                                          </p:val>
                                        </p:tav>
                                        <p:tav tm="100000">
                                          <p:val>
                                            <p:strVal val="#ppt_x"/>
                                          </p:val>
                                        </p:tav>
                                      </p:tavLst>
                                    </p:anim>
                                    <p:anim calcmode="lin" valueType="num">
                                      <p:cBhvr additive="base">
                                        <p:cTn id="50" dur="500" fill="hold"/>
                                        <p:tgtEl>
                                          <p:spTgt spid="9"/>
                                        </p:tgtEl>
                                        <p:attrNameLst>
                                          <p:attrName>ppt_y</p:attrName>
                                        </p:attrNameLst>
                                      </p:cBhvr>
                                      <p:tavLst>
                                        <p:tav tm="0">
                                          <p:val>
                                            <p:strVal val="#ppt_y"/>
                                          </p:val>
                                        </p:tav>
                                        <p:tav tm="100000">
                                          <p:val>
                                            <p:strVal val="#ppt_y"/>
                                          </p:val>
                                        </p:tav>
                                      </p:tavLst>
                                    </p:anim>
                                  </p:childTnLst>
                                </p:cTn>
                              </p:par>
                              <p:par>
                                <p:cTn id="51" presetID="2" presetClass="entr" presetSubtype="2" fill="hold" nodeType="withEffect">
                                  <p:stCondLst>
                                    <p:cond delay="0"/>
                                  </p:stCondLst>
                                  <p:childTnLst>
                                    <p:set>
                                      <p:cBhvr>
                                        <p:cTn id="52" dur="1" fill="hold">
                                          <p:stCondLst>
                                            <p:cond delay="0"/>
                                          </p:stCondLst>
                                        </p:cTn>
                                        <p:tgtEl>
                                          <p:spTgt spid="10"/>
                                        </p:tgtEl>
                                        <p:attrNameLst>
                                          <p:attrName>style.visibility</p:attrName>
                                        </p:attrNameLst>
                                      </p:cBhvr>
                                      <p:to>
                                        <p:strVal val="visible"/>
                                      </p:to>
                                    </p:set>
                                    <p:anim calcmode="lin" valueType="num">
                                      <p:cBhvr additive="base">
                                        <p:cTn id="53" dur="500" fill="hold"/>
                                        <p:tgtEl>
                                          <p:spTgt spid="10"/>
                                        </p:tgtEl>
                                        <p:attrNameLst>
                                          <p:attrName>ppt_x</p:attrName>
                                        </p:attrNameLst>
                                      </p:cBhvr>
                                      <p:tavLst>
                                        <p:tav tm="0">
                                          <p:val>
                                            <p:strVal val="1+#ppt_w/2"/>
                                          </p:val>
                                        </p:tav>
                                        <p:tav tm="100000">
                                          <p:val>
                                            <p:strVal val="#ppt_x"/>
                                          </p:val>
                                        </p:tav>
                                      </p:tavLst>
                                    </p:anim>
                                    <p:anim calcmode="lin" valueType="num">
                                      <p:cBhvr additive="base">
                                        <p:cTn id="54" dur="500" fill="hold"/>
                                        <p:tgtEl>
                                          <p:spTgt spid="10"/>
                                        </p:tgtEl>
                                        <p:attrNameLst>
                                          <p:attrName>ppt_y</p:attrName>
                                        </p:attrNameLst>
                                      </p:cBhvr>
                                      <p:tavLst>
                                        <p:tav tm="0">
                                          <p:val>
                                            <p:strVal val="#ppt_y"/>
                                          </p:val>
                                        </p:tav>
                                        <p:tav tm="100000">
                                          <p:val>
                                            <p:strVal val="#ppt_y"/>
                                          </p:val>
                                        </p:tav>
                                      </p:tavLst>
                                    </p:anim>
                                  </p:childTnLst>
                                </p:cTn>
                              </p:par>
                              <p:par>
                                <p:cTn id="55" presetID="2" presetClass="entr" presetSubtype="2" fill="hold" nodeType="withEffect">
                                  <p:stCondLst>
                                    <p:cond delay="0"/>
                                  </p:stCondLst>
                                  <p:childTnLst>
                                    <p:set>
                                      <p:cBhvr>
                                        <p:cTn id="56" dur="1" fill="hold">
                                          <p:stCondLst>
                                            <p:cond delay="0"/>
                                          </p:stCondLst>
                                        </p:cTn>
                                        <p:tgtEl>
                                          <p:spTgt spid="229"/>
                                        </p:tgtEl>
                                        <p:attrNameLst>
                                          <p:attrName>style.visibility</p:attrName>
                                        </p:attrNameLst>
                                      </p:cBhvr>
                                      <p:to>
                                        <p:strVal val="visible"/>
                                      </p:to>
                                    </p:set>
                                    <p:anim calcmode="lin" valueType="num">
                                      <p:cBhvr additive="base">
                                        <p:cTn id="57" dur="500" fill="hold"/>
                                        <p:tgtEl>
                                          <p:spTgt spid="229"/>
                                        </p:tgtEl>
                                        <p:attrNameLst>
                                          <p:attrName>ppt_x</p:attrName>
                                        </p:attrNameLst>
                                      </p:cBhvr>
                                      <p:tavLst>
                                        <p:tav tm="0">
                                          <p:val>
                                            <p:strVal val="1+#ppt_w/2"/>
                                          </p:val>
                                        </p:tav>
                                        <p:tav tm="100000">
                                          <p:val>
                                            <p:strVal val="#ppt_x"/>
                                          </p:val>
                                        </p:tav>
                                      </p:tavLst>
                                    </p:anim>
                                    <p:anim calcmode="lin" valueType="num">
                                      <p:cBhvr additive="base">
                                        <p:cTn id="58" dur="500" fill="hold"/>
                                        <p:tgtEl>
                                          <p:spTgt spid="229"/>
                                        </p:tgtEl>
                                        <p:attrNameLst>
                                          <p:attrName>ppt_y</p:attrName>
                                        </p:attrNameLst>
                                      </p:cBhvr>
                                      <p:tavLst>
                                        <p:tav tm="0">
                                          <p:val>
                                            <p:strVal val="#ppt_y"/>
                                          </p:val>
                                        </p:tav>
                                        <p:tav tm="100000">
                                          <p:val>
                                            <p:strVal val="#ppt_y"/>
                                          </p:val>
                                        </p:tav>
                                      </p:tavLst>
                                    </p:anim>
                                  </p:childTnLst>
                                </p:cTn>
                              </p:par>
                              <p:par>
                                <p:cTn id="59" presetID="2" presetClass="entr" presetSubtype="2" fill="hold" nodeType="withEffect">
                                  <p:stCondLst>
                                    <p:cond delay="0"/>
                                  </p:stCondLst>
                                  <p:childTnLst>
                                    <p:set>
                                      <p:cBhvr>
                                        <p:cTn id="60" dur="1" fill="hold">
                                          <p:stCondLst>
                                            <p:cond delay="0"/>
                                          </p:stCondLst>
                                        </p:cTn>
                                        <p:tgtEl>
                                          <p:spTgt spid="232"/>
                                        </p:tgtEl>
                                        <p:attrNameLst>
                                          <p:attrName>style.visibility</p:attrName>
                                        </p:attrNameLst>
                                      </p:cBhvr>
                                      <p:to>
                                        <p:strVal val="visible"/>
                                      </p:to>
                                    </p:set>
                                    <p:anim calcmode="lin" valueType="num">
                                      <p:cBhvr additive="base">
                                        <p:cTn id="61" dur="500" fill="hold"/>
                                        <p:tgtEl>
                                          <p:spTgt spid="232"/>
                                        </p:tgtEl>
                                        <p:attrNameLst>
                                          <p:attrName>ppt_x</p:attrName>
                                        </p:attrNameLst>
                                      </p:cBhvr>
                                      <p:tavLst>
                                        <p:tav tm="0">
                                          <p:val>
                                            <p:strVal val="1+#ppt_w/2"/>
                                          </p:val>
                                        </p:tav>
                                        <p:tav tm="100000">
                                          <p:val>
                                            <p:strVal val="#ppt_x"/>
                                          </p:val>
                                        </p:tav>
                                      </p:tavLst>
                                    </p:anim>
                                    <p:anim calcmode="lin" valueType="num">
                                      <p:cBhvr additive="base">
                                        <p:cTn id="62" dur="500" fill="hold"/>
                                        <p:tgtEl>
                                          <p:spTgt spid="232"/>
                                        </p:tgtEl>
                                        <p:attrNameLst>
                                          <p:attrName>ppt_y</p:attrName>
                                        </p:attrNameLst>
                                      </p:cBhvr>
                                      <p:tavLst>
                                        <p:tav tm="0">
                                          <p:val>
                                            <p:strVal val="#ppt_y"/>
                                          </p:val>
                                        </p:tav>
                                        <p:tav tm="100000">
                                          <p:val>
                                            <p:strVal val="#ppt_y"/>
                                          </p:val>
                                        </p:tav>
                                      </p:tavLst>
                                    </p:anim>
                                  </p:childTnLst>
                                </p:cTn>
                              </p:par>
                              <p:par>
                                <p:cTn id="63" presetID="2" presetClass="entr" presetSubtype="2" fill="hold" nodeType="withEffect">
                                  <p:stCondLst>
                                    <p:cond delay="0"/>
                                  </p:stCondLst>
                                  <p:childTnLst>
                                    <p:set>
                                      <p:cBhvr>
                                        <p:cTn id="64" dur="1" fill="hold">
                                          <p:stCondLst>
                                            <p:cond delay="0"/>
                                          </p:stCondLst>
                                        </p:cTn>
                                        <p:tgtEl>
                                          <p:spTgt spid="235"/>
                                        </p:tgtEl>
                                        <p:attrNameLst>
                                          <p:attrName>style.visibility</p:attrName>
                                        </p:attrNameLst>
                                      </p:cBhvr>
                                      <p:to>
                                        <p:strVal val="visible"/>
                                      </p:to>
                                    </p:set>
                                    <p:anim calcmode="lin" valueType="num">
                                      <p:cBhvr additive="base">
                                        <p:cTn id="65" dur="500" fill="hold"/>
                                        <p:tgtEl>
                                          <p:spTgt spid="235"/>
                                        </p:tgtEl>
                                        <p:attrNameLst>
                                          <p:attrName>ppt_x</p:attrName>
                                        </p:attrNameLst>
                                      </p:cBhvr>
                                      <p:tavLst>
                                        <p:tav tm="0">
                                          <p:val>
                                            <p:strVal val="1+#ppt_w/2"/>
                                          </p:val>
                                        </p:tav>
                                        <p:tav tm="100000">
                                          <p:val>
                                            <p:strVal val="#ppt_x"/>
                                          </p:val>
                                        </p:tav>
                                      </p:tavLst>
                                    </p:anim>
                                    <p:anim calcmode="lin" valueType="num">
                                      <p:cBhvr additive="base">
                                        <p:cTn id="66" dur="500" fill="hold"/>
                                        <p:tgtEl>
                                          <p:spTgt spid="2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970287" y="1581606"/>
            <a:ext cx="3443463" cy="2166817"/>
            <a:chOff x="727715" y="1186204"/>
            <a:chExt cx="2582597" cy="1625113"/>
          </a:xfrm>
        </p:grpSpPr>
        <p:sp>
          <p:nvSpPr>
            <p:cNvPr id="50" name="Down Arrow Callout 133"/>
            <p:cNvSpPr/>
            <p:nvPr/>
          </p:nvSpPr>
          <p:spPr>
            <a:xfrm>
              <a:off x="727715" y="1186204"/>
              <a:ext cx="2582597" cy="1625113"/>
            </a:xfrm>
            <a:prstGeom prst="downArrowCallout">
              <a:avLst>
                <a:gd name="adj1" fmla="val 25776"/>
                <a:gd name="adj2" fmla="val 9254"/>
                <a:gd name="adj3" fmla="val 9254"/>
                <a:gd name="adj4" fmla="val 90746"/>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mj-ea"/>
                <a:ea typeface="+mj-ea"/>
              </a:endParaRPr>
            </a:p>
          </p:txBody>
        </p:sp>
        <p:sp>
          <p:nvSpPr>
            <p:cNvPr id="51" name="TextBox 50"/>
            <p:cNvSpPr txBox="1"/>
            <p:nvPr/>
          </p:nvSpPr>
          <p:spPr>
            <a:xfrm>
              <a:off x="1078513" y="1796315"/>
              <a:ext cx="1923767" cy="450123"/>
            </a:xfrm>
            <a:prstGeom prst="rect">
              <a:avLst/>
            </a:prstGeom>
            <a:noFill/>
          </p:spPr>
          <p:txBody>
            <a:bodyPr wrap="square" lIns="0" tIns="0" rtlCol="0" anchor="t">
              <a:spAutoFit/>
            </a:bodyPr>
            <a:lstStyle/>
            <a:p>
              <a:r>
                <a:rPr lang="zh-CN" altLang="en-US" sz="1200" dirty="0">
                  <a:solidFill>
                    <a:schemeClr val="accent5"/>
                  </a:solidFill>
                  <a:latin typeface="+mj-ea"/>
                </a:rPr>
                <a:t>单击此处添加文本单击此处添加文本</a:t>
              </a:r>
              <a:endParaRPr lang="en-US" altLang="zh-CN" sz="1200" dirty="0">
                <a:solidFill>
                  <a:schemeClr val="accent5"/>
                </a:solidFill>
                <a:latin typeface="+mj-ea"/>
              </a:endParaRPr>
            </a:p>
            <a:p>
              <a:r>
                <a:rPr lang="zh-CN" altLang="en-US" sz="1200" dirty="0">
                  <a:solidFill>
                    <a:schemeClr val="accent5"/>
                  </a:solidFill>
                  <a:latin typeface="+mj-ea"/>
                </a:rPr>
                <a:t>单击此处添加文本单击此处添加文本</a:t>
              </a:r>
              <a:endParaRPr lang="en-US" altLang="zh-CN" sz="1200" dirty="0">
                <a:solidFill>
                  <a:schemeClr val="accent5"/>
                </a:solidFill>
                <a:latin typeface="+mj-ea"/>
              </a:endParaRPr>
            </a:p>
            <a:p>
              <a:r>
                <a:rPr lang="zh-CN" altLang="en-US" sz="1200" dirty="0">
                  <a:solidFill>
                    <a:schemeClr val="accent5"/>
                  </a:solidFill>
                  <a:latin typeface="+mj-ea"/>
                </a:rPr>
                <a:t>单击此处添加文本单击此处添加文本</a:t>
              </a:r>
              <a:endParaRPr lang="en-US" altLang="zh-CN" sz="1200" dirty="0">
                <a:solidFill>
                  <a:schemeClr val="accent5"/>
                </a:solidFill>
                <a:latin typeface="+mj-ea"/>
              </a:endParaRPr>
            </a:p>
          </p:txBody>
        </p:sp>
        <p:sp>
          <p:nvSpPr>
            <p:cNvPr id="52" name="TextBox 51"/>
            <p:cNvSpPr txBox="1"/>
            <p:nvPr/>
          </p:nvSpPr>
          <p:spPr>
            <a:xfrm>
              <a:off x="1607845" y="1476395"/>
              <a:ext cx="822340" cy="246173"/>
            </a:xfrm>
            <a:prstGeom prst="rect">
              <a:avLst/>
            </a:prstGeom>
            <a:noFill/>
          </p:spPr>
          <p:txBody>
            <a:bodyPr wrap="none" lIns="0" tIns="0" rIns="0" bIns="0" rtlCol="0" anchor="t">
              <a:spAutoFit/>
            </a:bodyPr>
            <a:lstStyle/>
            <a:p>
              <a:pPr algn="ctr"/>
              <a:r>
                <a:rPr lang="zh-CN" altLang="en-US" sz="2135" dirty="0">
                  <a:solidFill>
                    <a:schemeClr val="tx2"/>
                  </a:solidFill>
                  <a:latin typeface="+mj-ea"/>
                  <a:ea typeface="+mj-ea"/>
                </a:rPr>
                <a:t>标题文字</a:t>
              </a:r>
              <a:endParaRPr lang="en-US" sz="2135" dirty="0">
                <a:solidFill>
                  <a:schemeClr val="tx2"/>
                </a:solidFill>
                <a:latin typeface="+mj-ea"/>
                <a:ea typeface="+mj-ea"/>
              </a:endParaRPr>
            </a:p>
          </p:txBody>
        </p:sp>
      </p:grpSp>
      <p:sp>
        <p:nvSpPr>
          <p:cNvPr id="58" name="TextBox 57"/>
          <p:cNvSpPr txBox="1"/>
          <p:nvPr/>
        </p:nvSpPr>
        <p:spPr>
          <a:xfrm>
            <a:off x="5310163" y="3441809"/>
            <a:ext cx="1641475" cy="246221"/>
          </a:xfrm>
          <a:prstGeom prst="rect">
            <a:avLst/>
          </a:prstGeom>
          <a:noFill/>
        </p:spPr>
        <p:txBody>
          <a:bodyPr wrap="none" lIns="0" tIns="0" rIns="0" bIns="0" rtlCol="0" anchor="t">
            <a:spAutoFit/>
          </a:bodyPr>
          <a:lstStyle/>
          <a:p>
            <a:pPr algn="ctr"/>
            <a:r>
              <a:rPr lang="zh-CN" altLang="en-US" sz="1600" dirty="0">
                <a:solidFill>
                  <a:schemeClr val="bg1"/>
                </a:solidFill>
                <a:latin typeface="+mj-ea"/>
                <a:ea typeface="+mj-ea"/>
              </a:rPr>
              <a:t>单击此处添加文本</a:t>
            </a:r>
            <a:endParaRPr lang="en-US" sz="1600" dirty="0">
              <a:solidFill>
                <a:schemeClr val="bg1"/>
              </a:solidFill>
              <a:latin typeface="+mj-ea"/>
              <a:ea typeface="+mj-ea"/>
            </a:endParaRPr>
          </a:p>
        </p:txBody>
      </p:sp>
      <p:grpSp>
        <p:nvGrpSpPr>
          <p:cNvPr id="4" name="组合 3"/>
          <p:cNvGrpSpPr/>
          <p:nvPr/>
        </p:nvGrpSpPr>
        <p:grpSpPr>
          <a:xfrm>
            <a:off x="5707220" y="2374544"/>
            <a:ext cx="847229" cy="847229"/>
            <a:chOff x="4529354" y="932804"/>
            <a:chExt cx="806358" cy="806358"/>
          </a:xfrm>
        </p:grpSpPr>
        <p:grpSp>
          <p:nvGrpSpPr>
            <p:cNvPr id="109" name="组合 108"/>
            <p:cNvGrpSpPr/>
            <p:nvPr/>
          </p:nvGrpSpPr>
          <p:grpSpPr>
            <a:xfrm>
              <a:off x="4529354" y="932804"/>
              <a:ext cx="806358" cy="806358"/>
              <a:chOff x="3724322" y="1908536"/>
              <a:chExt cx="1329153" cy="1329153"/>
            </a:xfrm>
          </p:grpSpPr>
          <p:sp>
            <p:nvSpPr>
              <p:cNvPr id="111" name="椭圆 110"/>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112" name="椭圆 111"/>
              <p:cNvSpPr/>
              <p:nvPr/>
            </p:nvSpPr>
            <p:spPr>
              <a:xfrm>
                <a:off x="3839838" y="2024052"/>
                <a:ext cx="1098122" cy="1098122"/>
              </a:xfrm>
              <a:prstGeom prst="ellipse">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solidFill>
                    <a:schemeClr val="tx1"/>
                  </a:solidFill>
                </a:endParaRPr>
              </a:p>
            </p:txBody>
          </p:sp>
        </p:grpSp>
        <p:sp>
          <p:nvSpPr>
            <p:cNvPr id="99" name="Freeform 144"/>
            <p:cNvSpPr>
              <a:spLocks noEditPoints="1"/>
            </p:cNvSpPr>
            <p:nvPr/>
          </p:nvSpPr>
          <p:spPr bwMode="auto">
            <a:xfrm>
              <a:off x="4749786" y="1205938"/>
              <a:ext cx="332846" cy="288640"/>
            </a:xfrm>
            <a:custGeom>
              <a:avLst/>
              <a:gdLst/>
              <a:ahLst/>
              <a:cxnLst>
                <a:cxn ang="0">
                  <a:pos x="59" y="26"/>
                </a:cxn>
                <a:cxn ang="0">
                  <a:pos x="57" y="28"/>
                </a:cxn>
                <a:cxn ang="0">
                  <a:pos x="20" y="32"/>
                </a:cxn>
                <a:cxn ang="0">
                  <a:pos x="20" y="35"/>
                </a:cxn>
                <a:cxn ang="0">
                  <a:pos x="19" y="37"/>
                </a:cxn>
                <a:cxn ang="0">
                  <a:pos x="52" y="37"/>
                </a:cxn>
                <a:cxn ang="0">
                  <a:pos x="55" y="39"/>
                </a:cxn>
                <a:cxn ang="0">
                  <a:pos x="52" y="42"/>
                </a:cxn>
                <a:cxn ang="0">
                  <a:pos x="16" y="42"/>
                </a:cxn>
                <a:cxn ang="0">
                  <a:pos x="13" y="39"/>
                </a:cxn>
                <a:cxn ang="0">
                  <a:pos x="16" y="34"/>
                </a:cxn>
                <a:cxn ang="0">
                  <a:pos x="9" y="5"/>
                </a:cxn>
                <a:cxn ang="0">
                  <a:pos x="2" y="5"/>
                </a:cxn>
                <a:cxn ang="0">
                  <a:pos x="0" y="3"/>
                </a:cxn>
                <a:cxn ang="0">
                  <a:pos x="2" y="0"/>
                </a:cxn>
                <a:cxn ang="0">
                  <a:pos x="11" y="0"/>
                </a:cxn>
                <a:cxn ang="0">
                  <a:pos x="14" y="5"/>
                </a:cxn>
                <a:cxn ang="0">
                  <a:pos x="57" y="5"/>
                </a:cxn>
                <a:cxn ang="0">
                  <a:pos x="59" y="7"/>
                </a:cxn>
                <a:cxn ang="0">
                  <a:pos x="59" y="26"/>
                </a:cxn>
                <a:cxn ang="0">
                  <a:pos x="18" y="51"/>
                </a:cxn>
                <a:cxn ang="0">
                  <a:pos x="13" y="46"/>
                </a:cxn>
                <a:cxn ang="0">
                  <a:pos x="18" y="42"/>
                </a:cxn>
                <a:cxn ang="0">
                  <a:pos x="23" y="46"/>
                </a:cxn>
                <a:cxn ang="0">
                  <a:pos x="18" y="51"/>
                </a:cxn>
                <a:cxn ang="0">
                  <a:pos x="50" y="51"/>
                </a:cxn>
                <a:cxn ang="0">
                  <a:pos x="45" y="46"/>
                </a:cxn>
                <a:cxn ang="0">
                  <a:pos x="50" y="42"/>
                </a:cxn>
                <a:cxn ang="0">
                  <a:pos x="55" y="46"/>
                </a:cxn>
                <a:cxn ang="0">
                  <a:pos x="50" y="51"/>
                </a:cxn>
              </a:cxnLst>
              <a:rect l="0" t="0" r="r" b="b"/>
              <a:pathLst>
                <a:path w="59" h="51">
                  <a:moveTo>
                    <a:pt x="59" y="26"/>
                  </a:moveTo>
                  <a:cubicBezTo>
                    <a:pt x="59" y="27"/>
                    <a:pt x="58" y="28"/>
                    <a:pt x="57" y="28"/>
                  </a:cubicBezTo>
                  <a:cubicBezTo>
                    <a:pt x="20" y="32"/>
                    <a:pt x="20" y="32"/>
                    <a:pt x="20" y="32"/>
                  </a:cubicBezTo>
                  <a:cubicBezTo>
                    <a:pt x="20" y="33"/>
                    <a:pt x="20" y="34"/>
                    <a:pt x="20" y="35"/>
                  </a:cubicBezTo>
                  <a:cubicBezTo>
                    <a:pt x="20" y="36"/>
                    <a:pt x="20" y="36"/>
                    <a:pt x="19" y="37"/>
                  </a:cubicBezTo>
                  <a:cubicBezTo>
                    <a:pt x="52" y="37"/>
                    <a:pt x="52" y="37"/>
                    <a:pt x="52" y="37"/>
                  </a:cubicBezTo>
                  <a:cubicBezTo>
                    <a:pt x="54" y="37"/>
                    <a:pt x="55" y="38"/>
                    <a:pt x="55" y="39"/>
                  </a:cubicBezTo>
                  <a:cubicBezTo>
                    <a:pt x="55" y="41"/>
                    <a:pt x="54" y="42"/>
                    <a:pt x="52" y="42"/>
                  </a:cubicBezTo>
                  <a:cubicBezTo>
                    <a:pt x="16" y="42"/>
                    <a:pt x="16" y="42"/>
                    <a:pt x="16" y="42"/>
                  </a:cubicBezTo>
                  <a:cubicBezTo>
                    <a:pt x="15" y="42"/>
                    <a:pt x="13" y="41"/>
                    <a:pt x="13" y="39"/>
                  </a:cubicBezTo>
                  <a:cubicBezTo>
                    <a:pt x="13" y="38"/>
                    <a:pt x="15" y="35"/>
                    <a:pt x="16" y="34"/>
                  </a:cubicBezTo>
                  <a:cubicBezTo>
                    <a:pt x="9" y="5"/>
                    <a:pt x="9" y="5"/>
                    <a:pt x="9" y="5"/>
                  </a:cubicBezTo>
                  <a:cubicBezTo>
                    <a:pt x="2" y="5"/>
                    <a:pt x="2" y="5"/>
                    <a:pt x="2" y="5"/>
                  </a:cubicBezTo>
                  <a:cubicBezTo>
                    <a:pt x="1" y="5"/>
                    <a:pt x="0" y="4"/>
                    <a:pt x="0" y="3"/>
                  </a:cubicBezTo>
                  <a:cubicBezTo>
                    <a:pt x="0" y="2"/>
                    <a:pt x="1" y="0"/>
                    <a:pt x="2" y="0"/>
                  </a:cubicBezTo>
                  <a:cubicBezTo>
                    <a:pt x="11" y="0"/>
                    <a:pt x="11" y="0"/>
                    <a:pt x="11" y="0"/>
                  </a:cubicBezTo>
                  <a:cubicBezTo>
                    <a:pt x="14" y="0"/>
                    <a:pt x="14" y="3"/>
                    <a:pt x="14" y="5"/>
                  </a:cubicBezTo>
                  <a:cubicBezTo>
                    <a:pt x="57" y="5"/>
                    <a:pt x="57" y="5"/>
                    <a:pt x="57" y="5"/>
                  </a:cubicBezTo>
                  <a:cubicBezTo>
                    <a:pt x="58" y="5"/>
                    <a:pt x="59" y="6"/>
                    <a:pt x="59" y="7"/>
                  </a:cubicBezTo>
                  <a:lnTo>
                    <a:pt x="59" y="26"/>
                  </a:lnTo>
                  <a:close/>
                  <a:moveTo>
                    <a:pt x="18" y="51"/>
                  </a:moveTo>
                  <a:cubicBezTo>
                    <a:pt x="16" y="51"/>
                    <a:pt x="13" y="49"/>
                    <a:pt x="13" y="46"/>
                  </a:cubicBezTo>
                  <a:cubicBezTo>
                    <a:pt x="13" y="44"/>
                    <a:pt x="16" y="42"/>
                    <a:pt x="18" y="42"/>
                  </a:cubicBezTo>
                  <a:cubicBezTo>
                    <a:pt x="21" y="42"/>
                    <a:pt x="23" y="44"/>
                    <a:pt x="23" y="46"/>
                  </a:cubicBezTo>
                  <a:cubicBezTo>
                    <a:pt x="23" y="49"/>
                    <a:pt x="21" y="51"/>
                    <a:pt x="18" y="51"/>
                  </a:cubicBezTo>
                  <a:close/>
                  <a:moveTo>
                    <a:pt x="50" y="51"/>
                  </a:moveTo>
                  <a:cubicBezTo>
                    <a:pt x="47" y="51"/>
                    <a:pt x="45" y="49"/>
                    <a:pt x="45" y="46"/>
                  </a:cubicBezTo>
                  <a:cubicBezTo>
                    <a:pt x="45" y="44"/>
                    <a:pt x="47" y="42"/>
                    <a:pt x="50" y="42"/>
                  </a:cubicBezTo>
                  <a:cubicBezTo>
                    <a:pt x="53" y="42"/>
                    <a:pt x="55" y="44"/>
                    <a:pt x="55" y="46"/>
                  </a:cubicBezTo>
                  <a:cubicBezTo>
                    <a:pt x="55" y="49"/>
                    <a:pt x="53" y="51"/>
                    <a:pt x="50" y="51"/>
                  </a:cubicBezTo>
                  <a:close/>
                </a:path>
              </a:pathLst>
            </a:custGeom>
            <a:solidFill>
              <a:schemeClr val="bg1"/>
            </a:solidFill>
            <a:ln w="9525">
              <a:noFill/>
              <a:round/>
            </a:ln>
          </p:spPr>
          <p:txBody>
            <a:bodyPr vert="horz" wrap="square" lIns="121920" tIns="60960" rIns="121920" bIns="60960" numCol="1" anchor="t" anchorCtr="0" compatLnSpc="1"/>
            <a:lstStyle/>
            <a:p>
              <a:endParaRPr lang="en-US" sz="2400">
                <a:latin typeface="+mj-ea"/>
                <a:ea typeface="+mj-ea"/>
              </a:endParaRPr>
            </a:p>
          </p:txBody>
        </p:sp>
      </p:grpSp>
      <p:grpSp>
        <p:nvGrpSpPr>
          <p:cNvPr id="6" name="组合 5"/>
          <p:cNvGrpSpPr/>
          <p:nvPr/>
        </p:nvGrpSpPr>
        <p:grpSpPr>
          <a:xfrm>
            <a:off x="9150746" y="4585876"/>
            <a:ext cx="847229" cy="847229"/>
            <a:chOff x="8057061" y="3375186"/>
            <a:chExt cx="635422" cy="635422"/>
          </a:xfrm>
        </p:grpSpPr>
        <p:grpSp>
          <p:nvGrpSpPr>
            <p:cNvPr id="124" name="组合 123"/>
            <p:cNvGrpSpPr/>
            <p:nvPr/>
          </p:nvGrpSpPr>
          <p:grpSpPr>
            <a:xfrm>
              <a:off x="8057061" y="3375186"/>
              <a:ext cx="635422" cy="635422"/>
              <a:chOff x="3724322" y="1908536"/>
              <a:chExt cx="1329153" cy="1329153"/>
            </a:xfrm>
          </p:grpSpPr>
          <p:sp>
            <p:nvSpPr>
              <p:cNvPr id="126" name="椭圆 125"/>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127" name="椭圆 126"/>
              <p:cNvSpPr/>
              <p:nvPr/>
            </p:nvSpPr>
            <p:spPr>
              <a:xfrm>
                <a:off x="3839838" y="2043976"/>
                <a:ext cx="1098122" cy="1098122"/>
              </a:xfrm>
              <a:prstGeom prst="ellipse">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solidFill>
                    <a:schemeClr val="tx1"/>
                  </a:solidFill>
                </a:endParaRPr>
              </a:p>
            </p:txBody>
          </p:sp>
        </p:grpSp>
        <p:sp>
          <p:nvSpPr>
            <p:cNvPr id="100" name="Freeform 20"/>
            <p:cNvSpPr/>
            <p:nvPr/>
          </p:nvSpPr>
          <p:spPr bwMode="auto">
            <a:xfrm>
              <a:off x="8245635" y="3596276"/>
              <a:ext cx="246092" cy="246089"/>
            </a:xfrm>
            <a:custGeom>
              <a:avLst/>
              <a:gdLst/>
              <a:ahLst/>
              <a:cxnLst>
                <a:cxn ang="0">
                  <a:pos x="33" y="27"/>
                </a:cxn>
                <a:cxn ang="0">
                  <a:pos x="46" y="40"/>
                </a:cxn>
                <a:cxn ang="0">
                  <a:pos x="51" y="35"/>
                </a:cxn>
                <a:cxn ang="0">
                  <a:pos x="53" y="34"/>
                </a:cxn>
                <a:cxn ang="0">
                  <a:pos x="55" y="36"/>
                </a:cxn>
                <a:cxn ang="0">
                  <a:pos x="55" y="52"/>
                </a:cxn>
                <a:cxn ang="0">
                  <a:pos x="52" y="55"/>
                </a:cxn>
                <a:cxn ang="0">
                  <a:pos x="36" y="55"/>
                </a:cxn>
                <a:cxn ang="0">
                  <a:pos x="34" y="53"/>
                </a:cxn>
                <a:cxn ang="0">
                  <a:pos x="35" y="51"/>
                </a:cxn>
                <a:cxn ang="0">
                  <a:pos x="40" y="46"/>
                </a:cxn>
                <a:cxn ang="0">
                  <a:pos x="27" y="33"/>
                </a:cxn>
                <a:cxn ang="0">
                  <a:pos x="15" y="46"/>
                </a:cxn>
                <a:cxn ang="0">
                  <a:pos x="20" y="51"/>
                </a:cxn>
                <a:cxn ang="0">
                  <a:pos x="20" y="53"/>
                </a:cxn>
                <a:cxn ang="0">
                  <a:pos x="18" y="55"/>
                </a:cxn>
                <a:cxn ang="0">
                  <a:pos x="2" y="55"/>
                </a:cxn>
                <a:cxn ang="0">
                  <a:pos x="0" y="52"/>
                </a:cxn>
                <a:cxn ang="0">
                  <a:pos x="0" y="36"/>
                </a:cxn>
                <a:cxn ang="0">
                  <a:pos x="1" y="34"/>
                </a:cxn>
                <a:cxn ang="0">
                  <a:pos x="4" y="35"/>
                </a:cxn>
                <a:cxn ang="0">
                  <a:pos x="9" y="40"/>
                </a:cxn>
                <a:cxn ang="0">
                  <a:pos x="21" y="27"/>
                </a:cxn>
                <a:cxn ang="0">
                  <a:pos x="9" y="14"/>
                </a:cxn>
                <a:cxn ang="0">
                  <a:pos x="4" y="20"/>
                </a:cxn>
                <a:cxn ang="0">
                  <a:pos x="2" y="20"/>
                </a:cxn>
                <a:cxn ang="0">
                  <a:pos x="1" y="20"/>
                </a:cxn>
                <a:cxn ang="0">
                  <a:pos x="0" y="18"/>
                </a:cxn>
                <a:cxn ang="0">
                  <a:pos x="0" y="2"/>
                </a:cxn>
                <a:cxn ang="0">
                  <a:pos x="2" y="0"/>
                </a:cxn>
                <a:cxn ang="0">
                  <a:pos x="18" y="0"/>
                </a:cxn>
                <a:cxn ang="0">
                  <a:pos x="20" y="1"/>
                </a:cxn>
                <a:cxn ang="0">
                  <a:pos x="20" y="4"/>
                </a:cxn>
                <a:cxn ang="0">
                  <a:pos x="15" y="9"/>
                </a:cxn>
                <a:cxn ang="0">
                  <a:pos x="27" y="21"/>
                </a:cxn>
                <a:cxn ang="0">
                  <a:pos x="40" y="9"/>
                </a:cxn>
                <a:cxn ang="0">
                  <a:pos x="35" y="4"/>
                </a:cxn>
                <a:cxn ang="0">
                  <a:pos x="34" y="1"/>
                </a:cxn>
                <a:cxn ang="0">
                  <a:pos x="36" y="0"/>
                </a:cxn>
                <a:cxn ang="0">
                  <a:pos x="52" y="0"/>
                </a:cxn>
                <a:cxn ang="0">
                  <a:pos x="55" y="2"/>
                </a:cxn>
                <a:cxn ang="0">
                  <a:pos x="55" y="18"/>
                </a:cxn>
                <a:cxn ang="0">
                  <a:pos x="53" y="20"/>
                </a:cxn>
                <a:cxn ang="0">
                  <a:pos x="52" y="20"/>
                </a:cxn>
                <a:cxn ang="0">
                  <a:pos x="51" y="20"/>
                </a:cxn>
                <a:cxn ang="0">
                  <a:pos x="46" y="14"/>
                </a:cxn>
                <a:cxn ang="0">
                  <a:pos x="33" y="27"/>
                </a:cxn>
              </a:cxnLst>
              <a:rect l="0" t="0" r="r" b="b"/>
              <a:pathLst>
                <a:path w="55" h="55">
                  <a:moveTo>
                    <a:pt x="33" y="27"/>
                  </a:moveTo>
                  <a:cubicBezTo>
                    <a:pt x="46" y="40"/>
                    <a:pt x="46" y="40"/>
                    <a:pt x="46" y="40"/>
                  </a:cubicBezTo>
                  <a:cubicBezTo>
                    <a:pt x="51" y="35"/>
                    <a:pt x="51" y="35"/>
                    <a:pt x="51" y="35"/>
                  </a:cubicBezTo>
                  <a:cubicBezTo>
                    <a:pt x="51" y="34"/>
                    <a:pt x="52" y="34"/>
                    <a:pt x="53" y="34"/>
                  </a:cubicBezTo>
                  <a:cubicBezTo>
                    <a:pt x="54" y="35"/>
                    <a:pt x="55" y="35"/>
                    <a:pt x="55" y="36"/>
                  </a:cubicBezTo>
                  <a:cubicBezTo>
                    <a:pt x="55" y="52"/>
                    <a:pt x="55" y="52"/>
                    <a:pt x="55" y="52"/>
                  </a:cubicBezTo>
                  <a:cubicBezTo>
                    <a:pt x="55" y="54"/>
                    <a:pt x="54" y="55"/>
                    <a:pt x="52" y="55"/>
                  </a:cubicBezTo>
                  <a:cubicBezTo>
                    <a:pt x="36" y="55"/>
                    <a:pt x="36" y="55"/>
                    <a:pt x="36" y="55"/>
                  </a:cubicBezTo>
                  <a:cubicBezTo>
                    <a:pt x="35" y="55"/>
                    <a:pt x="35" y="54"/>
                    <a:pt x="34" y="53"/>
                  </a:cubicBezTo>
                  <a:cubicBezTo>
                    <a:pt x="34" y="52"/>
                    <a:pt x="34" y="51"/>
                    <a:pt x="35" y="51"/>
                  </a:cubicBezTo>
                  <a:cubicBezTo>
                    <a:pt x="40" y="46"/>
                    <a:pt x="40" y="46"/>
                    <a:pt x="40" y="46"/>
                  </a:cubicBezTo>
                  <a:cubicBezTo>
                    <a:pt x="27" y="33"/>
                    <a:pt x="27" y="33"/>
                    <a:pt x="27" y="33"/>
                  </a:cubicBezTo>
                  <a:cubicBezTo>
                    <a:pt x="15" y="46"/>
                    <a:pt x="15" y="46"/>
                    <a:pt x="15" y="46"/>
                  </a:cubicBezTo>
                  <a:cubicBezTo>
                    <a:pt x="20" y="51"/>
                    <a:pt x="20" y="51"/>
                    <a:pt x="20" y="51"/>
                  </a:cubicBezTo>
                  <a:cubicBezTo>
                    <a:pt x="20" y="51"/>
                    <a:pt x="21" y="52"/>
                    <a:pt x="20" y="53"/>
                  </a:cubicBezTo>
                  <a:cubicBezTo>
                    <a:pt x="20" y="54"/>
                    <a:pt x="19" y="55"/>
                    <a:pt x="18" y="55"/>
                  </a:cubicBezTo>
                  <a:cubicBezTo>
                    <a:pt x="2" y="55"/>
                    <a:pt x="2" y="55"/>
                    <a:pt x="2" y="55"/>
                  </a:cubicBezTo>
                  <a:cubicBezTo>
                    <a:pt x="1" y="55"/>
                    <a:pt x="0" y="54"/>
                    <a:pt x="0" y="52"/>
                  </a:cubicBezTo>
                  <a:cubicBezTo>
                    <a:pt x="0" y="36"/>
                    <a:pt x="0" y="36"/>
                    <a:pt x="0" y="36"/>
                  </a:cubicBezTo>
                  <a:cubicBezTo>
                    <a:pt x="0" y="35"/>
                    <a:pt x="0" y="35"/>
                    <a:pt x="1" y="34"/>
                  </a:cubicBezTo>
                  <a:cubicBezTo>
                    <a:pt x="2" y="34"/>
                    <a:pt x="3" y="34"/>
                    <a:pt x="4" y="35"/>
                  </a:cubicBezTo>
                  <a:cubicBezTo>
                    <a:pt x="9" y="40"/>
                    <a:pt x="9" y="40"/>
                    <a:pt x="9" y="40"/>
                  </a:cubicBezTo>
                  <a:cubicBezTo>
                    <a:pt x="21" y="27"/>
                    <a:pt x="21" y="27"/>
                    <a:pt x="21" y="27"/>
                  </a:cubicBezTo>
                  <a:cubicBezTo>
                    <a:pt x="9" y="14"/>
                    <a:pt x="9" y="14"/>
                    <a:pt x="9" y="14"/>
                  </a:cubicBezTo>
                  <a:cubicBezTo>
                    <a:pt x="4" y="20"/>
                    <a:pt x="4" y="20"/>
                    <a:pt x="4" y="20"/>
                  </a:cubicBezTo>
                  <a:cubicBezTo>
                    <a:pt x="3" y="20"/>
                    <a:pt x="3" y="20"/>
                    <a:pt x="2" y="20"/>
                  </a:cubicBezTo>
                  <a:cubicBezTo>
                    <a:pt x="2" y="20"/>
                    <a:pt x="1" y="20"/>
                    <a:pt x="1" y="20"/>
                  </a:cubicBezTo>
                  <a:cubicBezTo>
                    <a:pt x="0" y="20"/>
                    <a:pt x="0" y="19"/>
                    <a:pt x="0" y="18"/>
                  </a:cubicBezTo>
                  <a:cubicBezTo>
                    <a:pt x="0" y="2"/>
                    <a:pt x="0" y="2"/>
                    <a:pt x="0" y="2"/>
                  </a:cubicBezTo>
                  <a:cubicBezTo>
                    <a:pt x="0" y="1"/>
                    <a:pt x="1" y="0"/>
                    <a:pt x="2" y="0"/>
                  </a:cubicBezTo>
                  <a:cubicBezTo>
                    <a:pt x="18" y="0"/>
                    <a:pt x="18" y="0"/>
                    <a:pt x="18" y="0"/>
                  </a:cubicBezTo>
                  <a:cubicBezTo>
                    <a:pt x="19" y="0"/>
                    <a:pt x="20" y="0"/>
                    <a:pt x="20" y="1"/>
                  </a:cubicBezTo>
                  <a:cubicBezTo>
                    <a:pt x="21" y="2"/>
                    <a:pt x="20" y="3"/>
                    <a:pt x="20" y="4"/>
                  </a:cubicBezTo>
                  <a:cubicBezTo>
                    <a:pt x="15" y="9"/>
                    <a:pt x="15" y="9"/>
                    <a:pt x="15" y="9"/>
                  </a:cubicBezTo>
                  <a:cubicBezTo>
                    <a:pt x="27" y="21"/>
                    <a:pt x="27" y="21"/>
                    <a:pt x="27" y="21"/>
                  </a:cubicBezTo>
                  <a:cubicBezTo>
                    <a:pt x="40" y="9"/>
                    <a:pt x="40" y="9"/>
                    <a:pt x="40" y="9"/>
                  </a:cubicBezTo>
                  <a:cubicBezTo>
                    <a:pt x="35" y="4"/>
                    <a:pt x="35" y="4"/>
                    <a:pt x="35" y="4"/>
                  </a:cubicBezTo>
                  <a:cubicBezTo>
                    <a:pt x="34" y="3"/>
                    <a:pt x="34" y="2"/>
                    <a:pt x="34" y="1"/>
                  </a:cubicBezTo>
                  <a:cubicBezTo>
                    <a:pt x="35" y="0"/>
                    <a:pt x="35" y="0"/>
                    <a:pt x="36" y="0"/>
                  </a:cubicBezTo>
                  <a:cubicBezTo>
                    <a:pt x="52" y="0"/>
                    <a:pt x="52" y="0"/>
                    <a:pt x="52" y="0"/>
                  </a:cubicBezTo>
                  <a:cubicBezTo>
                    <a:pt x="54" y="0"/>
                    <a:pt x="55" y="1"/>
                    <a:pt x="55" y="2"/>
                  </a:cubicBezTo>
                  <a:cubicBezTo>
                    <a:pt x="55" y="18"/>
                    <a:pt x="55" y="18"/>
                    <a:pt x="55" y="18"/>
                  </a:cubicBezTo>
                  <a:cubicBezTo>
                    <a:pt x="55" y="19"/>
                    <a:pt x="54" y="20"/>
                    <a:pt x="53" y="20"/>
                  </a:cubicBezTo>
                  <a:cubicBezTo>
                    <a:pt x="53" y="20"/>
                    <a:pt x="53" y="20"/>
                    <a:pt x="52" y="20"/>
                  </a:cubicBezTo>
                  <a:cubicBezTo>
                    <a:pt x="52" y="20"/>
                    <a:pt x="51" y="20"/>
                    <a:pt x="51" y="20"/>
                  </a:cubicBezTo>
                  <a:cubicBezTo>
                    <a:pt x="46" y="14"/>
                    <a:pt x="46" y="14"/>
                    <a:pt x="46" y="14"/>
                  </a:cubicBezTo>
                  <a:lnTo>
                    <a:pt x="33" y="27"/>
                  </a:lnTo>
                  <a:close/>
                </a:path>
              </a:pathLst>
            </a:custGeom>
            <a:solidFill>
              <a:schemeClr val="bg1"/>
            </a:solidFill>
            <a:ln w="9525">
              <a:noFill/>
              <a:round/>
            </a:ln>
          </p:spPr>
          <p:txBody>
            <a:bodyPr vert="horz" wrap="square" lIns="121920" tIns="60960" rIns="121920" bIns="60960" numCol="1" anchor="t" anchorCtr="0" compatLnSpc="1"/>
            <a:lstStyle/>
            <a:p>
              <a:endParaRPr lang="en-US" sz="2400">
                <a:latin typeface="+mj-ea"/>
                <a:ea typeface="+mj-ea"/>
              </a:endParaRPr>
            </a:p>
          </p:txBody>
        </p:sp>
      </p:grpSp>
      <p:grpSp>
        <p:nvGrpSpPr>
          <p:cNvPr id="5" name="组合 4"/>
          <p:cNvGrpSpPr/>
          <p:nvPr/>
        </p:nvGrpSpPr>
        <p:grpSpPr>
          <a:xfrm>
            <a:off x="2273706" y="4230912"/>
            <a:ext cx="847229" cy="847229"/>
            <a:chOff x="1316606" y="4114400"/>
            <a:chExt cx="635422" cy="635422"/>
          </a:xfrm>
        </p:grpSpPr>
        <p:grpSp>
          <p:nvGrpSpPr>
            <p:cNvPr id="119" name="组合 118"/>
            <p:cNvGrpSpPr/>
            <p:nvPr/>
          </p:nvGrpSpPr>
          <p:grpSpPr>
            <a:xfrm>
              <a:off x="1316606" y="4114400"/>
              <a:ext cx="635422" cy="635422"/>
              <a:chOff x="3724322" y="1908536"/>
              <a:chExt cx="1329153" cy="1329153"/>
            </a:xfrm>
          </p:grpSpPr>
          <p:sp>
            <p:nvSpPr>
              <p:cNvPr id="121" name="椭圆 120"/>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122" name="椭圆 121"/>
              <p:cNvSpPr/>
              <p:nvPr/>
            </p:nvSpPr>
            <p:spPr>
              <a:xfrm>
                <a:off x="3839838" y="2024052"/>
                <a:ext cx="1098122" cy="1098122"/>
              </a:xfrm>
              <a:prstGeom prst="ellipse">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solidFill>
                    <a:schemeClr val="tx1"/>
                  </a:solidFill>
                </a:endParaRPr>
              </a:p>
            </p:txBody>
          </p:sp>
        </p:grpSp>
        <p:sp>
          <p:nvSpPr>
            <p:cNvPr id="98" name="Freeform 56"/>
            <p:cNvSpPr>
              <a:spLocks noEditPoints="1"/>
            </p:cNvSpPr>
            <p:nvPr/>
          </p:nvSpPr>
          <p:spPr bwMode="auto">
            <a:xfrm>
              <a:off x="1468934" y="4282875"/>
              <a:ext cx="298473" cy="298473"/>
            </a:xfrm>
            <a:custGeom>
              <a:avLst/>
              <a:gdLst/>
              <a:ahLst/>
              <a:cxnLst>
                <a:cxn ang="0">
                  <a:pos x="64" y="42"/>
                </a:cxn>
                <a:cxn ang="0">
                  <a:pos x="63" y="44"/>
                </a:cxn>
                <a:cxn ang="0">
                  <a:pos x="33" y="64"/>
                </a:cxn>
                <a:cxn ang="0">
                  <a:pos x="32" y="64"/>
                </a:cxn>
                <a:cxn ang="0">
                  <a:pos x="30" y="64"/>
                </a:cxn>
                <a:cxn ang="0">
                  <a:pos x="1" y="44"/>
                </a:cxn>
                <a:cxn ang="0">
                  <a:pos x="0" y="42"/>
                </a:cxn>
                <a:cxn ang="0">
                  <a:pos x="0" y="23"/>
                </a:cxn>
                <a:cxn ang="0">
                  <a:pos x="1" y="20"/>
                </a:cxn>
                <a:cxn ang="0">
                  <a:pos x="30" y="1"/>
                </a:cxn>
                <a:cxn ang="0">
                  <a:pos x="32" y="0"/>
                </a:cxn>
                <a:cxn ang="0">
                  <a:pos x="33" y="1"/>
                </a:cxn>
                <a:cxn ang="0">
                  <a:pos x="63" y="20"/>
                </a:cxn>
                <a:cxn ang="0">
                  <a:pos x="64" y="23"/>
                </a:cxn>
                <a:cxn ang="0">
                  <a:pos x="64" y="42"/>
                </a:cxn>
                <a:cxn ang="0">
                  <a:pos x="12" y="32"/>
                </a:cxn>
                <a:cxn ang="0">
                  <a:pos x="5" y="28"/>
                </a:cxn>
                <a:cxn ang="0">
                  <a:pos x="5" y="37"/>
                </a:cxn>
                <a:cxn ang="0">
                  <a:pos x="12" y="32"/>
                </a:cxn>
                <a:cxn ang="0">
                  <a:pos x="29" y="21"/>
                </a:cxn>
                <a:cxn ang="0">
                  <a:pos x="29" y="8"/>
                </a:cxn>
                <a:cxn ang="0">
                  <a:pos x="7" y="23"/>
                </a:cxn>
                <a:cxn ang="0">
                  <a:pos x="17" y="29"/>
                </a:cxn>
                <a:cxn ang="0">
                  <a:pos x="29" y="21"/>
                </a:cxn>
                <a:cxn ang="0">
                  <a:pos x="29" y="56"/>
                </a:cxn>
                <a:cxn ang="0">
                  <a:pos x="29" y="44"/>
                </a:cxn>
                <a:cxn ang="0">
                  <a:pos x="17" y="36"/>
                </a:cxn>
                <a:cxn ang="0">
                  <a:pos x="7" y="42"/>
                </a:cxn>
                <a:cxn ang="0">
                  <a:pos x="29" y="56"/>
                </a:cxn>
                <a:cxn ang="0">
                  <a:pos x="41" y="32"/>
                </a:cxn>
                <a:cxn ang="0">
                  <a:pos x="32" y="26"/>
                </a:cxn>
                <a:cxn ang="0">
                  <a:pos x="22" y="32"/>
                </a:cxn>
                <a:cxn ang="0">
                  <a:pos x="32" y="39"/>
                </a:cxn>
                <a:cxn ang="0">
                  <a:pos x="41" y="32"/>
                </a:cxn>
                <a:cxn ang="0">
                  <a:pos x="56" y="23"/>
                </a:cxn>
                <a:cxn ang="0">
                  <a:pos x="35" y="8"/>
                </a:cxn>
                <a:cxn ang="0">
                  <a:pos x="35" y="21"/>
                </a:cxn>
                <a:cxn ang="0">
                  <a:pos x="46" y="29"/>
                </a:cxn>
                <a:cxn ang="0">
                  <a:pos x="56" y="23"/>
                </a:cxn>
                <a:cxn ang="0">
                  <a:pos x="56" y="42"/>
                </a:cxn>
                <a:cxn ang="0">
                  <a:pos x="46" y="36"/>
                </a:cxn>
                <a:cxn ang="0">
                  <a:pos x="35" y="44"/>
                </a:cxn>
                <a:cxn ang="0">
                  <a:pos x="35" y="56"/>
                </a:cxn>
                <a:cxn ang="0">
                  <a:pos x="56" y="42"/>
                </a:cxn>
                <a:cxn ang="0">
                  <a:pos x="58" y="37"/>
                </a:cxn>
                <a:cxn ang="0">
                  <a:pos x="58" y="28"/>
                </a:cxn>
                <a:cxn ang="0">
                  <a:pos x="51" y="32"/>
                </a:cxn>
                <a:cxn ang="0">
                  <a:pos x="58" y="37"/>
                </a:cxn>
              </a:cxnLst>
              <a:rect l="0" t="0" r="r" b="b"/>
              <a:pathLst>
                <a:path w="64" h="64">
                  <a:moveTo>
                    <a:pt x="64" y="42"/>
                  </a:moveTo>
                  <a:cubicBezTo>
                    <a:pt x="64" y="43"/>
                    <a:pt x="63" y="44"/>
                    <a:pt x="63" y="44"/>
                  </a:cubicBezTo>
                  <a:cubicBezTo>
                    <a:pt x="33" y="64"/>
                    <a:pt x="33" y="64"/>
                    <a:pt x="33" y="64"/>
                  </a:cubicBezTo>
                  <a:cubicBezTo>
                    <a:pt x="33" y="64"/>
                    <a:pt x="32" y="64"/>
                    <a:pt x="32" y="64"/>
                  </a:cubicBezTo>
                  <a:cubicBezTo>
                    <a:pt x="31" y="64"/>
                    <a:pt x="31" y="64"/>
                    <a:pt x="30" y="64"/>
                  </a:cubicBezTo>
                  <a:cubicBezTo>
                    <a:pt x="1" y="44"/>
                    <a:pt x="1" y="44"/>
                    <a:pt x="1" y="44"/>
                  </a:cubicBezTo>
                  <a:cubicBezTo>
                    <a:pt x="0" y="44"/>
                    <a:pt x="0" y="43"/>
                    <a:pt x="0" y="42"/>
                  </a:cubicBezTo>
                  <a:cubicBezTo>
                    <a:pt x="0" y="23"/>
                    <a:pt x="0" y="23"/>
                    <a:pt x="0" y="23"/>
                  </a:cubicBezTo>
                  <a:cubicBezTo>
                    <a:pt x="0" y="22"/>
                    <a:pt x="0" y="21"/>
                    <a:pt x="1" y="20"/>
                  </a:cubicBezTo>
                  <a:cubicBezTo>
                    <a:pt x="30" y="1"/>
                    <a:pt x="30" y="1"/>
                    <a:pt x="30" y="1"/>
                  </a:cubicBezTo>
                  <a:cubicBezTo>
                    <a:pt x="31" y="1"/>
                    <a:pt x="31" y="0"/>
                    <a:pt x="32" y="0"/>
                  </a:cubicBezTo>
                  <a:cubicBezTo>
                    <a:pt x="32" y="0"/>
                    <a:pt x="33" y="1"/>
                    <a:pt x="33" y="1"/>
                  </a:cubicBezTo>
                  <a:cubicBezTo>
                    <a:pt x="63" y="20"/>
                    <a:pt x="63" y="20"/>
                    <a:pt x="63" y="20"/>
                  </a:cubicBezTo>
                  <a:cubicBezTo>
                    <a:pt x="63" y="21"/>
                    <a:pt x="64" y="22"/>
                    <a:pt x="64" y="23"/>
                  </a:cubicBezTo>
                  <a:lnTo>
                    <a:pt x="64" y="42"/>
                  </a:lnTo>
                  <a:close/>
                  <a:moveTo>
                    <a:pt x="12" y="32"/>
                  </a:moveTo>
                  <a:cubicBezTo>
                    <a:pt x="5" y="28"/>
                    <a:pt x="5" y="28"/>
                    <a:pt x="5" y="28"/>
                  </a:cubicBezTo>
                  <a:cubicBezTo>
                    <a:pt x="5" y="37"/>
                    <a:pt x="5" y="37"/>
                    <a:pt x="5" y="37"/>
                  </a:cubicBezTo>
                  <a:lnTo>
                    <a:pt x="12" y="32"/>
                  </a:lnTo>
                  <a:close/>
                  <a:moveTo>
                    <a:pt x="29" y="21"/>
                  </a:moveTo>
                  <a:cubicBezTo>
                    <a:pt x="29" y="8"/>
                    <a:pt x="29" y="8"/>
                    <a:pt x="29" y="8"/>
                  </a:cubicBezTo>
                  <a:cubicBezTo>
                    <a:pt x="7" y="23"/>
                    <a:pt x="7" y="23"/>
                    <a:pt x="7" y="23"/>
                  </a:cubicBezTo>
                  <a:cubicBezTo>
                    <a:pt x="17" y="29"/>
                    <a:pt x="17" y="29"/>
                    <a:pt x="17" y="29"/>
                  </a:cubicBezTo>
                  <a:lnTo>
                    <a:pt x="29" y="21"/>
                  </a:lnTo>
                  <a:close/>
                  <a:moveTo>
                    <a:pt x="29" y="56"/>
                  </a:moveTo>
                  <a:cubicBezTo>
                    <a:pt x="29" y="44"/>
                    <a:pt x="29" y="44"/>
                    <a:pt x="29" y="44"/>
                  </a:cubicBezTo>
                  <a:cubicBezTo>
                    <a:pt x="17" y="36"/>
                    <a:pt x="17" y="36"/>
                    <a:pt x="17" y="36"/>
                  </a:cubicBezTo>
                  <a:cubicBezTo>
                    <a:pt x="7" y="42"/>
                    <a:pt x="7" y="42"/>
                    <a:pt x="7" y="42"/>
                  </a:cubicBezTo>
                  <a:lnTo>
                    <a:pt x="29" y="56"/>
                  </a:lnTo>
                  <a:close/>
                  <a:moveTo>
                    <a:pt x="41" y="32"/>
                  </a:moveTo>
                  <a:cubicBezTo>
                    <a:pt x="32" y="26"/>
                    <a:pt x="32" y="26"/>
                    <a:pt x="32" y="26"/>
                  </a:cubicBezTo>
                  <a:cubicBezTo>
                    <a:pt x="22" y="32"/>
                    <a:pt x="22" y="32"/>
                    <a:pt x="22" y="32"/>
                  </a:cubicBezTo>
                  <a:cubicBezTo>
                    <a:pt x="32" y="39"/>
                    <a:pt x="32" y="39"/>
                    <a:pt x="32" y="39"/>
                  </a:cubicBezTo>
                  <a:lnTo>
                    <a:pt x="41" y="32"/>
                  </a:lnTo>
                  <a:close/>
                  <a:moveTo>
                    <a:pt x="56" y="23"/>
                  </a:moveTo>
                  <a:cubicBezTo>
                    <a:pt x="35" y="8"/>
                    <a:pt x="35" y="8"/>
                    <a:pt x="35" y="8"/>
                  </a:cubicBezTo>
                  <a:cubicBezTo>
                    <a:pt x="35" y="21"/>
                    <a:pt x="35" y="21"/>
                    <a:pt x="35" y="21"/>
                  </a:cubicBezTo>
                  <a:cubicBezTo>
                    <a:pt x="46" y="29"/>
                    <a:pt x="46" y="29"/>
                    <a:pt x="46" y="29"/>
                  </a:cubicBezTo>
                  <a:lnTo>
                    <a:pt x="56" y="23"/>
                  </a:lnTo>
                  <a:close/>
                  <a:moveTo>
                    <a:pt x="56" y="42"/>
                  </a:moveTo>
                  <a:cubicBezTo>
                    <a:pt x="46" y="36"/>
                    <a:pt x="46" y="36"/>
                    <a:pt x="46" y="36"/>
                  </a:cubicBezTo>
                  <a:cubicBezTo>
                    <a:pt x="35" y="44"/>
                    <a:pt x="35" y="44"/>
                    <a:pt x="35" y="44"/>
                  </a:cubicBezTo>
                  <a:cubicBezTo>
                    <a:pt x="35" y="56"/>
                    <a:pt x="35" y="56"/>
                    <a:pt x="35" y="56"/>
                  </a:cubicBezTo>
                  <a:lnTo>
                    <a:pt x="56" y="42"/>
                  </a:lnTo>
                  <a:close/>
                  <a:moveTo>
                    <a:pt x="58" y="37"/>
                  </a:moveTo>
                  <a:cubicBezTo>
                    <a:pt x="58" y="28"/>
                    <a:pt x="58" y="28"/>
                    <a:pt x="58" y="28"/>
                  </a:cubicBezTo>
                  <a:cubicBezTo>
                    <a:pt x="51" y="32"/>
                    <a:pt x="51" y="32"/>
                    <a:pt x="51" y="32"/>
                  </a:cubicBezTo>
                  <a:lnTo>
                    <a:pt x="58" y="37"/>
                  </a:lnTo>
                  <a:close/>
                </a:path>
              </a:pathLst>
            </a:custGeom>
            <a:solidFill>
              <a:schemeClr val="bg1"/>
            </a:solidFill>
            <a:ln w="9525">
              <a:noFill/>
              <a:round/>
            </a:ln>
          </p:spPr>
          <p:txBody>
            <a:bodyPr vert="horz" wrap="square" lIns="121920" tIns="60960" rIns="121920" bIns="60960" numCol="1" anchor="t" anchorCtr="0" compatLnSpc="1"/>
            <a:lstStyle/>
            <a:p>
              <a:endParaRPr lang="en-US" sz="2400">
                <a:latin typeface="+mj-ea"/>
                <a:ea typeface="+mj-ea"/>
              </a:endParaRPr>
            </a:p>
          </p:txBody>
        </p:sp>
      </p:grpSp>
      <p:grpSp>
        <p:nvGrpSpPr>
          <p:cNvPr id="8" name="组合 7"/>
          <p:cNvGrpSpPr/>
          <p:nvPr/>
        </p:nvGrpSpPr>
        <p:grpSpPr>
          <a:xfrm>
            <a:off x="1030137" y="3792763"/>
            <a:ext cx="3323760" cy="239989"/>
            <a:chOff x="772603" y="2844572"/>
            <a:chExt cx="2492820" cy="179992"/>
          </a:xfrm>
        </p:grpSpPr>
        <p:cxnSp>
          <p:nvCxnSpPr>
            <p:cNvPr id="48" name="Straight Connector 101"/>
            <p:cNvCxnSpPr/>
            <p:nvPr/>
          </p:nvCxnSpPr>
          <p:spPr>
            <a:xfrm flipH="1">
              <a:off x="772603" y="2937696"/>
              <a:ext cx="2492820" cy="0"/>
            </a:xfrm>
            <a:prstGeom prst="line">
              <a:avLst/>
            </a:prstGeom>
            <a:ln w="19050">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7" name="椭圆 6"/>
            <p:cNvSpPr/>
            <p:nvPr/>
          </p:nvSpPr>
          <p:spPr>
            <a:xfrm>
              <a:off x="1925033" y="2844572"/>
              <a:ext cx="179992" cy="179992"/>
            </a:xfrm>
            <a:prstGeom prst="ellipse">
              <a:avLst/>
            </a:prstGeom>
            <a:solidFill>
              <a:schemeClr val="bg1"/>
            </a:solidFill>
            <a:ln w="28575">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9" name="组合 8"/>
          <p:cNvGrpSpPr/>
          <p:nvPr/>
        </p:nvGrpSpPr>
        <p:grpSpPr>
          <a:xfrm>
            <a:off x="4469017" y="3792763"/>
            <a:ext cx="3323760" cy="239989"/>
            <a:chOff x="3351763" y="2844572"/>
            <a:chExt cx="2492820" cy="179992"/>
          </a:xfrm>
        </p:grpSpPr>
        <p:cxnSp>
          <p:nvCxnSpPr>
            <p:cNvPr id="57" name="Straight Connector 141"/>
            <p:cNvCxnSpPr/>
            <p:nvPr/>
          </p:nvCxnSpPr>
          <p:spPr>
            <a:xfrm flipH="1">
              <a:off x="3351763" y="2937696"/>
              <a:ext cx="2492820" cy="0"/>
            </a:xfrm>
            <a:prstGeom prst="line">
              <a:avLst/>
            </a:prstGeom>
            <a:ln w="19050">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38" name="椭圆 137"/>
            <p:cNvSpPr/>
            <p:nvPr/>
          </p:nvSpPr>
          <p:spPr>
            <a:xfrm>
              <a:off x="4503648" y="2844572"/>
              <a:ext cx="179992" cy="179992"/>
            </a:xfrm>
            <a:prstGeom prst="ellipse">
              <a:avLst/>
            </a:prstGeom>
            <a:solidFill>
              <a:schemeClr val="bg1"/>
            </a:solidFill>
            <a:ln w="28575">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10" name="组合 9"/>
          <p:cNvGrpSpPr/>
          <p:nvPr/>
        </p:nvGrpSpPr>
        <p:grpSpPr>
          <a:xfrm>
            <a:off x="7912480" y="3792763"/>
            <a:ext cx="3323760" cy="239989"/>
            <a:chOff x="5934360" y="2844572"/>
            <a:chExt cx="2492820" cy="179992"/>
          </a:xfrm>
          <a:solidFill>
            <a:schemeClr val="tx2"/>
          </a:solidFill>
        </p:grpSpPr>
        <p:cxnSp>
          <p:nvCxnSpPr>
            <p:cNvPr id="83" name="Straight Connector 149"/>
            <p:cNvCxnSpPr/>
            <p:nvPr/>
          </p:nvCxnSpPr>
          <p:spPr>
            <a:xfrm flipH="1">
              <a:off x="5934360" y="2937696"/>
              <a:ext cx="2492820" cy="0"/>
            </a:xfrm>
            <a:prstGeom prst="line">
              <a:avLst/>
            </a:prstGeom>
            <a:grpFill/>
            <a:ln w="19050">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40" name="椭圆 139"/>
            <p:cNvSpPr/>
            <p:nvPr/>
          </p:nvSpPr>
          <p:spPr>
            <a:xfrm>
              <a:off x="7065216" y="2844572"/>
              <a:ext cx="179992" cy="179992"/>
            </a:xfrm>
            <a:prstGeom prst="ellipse">
              <a:avLst/>
            </a:prstGeom>
            <a:solidFill>
              <a:schemeClr val="bg1"/>
            </a:solidFill>
            <a:ln w="28575">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12" name="组合 11"/>
          <p:cNvGrpSpPr/>
          <p:nvPr/>
        </p:nvGrpSpPr>
        <p:grpSpPr>
          <a:xfrm>
            <a:off x="7852629" y="1607918"/>
            <a:ext cx="3443463" cy="2166817"/>
            <a:chOff x="5889471" y="1205938"/>
            <a:chExt cx="2582597" cy="1625113"/>
          </a:xfrm>
        </p:grpSpPr>
        <p:sp>
          <p:nvSpPr>
            <p:cNvPr id="92" name="Down Arrow Callout 152"/>
            <p:cNvSpPr/>
            <p:nvPr/>
          </p:nvSpPr>
          <p:spPr>
            <a:xfrm>
              <a:off x="5889471" y="1205938"/>
              <a:ext cx="2582597" cy="1625113"/>
            </a:xfrm>
            <a:prstGeom prst="downArrowCallout">
              <a:avLst>
                <a:gd name="adj1" fmla="val 25776"/>
                <a:gd name="adj2" fmla="val 9254"/>
                <a:gd name="adj3" fmla="val 9254"/>
                <a:gd name="adj4" fmla="val 90746"/>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mj-ea"/>
                <a:ea typeface="+mj-ea"/>
              </a:endParaRPr>
            </a:p>
          </p:txBody>
        </p:sp>
        <p:sp>
          <p:nvSpPr>
            <p:cNvPr id="141" name="TextBox 140"/>
            <p:cNvSpPr txBox="1"/>
            <p:nvPr/>
          </p:nvSpPr>
          <p:spPr>
            <a:xfrm>
              <a:off x="6214710" y="1796315"/>
              <a:ext cx="1923767" cy="450123"/>
            </a:xfrm>
            <a:prstGeom prst="rect">
              <a:avLst/>
            </a:prstGeom>
            <a:noFill/>
          </p:spPr>
          <p:txBody>
            <a:bodyPr wrap="square" lIns="0" tIns="0" rtlCol="0" anchor="t">
              <a:spAutoFit/>
            </a:bodyPr>
            <a:lstStyle/>
            <a:p>
              <a:r>
                <a:rPr lang="zh-CN" altLang="en-US" sz="1200" dirty="0">
                  <a:solidFill>
                    <a:schemeClr val="accent5"/>
                  </a:solidFill>
                  <a:latin typeface="+mj-ea"/>
                </a:rPr>
                <a:t>单击此处添加文本单击此处添加文本</a:t>
              </a:r>
              <a:endParaRPr lang="en-US" altLang="zh-CN" sz="1200" dirty="0">
                <a:solidFill>
                  <a:schemeClr val="accent5"/>
                </a:solidFill>
                <a:latin typeface="+mj-ea"/>
              </a:endParaRPr>
            </a:p>
            <a:p>
              <a:r>
                <a:rPr lang="zh-CN" altLang="en-US" sz="1200" dirty="0">
                  <a:solidFill>
                    <a:schemeClr val="accent5"/>
                  </a:solidFill>
                  <a:latin typeface="+mj-ea"/>
                </a:rPr>
                <a:t>单击此处添加文本单击此处添加文本</a:t>
              </a:r>
              <a:endParaRPr lang="en-US" altLang="zh-CN" sz="1200" dirty="0">
                <a:solidFill>
                  <a:schemeClr val="accent5"/>
                </a:solidFill>
                <a:latin typeface="+mj-ea"/>
              </a:endParaRPr>
            </a:p>
            <a:p>
              <a:r>
                <a:rPr lang="zh-CN" altLang="en-US" sz="1200" dirty="0">
                  <a:solidFill>
                    <a:schemeClr val="accent5"/>
                  </a:solidFill>
                  <a:latin typeface="+mj-ea"/>
                </a:rPr>
                <a:t>单击此处添加文本单击此处添加文本</a:t>
              </a:r>
              <a:endParaRPr lang="en-US" altLang="zh-CN" sz="1200" dirty="0">
                <a:solidFill>
                  <a:schemeClr val="accent5"/>
                </a:solidFill>
                <a:latin typeface="+mj-ea"/>
              </a:endParaRPr>
            </a:p>
          </p:txBody>
        </p:sp>
        <p:sp>
          <p:nvSpPr>
            <p:cNvPr id="142" name="TextBox 141"/>
            <p:cNvSpPr txBox="1"/>
            <p:nvPr/>
          </p:nvSpPr>
          <p:spPr>
            <a:xfrm>
              <a:off x="6744042" y="1476395"/>
              <a:ext cx="822340" cy="246173"/>
            </a:xfrm>
            <a:prstGeom prst="rect">
              <a:avLst/>
            </a:prstGeom>
            <a:noFill/>
          </p:spPr>
          <p:txBody>
            <a:bodyPr wrap="none" lIns="0" tIns="0" rIns="0" bIns="0" rtlCol="0" anchor="t">
              <a:spAutoFit/>
            </a:bodyPr>
            <a:lstStyle/>
            <a:p>
              <a:pPr algn="ctr"/>
              <a:r>
                <a:rPr lang="zh-CN" altLang="en-US" sz="2135" dirty="0">
                  <a:solidFill>
                    <a:schemeClr val="tx2"/>
                  </a:solidFill>
                  <a:latin typeface="+mj-ea"/>
                  <a:ea typeface="+mj-ea"/>
                </a:rPr>
                <a:t>标题文字</a:t>
              </a:r>
              <a:endParaRPr lang="en-US" sz="2135" dirty="0">
                <a:solidFill>
                  <a:schemeClr val="tx2"/>
                </a:solidFill>
                <a:latin typeface="+mj-ea"/>
                <a:ea typeface="+mj-ea"/>
              </a:endParaRPr>
            </a:p>
          </p:txBody>
        </p:sp>
      </p:grpSp>
      <p:grpSp>
        <p:nvGrpSpPr>
          <p:cNvPr id="13" name="组合 12"/>
          <p:cNvGrpSpPr/>
          <p:nvPr/>
        </p:nvGrpSpPr>
        <p:grpSpPr>
          <a:xfrm>
            <a:off x="4409167" y="4096297"/>
            <a:ext cx="3443463" cy="2166817"/>
            <a:chOff x="3306875" y="3072222"/>
            <a:chExt cx="2582597" cy="1625113"/>
          </a:xfrm>
        </p:grpSpPr>
        <p:sp>
          <p:nvSpPr>
            <p:cNvPr id="59" name="Down Arrow Callout 144"/>
            <p:cNvSpPr/>
            <p:nvPr/>
          </p:nvSpPr>
          <p:spPr>
            <a:xfrm flipV="1">
              <a:off x="3306875" y="3072222"/>
              <a:ext cx="2582597" cy="1625113"/>
            </a:xfrm>
            <a:prstGeom prst="downArrowCallout">
              <a:avLst>
                <a:gd name="adj1" fmla="val 25776"/>
                <a:gd name="adj2" fmla="val 9254"/>
                <a:gd name="adj3" fmla="val 9254"/>
                <a:gd name="adj4" fmla="val 90746"/>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mj-ea"/>
                <a:ea typeface="+mj-ea"/>
              </a:endParaRPr>
            </a:p>
          </p:txBody>
        </p:sp>
        <p:sp>
          <p:nvSpPr>
            <p:cNvPr id="143" name="TextBox 142"/>
            <p:cNvSpPr txBox="1"/>
            <p:nvPr/>
          </p:nvSpPr>
          <p:spPr>
            <a:xfrm>
              <a:off x="3614990" y="3882305"/>
              <a:ext cx="1923767" cy="450123"/>
            </a:xfrm>
            <a:prstGeom prst="rect">
              <a:avLst/>
            </a:prstGeom>
            <a:noFill/>
          </p:spPr>
          <p:txBody>
            <a:bodyPr wrap="square" lIns="0" tIns="0" rtlCol="0" anchor="t">
              <a:spAutoFit/>
            </a:bodyPr>
            <a:lstStyle/>
            <a:p>
              <a:r>
                <a:rPr lang="zh-CN" altLang="en-US" sz="1200" dirty="0">
                  <a:solidFill>
                    <a:schemeClr val="accent5"/>
                  </a:solidFill>
                  <a:latin typeface="+mj-ea"/>
                </a:rPr>
                <a:t>单击此处添加文本单击此处添加文本</a:t>
              </a:r>
              <a:endParaRPr lang="en-US" altLang="zh-CN" sz="1200" dirty="0">
                <a:solidFill>
                  <a:schemeClr val="accent5"/>
                </a:solidFill>
                <a:latin typeface="+mj-ea"/>
              </a:endParaRPr>
            </a:p>
            <a:p>
              <a:r>
                <a:rPr lang="zh-CN" altLang="en-US" sz="1200" dirty="0">
                  <a:solidFill>
                    <a:schemeClr val="accent5"/>
                  </a:solidFill>
                  <a:latin typeface="+mj-ea"/>
                </a:rPr>
                <a:t>单击此处添加文本单击此处添加文本</a:t>
              </a:r>
              <a:endParaRPr lang="en-US" altLang="zh-CN" sz="1200" dirty="0">
                <a:solidFill>
                  <a:schemeClr val="accent5"/>
                </a:solidFill>
                <a:latin typeface="+mj-ea"/>
              </a:endParaRPr>
            </a:p>
            <a:p>
              <a:r>
                <a:rPr lang="zh-CN" altLang="en-US" sz="1200" dirty="0">
                  <a:solidFill>
                    <a:schemeClr val="accent5"/>
                  </a:solidFill>
                  <a:latin typeface="+mj-ea"/>
                </a:rPr>
                <a:t>单击此处添加文本单击此处添加文本</a:t>
              </a:r>
              <a:endParaRPr lang="en-US" altLang="zh-CN" sz="1200" dirty="0">
                <a:solidFill>
                  <a:schemeClr val="accent5"/>
                </a:solidFill>
                <a:latin typeface="+mj-ea"/>
              </a:endParaRPr>
            </a:p>
          </p:txBody>
        </p:sp>
        <p:sp>
          <p:nvSpPr>
            <p:cNvPr id="144" name="TextBox 143"/>
            <p:cNvSpPr txBox="1"/>
            <p:nvPr/>
          </p:nvSpPr>
          <p:spPr>
            <a:xfrm>
              <a:off x="4144322" y="3562385"/>
              <a:ext cx="822340" cy="246173"/>
            </a:xfrm>
            <a:prstGeom prst="rect">
              <a:avLst/>
            </a:prstGeom>
            <a:noFill/>
          </p:spPr>
          <p:txBody>
            <a:bodyPr wrap="none" lIns="0" tIns="0" rIns="0" bIns="0" rtlCol="0" anchor="t">
              <a:spAutoFit/>
            </a:bodyPr>
            <a:lstStyle/>
            <a:p>
              <a:pPr algn="ctr"/>
              <a:r>
                <a:rPr lang="zh-CN" altLang="en-US" sz="2135" dirty="0">
                  <a:solidFill>
                    <a:schemeClr val="bg2"/>
                  </a:solidFill>
                  <a:latin typeface="+mj-ea"/>
                  <a:ea typeface="+mj-ea"/>
                </a:rPr>
                <a:t>标题文字</a:t>
              </a:r>
              <a:endParaRPr lang="en-US" sz="2135" dirty="0">
                <a:solidFill>
                  <a:schemeClr val="bg2"/>
                </a:solidFill>
                <a:latin typeface="+mj-ea"/>
                <a:ea typeface="+mj-ea"/>
              </a:endParaRPr>
            </a:p>
          </p:txBody>
        </p:sp>
      </p:grpSp>
      <p:sp>
        <p:nvSpPr>
          <p:cNvPr id="148" name="TextBox 147"/>
          <p:cNvSpPr txBox="1"/>
          <p:nvPr/>
        </p:nvSpPr>
        <p:spPr>
          <a:xfrm>
            <a:off x="1899791" y="5262675"/>
            <a:ext cx="1641475" cy="246221"/>
          </a:xfrm>
          <a:prstGeom prst="rect">
            <a:avLst/>
          </a:prstGeom>
          <a:noFill/>
        </p:spPr>
        <p:txBody>
          <a:bodyPr wrap="none" lIns="0" tIns="0" rIns="0" bIns="0" rtlCol="0" anchor="t">
            <a:spAutoFit/>
          </a:bodyPr>
          <a:lstStyle/>
          <a:p>
            <a:pPr algn="ctr"/>
            <a:r>
              <a:rPr lang="zh-CN" altLang="en-US" sz="1600" dirty="0">
                <a:solidFill>
                  <a:schemeClr val="bg1"/>
                </a:solidFill>
                <a:latin typeface="+mj-ea"/>
                <a:ea typeface="+mj-ea"/>
              </a:rPr>
              <a:t>单击此处添加文本</a:t>
            </a:r>
            <a:endParaRPr lang="en-US" sz="1600" dirty="0">
              <a:solidFill>
                <a:schemeClr val="bg1"/>
              </a:solidFill>
              <a:latin typeface="+mj-ea"/>
              <a:ea typeface="+mj-ea"/>
            </a:endParaRPr>
          </a:p>
        </p:txBody>
      </p:sp>
      <p:sp>
        <p:nvSpPr>
          <p:cNvPr id="149" name="TextBox 148"/>
          <p:cNvSpPr txBox="1"/>
          <p:nvPr/>
        </p:nvSpPr>
        <p:spPr>
          <a:xfrm>
            <a:off x="8753623" y="4239294"/>
            <a:ext cx="1641475" cy="246221"/>
          </a:xfrm>
          <a:prstGeom prst="rect">
            <a:avLst/>
          </a:prstGeom>
          <a:noFill/>
        </p:spPr>
        <p:txBody>
          <a:bodyPr wrap="none" lIns="0" tIns="0" rIns="0" bIns="0" rtlCol="0" anchor="t">
            <a:spAutoFit/>
          </a:bodyPr>
          <a:lstStyle/>
          <a:p>
            <a:pPr algn="ctr"/>
            <a:r>
              <a:rPr lang="zh-CN" altLang="en-US" sz="1600" dirty="0">
                <a:solidFill>
                  <a:schemeClr val="bg1"/>
                </a:solidFill>
                <a:latin typeface="+mj-ea"/>
                <a:ea typeface="+mj-ea"/>
              </a:rPr>
              <a:t>单击此处添加文本</a:t>
            </a:r>
            <a:endParaRPr lang="en-US" sz="1600" dirty="0">
              <a:solidFill>
                <a:schemeClr val="bg1"/>
              </a:solidFill>
              <a:latin typeface="+mj-ea"/>
              <a:ea typeface="+mj-ea"/>
            </a:endParaRPr>
          </a:p>
        </p:txBody>
      </p:sp>
      <p:grpSp>
        <p:nvGrpSpPr>
          <p:cNvPr id="150" name="组合 149"/>
          <p:cNvGrpSpPr/>
          <p:nvPr/>
        </p:nvGrpSpPr>
        <p:grpSpPr>
          <a:xfrm>
            <a:off x="568443" y="319365"/>
            <a:ext cx="3809921" cy="420564"/>
            <a:chOff x="568442" y="319364"/>
            <a:chExt cx="3809924" cy="420565"/>
          </a:xfrm>
        </p:grpSpPr>
        <p:sp>
          <p:nvSpPr>
            <p:cNvPr id="151" name="文本框 23"/>
            <p:cNvSpPr txBox="1"/>
            <p:nvPr/>
          </p:nvSpPr>
          <p:spPr>
            <a:xfrm>
              <a:off x="665958" y="319364"/>
              <a:ext cx="1909498" cy="420565"/>
            </a:xfrm>
            <a:prstGeom prst="rect">
              <a:avLst/>
            </a:prstGeom>
            <a:noFill/>
          </p:spPr>
          <p:txBody>
            <a:bodyPr wrap="none" rtlCol="0">
              <a:spAutoFit/>
            </a:bodyPr>
            <a:lstStyle/>
            <a:p>
              <a:r>
                <a:rPr lang="zh-CN" altLang="en-US" sz="2135" dirty="0">
                  <a:solidFill>
                    <a:schemeClr val="bg1"/>
                  </a:solidFill>
                  <a:latin typeface="+mj-ea"/>
                  <a:ea typeface="+mj-ea"/>
                </a:rPr>
                <a:t>标题文字内容 </a:t>
              </a:r>
              <a:endParaRPr lang="zh-CN" altLang="en-US" sz="2135" dirty="0">
                <a:solidFill>
                  <a:schemeClr val="bg1"/>
                </a:solidFill>
                <a:latin typeface="+mj-ea"/>
                <a:ea typeface="+mj-ea"/>
              </a:endParaRP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sp>
          <p:nvSpPr>
            <p:cNvPr id="153" name="文本框 23"/>
            <p:cNvSpPr txBox="1"/>
            <p:nvPr/>
          </p:nvSpPr>
          <p:spPr>
            <a:xfrm>
              <a:off x="2306003" y="429775"/>
              <a:ext cx="2072363" cy="297455"/>
            </a:xfrm>
            <a:prstGeom prst="rect">
              <a:avLst/>
            </a:prstGeom>
            <a:noFill/>
          </p:spPr>
          <p:txBody>
            <a:bodyPr wrap="none" rtlCol="0">
              <a:spAutoFit/>
            </a:bodyPr>
            <a:lstStyle/>
            <a:p>
              <a:r>
                <a:rPr lang="en-US" altLang="zh-CN" sz="1335" dirty="0">
                  <a:solidFill>
                    <a:schemeClr val="bg1"/>
                  </a:solidFill>
                  <a:latin typeface="+mj-ea"/>
                  <a:ea typeface="+mj-ea"/>
                </a:rPr>
                <a:t>  Click here to add Title</a:t>
              </a:r>
              <a:endParaRPr lang="zh-CN" altLang="en-US" sz="1335" dirty="0">
                <a:solidFill>
                  <a:schemeClr val="bg1"/>
                </a:solidFill>
                <a:latin typeface="+mj-ea"/>
                <a:ea typeface="+mj-ea"/>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0-#ppt_w/2"/>
                                          </p:val>
                                        </p:tav>
                                        <p:tav tm="100000">
                                          <p:val>
                                            <p:strVal val="#ppt_x"/>
                                          </p:val>
                                        </p:tav>
                                      </p:tavLst>
                                    </p:anim>
                                    <p:anim calcmode="lin" valueType="num">
                                      <p:cBhvr additive="base">
                                        <p:cTn id="14" dur="500" fill="hold"/>
                                        <p:tgtEl>
                                          <p:spTgt spid="8"/>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0-#ppt_w/2"/>
                                          </p:val>
                                        </p:tav>
                                        <p:tav tm="100000">
                                          <p:val>
                                            <p:strVal val="#ppt_x"/>
                                          </p:val>
                                        </p:tav>
                                      </p:tavLst>
                                    </p:anim>
                                    <p:anim calcmode="lin" valueType="num">
                                      <p:cBhvr additive="base">
                                        <p:cTn id="18" dur="500" fill="hold"/>
                                        <p:tgtEl>
                                          <p:spTgt spid="9"/>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0-#ppt_w/2"/>
                                          </p:val>
                                        </p:tav>
                                        <p:tav tm="100000">
                                          <p:val>
                                            <p:strVal val="#ppt_x"/>
                                          </p:val>
                                        </p:tav>
                                      </p:tavLst>
                                    </p:anim>
                                    <p:anim calcmode="lin" valueType="num">
                                      <p:cBhvr additive="base">
                                        <p:cTn id="22"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anim calcmode="lin" valueType="num">
                                      <p:cBhvr>
                                        <p:cTn id="28" dur="500" fill="hold"/>
                                        <p:tgtEl>
                                          <p:spTgt spid="11"/>
                                        </p:tgtEl>
                                        <p:attrNameLst>
                                          <p:attrName>ppt_x</p:attrName>
                                        </p:attrNameLst>
                                      </p:cBhvr>
                                      <p:tavLst>
                                        <p:tav tm="0">
                                          <p:val>
                                            <p:strVal val="#ppt_x"/>
                                          </p:val>
                                        </p:tav>
                                        <p:tav tm="100000">
                                          <p:val>
                                            <p:strVal val="#ppt_x"/>
                                          </p:val>
                                        </p:tav>
                                      </p:tavLst>
                                    </p:anim>
                                    <p:anim calcmode="lin" valueType="num">
                                      <p:cBhvr>
                                        <p:cTn id="29" dur="500" fill="hold"/>
                                        <p:tgtEl>
                                          <p:spTgt spid="11"/>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anim calcmode="lin" valueType="num">
                                      <p:cBhvr>
                                        <p:cTn id="33" dur="500" fill="hold"/>
                                        <p:tgtEl>
                                          <p:spTgt spid="12"/>
                                        </p:tgtEl>
                                        <p:attrNameLst>
                                          <p:attrName>ppt_x</p:attrName>
                                        </p:attrNameLst>
                                      </p:cBhvr>
                                      <p:tavLst>
                                        <p:tav tm="0">
                                          <p:val>
                                            <p:strVal val="#ppt_x"/>
                                          </p:val>
                                        </p:tav>
                                        <p:tav tm="100000">
                                          <p:val>
                                            <p:strVal val="#ppt_x"/>
                                          </p:val>
                                        </p:tav>
                                      </p:tavLst>
                                    </p:anim>
                                    <p:anim calcmode="lin" valueType="num">
                                      <p:cBhvr>
                                        <p:cTn id="34" dur="500" fill="hold"/>
                                        <p:tgtEl>
                                          <p:spTgt spid="12"/>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anim calcmode="lin" valueType="num">
                                      <p:cBhvr>
                                        <p:cTn id="38" dur="500" fill="hold"/>
                                        <p:tgtEl>
                                          <p:spTgt spid="13"/>
                                        </p:tgtEl>
                                        <p:attrNameLst>
                                          <p:attrName>ppt_x</p:attrName>
                                        </p:attrNameLst>
                                      </p:cBhvr>
                                      <p:tavLst>
                                        <p:tav tm="0">
                                          <p:val>
                                            <p:strVal val="#ppt_x"/>
                                          </p:val>
                                        </p:tav>
                                        <p:tav tm="100000">
                                          <p:val>
                                            <p:strVal val="#ppt_x"/>
                                          </p:val>
                                        </p:tav>
                                      </p:tavLst>
                                    </p:anim>
                                    <p:anim calcmode="lin" valueType="num">
                                      <p:cBhvr>
                                        <p:cTn id="39" dur="5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grpId="0" nodeType="clickEffect">
                                  <p:stCondLst>
                                    <p:cond delay="0"/>
                                  </p:stCondLst>
                                  <p:childTnLst>
                                    <p:set>
                                      <p:cBhvr>
                                        <p:cTn id="43" dur="1" fill="hold">
                                          <p:stCondLst>
                                            <p:cond delay="0"/>
                                          </p:stCondLst>
                                        </p:cTn>
                                        <p:tgtEl>
                                          <p:spTgt spid="58"/>
                                        </p:tgtEl>
                                        <p:attrNameLst>
                                          <p:attrName>style.visibility</p:attrName>
                                        </p:attrNameLst>
                                      </p:cBhvr>
                                      <p:to>
                                        <p:strVal val="visible"/>
                                      </p:to>
                                    </p:set>
                                    <p:animEffect transition="in" filter="fade">
                                      <p:cBhvr>
                                        <p:cTn id="44" dur="500"/>
                                        <p:tgtEl>
                                          <p:spTgt spid="58"/>
                                        </p:tgtEl>
                                      </p:cBhvr>
                                    </p:animEffect>
                                    <p:anim calcmode="lin" valueType="num">
                                      <p:cBhvr>
                                        <p:cTn id="45" dur="500" fill="hold"/>
                                        <p:tgtEl>
                                          <p:spTgt spid="58"/>
                                        </p:tgtEl>
                                        <p:attrNameLst>
                                          <p:attrName>ppt_x</p:attrName>
                                        </p:attrNameLst>
                                      </p:cBhvr>
                                      <p:tavLst>
                                        <p:tav tm="0">
                                          <p:val>
                                            <p:strVal val="#ppt_x"/>
                                          </p:val>
                                        </p:tav>
                                        <p:tav tm="100000">
                                          <p:val>
                                            <p:strVal val="#ppt_x"/>
                                          </p:val>
                                        </p:tav>
                                      </p:tavLst>
                                    </p:anim>
                                    <p:anim calcmode="lin" valueType="num">
                                      <p:cBhvr>
                                        <p:cTn id="46" dur="500" fill="hold"/>
                                        <p:tgtEl>
                                          <p:spTgt spid="58"/>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0"/>
                                  </p:stCondLst>
                                  <p:childTnLst>
                                    <p:set>
                                      <p:cBhvr>
                                        <p:cTn id="48" dur="1" fill="hold">
                                          <p:stCondLst>
                                            <p:cond delay="0"/>
                                          </p:stCondLst>
                                        </p:cTn>
                                        <p:tgtEl>
                                          <p:spTgt spid="4"/>
                                        </p:tgtEl>
                                        <p:attrNameLst>
                                          <p:attrName>style.visibility</p:attrName>
                                        </p:attrNameLst>
                                      </p:cBhvr>
                                      <p:to>
                                        <p:strVal val="visible"/>
                                      </p:to>
                                    </p:set>
                                    <p:animEffect transition="in" filter="fade">
                                      <p:cBhvr>
                                        <p:cTn id="49" dur="500"/>
                                        <p:tgtEl>
                                          <p:spTgt spid="4"/>
                                        </p:tgtEl>
                                      </p:cBhvr>
                                    </p:animEffect>
                                    <p:anim calcmode="lin" valueType="num">
                                      <p:cBhvr>
                                        <p:cTn id="50" dur="500" fill="hold"/>
                                        <p:tgtEl>
                                          <p:spTgt spid="4"/>
                                        </p:tgtEl>
                                        <p:attrNameLst>
                                          <p:attrName>ppt_x</p:attrName>
                                        </p:attrNameLst>
                                      </p:cBhvr>
                                      <p:tavLst>
                                        <p:tav tm="0">
                                          <p:val>
                                            <p:strVal val="#ppt_x"/>
                                          </p:val>
                                        </p:tav>
                                        <p:tav tm="100000">
                                          <p:val>
                                            <p:strVal val="#ppt_x"/>
                                          </p:val>
                                        </p:tav>
                                      </p:tavLst>
                                    </p:anim>
                                    <p:anim calcmode="lin" valueType="num">
                                      <p:cBhvr>
                                        <p:cTn id="51" dur="5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7" presetClass="entr" presetSubtype="0" fill="hold" nodeType="clickEffect">
                                  <p:stCondLst>
                                    <p:cond delay="0"/>
                                  </p:stCondLst>
                                  <p:childTnLst>
                                    <p:set>
                                      <p:cBhvr>
                                        <p:cTn id="55" dur="1" fill="hold">
                                          <p:stCondLst>
                                            <p:cond delay="0"/>
                                          </p:stCondLst>
                                        </p:cTn>
                                        <p:tgtEl>
                                          <p:spTgt spid="5"/>
                                        </p:tgtEl>
                                        <p:attrNameLst>
                                          <p:attrName>style.visibility</p:attrName>
                                        </p:attrNameLst>
                                      </p:cBhvr>
                                      <p:to>
                                        <p:strVal val="visible"/>
                                      </p:to>
                                    </p:set>
                                    <p:animEffect transition="in" filter="fade">
                                      <p:cBhvr>
                                        <p:cTn id="56" dur="500"/>
                                        <p:tgtEl>
                                          <p:spTgt spid="5"/>
                                        </p:tgtEl>
                                      </p:cBhvr>
                                    </p:animEffect>
                                    <p:anim calcmode="lin" valueType="num">
                                      <p:cBhvr>
                                        <p:cTn id="57" dur="500" fill="hold"/>
                                        <p:tgtEl>
                                          <p:spTgt spid="5"/>
                                        </p:tgtEl>
                                        <p:attrNameLst>
                                          <p:attrName>ppt_x</p:attrName>
                                        </p:attrNameLst>
                                      </p:cBhvr>
                                      <p:tavLst>
                                        <p:tav tm="0">
                                          <p:val>
                                            <p:strVal val="#ppt_x"/>
                                          </p:val>
                                        </p:tav>
                                        <p:tav tm="100000">
                                          <p:val>
                                            <p:strVal val="#ppt_x"/>
                                          </p:val>
                                        </p:tav>
                                      </p:tavLst>
                                    </p:anim>
                                    <p:anim calcmode="lin" valueType="num">
                                      <p:cBhvr>
                                        <p:cTn id="58" dur="500" fill="hold"/>
                                        <p:tgtEl>
                                          <p:spTgt spid="5"/>
                                        </p:tgtEl>
                                        <p:attrNameLst>
                                          <p:attrName>ppt_y</p:attrName>
                                        </p:attrNameLst>
                                      </p:cBhvr>
                                      <p:tavLst>
                                        <p:tav tm="0">
                                          <p:val>
                                            <p:strVal val="#ppt_y-.1"/>
                                          </p:val>
                                        </p:tav>
                                        <p:tav tm="100000">
                                          <p:val>
                                            <p:strVal val="#ppt_y"/>
                                          </p:val>
                                        </p:tav>
                                      </p:tavLst>
                                    </p:anim>
                                  </p:childTnLst>
                                </p:cTn>
                              </p:par>
                              <p:par>
                                <p:cTn id="59" presetID="47" presetClass="entr" presetSubtype="0" fill="hold" grpId="0" nodeType="withEffect">
                                  <p:stCondLst>
                                    <p:cond delay="0"/>
                                  </p:stCondLst>
                                  <p:childTnLst>
                                    <p:set>
                                      <p:cBhvr>
                                        <p:cTn id="60" dur="1" fill="hold">
                                          <p:stCondLst>
                                            <p:cond delay="0"/>
                                          </p:stCondLst>
                                        </p:cTn>
                                        <p:tgtEl>
                                          <p:spTgt spid="148"/>
                                        </p:tgtEl>
                                        <p:attrNameLst>
                                          <p:attrName>style.visibility</p:attrName>
                                        </p:attrNameLst>
                                      </p:cBhvr>
                                      <p:to>
                                        <p:strVal val="visible"/>
                                      </p:to>
                                    </p:set>
                                    <p:animEffect transition="in" filter="fade">
                                      <p:cBhvr>
                                        <p:cTn id="61" dur="500"/>
                                        <p:tgtEl>
                                          <p:spTgt spid="148"/>
                                        </p:tgtEl>
                                      </p:cBhvr>
                                    </p:animEffect>
                                    <p:anim calcmode="lin" valueType="num">
                                      <p:cBhvr>
                                        <p:cTn id="62" dur="500" fill="hold"/>
                                        <p:tgtEl>
                                          <p:spTgt spid="148"/>
                                        </p:tgtEl>
                                        <p:attrNameLst>
                                          <p:attrName>ppt_x</p:attrName>
                                        </p:attrNameLst>
                                      </p:cBhvr>
                                      <p:tavLst>
                                        <p:tav tm="0">
                                          <p:val>
                                            <p:strVal val="#ppt_x"/>
                                          </p:val>
                                        </p:tav>
                                        <p:tav tm="100000">
                                          <p:val>
                                            <p:strVal val="#ppt_x"/>
                                          </p:val>
                                        </p:tav>
                                      </p:tavLst>
                                    </p:anim>
                                    <p:anim calcmode="lin" valueType="num">
                                      <p:cBhvr>
                                        <p:cTn id="63" dur="500" fill="hold"/>
                                        <p:tgtEl>
                                          <p:spTgt spid="148"/>
                                        </p:tgtEl>
                                        <p:attrNameLst>
                                          <p:attrName>ppt_y</p:attrName>
                                        </p:attrNameLst>
                                      </p:cBhvr>
                                      <p:tavLst>
                                        <p:tav tm="0">
                                          <p:val>
                                            <p:strVal val="#ppt_y-.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47" presetClass="entr" presetSubtype="0" fill="hold" grpId="0" nodeType="clickEffect">
                                  <p:stCondLst>
                                    <p:cond delay="0"/>
                                  </p:stCondLst>
                                  <p:childTnLst>
                                    <p:set>
                                      <p:cBhvr>
                                        <p:cTn id="67" dur="1" fill="hold">
                                          <p:stCondLst>
                                            <p:cond delay="0"/>
                                          </p:stCondLst>
                                        </p:cTn>
                                        <p:tgtEl>
                                          <p:spTgt spid="149"/>
                                        </p:tgtEl>
                                        <p:attrNameLst>
                                          <p:attrName>style.visibility</p:attrName>
                                        </p:attrNameLst>
                                      </p:cBhvr>
                                      <p:to>
                                        <p:strVal val="visible"/>
                                      </p:to>
                                    </p:set>
                                    <p:animEffect transition="in" filter="fade">
                                      <p:cBhvr>
                                        <p:cTn id="68" dur="500"/>
                                        <p:tgtEl>
                                          <p:spTgt spid="149"/>
                                        </p:tgtEl>
                                      </p:cBhvr>
                                    </p:animEffect>
                                    <p:anim calcmode="lin" valueType="num">
                                      <p:cBhvr>
                                        <p:cTn id="69" dur="500" fill="hold"/>
                                        <p:tgtEl>
                                          <p:spTgt spid="149"/>
                                        </p:tgtEl>
                                        <p:attrNameLst>
                                          <p:attrName>ppt_x</p:attrName>
                                        </p:attrNameLst>
                                      </p:cBhvr>
                                      <p:tavLst>
                                        <p:tav tm="0">
                                          <p:val>
                                            <p:strVal val="#ppt_x"/>
                                          </p:val>
                                        </p:tav>
                                        <p:tav tm="100000">
                                          <p:val>
                                            <p:strVal val="#ppt_x"/>
                                          </p:val>
                                        </p:tav>
                                      </p:tavLst>
                                    </p:anim>
                                    <p:anim calcmode="lin" valueType="num">
                                      <p:cBhvr>
                                        <p:cTn id="70" dur="500" fill="hold"/>
                                        <p:tgtEl>
                                          <p:spTgt spid="149"/>
                                        </p:tgtEl>
                                        <p:attrNameLst>
                                          <p:attrName>ppt_y</p:attrName>
                                        </p:attrNameLst>
                                      </p:cBhvr>
                                      <p:tavLst>
                                        <p:tav tm="0">
                                          <p:val>
                                            <p:strVal val="#ppt_y-.1"/>
                                          </p:val>
                                        </p:tav>
                                        <p:tav tm="100000">
                                          <p:val>
                                            <p:strVal val="#ppt_y"/>
                                          </p:val>
                                        </p:tav>
                                      </p:tavLst>
                                    </p:anim>
                                  </p:childTnLst>
                                </p:cTn>
                              </p:par>
                              <p:par>
                                <p:cTn id="71" presetID="47" presetClass="entr" presetSubtype="0" fill="hold" nodeType="withEffect">
                                  <p:stCondLst>
                                    <p:cond delay="0"/>
                                  </p:stCondLst>
                                  <p:childTnLst>
                                    <p:set>
                                      <p:cBhvr>
                                        <p:cTn id="72" dur="1" fill="hold">
                                          <p:stCondLst>
                                            <p:cond delay="0"/>
                                          </p:stCondLst>
                                        </p:cTn>
                                        <p:tgtEl>
                                          <p:spTgt spid="6"/>
                                        </p:tgtEl>
                                        <p:attrNameLst>
                                          <p:attrName>style.visibility</p:attrName>
                                        </p:attrNameLst>
                                      </p:cBhvr>
                                      <p:to>
                                        <p:strVal val="visible"/>
                                      </p:to>
                                    </p:set>
                                    <p:animEffect transition="in" filter="fade">
                                      <p:cBhvr>
                                        <p:cTn id="73" dur="500"/>
                                        <p:tgtEl>
                                          <p:spTgt spid="6"/>
                                        </p:tgtEl>
                                      </p:cBhvr>
                                    </p:animEffect>
                                    <p:anim calcmode="lin" valueType="num">
                                      <p:cBhvr>
                                        <p:cTn id="74" dur="500" fill="hold"/>
                                        <p:tgtEl>
                                          <p:spTgt spid="6"/>
                                        </p:tgtEl>
                                        <p:attrNameLst>
                                          <p:attrName>ppt_x</p:attrName>
                                        </p:attrNameLst>
                                      </p:cBhvr>
                                      <p:tavLst>
                                        <p:tav tm="0">
                                          <p:val>
                                            <p:strVal val="#ppt_x"/>
                                          </p:val>
                                        </p:tav>
                                        <p:tav tm="100000">
                                          <p:val>
                                            <p:strVal val="#ppt_x"/>
                                          </p:val>
                                        </p:tav>
                                      </p:tavLst>
                                    </p:anim>
                                    <p:anim calcmode="lin" valueType="num">
                                      <p:cBhvr>
                                        <p:cTn id="75"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148" grpId="0"/>
      <p:bldP spid="14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568443" y="319365"/>
            <a:ext cx="3809921" cy="420564"/>
            <a:chOff x="568442" y="319364"/>
            <a:chExt cx="3809924" cy="420565"/>
          </a:xfrm>
        </p:grpSpPr>
        <p:sp>
          <p:nvSpPr>
            <p:cNvPr id="151" name="文本框 23"/>
            <p:cNvSpPr txBox="1"/>
            <p:nvPr/>
          </p:nvSpPr>
          <p:spPr>
            <a:xfrm>
              <a:off x="665958" y="319364"/>
              <a:ext cx="1909498" cy="420565"/>
            </a:xfrm>
            <a:prstGeom prst="rect">
              <a:avLst/>
            </a:prstGeom>
            <a:noFill/>
          </p:spPr>
          <p:txBody>
            <a:bodyPr wrap="none" rtlCol="0">
              <a:spAutoFit/>
            </a:bodyPr>
            <a:lstStyle/>
            <a:p>
              <a:r>
                <a:rPr lang="zh-CN" altLang="en-US" sz="2135" dirty="0">
                  <a:solidFill>
                    <a:schemeClr val="bg1"/>
                  </a:solidFill>
                  <a:latin typeface="+mj-ea"/>
                  <a:ea typeface="+mj-ea"/>
                </a:rPr>
                <a:t>标题文字内容 </a:t>
              </a:r>
              <a:endParaRPr lang="zh-CN" altLang="en-US" sz="2135" dirty="0">
                <a:solidFill>
                  <a:schemeClr val="bg1"/>
                </a:solidFill>
                <a:latin typeface="+mj-ea"/>
                <a:ea typeface="+mj-ea"/>
              </a:endParaRP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sp>
          <p:nvSpPr>
            <p:cNvPr id="153" name="文本框 23"/>
            <p:cNvSpPr txBox="1"/>
            <p:nvPr/>
          </p:nvSpPr>
          <p:spPr>
            <a:xfrm>
              <a:off x="2306003" y="429775"/>
              <a:ext cx="2072363" cy="297455"/>
            </a:xfrm>
            <a:prstGeom prst="rect">
              <a:avLst/>
            </a:prstGeom>
            <a:noFill/>
          </p:spPr>
          <p:txBody>
            <a:bodyPr wrap="none" rtlCol="0">
              <a:spAutoFit/>
            </a:bodyPr>
            <a:lstStyle/>
            <a:p>
              <a:r>
                <a:rPr lang="en-US" altLang="zh-CN" sz="1335" dirty="0">
                  <a:solidFill>
                    <a:schemeClr val="bg1"/>
                  </a:solidFill>
                  <a:latin typeface="+mj-ea"/>
                  <a:ea typeface="+mj-ea"/>
                </a:rPr>
                <a:t>  Click here to add Title</a:t>
              </a:r>
              <a:endParaRPr lang="zh-CN" altLang="en-US" sz="1335" dirty="0">
                <a:solidFill>
                  <a:schemeClr val="bg1"/>
                </a:solidFill>
                <a:latin typeface="+mj-ea"/>
                <a:ea typeface="+mj-ea"/>
              </a:endParaRPr>
            </a:p>
          </p:txBody>
        </p:sp>
      </p:grpSp>
      <p:sp>
        <p:nvSpPr>
          <p:cNvPr id="49" name="Block Arc 51"/>
          <p:cNvSpPr/>
          <p:nvPr/>
        </p:nvSpPr>
        <p:spPr>
          <a:xfrm>
            <a:off x="1234344" y="2665633"/>
            <a:ext cx="2217579" cy="2217579"/>
          </a:xfrm>
          <a:prstGeom prst="blockArc">
            <a:avLst>
              <a:gd name="adj1" fmla="val 10800000"/>
              <a:gd name="adj2" fmla="val 3"/>
              <a:gd name="adj3" fmla="val 15291"/>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mj-ea"/>
              <a:ea typeface="+mj-ea"/>
            </a:endParaRPr>
          </a:p>
        </p:txBody>
      </p:sp>
      <p:sp>
        <p:nvSpPr>
          <p:cNvPr id="54" name="Block Arc 53"/>
          <p:cNvSpPr/>
          <p:nvPr/>
        </p:nvSpPr>
        <p:spPr>
          <a:xfrm>
            <a:off x="4987260" y="2665633"/>
            <a:ext cx="2217579" cy="2217579"/>
          </a:xfrm>
          <a:prstGeom prst="blockArc">
            <a:avLst>
              <a:gd name="adj1" fmla="val 10800000"/>
              <a:gd name="adj2" fmla="val 3"/>
              <a:gd name="adj3" fmla="val 15291"/>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mj-ea"/>
              <a:ea typeface="+mj-ea"/>
            </a:endParaRPr>
          </a:p>
        </p:txBody>
      </p:sp>
      <p:sp>
        <p:nvSpPr>
          <p:cNvPr id="56" name="Block Arc 55"/>
          <p:cNvSpPr/>
          <p:nvPr/>
        </p:nvSpPr>
        <p:spPr>
          <a:xfrm>
            <a:off x="8740079" y="2665633"/>
            <a:ext cx="2217579" cy="2217579"/>
          </a:xfrm>
          <a:prstGeom prst="blockArc">
            <a:avLst>
              <a:gd name="adj1" fmla="val 10800000"/>
              <a:gd name="adj2" fmla="val 3"/>
              <a:gd name="adj3" fmla="val 15291"/>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mj-ea"/>
              <a:ea typeface="+mj-ea"/>
            </a:endParaRPr>
          </a:p>
        </p:txBody>
      </p:sp>
      <p:sp>
        <p:nvSpPr>
          <p:cNvPr id="65" name="TextBox 64"/>
          <p:cNvSpPr txBox="1"/>
          <p:nvPr/>
        </p:nvSpPr>
        <p:spPr>
          <a:xfrm>
            <a:off x="1704573" y="4646979"/>
            <a:ext cx="1231106" cy="369332"/>
          </a:xfrm>
          <a:prstGeom prst="rect">
            <a:avLst/>
          </a:prstGeom>
          <a:noFill/>
        </p:spPr>
        <p:txBody>
          <a:bodyPr wrap="none" lIns="0" tIns="0" rIns="0" bIns="0" rtlCol="0" anchor="ctr">
            <a:spAutoFit/>
          </a:bodyPr>
          <a:lstStyle/>
          <a:p>
            <a:pPr algn="ctr" defTabSz="1218565">
              <a:spcBef>
                <a:spcPct val="20000"/>
              </a:spcBef>
              <a:defRPr/>
            </a:pPr>
            <a:r>
              <a:rPr lang="zh-CN" altLang="en-US" sz="2400" dirty="0">
                <a:solidFill>
                  <a:schemeClr val="tx2"/>
                </a:solidFill>
              </a:rPr>
              <a:t>标题文字</a:t>
            </a:r>
            <a:endParaRPr lang="en-US" sz="2400" dirty="0">
              <a:solidFill>
                <a:schemeClr val="tx2"/>
              </a:solidFill>
            </a:endParaRPr>
          </a:p>
        </p:txBody>
      </p:sp>
      <p:sp>
        <p:nvSpPr>
          <p:cNvPr id="66" name="TextBox 65"/>
          <p:cNvSpPr txBox="1"/>
          <p:nvPr/>
        </p:nvSpPr>
        <p:spPr>
          <a:xfrm>
            <a:off x="3576419" y="2693231"/>
            <a:ext cx="1231106" cy="369332"/>
          </a:xfrm>
          <a:prstGeom prst="rect">
            <a:avLst/>
          </a:prstGeom>
          <a:noFill/>
        </p:spPr>
        <p:txBody>
          <a:bodyPr wrap="none" lIns="0" tIns="0" rIns="0" bIns="0" rtlCol="0" anchor="ctr">
            <a:spAutoFit/>
          </a:bodyPr>
          <a:lstStyle/>
          <a:p>
            <a:pPr algn="ctr" defTabSz="1218565">
              <a:spcBef>
                <a:spcPct val="20000"/>
              </a:spcBef>
              <a:defRPr/>
            </a:pPr>
            <a:r>
              <a:rPr lang="zh-CN" altLang="en-US" sz="2400" dirty="0">
                <a:solidFill>
                  <a:schemeClr val="bg2"/>
                </a:solidFill>
              </a:rPr>
              <a:t>标题文字</a:t>
            </a:r>
            <a:endParaRPr lang="en-US" altLang="zh-CN" sz="2400" dirty="0">
              <a:solidFill>
                <a:schemeClr val="bg2"/>
              </a:solidFill>
            </a:endParaRPr>
          </a:p>
        </p:txBody>
      </p:sp>
      <p:sp>
        <p:nvSpPr>
          <p:cNvPr id="67" name="TextBox 66"/>
          <p:cNvSpPr txBox="1"/>
          <p:nvPr/>
        </p:nvSpPr>
        <p:spPr>
          <a:xfrm>
            <a:off x="5510991" y="4646979"/>
            <a:ext cx="1231106" cy="369332"/>
          </a:xfrm>
          <a:prstGeom prst="rect">
            <a:avLst/>
          </a:prstGeom>
          <a:noFill/>
        </p:spPr>
        <p:txBody>
          <a:bodyPr wrap="none" lIns="0" tIns="0" rIns="0" bIns="0" rtlCol="0" anchor="ctr">
            <a:spAutoFit/>
          </a:bodyPr>
          <a:lstStyle/>
          <a:p>
            <a:pPr algn="ctr" defTabSz="1218565">
              <a:spcBef>
                <a:spcPct val="20000"/>
              </a:spcBef>
              <a:defRPr/>
            </a:pPr>
            <a:r>
              <a:rPr lang="zh-CN" altLang="en-US" sz="2400" dirty="0">
                <a:solidFill>
                  <a:schemeClr val="tx2"/>
                </a:solidFill>
              </a:rPr>
              <a:t>标题文字</a:t>
            </a:r>
            <a:endParaRPr lang="en-US" altLang="zh-CN" sz="2400" dirty="0">
              <a:solidFill>
                <a:schemeClr val="tx2"/>
              </a:solidFill>
            </a:endParaRPr>
          </a:p>
        </p:txBody>
      </p:sp>
      <p:sp>
        <p:nvSpPr>
          <p:cNvPr id="68" name="TextBox 67"/>
          <p:cNvSpPr txBox="1"/>
          <p:nvPr/>
        </p:nvSpPr>
        <p:spPr>
          <a:xfrm>
            <a:off x="7362884" y="2693231"/>
            <a:ext cx="1231106" cy="369332"/>
          </a:xfrm>
          <a:prstGeom prst="rect">
            <a:avLst/>
          </a:prstGeom>
          <a:noFill/>
        </p:spPr>
        <p:txBody>
          <a:bodyPr wrap="none" lIns="0" tIns="0" rIns="0" bIns="0" rtlCol="0" anchor="ctr">
            <a:spAutoFit/>
          </a:bodyPr>
          <a:lstStyle/>
          <a:p>
            <a:pPr algn="ctr" defTabSz="1218565">
              <a:spcBef>
                <a:spcPct val="20000"/>
              </a:spcBef>
              <a:defRPr/>
            </a:pPr>
            <a:r>
              <a:rPr lang="zh-CN" altLang="en-US" sz="2400" dirty="0">
                <a:solidFill>
                  <a:schemeClr val="bg2"/>
                </a:solidFill>
              </a:rPr>
              <a:t>标题文字</a:t>
            </a:r>
            <a:endParaRPr lang="en-US" altLang="zh-CN" sz="2400" dirty="0">
              <a:solidFill>
                <a:schemeClr val="bg2"/>
              </a:solidFill>
            </a:endParaRPr>
          </a:p>
        </p:txBody>
      </p:sp>
      <p:sp>
        <p:nvSpPr>
          <p:cNvPr id="69" name="TextBox 68"/>
          <p:cNvSpPr txBox="1"/>
          <p:nvPr/>
        </p:nvSpPr>
        <p:spPr>
          <a:xfrm>
            <a:off x="9283117" y="4646979"/>
            <a:ext cx="1231106" cy="369332"/>
          </a:xfrm>
          <a:prstGeom prst="rect">
            <a:avLst/>
          </a:prstGeom>
          <a:noFill/>
        </p:spPr>
        <p:txBody>
          <a:bodyPr wrap="none" lIns="0" tIns="0" rIns="0" bIns="0" rtlCol="0" anchor="ctr">
            <a:spAutoFit/>
          </a:bodyPr>
          <a:lstStyle/>
          <a:p>
            <a:pPr algn="ctr" defTabSz="1218565">
              <a:spcBef>
                <a:spcPct val="20000"/>
              </a:spcBef>
              <a:defRPr/>
            </a:pPr>
            <a:r>
              <a:rPr lang="zh-CN" altLang="en-US" sz="2400" dirty="0">
                <a:solidFill>
                  <a:schemeClr val="tx2"/>
                </a:solidFill>
              </a:rPr>
              <a:t>标题文字</a:t>
            </a:r>
            <a:endParaRPr lang="en-US" altLang="zh-CN" sz="2400" dirty="0">
              <a:solidFill>
                <a:schemeClr val="tx2"/>
              </a:solidFill>
            </a:endParaRPr>
          </a:p>
        </p:txBody>
      </p:sp>
      <p:sp>
        <p:nvSpPr>
          <p:cNvPr id="53" name="Block Arc 52"/>
          <p:cNvSpPr/>
          <p:nvPr/>
        </p:nvSpPr>
        <p:spPr>
          <a:xfrm rot="10800000">
            <a:off x="3109828" y="2662751"/>
            <a:ext cx="2217579" cy="2217579"/>
          </a:xfrm>
          <a:prstGeom prst="blockArc">
            <a:avLst>
              <a:gd name="adj1" fmla="val 10800000"/>
              <a:gd name="adj2" fmla="val 3"/>
              <a:gd name="adj3" fmla="val 15291"/>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mj-ea"/>
              <a:ea typeface="+mj-ea"/>
            </a:endParaRPr>
          </a:p>
        </p:txBody>
      </p:sp>
      <p:sp>
        <p:nvSpPr>
          <p:cNvPr id="55" name="Block Arc 54"/>
          <p:cNvSpPr/>
          <p:nvPr/>
        </p:nvSpPr>
        <p:spPr>
          <a:xfrm rot="10800000">
            <a:off x="6862745" y="2662751"/>
            <a:ext cx="2217579" cy="2217579"/>
          </a:xfrm>
          <a:prstGeom prst="blockArc">
            <a:avLst>
              <a:gd name="adj1" fmla="val 10800000"/>
              <a:gd name="adj2" fmla="val 3"/>
              <a:gd name="adj3" fmla="val 15291"/>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mj-ea"/>
              <a:ea typeface="+mj-ea"/>
            </a:endParaRPr>
          </a:p>
        </p:txBody>
      </p:sp>
      <p:grpSp>
        <p:nvGrpSpPr>
          <p:cNvPr id="3" name="组合 2"/>
          <p:cNvGrpSpPr/>
          <p:nvPr/>
        </p:nvGrpSpPr>
        <p:grpSpPr>
          <a:xfrm>
            <a:off x="1716039" y="3179622"/>
            <a:ext cx="1233652" cy="1233652"/>
            <a:chOff x="1318780" y="2410117"/>
            <a:chExt cx="806358" cy="806358"/>
          </a:xfrm>
        </p:grpSpPr>
        <p:grpSp>
          <p:nvGrpSpPr>
            <p:cNvPr id="97" name="组合 96"/>
            <p:cNvGrpSpPr/>
            <p:nvPr/>
          </p:nvGrpSpPr>
          <p:grpSpPr>
            <a:xfrm>
              <a:off x="1318780" y="2410117"/>
              <a:ext cx="806358" cy="806358"/>
              <a:chOff x="3724322" y="1908536"/>
              <a:chExt cx="1329153" cy="1329153"/>
            </a:xfrm>
          </p:grpSpPr>
          <p:sp>
            <p:nvSpPr>
              <p:cNvPr id="102" name="椭圆 101"/>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104" name="椭圆 103"/>
              <p:cNvSpPr/>
              <p:nvPr/>
            </p:nvSpPr>
            <p:spPr>
              <a:xfrm>
                <a:off x="3839838" y="2024052"/>
                <a:ext cx="1098122" cy="1098122"/>
              </a:xfrm>
              <a:prstGeom prst="ellipse">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solidFill>
                    <a:schemeClr val="tx1"/>
                  </a:solidFill>
                </a:endParaRPr>
              </a:p>
            </p:txBody>
          </p:sp>
        </p:grpSp>
        <p:sp>
          <p:nvSpPr>
            <p:cNvPr id="105" name="Freeform 116"/>
            <p:cNvSpPr>
              <a:spLocks noEditPoints="1"/>
            </p:cNvSpPr>
            <p:nvPr/>
          </p:nvSpPr>
          <p:spPr bwMode="auto">
            <a:xfrm>
              <a:off x="1497123" y="2652994"/>
              <a:ext cx="397548" cy="320603"/>
            </a:xfrm>
            <a:custGeom>
              <a:avLst/>
              <a:gdLst/>
              <a:ahLst/>
              <a:cxnLst>
                <a:cxn ang="0">
                  <a:pos x="55" y="27"/>
                </a:cxn>
                <a:cxn ang="0">
                  <a:pos x="54" y="27"/>
                </a:cxn>
                <a:cxn ang="0">
                  <a:pos x="54" y="27"/>
                </a:cxn>
                <a:cxn ang="0">
                  <a:pos x="53" y="27"/>
                </a:cxn>
                <a:cxn ang="0">
                  <a:pos x="28" y="6"/>
                </a:cxn>
                <a:cxn ang="0">
                  <a:pos x="4" y="27"/>
                </a:cxn>
                <a:cxn ang="0">
                  <a:pos x="3" y="27"/>
                </a:cxn>
                <a:cxn ang="0">
                  <a:pos x="2" y="27"/>
                </a:cxn>
                <a:cxn ang="0">
                  <a:pos x="0" y="24"/>
                </a:cxn>
                <a:cxn ang="0">
                  <a:pos x="0" y="23"/>
                </a:cxn>
                <a:cxn ang="0">
                  <a:pos x="26" y="1"/>
                </a:cxn>
                <a:cxn ang="0">
                  <a:pos x="31" y="1"/>
                </a:cxn>
                <a:cxn ang="0">
                  <a:pos x="40" y="8"/>
                </a:cxn>
                <a:cxn ang="0">
                  <a:pos x="40" y="1"/>
                </a:cxn>
                <a:cxn ang="0">
                  <a:pos x="41" y="0"/>
                </a:cxn>
                <a:cxn ang="0">
                  <a:pos x="48" y="0"/>
                </a:cxn>
                <a:cxn ang="0">
                  <a:pos x="49" y="1"/>
                </a:cxn>
                <a:cxn ang="0">
                  <a:pos x="49" y="16"/>
                </a:cxn>
                <a:cxn ang="0">
                  <a:pos x="57" y="23"/>
                </a:cxn>
                <a:cxn ang="0">
                  <a:pos x="57" y="24"/>
                </a:cxn>
                <a:cxn ang="0">
                  <a:pos x="55" y="27"/>
                </a:cxn>
                <a:cxn ang="0">
                  <a:pos x="49" y="44"/>
                </a:cxn>
                <a:cxn ang="0">
                  <a:pos x="47" y="46"/>
                </a:cxn>
                <a:cxn ang="0">
                  <a:pos x="33" y="46"/>
                </a:cxn>
                <a:cxn ang="0">
                  <a:pos x="33" y="32"/>
                </a:cxn>
                <a:cxn ang="0">
                  <a:pos x="24" y="32"/>
                </a:cxn>
                <a:cxn ang="0">
                  <a:pos x="24" y="46"/>
                </a:cxn>
                <a:cxn ang="0">
                  <a:pos x="10" y="46"/>
                </a:cxn>
                <a:cxn ang="0">
                  <a:pos x="8" y="44"/>
                </a:cxn>
                <a:cxn ang="0">
                  <a:pos x="8" y="27"/>
                </a:cxn>
                <a:cxn ang="0">
                  <a:pos x="8" y="26"/>
                </a:cxn>
                <a:cxn ang="0">
                  <a:pos x="28" y="9"/>
                </a:cxn>
                <a:cxn ang="0">
                  <a:pos x="49" y="26"/>
                </a:cxn>
                <a:cxn ang="0">
                  <a:pos x="49" y="27"/>
                </a:cxn>
                <a:cxn ang="0">
                  <a:pos x="49" y="44"/>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chemeClr val="bg1"/>
            </a:solidFill>
            <a:ln w="9525">
              <a:noFill/>
              <a:round/>
            </a:ln>
          </p:spPr>
          <p:txBody>
            <a:bodyPr vert="horz" wrap="square" lIns="121920" tIns="60960" rIns="121920" bIns="60960" numCol="1" anchor="t" anchorCtr="0" compatLnSpc="1"/>
            <a:lstStyle/>
            <a:p>
              <a:endParaRPr lang="en-US" sz="2400"/>
            </a:p>
          </p:txBody>
        </p:sp>
      </p:grpSp>
      <p:grpSp>
        <p:nvGrpSpPr>
          <p:cNvPr id="14" name="组合 13"/>
          <p:cNvGrpSpPr/>
          <p:nvPr/>
        </p:nvGrpSpPr>
        <p:grpSpPr>
          <a:xfrm>
            <a:off x="3601790" y="3179622"/>
            <a:ext cx="1233652" cy="1233652"/>
            <a:chOff x="2701342" y="2384716"/>
            <a:chExt cx="925239" cy="925239"/>
          </a:xfrm>
        </p:grpSpPr>
        <p:grpSp>
          <p:nvGrpSpPr>
            <p:cNvPr id="107" name="组合 106"/>
            <p:cNvGrpSpPr/>
            <p:nvPr/>
          </p:nvGrpSpPr>
          <p:grpSpPr>
            <a:xfrm>
              <a:off x="2701342" y="2384716"/>
              <a:ext cx="925239" cy="925239"/>
              <a:chOff x="3724322" y="1908536"/>
              <a:chExt cx="1329153" cy="1329153"/>
            </a:xfrm>
          </p:grpSpPr>
          <p:sp>
            <p:nvSpPr>
              <p:cNvPr id="110" name="椭圆 109"/>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113" name="椭圆 112"/>
              <p:cNvSpPr/>
              <p:nvPr/>
            </p:nvSpPr>
            <p:spPr>
              <a:xfrm>
                <a:off x="3839838" y="2024052"/>
                <a:ext cx="1098122" cy="1098122"/>
              </a:xfrm>
              <a:prstGeom prst="ellipse">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solidFill>
                    <a:schemeClr val="tx1"/>
                  </a:solidFill>
                </a:endParaRPr>
              </a:p>
            </p:txBody>
          </p:sp>
        </p:grpSp>
        <p:sp>
          <p:nvSpPr>
            <p:cNvPr id="88" name="Freeform 105"/>
            <p:cNvSpPr>
              <a:spLocks noEditPoints="1"/>
            </p:cNvSpPr>
            <p:nvPr/>
          </p:nvSpPr>
          <p:spPr bwMode="auto">
            <a:xfrm>
              <a:off x="2943474" y="2657050"/>
              <a:ext cx="433281" cy="427002"/>
            </a:xfrm>
            <a:custGeom>
              <a:avLst/>
              <a:gdLst/>
              <a:ahLst/>
              <a:cxnLst>
                <a:cxn ang="0">
                  <a:pos x="59" y="63"/>
                </a:cxn>
                <a:cxn ang="0">
                  <a:pos x="55" y="61"/>
                </a:cxn>
                <a:cxn ang="0">
                  <a:pos x="42" y="48"/>
                </a:cxn>
                <a:cxn ang="0">
                  <a:pos x="27" y="53"/>
                </a:cxn>
                <a:cxn ang="0">
                  <a:pos x="0" y="26"/>
                </a:cxn>
                <a:cxn ang="0">
                  <a:pos x="27" y="0"/>
                </a:cxn>
                <a:cxn ang="0">
                  <a:pos x="54" y="26"/>
                </a:cxn>
                <a:cxn ang="0">
                  <a:pos x="49" y="41"/>
                </a:cxn>
                <a:cxn ang="0">
                  <a:pos x="62" y="54"/>
                </a:cxn>
                <a:cxn ang="0">
                  <a:pos x="64" y="58"/>
                </a:cxn>
                <a:cxn ang="0">
                  <a:pos x="59" y="63"/>
                </a:cxn>
                <a:cxn ang="0">
                  <a:pos x="27" y="9"/>
                </a:cxn>
                <a:cxn ang="0">
                  <a:pos x="10" y="26"/>
                </a:cxn>
                <a:cxn ang="0">
                  <a:pos x="27" y="43"/>
                </a:cxn>
                <a:cxn ang="0">
                  <a:pos x="44" y="26"/>
                </a:cxn>
                <a:cxn ang="0">
                  <a:pos x="27" y="9"/>
                </a:cxn>
              </a:cxnLst>
              <a:rect l="0" t="0" r="r" b="b"/>
              <a:pathLst>
                <a:path w="64" h="63">
                  <a:moveTo>
                    <a:pt x="59" y="63"/>
                  </a:moveTo>
                  <a:cubicBezTo>
                    <a:pt x="57" y="63"/>
                    <a:pt x="56" y="62"/>
                    <a:pt x="55" y="61"/>
                  </a:cubicBezTo>
                  <a:cubicBezTo>
                    <a:pt x="42" y="48"/>
                    <a:pt x="42" y="48"/>
                    <a:pt x="42" y="48"/>
                  </a:cubicBezTo>
                  <a:cubicBezTo>
                    <a:pt x="38" y="51"/>
                    <a:pt x="33" y="53"/>
                    <a:pt x="27" y="53"/>
                  </a:cubicBezTo>
                  <a:cubicBezTo>
                    <a:pt x="12" y="53"/>
                    <a:pt x="0" y="41"/>
                    <a:pt x="0" y="26"/>
                  </a:cubicBezTo>
                  <a:cubicBezTo>
                    <a:pt x="0" y="12"/>
                    <a:pt x="12" y="0"/>
                    <a:pt x="27" y="0"/>
                  </a:cubicBezTo>
                  <a:cubicBezTo>
                    <a:pt x="42" y="0"/>
                    <a:pt x="54" y="12"/>
                    <a:pt x="54" y="26"/>
                  </a:cubicBezTo>
                  <a:cubicBezTo>
                    <a:pt x="54" y="32"/>
                    <a:pt x="52" y="37"/>
                    <a:pt x="49" y="41"/>
                  </a:cubicBezTo>
                  <a:cubicBezTo>
                    <a:pt x="62" y="54"/>
                    <a:pt x="62" y="54"/>
                    <a:pt x="62" y="54"/>
                  </a:cubicBezTo>
                  <a:cubicBezTo>
                    <a:pt x="63" y="55"/>
                    <a:pt x="64" y="57"/>
                    <a:pt x="64" y="58"/>
                  </a:cubicBezTo>
                  <a:cubicBezTo>
                    <a:pt x="64" y="61"/>
                    <a:pt x="61" y="63"/>
                    <a:pt x="59" y="63"/>
                  </a:cubicBezTo>
                  <a:close/>
                  <a:moveTo>
                    <a:pt x="27" y="9"/>
                  </a:moveTo>
                  <a:cubicBezTo>
                    <a:pt x="18" y="9"/>
                    <a:pt x="10" y="17"/>
                    <a:pt x="10" y="26"/>
                  </a:cubicBezTo>
                  <a:cubicBezTo>
                    <a:pt x="10" y="36"/>
                    <a:pt x="18" y="43"/>
                    <a:pt x="27" y="43"/>
                  </a:cubicBezTo>
                  <a:cubicBezTo>
                    <a:pt x="37" y="43"/>
                    <a:pt x="44" y="36"/>
                    <a:pt x="44" y="26"/>
                  </a:cubicBezTo>
                  <a:cubicBezTo>
                    <a:pt x="44" y="17"/>
                    <a:pt x="37" y="9"/>
                    <a:pt x="27" y="9"/>
                  </a:cubicBezTo>
                  <a:close/>
                </a:path>
              </a:pathLst>
            </a:custGeom>
            <a:solidFill>
              <a:schemeClr val="bg1"/>
            </a:solidFill>
            <a:ln w="9525">
              <a:noFill/>
              <a:round/>
            </a:ln>
          </p:spPr>
          <p:txBody>
            <a:bodyPr vert="horz" wrap="square" lIns="121920" tIns="60960" rIns="121920" bIns="60960" numCol="1" anchor="t" anchorCtr="0" compatLnSpc="1"/>
            <a:lstStyle/>
            <a:p>
              <a:endParaRPr lang="en-US" sz="2400" dirty="0">
                <a:solidFill>
                  <a:schemeClr val="accent3">
                    <a:lumMod val="50000"/>
                  </a:schemeClr>
                </a:solidFill>
              </a:endParaRPr>
            </a:p>
          </p:txBody>
        </p:sp>
      </p:grpSp>
      <p:grpSp>
        <p:nvGrpSpPr>
          <p:cNvPr id="15" name="组合 14"/>
          <p:cNvGrpSpPr/>
          <p:nvPr/>
        </p:nvGrpSpPr>
        <p:grpSpPr>
          <a:xfrm>
            <a:off x="7361610" y="3142733"/>
            <a:ext cx="1233652" cy="1233652"/>
            <a:chOff x="5521207" y="2357049"/>
            <a:chExt cx="925239" cy="925239"/>
          </a:xfrm>
        </p:grpSpPr>
        <p:grpSp>
          <p:nvGrpSpPr>
            <p:cNvPr id="131" name="组合 130"/>
            <p:cNvGrpSpPr/>
            <p:nvPr/>
          </p:nvGrpSpPr>
          <p:grpSpPr>
            <a:xfrm>
              <a:off x="5521207" y="2357049"/>
              <a:ext cx="925239" cy="925239"/>
              <a:chOff x="3724322" y="1908536"/>
              <a:chExt cx="1329153" cy="1329153"/>
            </a:xfrm>
          </p:grpSpPr>
          <p:sp>
            <p:nvSpPr>
              <p:cNvPr id="133" name="椭圆 132"/>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134" name="椭圆 133"/>
              <p:cNvSpPr/>
              <p:nvPr/>
            </p:nvSpPr>
            <p:spPr>
              <a:xfrm>
                <a:off x="3839838" y="2024052"/>
                <a:ext cx="1098122" cy="1098122"/>
              </a:xfrm>
              <a:prstGeom prst="ellipse">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solidFill>
                    <a:schemeClr val="tx1"/>
                  </a:solidFill>
                </a:endParaRPr>
              </a:p>
            </p:txBody>
          </p:sp>
        </p:grpSp>
        <p:sp>
          <p:nvSpPr>
            <p:cNvPr id="90" name="Freeform 45"/>
            <p:cNvSpPr>
              <a:spLocks noEditPoints="1"/>
            </p:cNvSpPr>
            <p:nvPr/>
          </p:nvSpPr>
          <p:spPr bwMode="auto">
            <a:xfrm>
              <a:off x="5784023" y="2620287"/>
              <a:ext cx="389255" cy="389255"/>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bg1"/>
            </a:solidFill>
            <a:ln w="9525">
              <a:noFill/>
              <a:round/>
            </a:ln>
          </p:spPr>
          <p:txBody>
            <a:bodyPr vert="horz" wrap="square" lIns="121920" tIns="60960" rIns="121920" bIns="60960" numCol="1" anchor="t" anchorCtr="0" compatLnSpc="1"/>
            <a:lstStyle/>
            <a:p>
              <a:endParaRPr lang="en-US" sz="2400"/>
            </a:p>
          </p:txBody>
        </p:sp>
      </p:grpSp>
      <p:grpSp>
        <p:nvGrpSpPr>
          <p:cNvPr id="16" name="组合 15"/>
          <p:cNvGrpSpPr/>
          <p:nvPr/>
        </p:nvGrpSpPr>
        <p:grpSpPr>
          <a:xfrm>
            <a:off x="9247361" y="3152477"/>
            <a:ext cx="1233652" cy="1233652"/>
            <a:chOff x="6935520" y="2364357"/>
            <a:chExt cx="925239" cy="925239"/>
          </a:xfrm>
        </p:grpSpPr>
        <p:grpSp>
          <p:nvGrpSpPr>
            <p:cNvPr id="136" name="组合 135"/>
            <p:cNvGrpSpPr/>
            <p:nvPr/>
          </p:nvGrpSpPr>
          <p:grpSpPr>
            <a:xfrm>
              <a:off x="6935520" y="2364357"/>
              <a:ext cx="925239" cy="925239"/>
              <a:chOff x="3724322" y="1908536"/>
              <a:chExt cx="1329153" cy="1329153"/>
            </a:xfrm>
          </p:grpSpPr>
          <p:sp>
            <p:nvSpPr>
              <p:cNvPr id="139" name="椭圆 138"/>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145" name="椭圆 144"/>
              <p:cNvSpPr/>
              <p:nvPr/>
            </p:nvSpPr>
            <p:spPr>
              <a:xfrm>
                <a:off x="3839838" y="2024052"/>
                <a:ext cx="1098122" cy="1098122"/>
              </a:xfrm>
              <a:prstGeom prst="ellipse">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solidFill>
                    <a:schemeClr val="tx1"/>
                  </a:solidFill>
                </a:endParaRPr>
              </a:p>
            </p:txBody>
          </p:sp>
        </p:grpSp>
        <p:sp>
          <p:nvSpPr>
            <p:cNvPr id="89" name="Freeform 62"/>
            <p:cNvSpPr>
              <a:spLocks noChangeAspect="1" noEditPoints="1"/>
            </p:cNvSpPr>
            <p:nvPr/>
          </p:nvSpPr>
          <p:spPr bwMode="auto">
            <a:xfrm>
              <a:off x="7183365" y="2621245"/>
              <a:ext cx="423615" cy="427002"/>
            </a:xfrm>
            <a:custGeom>
              <a:avLst/>
              <a:gdLst/>
              <a:ahLst/>
              <a:cxnLst>
                <a:cxn ang="0">
                  <a:pos x="58" y="33"/>
                </a:cxn>
                <a:cxn ang="0">
                  <a:pos x="57" y="34"/>
                </a:cxn>
                <a:cxn ang="0">
                  <a:pos x="50" y="35"/>
                </a:cxn>
                <a:cxn ang="0">
                  <a:pos x="49" y="39"/>
                </a:cxn>
                <a:cxn ang="0">
                  <a:pos x="53" y="44"/>
                </a:cxn>
                <a:cxn ang="0">
                  <a:pos x="53" y="45"/>
                </a:cxn>
                <a:cxn ang="0">
                  <a:pos x="53" y="46"/>
                </a:cxn>
                <a:cxn ang="0">
                  <a:pos x="45" y="53"/>
                </a:cxn>
                <a:cxn ang="0">
                  <a:pos x="44" y="52"/>
                </a:cxn>
                <a:cxn ang="0">
                  <a:pos x="39" y="48"/>
                </a:cxn>
                <a:cxn ang="0">
                  <a:pos x="36" y="50"/>
                </a:cxn>
                <a:cxn ang="0">
                  <a:pos x="34" y="57"/>
                </a:cxn>
                <a:cxn ang="0">
                  <a:pos x="33" y="58"/>
                </a:cxn>
                <a:cxn ang="0">
                  <a:pos x="25" y="58"/>
                </a:cxn>
                <a:cxn ang="0">
                  <a:pos x="23" y="57"/>
                </a:cxn>
                <a:cxn ang="0">
                  <a:pos x="22" y="50"/>
                </a:cxn>
                <a:cxn ang="0">
                  <a:pos x="19" y="48"/>
                </a:cxn>
                <a:cxn ang="0">
                  <a:pos x="14" y="52"/>
                </a:cxn>
                <a:cxn ang="0">
                  <a:pos x="13" y="53"/>
                </a:cxn>
                <a:cxn ang="0">
                  <a:pos x="12" y="52"/>
                </a:cxn>
                <a:cxn ang="0">
                  <a:pos x="5" y="46"/>
                </a:cxn>
                <a:cxn ang="0">
                  <a:pos x="5" y="45"/>
                </a:cxn>
                <a:cxn ang="0">
                  <a:pos x="5" y="44"/>
                </a:cxn>
                <a:cxn ang="0">
                  <a:pos x="9" y="39"/>
                </a:cxn>
                <a:cxn ang="0">
                  <a:pos x="8" y="35"/>
                </a:cxn>
                <a:cxn ang="0">
                  <a:pos x="1" y="34"/>
                </a:cxn>
                <a:cxn ang="0">
                  <a:pos x="0" y="33"/>
                </a:cxn>
                <a:cxn ang="0">
                  <a:pos x="0" y="24"/>
                </a:cxn>
                <a:cxn ang="0">
                  <a:pos x="1" y="23"/>
                </a:cxn>
                <a:cxn ang="0">
                  <a:pos x="8" y="22"/>
                </a:cxn>
                <a:cxn ang="0">
                  <a:pos x="9" y="18"/>
                </a:cxn>
                <a:cxn ang="0">
                  <a:pos x="5" y="13"/>
                </a:cxn>
                <a:cxn ang="0">
                  <a:pos x="5" y="12"/>
                </a:cxn>
                <a:cxn ang="0">
                  <a:pos x="5" y="11"/>
                </a:cxn>
                <a:cxn ang="0">
                  <a:pos x="13" y="5"/>
                </a:cxn>
                <a:cxn ang="0">
                  <a:pos x="14" y="5"/>
                </a:cxn>
                <a:cxn ang="0">
                  <a:pos x="19" y="9"/>
                </a:cxn>
                <a:cxn ang="0">
                  <a:pos x="22" y="8"/>
                </a:cxn>
                <a:cxn ang="0">
                  <a:pos x="23" y="1"/>
                </a:cxn>
                <a:cxn ang="0">
                  <a:pos x="25" y="0"/>
                </a:cxn>
                <a:cxn ang="0">
                  <a:pos x="33" y="0"/>
                </a:cxn>
                <a:cxn ang="0">
                  <a:pos x="34" y="1"/>
                </a:cxn>
                <a:cxn ang="0">
                  <a:pos x="36" y="8"/>
                </a:cxn>
                <a:cxn ang="0">
                  <a:pos x="39" y="9"/>
                </a:cxn>
                <a:cxn ang="0">
                  <a:pos x="44" y="5"/>
                </a:cxn>
                <a:cxn ang="0">
                  <a:pos x="45" y="5"/>
                </a:cxn>
                <a:cxn ang="0">
                  <a:pos x="46" y="5"/>
                </a:cxn>
                <a:cxn ang="0">
                  <a:pos x="52" y="12"/>
                </a:cxn>
                <a:cxn ang="0">
                  <a:pos x="53" y="12"/>
                </a:cxn>
                <a:cxn ang="0">
                  <a:pos x="52" y="13"/>
                </a:cxn>
                <a:cxn ang="0">
                  <a:pos x="48" y="18"/>
                </a:cxn>
                <a:cxn ang="0">
                  <a:pos x="50" y="22"/>
                </a:cxn>
                <a:cxn ang="0">
                  <a:pos x="57" y="23"/>
                </a:cxn>
                <a:cxn ang="0">
                  <a:pos x="58" y="25"/>
                </a:cxn>
                <a:cxn ang="0">
                  <a:pos x="58" y="33"/>
                </a:cxn>
                <a:cxn ang="0">
                  <a:pos x="29" y="19"/>
                </a:cxn>
                <a:cxn ang="0">
                  <a:pos x="19" y="29"/>
                </a:cxn>
                <a:cxn ang="0">
                  <a:pos x="29" y="38"/>
                </a:cxn>
                <a:cxn ang="0">
                  <a:pos x="39" y="29"/>
                </a:cxn>
                <a:cxn ang="0">
                  <a:pos x="29" y="19"/>
                </a:cxn>
              </a:cxnLst>
              <a:rect l="0" t="0" r="r" b="b"/>
              <a:pathLst>
                <a:path w="58" h="58">
                  <a:moveTo>
                    <a:pt x="58" y="33"/>
                  </a:moveTo>
                  <a:cubicBezTo>
                    <a:pt x="58" y="34"/>
                    <a:pt x="58" y="34"/>
                    <a:pt x="57" y="34"/>
                  </a:cubicBezTo>
                  <a:cubicBezTo>
                    <a:pt x="50" y="35"/>
                    <a:pt x="50" y="35"/>
                    <a:pt x="50" y="35"/>
                  </a:cubicBezTo>
                  <a:cubicBezTo>
                    <a:pt x="50" y="37"/>
                    <a:pt x="49" y="38"/>
                    <a:pt x="49" y="39"/>
                  </a:cubicBezTo>
                  <a:cubicBezTo>
                    <a:pt x="50" y="41"/>
                    <a:pt x="51" y="42"/>
                    <a:pt x="53" y="44"/>
                  </a:cubicBezTo>
                  <a:cubicBezTo>
                    <a:pt x="53" y="44"/>
                    <a:pt x="53" y="45"/>
                    <a:pt x="53" y="45"/>
                  </a:cubicBezTo>
                  <a:cubicBezTo>
                    <a:pt x="53" y="45"/>
                    <a:pt x="53" y="46"/>
                    <a:pt x="53" y="46"/>
                  </a:cubicBezTo>
                  <a:cubicBezTo>
                    <a:pt x="52" y="47"/>
                    <a:pt x="47" y="53"/>
                    <a:pt x="45" y="53"/>
                  </a:cubicBezTo>
                  <a:cubicBezTo>
                    <a:pt x="45" y="53"/>
                    <a:pt x="45" y="53"/>
                    <a:pt x="44" y="52"/>
                  </a:cubicBezTo>
                  <a:cubicBezTo>
                    <a:pt x="39" y="48"/>
                    <a:pt x="39" y="48"/>
                    <a:pt x="39" y="48"/>
                  </a:cubicBezTo>
                  <a:cubicBezTo>
                    <a:pt x="38" y="49"/>
                    <a:pt x="37" y="49"/>
                    <a:pt x="36" y="50"/>
                  </a:cubicBezTo>
                  <a:cubicBezTo>
                    <a:pt x="35" y="52"/>
                    <a:pt x="35" y="55"/>
                    <a:pt x="34" y="57"/>
                  </a:cubicBezTo>
                  <a:cubicBezTo>
                    <a:pt x="34" y="57"/>
                    <a:pt x="34" y="58"/>
                    <a:pt x="33" y="58"/>
                  </a:cubicBezTo>
                  <a:cubicBezTo>
                    <a:pt x="25" y="58"/>
                    <a:pt x="25" y="58"/>
                    <a:pt x="25" y="58"/>
                  </a:cubicBezTo>
                  <a:cubicBezTo>
                    <a:pt x="24" y="58"/>
                    <a:pt x="23" y="57"/>
                    <a:pt x="23" y="57"/>
                  </a:cubicBezTo>
                  <a:cubicBezTo>
                    <a:pt x="22" y="50"/>
                    <a:pt x="22" y="50"/>
                    <a:pt x="22" y="50"/>
                  </a:cubicBezTo>
                  <a:cubicBezTo>
                    <a:pt x="21" y="49"/>
                    <a:pt x="20" y="49"/>
                    <a:pt x="19" y="48"/>
                  </a:cubicBezTo>
                  <a:cubicBezTo>
                    <a:pt x="14" y="52"/>
                    <a:pt x="14" y="52"/>
                    <a:pt x="14" y="52"/>
                  </a:cubicBezTo>
                  <a:cubicBezTo>
                    <a:pt x="13" y="53"/>
                    <a:pt x="13" y="53"/>
                    <a:pt x="13" y="53"/>
                  </a:cubicBezTo>
                  <a:cubicBezTo>
                    <a:pt x="12" y="53"/>
                    <a:pt x="12" y="53"/>
                    <a:pt x="12" y="52"/>
                  </a:cubicBezTo>
                  <a:cubicBezTo>
                    <a:pt x="10" y="50"/>
                    <a:pt x="7" y="48"/>
                    <a:pt x="5" y="46"/>
                  </a:cubicBezTo>
                  <a:cubicBezTo>
                    <a:pt x="5" y="46"/>
                    <a:pt x="5" y="45"/>
                    <a:pt x="5" y="45"/>
                  </a:cubicBezTo>
                  <a:cubicBezTo>
                    <a:pt x="5" y="45"/>
                    <a:pt x="5" y="44"/>
                    <a:pt x="5" y="44"/>
                  </a:cubicBezTo>
                  <a:cubicBezTo>
                    <a:pt x="7" y="42"/>
                    <a:pt x="8" y="41"/>
                    <a:pt x="9" y="39"/>
                  </a:cubicBezTo>
                  <a:cubicBezTo>
                    <a:pt x="9" y="38"/>
                    <a:pt x="8" y="37"/>
                    <a:pt x="8" y="35"/>
                  </a:cubicBezTo>
                  <a:cubicBezTo>
                    <a:pt x="1" y="34"/>
                    <a:pt x="1" y="34"/>
                    <a:pt x="1" y="34"/>
                  </a:cubicBezTo>
                  <a:cubicBezTo>
                    <a:pt x="0" y="34"/>
                    <a:pt x="0" y="33"/>
                    <a:pt x="0" y="33"/>
                  </a:cubicBezTo>
                  <a:cubicBezTo>
                    <a:pt x="0" y="24"/>
                    <a:pt x="0" y="24"/>
                    <a:pt x="0" y="24"/>
                  </a:cubicBezTo>
                  <a:cubicBezTo>
                    <a:pt x="0" y="24"/>
                    <a:pt x="0" y="23"/>
                    <a:pt x="1" y="23"/>
                  </a:cubicBezTo>
                  <a:cubicBezTo>
                    <a:pt x="8" y="22"/>
                    <a:pt x="8" y="22"/>
                    <a:pt x="8" y="22"/>
                  </a:cubicBezTo>
                  <a:cubicBezTo>
                    <a:pt x="8" y="21"/>
                    <a:pt x="9" y="20"/>
                    <a:pt x="9" y="18"/>
                  </a:cubicBezTo>
                  <a:cubicBezTo>
                    <a:pt x="8" y="17"/>
                    <a:pt x="7" y="15"/>
                    <a:pt x="5" y="13"/>
                  </a:cubicBezTo>
                  <a:cubicBezTo>
                    <a:pt x="5" y="13"/>
                    <a:pt x="5" y="13"/>
                    <a:pt x="5" y="12"/>
                  </a:cubicBezTo>
                  <a:cubicBezTo>
                    <a:pt x="5" y="12"/>
                    <a:pt x="5" y="12"/>
                    <a:pt x="5" y="11"/>
                  </a:cubicBezTo>
                  <a:cubicBezTo>
                    <a:pt x="6" y="10"/>
                    <a:pt x="11" y="5"/>
                    <a:pt x="13" y="5"/>
                  </a:cubicBezTo>
                  <a:cubicBezTo>
                    <a:pt x="13" y="5"/>
                    <a:pt x="13" y="5"/>
                    <a:pt x="14" y="5"/>
                  </a:cubicBezTo>
                  <a:cubicBezTo>
                    <a:pt x="19" y="9"/>
                    <a:pt x="19" y="9"/>
                    <a:pt x="19" y="9"/>
                  </a:cubicBezTo>
                  <a:cubicBezTo>
                    <a:pt x="20" y="9"/>
                    <a:pt x="21" y="8"/>
                    <a:pt x="22" y="8"/>
                  </a:cubicBezTo>
                  <a:cubicBezTo>
                    <a:pt x="22" y="5"/>
                    <a:pt x="23" y="3"/>
                    <a:pt x="23" y="1"/>
                  </a:cubicBezTo>
                  <a:cubicBezTo>
                    <a:pt x="23" y="0"/>
                    <a:pt x="24" y="0"/>
                    <a:pt x="25" y="0"/>
                  </a:cubicBezTo>
                  <a:cubicBezTo>
                    <a:pt x="33" y="0"/>
                    <a:pt x="33" y="0"/>
                    <a:pt x="33" y="0"/>
                  </a:cubicBezTo>
                  <a:cubicBezTo>
                    <a:pt x="34" y="0"/>
                    <a:pt x="34" y="0"/>
                    <a:pt x="34" y="1"/>
                  </a:cubicBezTo>
                  <a:cubicBezTo>
                    <a:pt x="36" y="8"/>
                    <a:pt x="36" y="8"/>
                    <a:pt x="36" y="8"/>
                  </a:cubicBezTo>
                  <a:cubicBezTo>
                    <a:pt x="37" y="8"/>
                    <a:pt x="38" y="9"/>
                    <a:pt x="39" y="9"/>
                  </a:cubicBezTo>
                  <a:cubicBezTo>
                    <a:pt x="44" y="5"/>
                    <a:pt x="44" y="5"/>
                    <a:pt x="44" y="5"/>
                  </a:cubicBezTo>
                  <a:cubicBezTo>
                    <a:pt x="45" y="5"/>
                    <a:pt x="45" y="5"/>
                    <a:pt x="45" y="5"/>
                  </a:cubicBezTo>
                  <a:cubicBezTo>
                    <a:pt x="46" y="5"/>
                    <a:pt x="46" y="5"/>
                    <a:pt x="46" y="5"/>
                  </a:cubicBezTo>
                  <a:cubicBezTo>
                    <a:pt x="48" y="7"/>
                    <a:pt x="51" y="9"/>
                    <a:pt x="52" y="12"/>
                  </a:cubicBezTo>
                  <a:cubicBezTo>
                    <a:pt x="53" y="12"/>
                    <a:pt x="53" y="12"/>
                    <a:pt x="53" y="12"/>
                  </a:cubicBezTo>
                  <a:cubicBezTo>
                    <a:pt x="53" y="13"/>
                    <a:pt x="53" y="13"/>
                    <a:pt x="52" y="13"/>
                  </a:cubicBezTo>
                  <a:cubicBezTo>
                    <a:pt x="51" y="15"/>
                    <a:pt x="50" y="17"/>
                    <a:pt x="48" y="18"/>
                  </a:cubicBezTo>
                  <a:cubicBezTo>
                    <a:pt x="49" y="20"/>
                    <a:pt x="50" y="21"/>
                    <a:pt x="50" y="22"/>
                  </a:cubicBezTo>
                  <a:cubicBezTo>
                    <a:pt x="57" y="23"/>
                    <a:pt x="57" y="23"/>
                    <a:pt x="57" y="23"/>
                  </a:cubicBezTo>
                  <a:cubicBezTo>
                    <a:pt x="58" y="23"/>
                    <a:pt x="58" y="24"/>
                    <a:pt x="58" y="25"/>
                  </a:cubicBezTo>
                  <a:lnTo>
                    <a:pt x="58" y="33"/>
                  </a:lnTo>
                  <a:close/>
                  <a:moveTo>
                    <a:pt x="29" y="19"/>
                  </a:moveTo>
                  <a:cubicBezTo>
                    <a:pt x="24" y="19"/>
                    <a:pt x="19" y="23"/>
                    <a:pt x="19" y="29"/>
                  </a:cubicBezTo>
                  <a:cubicBezTo>
                    <a:pt x="19" y="34"/>
                    <a:pt x="24" y="38"/>
                    <a:pt x="29" y="38"/>
                  </a:cubicBezTo>
                  <a:cubicBezTo>
                    <a:pt x="34" y="38"/>
                    <a:pt x="39" y="34"/>
                    <a:pt x="39" y="29"/>
                  </a:cubicBezTo>
                  <a:cubicBezTo>
                    <a:pt x="39" y="23"/>
                    <a:pt x="34" y="19"/>
                    <a:pt x="29" y="19"/>
                  </a:cubicBezTo>
                  <a:close/>
                </a:path>
              </a:pathLst>
            </a:custGeom>
            <a:solidFill>
              <a:schemeClr val="bg1"/>
            </a:solidFill>
            <a:ln w="9525">
              <a:noFill/>
              <a:round/>
            </a:ln>
          </p:spPr>
          <p:txBody>
            <a:bodyPr vert="horz" wrap="square" lIns="121920" tIns="60960" rIns="121920" bIns="60960" numCol="1" anchor="t" anchorCtr="0" compatLnSpc="1"/>
            <a:lstStyle/>
            <a:p>
              <a:endParaRPr lang="en-US" sz="2400"/>
            </a:p>
          </p:txBody>
        </p:sp>
      </p:grpSp>
      <p:grpSp>
        <p:nvGrpSpPr>
          <p:cNvPr id="17" name="组合 16"/>
          <p:cNvGrpSpPr/>
          <p:nvPr/>
        </p:nvGrpSpPr>
        <p:grpSpPr>
          <a:xfrm>
            <a:off x="5477341" y="3187207"/>
            <a:ext cx="1233652" cy="1233652"/>
            <a:chOff x="4313078" y="3516012"/>
            <a:chExt cx="925239" cy="925239"/>
          </a:xfrm>
        </p:grpSpPr>
        <p:grpSp>
          <p:nvGrpSpPr>
            <p:cNvPr id="147" name="组合 146"/>
            <p:cNvGrpSpPr/>
            <p:nvPr/>
          </p:nvGrpSpPr>
          <p:grpSpPr>
            <a:xfrm>
              <a:off x="4313078" y="3516012"/>
              <a:ext cx="925239" cy="925239"/>
              <a:chOff x="3724322" y="1908536"/>
              <a:chExt cx="1329153" cy="1329153"/>
            </a:xfrm>
          </p:grpSpPr>
          <p:sp>
            <p:nvSpPr>
              <p:cNvPr id="156" name="椭圆 155"/>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157" name="椭圆 156"/>
              <p:cNvSpPr/>
              <p:nvPr/>
            </p:nvSpPr>
            <p:spPr>
              <a:xfrm>
                <a:off x="3839838" y="2024052"/>
                <a:ext cx="1098122" cy="1098122"/>
              </a:xfrm>
              <a:prstGeom prst="ellipse">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solidFill>
                    <a:schemeClr val="tx1"/>
                  </a:solidFill>
                </a:endParaRPr>
              </a:p>
            </p:txBody>
          </p:sp>
        </p:grpSp>
        <p:sp>
          <p:nvSpPr>
            <p:cNvPr id="86" name="Freeform 178"/>
            <p:cNvSpPr>
              <a:spLocks noEditPoints="1"/>
            </p:cNvSpPr>
            <p:nvPr/>
          </p:nvSpPr>
          <p:spPr bwMode="auto">
            <a:xfrm>
              <a:off x="4518150" y="3784655"/>
              <a:ext cx="515095" cy="387952"/>
            </a:xfrm>
            <a:custGeom>
              <a:avLst/>
              <a:gdLst/>
              <a:ahLst/>
              <a:cxnLst>
                <a:cxn ang="0">
                  <a:pos x="158" y="119"/>
                </a:cxn>
                <a:cxn ang="0">
                  <a:pos x="0" y="119"/>
                </a:cxn>
                <a:cxn ang="0">
                  <a:pos x="0" y="0"/>
                </a:cxn>
                <a:cxn ang="0">
                  <a:pos x="9" y="0"/>
                </a:cxn>
                <a:cxn ang="0">
                  <a:pos x="9" y="108"/>
                </a:cxn>
                <a:cxn ang="0">
                  <a:pos x="158" y="108"/>
                </a:cxn>
                <a:cxn ang="0">
                  <a:pos x="158" y="119"/>
                </a:cxn>
                <a:cxn ang="0">
                  <a:pos x="50" y="99"/>
                </a:cxn>
                <a:cxn ang="0">
                  <a:pos x="29" y="99"/>
                </a:cxn>
                <a:cxn ang="0">
                  <a:pos x="29" y="60"/>
                </a:cxn>
                <a:cxn ang="0">
                  <a:pos x="50" y="60"/>
                </a:cxn>
                <a:cxn ang="0">
                  <a:pos x="50" y="99"/>
                </a:cxn>
                <a:cxn ang="0">
                  <a:pos x="78" y="99"/>
                </a:cxn>
                <a:cxn ang="0">
                  <a:pos x="59" y="99"/>
                </a:cxn>
                <a:cxn ang="0">
                  <a:pos x="59" y="19"/>
                </a:cxn>
                <a:cxn ang="0">
                  <a:pos x="78" y="19"/>
                </a:cxn>
                <a:cxn ang="0">
                  <a:pos x="78" y="99"/>
                </a:cxn>
                <a:cxn ang="0">
                  <a:pos x="109" y="99"/>
                </a:cxn>
                <a:cxn ang="0">
                  <a:pos x="89" y="99"/>
                </a:cxn>
                <a:cxn ang="0">
                  <a:pos x="89" y="39"/>
                </a:cxn>
                <a:cxn ang="0">
                  <a:pos x="109" y="39"/>
                </a:cxn>
                <a:cxn ang="0">
                  <a:pos x="109" y="99"/>
                </a:cxn>
                <a:cxn ang="0">
                  <a:pos x="139" y="99"/>
                </a:cxn>
                <a:cxn ang="0">
                  <a:pos x="119" y="99"/>
                </a:cxn>
                <a:cxn ang="0">
                  <a:pos x="119" y="11"/>
                </a:cxn>
                <a:cxn ang="0">
                  <a:pos x="139" y="11"/>
                </a:cxn>
                <a:cxn ang="0">
                  <a:pos x="139" y="99"/>
                </a:cxn>
              </a:cxnLst>
              <a:rect l="0" t="0" r="r" b="b"/>
              <a:pathLst>
                <a:path w="158" h="119">
                  <a:moveTo>
                    <a:pt x="158" y="119"/>
                  </a:moveTo>
                  <a:lnTo>
                    <a:pt x="0" y="119"/>
                  </a:lnTo>
                  <a:lnTo>
                    <a:pt x="0" y="0"/>
                  </a:lnTo>
                  <a:lnTo>
                    <a:pt x="9" y="0"/>
                  </a:lnTo>
                  <a:lnTo>
                    <a:pt x="9" y="108"/>
                  </a:lnTo>
                  <a:lnTo>
                    <a:pt x="158" y="108"/>
                  </a:lnTo>
                  <a:lnTo>
                    <a:pt x="158" y="119"/>
                  </a:lnTo>
                  <a:close/>
                  <a:moveTo>
                    <a:pt x="50" y="99"/>
                  </a:moveTo>
                  <a:lnTo>
                    <a:pt x="29" y="99"/>
                  </a:lnTo>
                  <a:lnTo>
                    <a:pt x="29" y="60"/>
                  </a:lnTo>
                  <a:lnTo>
                    <a:pt x="50" y="60"/>
                  </a:lnTo>
                  <a:lnTo>
                    <a:pt x="50" y="99"/>
                  </a:lnTo>
                  <a:close/>
                  <a:moveTo>
                    <a:pt x="78" y="99"/>
                  </a:moveTo>
                  <a:lnTo>
                    <a:pt x="59" y="99"/>
                  </a:lnTo>
                  <a:lnTo>
                    <a:pt x="59" y="19"/>
                  </a:lnTo>
                  <a:lnTo>
                    <a:pt x="78" y="19"/>
                  </a:lnTo>
                  <a:lnTo>
                    <a:pt x="78" y="99"/>
                  </a:lnTo>
                  <a:close/>
                  <a:moveTo>
                    <a:pt x="109" y="99"/>
                  </a:moveTo>
                  <a:lnTo>
                    <a:pt x="89" y="99"/>
                  </a:lnTo>
                  <a:lnTo>
                    <a:pt x="89" y="39"/>
                  </a:lnTo>
                  <a:lnTo>
                    <a:pt x="109" y="39"/>
                  </a:lnTo>
                  <a:lnTo>
                    <a:pt x="109" y="99"/>
                  </a:lnTo>
                  <a:close/>
                  <a:moveTo>
                    <a:pt x="139" y="99"/>
                  </a:moveTo>
                  <a:lnTo>
                    <a:pt x="119" y="99"/>
                  </a:lnTo>
                  <a:lnTo>
                    <a:pt x="119" y="11"/>
                  </a:lnTo>
                  <a:lnTo>
                    <a:pt x="139" y="11"/>
                  </a:lnTo>
                  <a:lnTo>
                    <a:pt x="139" y="99"/>
                  </a:lnTo>
                  <a:close/>
                </a:path>
              </a:pathLst>
            </a:custGeom>
            <a:solidFill>
              <a:schemeClr val="bg1"/>
            </a:solidFill>
            <a:ln w="9525">
              <a:noFill/>
              <a:round/>
            </a:ln>
          </p:spPr>
          <p:txBody>
            <a:bodyPr vert="horz" wrap="square" lIns="121920" tIns="60960" rIns="121920" bIns="60960" numCol="1" anchor="t" anchorCtr="0" compatLnSpc="1"/>
            <a:lstStyle/>
            <a:p>
              <a:endParaRPr lang="en-US" sz="2400"/>
            </a:p>
          </p:txBody>
        </p:sp>
      </p:grpSp>
      <p:sp>
        <p:nvSpPr>
          <p:cNvPr id="183" name="TextBox 77"/>
          <p:cNvSpPr txBox="1"/>
          <p:nvPr/>
        </p:nvSpPr>
        <p:spPr>
          <a:xfrm>
            <a:off x="750076" y="1619458"/>
            <a:ext cx="3081832" cy="666977"/>
          </a:xfrm>
          <a:prstGeom prst="rect">
            <a:avLst/>
          </a:prstGeom>
          <a:noFill/>
          <a:ln w="3175">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600" dirty="0">
                <a:solidFill>
                  <a:schemeClr val="bg1"/>
                </a:solidFill>
                <a:latin typeface="+mj-ea"/>
              </a:rPr>
              <a:t>标题文字</a:t>
            </a:r>
            <a:endParaRPr lang="en-US" altLang="zh-CN" sz="1600" dirty="0">
              <a:solidFill>
                <a:schemeClr val="bg1"/>
              </a:solidFill>
              <a:latin typeface="+mj-ea"/>
            </a:endParaRPr>
          </a:p>
          <a:p>
            <a:pPr algn="ctr"/>
            <a:r>
              <a:rPr lang="zh-CN" altLang="en-US" sz="1065" dirty="0">
                <a:solidFill>
                  <a:schemeClr val="bg1"/>
                </a:solidFill>
                <a:latin typeface="+mj-ea"/>
              </a:rPr>
              <a:t>单击此处添加文本单击此处添加文本</a:t>
            </a:r>
            <a:endParaRPr lang="en-US" altLang="zh-CN" sz="1065" dirty="0">
              <a:solidFill>
                <a:schemeClr val="bg1"/>
              </a:solidFill>
              <a:latin typeface="+mj-ea"/>
            </a:endParaRPr>
          </a:p>
          <a:p>
            <a:pPr algn="ctr"/>
            <a:r>
              <a:rPr lang="zh-CN" altLang="en-US" sz="1065" dirty="0">
                <a:solidFill>
                  <a:schemeClr val="bg1"/>
                </a:solidFill>
                <a:latin typeface="+mj-ea"/>
              </a:rPr>
              <a:t>单击此处添加文本单击此处添加文本</a:t>
            </a:r>
            <a:endParaRPr lang="en-US" altLang="zh-CN" sz="1065" dirty="0">
              <a:solidFill>
                <a:schemeClr val="bg1"/>
              </a:solidFill>
              <a:latin typeface="+mj-ea"/>
            </a:endParaRPr>
          </a:p>
        </p:txBody>
      </p:sp>
      <p:sp>
        <p:nvSpPr>
          <p:cNvPr id="184" name="TextBox 77"/>
          <p:cNvSpPr txBox="1"/>
          <p:nvPr/>
        </p:nvSpPr>
        <p:spPr>
          <a:xfrm>
            <a:off x="4563300" y="1619458"/>
            <a:ext cx="3081832" cy="666977"/>
          </a:xfrm>
          <a:prstGeom prst="rect">
            <a:avLst/>
          </a:prstGeom>
          <a:noFill/>
          <a:ln w="3175">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600" dirty="0">
                <a:solidFill>
                  <a:schemeClr val="bg1"/>
                </a:solidFill>
                <a:latin typeface="+mj-ea"/>
              </a:rPr>
              <a:t>标题文字</a:t>
            </a:r>
            <a:endParaRPr lang="en-US" altLang="zh-CN" sz="1600" dirty="0">
              <a:solidFill>
                <a:schemeClr val="bg1"/>
              </a:solidFill>
              <a:latin typeface="+mj-ea"/>
            </a:endParaRPr>
          </a:p>
          <a:p>
            <a:pPr algn="ctr"/>
            <a:r>
              <a:rPr lang="zh-CN" altLang="en-US" sz="1065" dirty="0">
                <a:solidFill>
                  <a:schemeClr val="bg1"/>
                </a:solidFill>
                <a:latin typeface="+mj-ea"/>
              </a:rPr>
              <a:t>单击此处添加文本单击此处添加文本</a:t>
            </a:r>
            <a:endParaRPr lang="en-US" altLang="zh-CN" sz="1065" dirty="0">
              <a:solidFill>
                <a:schemeClr val="bg1"/>
              </a:solidFill>
              <a:latin typeface="+mj-ea"/>
            </a:endParaRPr>
          </a:p>
          <a:p>
            <a:pPr algn="ctr"/>
            <a:r>
              <a:rPr lang="zh-CN" altLang="en-US" sz="1065" dirty="0">
                <a:solidFill>
                  <a:schemeClr val="bg1"/>
                </a:solidFill>
                <a:latin typeface="+mj-ea"/>
              </a:rPr>
              <a:t>单击此处添加文本单击此处添加文本</a:t>
            </a:r>
            <a:endParaRPr lang="en-US" altLang="zh-CN" sz="1065" dirty="0">
              <a:solidFill>
                <a:schemeClr val="bg1"/>
              </a:solidFill>
              <a:latin typeface="+mj-ea"/>
            </a:endParaRPr>
          </a:p>
        </p:txBody>
      </p:sp>
      <p:sp>
        <p:nvSpPr>
          <p:cNvPr id="185" name="TextBox 77"/>
          <p:cNvSpPr txBox="1"/>
          <p:nvPr/>
        </p:nvSpPr>
        <p:spPr>
          <a:xfrm>
            <a:off x="8307952" y="1619458"/>
            <a:ext cx="3081832" cy="666977"/>
          </a:xfrm>
          <a:prstGeom prst="rect">
            <a:avLst/>
          </a:prstGeom>
          <a:noFill/>
          <a:ln w="3175">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600" dirty="0">
                <a:solidFill>
                  <a:schemeClr val="bg1"/>
                </a:solidFill>
                <a:latin typeface="+mj-ea"/>
              </a:rPr>
              <a:t>标题文字</a:t>
            </a:r>
            <a:endParaRPr lang="en-US" altLang="zh-CN" sz="1600" dirty="0">
              <a:solidFill>
                <a:schemeClr val="bg1"/>
              </a:solidFill>
              <a:latin typeface="+mj-ea"/>
            </a:endParaRPr>
          </a:p>
          <a:p>
            <a:pPr algn="ctr"/>
            <a:r>
              <a:rPr lang="zh-CN" altLang="en-US" sz="1065" dirty="0">
                <a:solidFill>
                  <a:schemeClr val="bg1"/>
                </a:solidFill>
                <a:latin typeface="+mj-ea"/>
              </a:rPr>
              <a:t>单击此处添加文本单击此处添加文本</a:t>
            </a:r>
            <a:endParaRPr lang="en-US" altLang="zh-CN" sz="1065" dirty="0">
              <a:solidFill>
                <a:schemeClr val="bg1"/>
              </a:solidFill>
              <a:latin typeface="+mj-ea"/>
            </a:endParaRPr>
          </a:p>
          <a:p>
            <a:pPr algn="ctr"/>
            <a:r>
              <a:rPr lang="zh-CN" altLang="en-US" sz="1065" dirty="0">
                <a:solidFill>
                  <a:schemeClr val="bg1"/>
                </a:solidFill>
                <a:latin typeface="+mj-ea"/>
              </a:rPr>
              <a:t>单击此处添加文本单击此处添加文本</a:t>
            </a:r>
            <a:endParaRPr lang="en-US" altLang="zh-CN" sz="1065" dirty="0">
              <a:solidFill>
                <a:schemeClr val="bg1"/>
              </a:solidFill>
              <a:latin typeface="+mj-ea"/>
            </a:endParaRPr>
          </a:p>
        </p:txBody>
      </p:sp>
      <p:sp>
        <p:nvSpPr>
          <p:cNvPr id="186" name="TextBox 77"/>
          <p:cNvSpPr txBox="1"/>
          <p:nvPr/>
        </p:nvSpPr>
        <p:spPr>
          <a:xfrm>
            <a:off x="2798259" y="5165298"/>
            <a:ext cx="3081832" cy="666977"/>
          </a:xfrm>
          <a:prstGeom prst="rect">
            <a:avLst/>
          </a:prstGeom>
          <a:noFill/>
          <a:ln w="3175">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600" dirty="0">
                <a:solidFill>
                  <a:schemeClr val="bg1"/>
                </a:solidFill>
                <a:latin typeface="+mj-ea"/>
              </a:rPr>
              <a:t>标题文字</a:t>
            </a:r>
            <a:endParaRPr lang="en-US" altLang="zh-CN" sz="1600" dirty="0">
              <a:solidFill>
                <a:schemeClr val="bg1"/>
              </a:solidFill>
              <a:latin typeface="+mj-ea"/>
            </a:endParaRPr>
          </a:p>
          <a:p>
            <a:pPr algn="ctr"/>
            <a:r>
              <a:rPr lang="zh-CN" altLang="en-US" sz="1065" dirty="0">
                <a:solidFill>
                  <a:schemeClr val="bg1"/>
                </a:solidFill>
                <a:latin typeface="+mj-ea"/>
              </a:rPr>
              <a:t>单击此处添加文本单击此处添加文本</a:t>
            </a:r>
            <a:endParaRPr lang="en-US" altLang="zh-CN" sz="1065" dirty="0">
              <a:solidFill>
                <a:schemeClr val="bg1"/>
              </a:solidFill>
              <a:latin typeface="+mj-ea"/>
            </a:endParaRPr>
          </a:p>
          <a:p>
            <a:pPr algn="ctr"/>
            <a:r>
              <a:rPr lang="zh-CN" altLang="en-US" sz="1065" dirty="0">
                <a:solidFill>
                  <a:schemeClr val="bg1"/>
                </a:solidFill>
                <a:latin typeface="+mj-ea"/>
              </a:rPr>
              <a:t>单击此处添加文本单击此处添加文本</a:t>
            </a:r>
            <a:endParaRPr lang="en-US" altLang="zh-CN" sz="1065" dirty="0">
              <a:solidFill>
                <a:schemeClr val="bg1"/>
              </a:solidFill>
              <a:latin typeface="+mj-ea"/>
            </a:endParaRPr>
          </a:p>
        </p:txBody>
      </p:sp>
      <p:sp>
        <p:nvSpPr>
          <p:cNvPr id="187" name="TextBox 77"/>
          <p:cNvSpPr txBox="1"/>
          <p:nvPr/>
        </p:nvSpPr>
        <p:spPr>
          <a:xfrm>
            <a:off x="6542911" y="5165298"/>
            <a:ext cx="3081832" cy="666977"/>
          </a:xfrm>
          <a:prstGeom prst="rect">
            <a:avLst/>
          </a:prstGeom>
          <a:noFill/>
          <a:ln w="3175">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600" dirty="0">
                <a:solidFill>
                  <a:schemeClr val="bg1"/>
                </a:solidFill>
                <a:latin typeface="+mj-ea"/>
              </a:rPr>
              <a:t>标题文字</a:t>
            </a:r>
            <a:endParaRPr lang="en-US" altLang="zh-CN" sz="1600" dirty="0">
              <a:solidFill>
                <a:schemeClr val="bg1"/>
              </a:solidFill>
              <a:latin typeface="+mj-ea"/>
            </a:endParaRPr>
          </a:p>
          <a:p>
            <a:pPr algn="ctr"/>
            <a:r>
              <a:rPr lang="zh-CN" altLang="en-US" sz="1065" dirty="0">
                <a:solidFill>
                  <a:schemeClr val="bg1"/>
                </a:solidFill>
                <a:latin typeface="+mj-ea"/>
              </a:rPr>
              <a:t>单击此处添加文本单击此处添加文本</a:t>
            </a:r>
            <a:endParaRPr lang="en-US" altLang="zh-CN" sz="1065" dirty="0">
              <a:solidFill>
                <a:schemeClr val="bg1"/>
              </a:solidFill>
              <a:latin typeface="+mj-ea"/>
            </a:endParaRPr>
          </a:p>
          <a:p>
            <a:pPr algn="ctr"/>
            <a:r>
              <a:rPr lang="zh-CN" altLang="en-US" sz="1065" dirty="0">
                <a:solidFill>
                  <a:schemeClr val="bg1"/>
                </a:solidFill>
                <a:latin typeface="+mj-ea"/>
              </a:rPr>
              <a:t>单击此处添加文本单击此处添加文本</a:t>
            </a:r>
            <a:endParaRPr lang="en-US" altLang="zh-CN" sz="1065" dirty="0">
              <a:solidFill>
                <a:schemeClr val="bg1"/>
              </a:solidFill>
              <a:latin typeface="+mj-ea"/>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49"/>
                                        </p:tgtEl>
                                        <p:attrNameLst>
                                          <p:attrName>style.visibility</p:attrName>
                                        </p:attrNameLst>
                                      </p:cBhvr>
                                      <p:to>
                                        <p:strVal val="visible"/>
                                      </p:to>
                                    </p:set>
                                    <p:animEffect transition="in" filter="wipe(left)">
                                      <p:cBhvr>
                                        <p:cTn id="12" dur="500"/>
                                        <p:tgtEl>
                                          <p:spTgt spid="49"/>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53"/>
                                        </p:tgtEl>
                                        <p:attrNameLst>
                                          <p:attrName>style.visibility</p:attrName>
                                        </p:attrNameLst>
                                      </p:cBhvr>
                                      <p:to>
                                        <p:strVal val="visible"/>
                                      </p:to>
                                    </p:set>
                                    <p:animEffect transition="in" filter="wipe(left)">
                                      <p:cBhvr>
                                        <p:cTn id="16" dur="500"/>
                                        <p:tgtEl>
                                          <p:spTgt spid="53"/>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54"/>
                                        </p:tgtEl>
                                        <p:attrNameLst>
                                          <p:attrName>style.visibility</p:attrName>
                                        </p:attrNameLst>
                                      </p:cBhvr>
                                      <p:to>
                                        <p:strVal val="visible"/>
                                      </p:to>
                                    </p:set>
                                    <p:animEffect transition="in" filter="wipe(left)">
                                      <p:cBhvr>
                                        <p:cTn id="20" dur="500"/>
                                        <p:tgtEl>
                                          <p:spTgt spid="54"/>
                                        </p:tgtEl>
                                      </p:cBhvr>
                                    </p:animEffect>
                                  </p:childTnLst>
                                </p:cTn>
                              </p:par>
                            </p:childTnLst>
                          </p:cTn>
                        </p:par>
                        <p:par>
                          <p:cTn id="21" fill="hold">
                            <p:stCondLst>
                              <p:cond delay="2000"/>
                            </p:stCondLst>
                            <p:childTnLst>
                              <p:par>
                                <p:cTn id="22" presetID="22" presetClass="entr" presetSubtype="8" fill="hold" grpId="0" nodeType="afterEffect">
                                  <p:stCondLst>
                                    <p:cond delay="0"/>
                                  </p:stCondLst>
                                  <p:childTnLst>
                                    <p:set>
                                      <p:cBhvr>
                                        <p:cTn id="23" dur="1" fill="hold">
                                          <p:stCondLst>
                                            <p:cond delay="0"/>
                                          </p:stCondLst>
                                        </p:cTn>
                                        <p:tgtEl>
                                          <p:spTgt spid="55"/>
                                        </p:tgtEl>
                                        <p:attrNameLst>
                                          <p:attrName>style.visibility</p:attrName>
                                        </p:attrNameLst>
                                      </p:cBhvr>
                                      <p:to>
                                        <p:strVal val="visible"/>
                                      </p:to>
                                    </p:set>
                                    <p:animEffect transition="in" filter="wipe(left)">
                                      <p:cBhvr>
                                        <p:cTn id="24" dur="500"/>
                                        <p:tgtEl>
                                          <p:spTgt spid="55"/>
                                        </p:tgtEl>
                                      </p:cBhvr>
                                    </p:animEffect>
                                  </p:childTnLst>
                                </p:cTn>
                              </p:par>
                            </p:childTnLst>
                          </p:cTn>
                        </p:par>
                        <p:par>
                          <p:cTn id="25" fill="hold">
                            <p:stCondLst>
                              <p:cond delay="2500"/>
                            </p:stCondLst>
                            <p:childTnLst>
                              <p:par>
                                <p:cTn id="26" presetID="22" presetClass="entr" presetSubtype="8" fill="hold" grpId="0" nodeType="afterEffect">
                                  <p:stCondLst>
                                    <p:cond delay="0"/>
                                  </p:stCondLst>
                                  <p:childTnLst>
                                    <p:set>
                                      <p:cBhvr>
                                        <p:cTn id="27" dur="1" fill="hold">
                                          <p:stCondLst>
                                            <p:cond delay="0"/>
                                          </p:stCondLst>
                                        </p:cTn>
                                        <p:tgtEl>
                                          <p:spTgt spid="56"/>
                                        </p:tgtEl>
                                        <p:attrNameLst>
                                          <p:attrName>style.visibility</p:attrName>
                                        </p:attrNameLst>
                                      </p:cBhvr>
                                      <p:to>
                                        <p:strVal val="visible"/>
                                      </p:to>
                                    </p:set>
                                    <p:animEffect transition="in" filter="wipe(left)">
                                      <p:cBhvr>
                                        <p:cTn id="28" dur="500"/>
                                        <p:tgtEl>
                                          <p:spTgt spid="56"/>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nodeType="click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p:cTn id="33" dur="500" fill="hold"/>
                                        <p:tgtEl>
                                          <p:spTgt spid="3"/>
                                        </p:tgtEl>
                                        <p:attrNameLst>
                                          <p:attrName>ppt_w</p:attrName>
                                        </p:attrNameLst>
                                      </p:cBhvr>
                                      <p:tavLst>
                                        <p:tav tm="0">
                                          <p:val>
                                            <p:fltVal val="0"/>
                                          </p:val>
                                        </p:tav>
                                        <p:tav tm="100000">
                                          <p:val>
                                            <p:strVal val="#ppt_w"/>
                                          </p:val>
                                        </p:tav>
                                      </p:tavLst>
                                    </p:anim>
                                    <p:anim calcmode="lin" valueType="num">
                                      <p:cBhvr>
                                        <p:cTn id="34" dur="500" fill="hold"/>
                                        <p:tgtEl>
                                          <p:spTgt spid="3"/>
                                        </p:tgtEl>
                                        <p:attrNameLst>
                                          <p:attrName>ppt_h</p:attrName>
                                        </p:attrNameLst>
                                      </p:cBhvr>
                                      <p:tavLst>
                                        <p:tav tm="0">
                                          <p:val>
                                            <p:fltVal val="0"/>
                                          </p:val>
                                        </p:tav>
                                        <p:tav tm="100000">
                                          <p:val>
                                            <p:strVal val="#ppt_h"/>
                                          </p:val>
                                        </p:tav>
                                      </p:tavLst>
                                    </p:anim>
                                    <p:animEffect transition="in" filter="fade">
                                      <p:cBhvr>
                                        <p:cTn id="35" dur="500"/>
                                        <p:tgtEl>
                                          <p:spTgt spid="3"/>
                                        </p:tgtEl>
                                      </p:cBhvr>
                                    </p:animEffect>
                                  </p:childTnLst>
                                </p:cTn>
                              </p:par>
                              <p:par>
                                <p:cTn id="36" presetID="53" presetClass="entr" presetSubtype="16" fill="hold" nodeType="withEffect">
                                  <p:stCondLst>
                                    <p:cond delay="0"/>
                                  </p:stCondLst>
                                  <p:childTnLst>
                                    <p:set>
                                      <p:cBhvr>
                                        <p:cTn id="37" dur="1" fill="hold">
                                          <p:stCondLst>
                                            <p:cond delay="0"/>
                                          </p:stCondLst>
                                        </p:cTn>
                                        <p:tgtEl>
                                          <p:spTgt spid="14"/>
                                        </p:tgtEl>
                                        <p:attrNameLst>
                                          <p:attrName>style.visibility</p:attrName>
                                        </p:attrNameLst>
                                      </p:cBhvr>
                                      <p:to>
                                        <p:strVal val="visible"/>
                                      </p:to>
                                    </p:set>
                                    <p:anim calcmode="lin" valueType="num">
                                      <p:cBhvr>
                                        <p:cTn id="38" dur="500" fill="hold"/>
                                        <p:tgtEl>
                                          <p:spTgt spid="14"/>
                                        </p:tgtEl>
                                        <p:attrNameLst>
                                          <p:attrName>ppt_w</p:attrName>
                                        </p:attrNameLst>
                                      </p:cBhvr>
                                      <p:tavLst>
                                        <p:tav tm="0">
                                          <p:val>
                                            <p:fltVal val="0"/>
                                          </p:val>
                                        </p:tav>
                                        <p:tav tm="100000">
                                          <p:val>
                                            <p:strVal val="#ppt_w"/>
                                          </p:val>
                                        </p:tav>
                                      </p:tavLst>
                                    </p:anim>
                                    <p:anim calcmode="lin" valueType="num">
                                      <p:cBhvr>
                                        <p:cTn id="39" dur="500" fill="hold"/>
                                        <p:tgtEl>
                                          <p:spTgt spid="14"/>
                                        </p:tgtEl>
                                        <p:attrNameLst>
                                          <p:attrName>ppt_h</p:attrName>
                                        </p:attrNameLst>
                                      </p:cBhvr>
                                      <p:tavLst>
                                        <p:tav tm="0">
                                          <p:val>
                                            <p:fltVal val="0"/>
                                          </p:val>
                                        </p:tav>
                                        <p:tav tm="100000">
                                          <p:val>
                                            <p:strVal val="#ppt_h"/>
                                          </p:val>
                                        </p:tav>
                                      </p:tavLst>
                                    </p:anim>
                                    <p:animEffect transition="in" filter="fade">
                                      <p:cBhvr>
                                        <p:cTn id="40" dur="500"/>
                                        <p:tgtEl>
                                          <p:spTgt spid="14"/>
                                        </p:tgtEl>
                                      </p:cBhvr>
                                    </p:animEffect>
                                  </p:childTnLst>
                                </p:cTn>
                              </p:par>
                              <p:par>
                                <p:cTn id="41" presetID="53" presetClass="entr" presetSubtype="16" fill="hold" nodeType="with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p:cTn id="43" dur="500" fill="hold"/>
                                        <p:tgtEl>
                                          <p:spTgt spid="17"/>
                                        </p:tgtEl>
                                        <p:attrNameLst>
                                          <p:attrName>ppt_w</p:attrName>
                                        </p:attrNameLst>
                                      </p:cBhvr>
                                      <p:tavLst>
                                        <p:tav tm="0">
                                          <p:val>
                                            <p:fltVal val="0"/>
                                          </p:val>
                                        </p:tav>
                                        <p:tav tm="100000">
                                          <p:val>
                                            <p:strVal val="#ppt_w"/>
                                          </p:val>
                                        </p:tav>
                                      </p:tavLst>
                                    </p:anim>
                                    <p:anim calcmode="lin" valueType="num">
                                      <p:cBhvr>
                                        <p:cTn id="44" dur="500" fill="hold"/>
                                        <p:tgtEl>
                                          <p:spTgt spid="17"/>
                                        </p:tgtEl>
                                        <p:attrNameLst>
                                          <p:attrName>ppt_h</p:attrName>
                                        </p:attrNameLst>
                                      </p:cBhvr>
                                      <p:tavLst>
                                        <p:tav tm="0">
                                          <p:val>
                                            <p:fltVal val="0"/>
                                          </p:val>
                                        </p:tav>
                                        <p:tav tm="100000">
                                          <p:val>
                                            <p:strVal val="#ppt_h"/>
                                          </p:val>
                                        </p:tav>
                                      </p:tavLst>
                                    </p:anim>
                                    <p:animEffect transition="in" filter="fade">
                                      <p:cBhvr>
                                        <p:cTn id="45" dur="500"/>
                                        <p:tgtEl>
                                          <p:spTgt spid="17"/>
                                        </p:tgtEl>
                                      </p:cBhvr>
                                    </p:animEffect>
                                  </p:childTnLst>
                                </p:cTn>
                              </p:par>
                              <p:par>
                                <p:cTn id="46" presetID="53" presetClass="entr" presetSubtype="16" fill="hold" nodeType="withEffect">
                                  <p:stCondLst>
                                    <p:cond delay="0"/>
                                  </p:stCondLst>
                                  <p:childTnLst>
                                    <p:set>
                                      <p:cBhvr>
                                        <p:cTn id="47" dur="1" fill="hold">
                                          <p:stCondLst>
                                            <p:cond delay="0"/>
                                          </p:stCondLst>
                                        </p:cTn>
                                        <p:tgtEl>
                                          <p:spTgt spid="15"/>
                                        </p:tgtEl>
                                        <p:attrNameLst>
                                          <p:attrName>style.visibility</p:attrName>
                                        </p:attrNameLst>
                                      </p:cBhvr>
                                      <p:to>
                                        <p:strVal val="visible"/>
                                      </p:to>
                                    </p:set>
                                    <p:anim calcmode="lin" valueType="num">
                                      <p:cBhvr>
                                        <p:cTn id="48" dur="500" fill="hold"/>
                                        <p:tgtEl>
                                          <p:spTgt spid="15"/>
                                        </p:tgtEl>
                                        <p:attrNameLst>
                                          <p:attrName>ppt_w</p:attrName>
                                        </p:attrNameLst>
                                      </p:cBhvr>
                                      <p:tavLst>
                                        <p:tav tm="0">
                                          <p:val>
                                            <p:fltVal val="0"/>
                                          </p:val>
                                        </p:tav>
                                        <p:tav tm="100000">
                                          <p:val>
                                            <p:strVal val="#ppt_w"/>
                                          </p:val>
                                        </p:tav>
                                      </p:tavLst>
                                    </p:anim>
                                    <p:anim calcmode="lin" valueType="num">
                                      <p:cBhvr>
                                        <p:cTn id="49" dur="500" fill="hold"/>
                                        <p:tgtEl>
                                          <p:spTgt spid="15"/>
                                        </p:tgtEl>
                                        <p:attrNameLst>
                                          <p:attrName>ppt_h</p:attrName>
                                        </p:attrNameLst>
                                      </p:cBhvr>
                                      <p:tavLst>
                                        <p:tav tm="0">
                                          <p:val>
                                            <p:fltVal val="0"/>
                                          </p:val>
                                        </p:tav>
                                        <p:tav tm="100000">
                                          <p:val>
                                            <p:strVal val="#ppt_h"/>
                                          </p:val>
                                        </p:tav>
                                      </p:tavLst>
                                    </p:anim>
                                    <p:animEffect transition="in" filter="fade">
                                      <p:cBhvr>
                                        <p:cTn id="50" dur="500"/>
                                        <p:tgtEl>
                                          <p:spTgt spid="15"/>
                                        </p:tgtEl>
                                      </p:cBhvr>
                                    </p:animEffect>
                                  </p:childTnLst>
                                </p:cTn>
                              </p:par>
                              <p:par>
                                <p:cTn id="51" presetID="53" presetClass="entr" presetSubtype="16" fill="hold" nodeType="withEffect">
                                  <p:stCondLst>
                                    <p:cond delay="0"/>
                                  </p:stCondLst>
                                  <p:childTnLst>
                                    <p:set>
                                      <p:cBhvr>
                                        <p:cTn id="52" dur="1" fill="hold">
                                          <p:stCondLst>
                                            <p:cond delay="0"/>
                                          </p:stCondLst>
                                        </p:cTn>
                                        <p:tgtEl>
                                          <p:spTgt spid="16"/>
                                        </p:tgtEl>
                                        <p:attrNameLst>
                                          <p:attrName>style.visibility</p:attrName>
                                        </p:attrNameLst>
                                      </p:cBhvr>
                                      <p:to>
                                        <p:strVal val="visible"/>
                                      </p:to>
                                    </p:set>
                                    <p:anim calcmode="lin" valueType="num">
                                      <p:cBhvr>
                                        <p:cTn id="53" dur="500" fill="hold"/>
                                        <p:tgtEl>
                                          <p:spTgt spid="16"/>
                                        </p:tgtEl>
                                        <p:attrNameLst>
                                          <p:attrName>ppt_w</p:attrName>
                                        </p:attrNameLst>
                                      </p:cBhvr>
                                      <p:tavLst>
                                        <p:tav tm="0">
                                          <p:val>
                                            <p:fltVal val="0"/>
                                          </p:val>
                                        </p:tav>
                                        <p:tav tm="100000">
                                          <p:val>
                                            <p:strVal val="#ppt_w"/>
                                          </p:val>
                                        </p:tav>
                                      </p:tavLst>
                                    </p:anim>
                                    <p:anim calcmode="lin" valueType="num">
                                      <p:cBhvr>
                                        <p:cTn id="54" dur="500" fill="hold"/>
                                        <p:tgtEl>
                                          <p:spTgt spid="16"/>
                                        </p:tgtEl>
                                        <p:attrNameLst>
                                          <p:attrName>ppt_h</p:attrName>
                                        </p:attrNameLst>
                                      </p:cBhvr>
                                      <p:tavLst>
                                        <p:tav tm="0">
                                          <p:val>
                                            <p:fltVal val="0"/>
                                          </p:val>
                                        </p:tav>
                                        <p:tav tm="100000">
                                          <p:val>
                                            <p:strVal val="#ppt_h"/>
                                          </p:val>
                                        </p:tav>
                                      </p:tavLst>
                                    </p:anim>
                                    <p:animEffect transition="in" filter="fade">
                                      <p:cBhvr>
                                        <p:cTn id="55" dur="500"/>
                                        <p:tgtEl>
                                          <p:spTgt spid="16"/>
                                        </p:tgtEl>
                                      </p:cBhvr>
                                    </p:animEffect>
                                  </p:childTnLst>
                                </p:cTn>
                              </p:par>
                            </p:childTnLst>
                          </p:cTn>
                        </p:par>
                      </p:childTnLst>
                    </p:cTn>
                  </p:par>
                  <p:par>
                    <p:cTn id="56" fill="hold">
                      <p:stCondLst>
                        <p:cond delay="indefinite"/>
                      </p:stCondLst>
                      <p:childTnLst>
                        <p:par>
                          <p:cTn id="57" fill="hold">
                            <p:stCondLst>
                              <p:cond delay="0"/>
                            </p:stCondLst>
                            <p:childTnLst>
                              <p:par>
                                <p:cTn id="58" presetID="47" presetClass="entr" presetSubtype="0" fill="hold" grpId="0" nodeType="clickEffect">
                                  <p:stCondLst>
                                    <p:cond delay="0"/>
                                  </p:stCondLst>
                                  <p:childTnLst>
                                    <p:set>
                                      <p:cBhvr>
                                        <p:cTn id="59" dur="1" fill="hold">
                                          <p:stCondLst>
                                            <p:cond delay="0"/>
                                          </p:stCondLst>
                                        </p:cTn>
                                        <p:tgtEl>
                                          <p:spTgt spid="65"/>
                                        </p:tgtEl>
                                        <p:attrNameLst>
                                          <p:attrName>style.visibility</p:attrName>
                                        </p:attrNameLst>
                                      </p:cBhvr>
                                      <p:to>
                                        <p:strVal val="visible"/>
                                      </p:to>
                                    </p:set>
                                    <p:animEffect transition="in" filter="fade">
                                      <p:cBhvr>
                                        <p:cTn id="60" dur="1000"/>
                                        <p:tgtEl>
                                          <p:spTgt spid="65"/>
                                        </p:tgtEl>
                                      </p:cBhvr>
                                    </p:animEffect>
                                    <p:anim calcmode="lin" valueType="num">
                                      <p:cBhvr>
                                        <p:cTn id="61" dur="1000" fill="hold"/>
                                        <p:tgtEl>
                                          <p:spTgt spid="65"/>
                                        </p:tgtEl>
                                        <p:attrNameLst>
                                          <p:attrName>ppt_x</p:attrName>
                                        </p:attrNameLst>
                                      </p:cBhvr>
                                      <p:tavLst>
                                        <p:tav tm="0">
                                          <p:val>
                                            <p:strVal val="#ppt_x"/>
                                          </p:val>
                                        </p:tav>
                                        <p:tav tm="100000">
                                          <p:val>
                                            <p:strVal val="#ppt_x"/>
                                          </p:val>
                                        </p:tav>
                                      </p:tavLst>
                                    </p:anim>
                                    <p:anim calcmode="lin" valueType="num">
                                      <p:cBhvr>
                                        <p:cTn id="62" dur="1000" fill="hold"/>
                                        <p:tgtEl>
                                          <p:spTgt spid="65"/>
                                        </p:tgtEl>
                                        <p:attrNameLst>
                                          <p:attrName>ppt_y</p:attrName>
                                        </p:attrNameLst>
                                      </p:cBhvr>
                                      <p:tavLst>
                                        <p:tav tm="0">
                                          <p:val>
                                            <p:strVal val="#ppt_y-.1"/>
                                          </p:val>
                                        </p:tav>
                                        <p:tav tm="100000">
                                          <p:val>
                                            <p:strVal val="#ppt_y"/>
                                          </p:val>
                                        </p:tav>
                                      </p:tavLst>
                                    </p:anim>
                                  </p:childTnLst>
                                </p:cTn>
                              </p:par>
                              <p:par>
                                <p:cTn id="63" presetID="47" presetClass="entr" presetSubtype="0" fill="hold" grpId="0" nodeType="withEffect">
                                  <p:stCondLst>
                                    <p:cond delay="0"/>
                                  </p:stCondLst>
                                  <p:childTnLst>
                                    <p:set>
                                      <p:cBhvr>
                                        <p:cTn id="64" dur="1" fill="hold">
                                          <p:stCondLst>
                                            <p:cond delay="0"/>
                                          </p:stCondLst>
                                        </p:cTn>
                                        <p:tgtEl>
                                          <p:spTgt spid="67"/>
                                        </p:tgtEl>
                                        <p:attrNameLst>
                                          <p:attrName>style.visibility</p:attrName>
                                        </p:attrNameLst>
                                      </p:cBhvr>
                                      <p:to>
                                        <p:strVal val="visible"/>
                                      </p:to>
                                    </p:set>
                                    <p:animEffect transition="in" filter="fade">
                                      <p:cBhvr>
                                        <p:cTn id="65" dur="1000"/>
                                        <p:tgtEl>
                                          <p:spTgt spid="67"/>
                                        </p:tgtEl>
                                      </p:cBhvr>
                                    </p:animEffect>
                                    <p:anim calcmode="lin" valueType="num">
                                      <p:cBhvr>
                                        <p:cTn id="66" dur="1000" fill="hold"/>
                                        <p:tgtEl>
                                          <p:spTgt spid="67"/>
                                        </p:tgtEl>
                                        <p:attrNameLst>
                                          <p:attrName>ppt_x</p:attrName>
                                        </p:attrNameLst>
                                      </p:cBhvr>
                                      <p:tavLst>
                                        <p:tav tm="0">
                                          <p:val>
                                            <p:strVal val="#ppt_x"/>
                                          </p:val>
                                        </p:tav>
                                        <p:tav tm="100000">
                                          <p:val>
                                            <p:strVal val="#ppt_x"/>
                                          </p:val>
                                        </p:tav>
                                      </p:tavLst>
                                    </p:anim>
                                    <p:anim calcmode="lin" valueType="num">
                                      <p:cBhvr>
                                        <p:cTn id="67" dur="1000" fill="hold"/>
                                        <p:tgtEl>
                                          <p:spTgt spid="67"/>
                                        </p:tgtEl>
                                        <p:attrNameLst>
                                          <p:attrName>ppt_y</p:attrName>
                                        </p:attrNameLst>
                                      </p:cBhvr>
                                      <p:tavLst>
                                        <p:tav tm="0">
                                          <p:val>
                                            <p:strVal val="#ppt_y-.1"/>
                                          </p:val>
                                        </p:tav>
                                        <p:tav tm="100000">
                                          <p:val>
                                            <p:strVal val="#ppt_y"/>
                                          </p:val>
                                        </p:tav>
                                      </p:tavLst>
                                    </p:anim>
                                  </p:childTnLst>
                                </p:cTn>
                              </p:par>
                              <p:par>
                                <p:cTn id="68" presetID="47" presetClass="entr" presetSubtype="0" fill="hold" grpId="0" nodeType="withEffect">
                                  <p:stCondLst>
                                    <p:cond delay="0"/>
                                  </p:stCondLst>
                                  <p:childTnLst>
                                    <p:set>
                                      <p:cBhvr>
                                        <p:cTn id="69" dur="1" fill="hold">
                                          <p:stCondLst>
                                            <p:cond delay="0"/>
                                          </p:stCondLst>
                                        </p:cTn>
                                        <p:tgtEl>
                                          <p:spTgt spid="69"/>
                                        </p:tgtEl>
                                        <p:attrNameLst>
                                          <p:attrName>style.visibility</p:attrName>
                                        </p:attrNameLst>
                                      </p:cBhvr>
                                      <p:to>
                                        <p:strVal val="visible"/>
                                      </p:to>
                                    </p:set>
                                    <p:animEffect transition="in" filter="fade">
                                      <p:cBhvr>
                                        <p:cTn id="70" dur="1000"/>
                                        <p:tgtEl>
                                          <p:spTgt spid="69"/>
                                        </p:tgtEl>
                                      </p:cBhvr>
                                    </p:animEffect>
                                    <p:anim calcmode="lin" valueType="num">
                                      <p:cBhvr>
                                        <p:cTn id="71" dur="1000" fill="hold"/>
                                        <p:tgtEl>
                                          <p:spTgt spid="69"/>
                                        </p:tgtEl>
                                        <p:attrNameLst>
                                          <p:attrName>ppt_x</p:attrName>
                                        </p:attrNameLst>
                                      </p:cBhvr>
                                      <p:tavLst>
                                        <p:tav tm="0">
                                          <p:val>
                                            <p:strVal val="#ppt_x"/>
                                          </p:val>
                                        </p:tav>
                                        <p:tav tm="100000">
                                          <p:val>
                                            <p:strVal val="#ppt_x"/>
                                          </p:val>
                                        </p:tav>
                                      </p:tavLst>
                                    </p:anim>
                                    <p:anim calcmode="lin" valueType="num">
                                      <p:cBhvr>
                                        <p:cTn id="72" dur="1000" fill="hold"/>
                                        <p:tgtEl>
                                          <p:spTgt spid="69"/>
                                        </p:tgtEl>
                                        <p:attrNameLst>
                                          <p:attrName>ppt_y</p:attrName>
                                        </p:attrNameLst>
                                      </p:cBhvr>
                                      <p:tavLst>
                                        <p:tav tm="0">
                                          <p:val>
                                            <p:strVal val="#ppt_y-.1"/>
                                          </p:val>
                                        </p:tav>
                                        <p:tav tm="100000">
                                          <p:val>
                                            <p:strVal val="#ppt_y"/>
                                          </p:val>
                                        </p:tav>
                                      </p:tavLst>
                                    </p:anim>
                                  </p:childTnLst>
                                </p:cTn>
                              </p:par>
                              <p:par>
                                <p:cTn id="73" presetID="47" presetClass="entr" presetSubtype="0" fill="hold" grpId="0" nodeType="withEffect">
                                  <p:stCondLst>
                                    <p:cond delay="0"/>
                                  </p:stCondLst>
                                  <p:childTnLst>
                                    <p:set>
                                      <p:cBhvr>
                                        <p:cTn id="74" dur="1" fill="hold">
                                          <p:stCondLst>
                                            <p:cond delay="0"/>
                                          </p:stCondLst>
                                        </p:cTn>
                                        <p:tgtEl>
                                          <p:spTgt spid="186"/>
                                        </p:tgtEl>
                                        <p:attrNameLst>
                                          <p:attrName>style.visibility</p:attrName>
                                        </p:attrNameLst>
                                      </p:cBhvr>
                                      <p:to>
                                        <p:strVal val="visible"/>
                                      </p:to>
                                    </p:set>
                                    <p:animEffect transition="in" filter="fade">
                                      <p:cBhvr>
                                        <p:cTn id="75" dur="1000"/>
                                        <p:tgtEl>
                                          <p:spTgt spid="186"/>
                                        </p:tgtEl>
                                      </p:cBhvr>
                                    </p:animEffect>
                                    <p:anim calcmode="lin" valueType="num">
                                      <p:cBhvr>
                                        <p:cTn id="76" dur="1000" fill="hold"/>
                                        <p:tgtEl>
                                          <p:spTgt spid="186"/>
                                        </p:tgtEl>
                                        <p:attrNameLst>
                                          <p:attrName>ppt_x</p:attrName>
                                        </p:attrNameLst>
                                      </p:cBhvr>
                                      <p:tavLst>
                                        <p:tav tm="0">
                                          <p:val>
                                            <p:strVal val="#ppt_x"/>
                                          </p:val>
                                        </p:tav>
                                        <p:tav tm="100000">
                                          <p:val>
                                            <p:strVal val="#ppt_x"/>
                                          </p:val>
                                        </p:tav>
                                      </p:tavLst>
                                    </p:anim>
                                    <p:anim calcmode="lin" valueType="num">
                                      <p:cBhvr>
                                        <p:cTn id="77" dur="1000" fill="hold"/>
                                        <p:tgtEl>
                                          <p:spTgt spid="186"/>
                                        </p:tgtEl>
                                        <p:attrNameLst>
                                          <p:attrName>ppt_y</p:attrName>
                                        </p:attrNameLst>
                                      </p:cBhvr>
                                      <p:tavLst>
                                        <p:tav tm="0">
                                          <p:val>
                                            <p:strVal val="#ppt_y-.1"/>
                                          </p:val>
                                        </p:tav>
                                        <p:tav tm="100000">
                                          <p:val>
                                            <p:strVal val="#ppt_y"/>
                                          </p:val>
                                        </p:tav>
                                      </p:tavLst>
                                    </p:anim>
                                  </p:childTnLst>
                                </p:cTn>
                              </p:par>
                              <p:par>
                                <p:cTn id="78" presetID="47" presetClass="entr" presetSubtype="0" fill="hold" grpId="0" nodeType="withEffect">
                                  <p:stCondLst>
                                    <p:cond delay="0"/>
                                  </p:stCondLst>
                                  <p:childTnLst>
                                    <p:set>
                                      <p:cBhvr>
                                        <p:cTn id="79" dur="1" fill="hold">
                                          <p:stCondLst>
                                            <p:cond delay="0"/>
                                          </p:stCondLst>
                                        </p:cTn>
                                        <p:tgtEl>
                                          <p:spTgt spid="187"/>
                                        </p:tgtEl>
                                        <p:attrNameLst>
                                          <p:attrName>style.visibility</p:attrName>
                                        </p:attrNameLst>
                                      </p:cBhvr>
                                      <p:to>
                                        <p:strVal val="visible"/>
                                      </p:to>
                                    </p:set>
                                    <p:animEffect transition="in" filter="fade">
                                      <p:cBhvr>
                                        <p:cTn id="80" dur="1000"/>
                                        <p:tgtEl>
                                          <p:spTgt spid="187"/>
                                        </p:tgtEl>
                                      </p:cBhvr>
                                    </p:animEffect>
                                    <p:anim calcmode="lin" valueType="num">
                                      <p:cBhvr>
                                        <p:cTn id="81" dur="1000" fill="hold"/>
                                        <p:tgtEl>
                                          <p:spTgt spid="187"/>
                                        </p:tgtEl>
                                        <p:attrNameLst>
                                          <p:attrName>ppt_x</p:attrName>
                                        </p:attrNameLst>
                                      </p:cBhvr>
                                      <p:tavLst>
                                        <p:tav tm="0">
                                          <p:val>
                                            <p:strVal val="#ppt_x"/>
                                          </p:val>
                                        </p:tav>
                                        <p:tav tm="100000">
                                          <p:val>
                                            <p:strVal val="#ppt_x"/>
                                          </p:val>
                                        </p:tav>
                                      </p:tavLst>
                                    </p:anim>
                                    <p:anim calcmode="lin" valueType="num">
                                      <p:cBhvr>
                                        <p:cTn id="82" dur="1000" fill="hold"/>
                                        <p:tgtEl>
                                          <p:spTgt spid="187"/>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66"/>
                                        </p:tgtEl>
                                        <p:attrNameLst>
                                          <p:attrName>style.visibility</p:attrName>
                                        </p:attrNameLst>
                                      </p:cBhvr>
                                      <p:to>
                                        <p:strVal val="visible"/>
                                      </p:to>
                                    </p:set>
                                    <p:animEffect transition="in" filter="fade">
                                      <p:cBhvr>
                                        <p:cTn id="85" dur="1000"/>
                                        <p:tgtEl>
                                          <p:spTgt spid="66"/>
                                        </p:tgtEl>
                                      </p:cBhvr>
                                    </p:animEffect>
                                    <p:anim calcmode="lin" valueType="num">
                                      <p:cBhvr>
                                        <p:cTn id="86" dur="1000" fill="hold"/>
                                        <p:tgtEl>
                                          <p:spTgt spid="66"/>
                                        </p:tgtEl>
                                        <p:attrNameLst>
                                          <p:attrName>ppt_x</p:attrName>
                                        </p:attrNameLst>
                                      </p:cBhvr>
                                      <p:tavLst>
                                        <p:tav tm="0">
                                          <p:val>
                                            <p:strVal val="#ppt_x"/>
                                          </p:val>
                                        </p:tav>
                                        <p:tav tm="100000">
                                          <p:val>
                                            <p:strVal val="#ppt_x"/>
                                          </p:val>
                                        </p:tav>
                                      </p:tavLst>
                                    </p:anim>
                                    <p:anim calcmode="lin" valueType="num">
                                      <p:cBhvr>
                                        <p:cTn id="87" dur="1000" fill="hold"/>
                                        <p:tgtEl>
                                          <p:spTgt spid="66"/>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0"/>
                                  </p:stCondLst>
                                  <p:childTnLst>
                                    <p:set>
                                      <p:cBhvr>
                                        <p:cTn id="89" dur="1" fill="hold">
                                          <p:stCondLst>
                                            <p:cond delay="0"/>
                                          </p:stCondLst>
                                        </p:cTn>
                                        <p:tgtEl>
                                          <p:spTgt spid="68"/>
                                        </p:tgtEl>
                                        <p:attrNameLst>
                                          <p:attrName>style.visibility</p:attrName>
                                        </p:attrNameLst>
                                      </p:cBhvr>
                                      <p:to>
                                        <p:strVal val="visible"/>
                                      </p:to>
                                    </p:set>
                                    <p:animEffect transition="in" filter="fade">
                                      <p:cBhvr>
                                        <p:cTn id="90" dur="1000"/>
                                        <p:tgtEl>
                                          <p:spTgt spid="68"/>
                                        </p:tgtEl>
                                      </p:cBhvr>
                                    </p:animEffect>
                                    <p:anim calcmode="lin" valueType="num">
                                      <p:cBhvr>
                                        <p:cTn id="91" dur="1000" fill="hold"/>
                                        <p:tgtEl>
                                          <p:spTgt spid="68"/>
                                        </p:tgtEl>
                                        <p:attrNameLst>
                                          <p:attrName>ppt_x</p:attrName>
                                        </p:attrNameLst>
                                      </p:cBhvr>
                                      <p:tavLst>
                                        <p:tav tm="0">
                                          <p:val>
                                            <p:strVal val="#ppt_x"/>
                                          </p:val>
                                        </p:tav>
                                        <p:tav tm="100000">
                                          <p:val>
                                            <p:strVal val="#ppt_x"/>
                                          </p:val>
                                        </p:tav>
                                      </p:tavLst>
                                    </p:anim>
                                    <p:anim calcmode="lin" valueType="num">
                                      <p:cBhvr>
                                        <p:cTn id="92" dur="1000" fill="hold"/>
                                        <p:tgtEl>
                                          <p:spTgt spid="68"/>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0"/>
                                  </p:stCondLst>
                                  <p:childTnLst>
                                    <p:set>
                                      <p:cBhvr>
                                        <p:cTn id="94" dur="1" fill="hold">
                                          <p:stCondLst>
                                            <p:cond delay="0"/>
                                          </p:stCondLst>
                                        </p:cTn>
                                        <p:tgtEl>
                                          <p:spTgt spid="183"/>
                                        </p:tgtEl>
                                        <p:attrNameLst>
                                          <p:attrName>style.visibility</p:attrName>
                                        </p:attrNameLst>
                                      </p:cBhvr>
                                      <p:to>
                                        <p:strVal val="visible"/>
                                      </p:to>
                                    </p:set>
                                    <p:animEffect transition="in" filter="fade">
                                      <p:cBhvr>
                                        <p:cTn id="95" dur="1000"/>
                                        <p:tgtEl>
                                          <p:spTgt spid="183"/>
                                        </p:tgtEl>
                                      </p:cBhvr>
                                    </p:animEffect>
                                    <p:anim calcmode="lin" valueType="num">
                                      <p:cBhvr>
                                        <p:cTn id="96" dur="1000" fill="hold"/>
                                        <p:tgtEl>
                                          <p:spTgt spid="183"/>
                                        </p:tgtEl>
                                        <p:attrNameLst>
                                          <p:attrName>ppt_x</p:attrName>
                                        </p:attrNameLst>
                                      </p:cBhvr>
                                      <p:tavLst>
                                        <p:tav tm="0">
                                          <p:val>
                                            <p:strVal val="#ppt_x"/>
                                          </p:val>
                                        </p:tav>
                                        <p:tav tm="100000">
                                          <p:val>
                                            <p:strVal val="#ppt_x"/>
                                          </p:val>
                                        </p:tav>
                                      </p:tavLst>
                                    </p:anim>
                                    <p:anim calcmode="lin" valueType="num">
                                      <p:cBhvr>
                                        <p:cTn id="97" dur="1000" fill="hold"/>
                                        <p:tgtEl>
                                          <p:spTgt spid="183"/>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0"/>
                                  </p:stCondLst>
                                  <p:childTnLst>
                                    <p:set>
                                      <p:cBhvr>
                                        <p:cTn id="99" dur="1" fill="hold">
                                          <p:stCondLst>
                                            <p:cond delay="0"/>
                                          </p:stCondLst>
                                        </p:cTn>
                                        <p:tgtEl>
                                          <p:spTgt spid="184"/>
                                        </p:tgtEl>
                                        <p:attrNameLst>
                                          <p:attrName>style.visibility</p:attrName>
                                        </p:attrNameLst>
                                      </p:cBhvr>
                                      <p:to>
                                        <p:strVal val="visible"/>
                                      </p:to>
                                    </p:set>
                                    <p:animEffect transition="in" filter="fade">
                                      <p:cBhvr>
                                        <p:cTn id="100" dur="1000"/>
                                        <p:tgtEl>
                                          <p:spTgt spid="184"/>
                                        </p:tgtEl>
                                      </p:cBhvr>
                                    </p:animEffect>
                                    <p:anim calcmode="lin" valueType="num">
                                      <p:cBhvr>
                                        <p:cTn id="101" dur="1000" fill="hold"/>
                                        <p:tgtEl>
                                          <p:spTgt spid="184"/>
                                        </p:tgtEl>
                                        <p:attrNameLst>
                                          <p:attrName>ppt_x</p:attrName>
                                        </p:attrNameLst>
                                      </p:cBhvr>
                                      <p:tavLst>
                                        <p:tav tm="0">
                                          <p:val>
                                            <p:strVal val="#ppt_x"/>
                                          </p:val>
                                        </p:tav>
                                        <p:tav tm="100000">
                                          <p:val>
                                            <p:strVal val="#ppt_x"/>
                                          </p:val>
                                        </p:tav>
                                      </p:tavLst>
                                    </p:anim>
                                    <p:anim calcmode="lin" valueType="num">
                                      <p:cBhvr>
                                        <p:cTn id="102" dur="1000" fill="hold"/>
                                        <p:tgtEl>
                                          <p:spTgt spid="184"/>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0"/>
                                  </p:stCondLst>
                                  <p:childTnLst>
                                    <p:set>
                                      <p:cBhvr>
                                        <p:cTn id="104" dur="1" fill="hold">
                                          <p:stCondLst>
                                            <p:cond delay="0"/>
                                          </p:stCondLst>
                                        </p:cTn>
                                        <p:tgtEl>
                                          <p:spTgt spid="185"/>
                                        </p:tgtEl>
                                        <p:attrNameLst>
                                          <p:attrName>style.visibility</p:attrName>
                                        </p:attrNameLst>
                                      </p:cBhvr>
                                      <p:to>
                                        <p:strVal val="visible"/>
                                      </p:to>
                                    </p:set>
                                    <p:animEffect transition="in" filter="fade">
                                      <p:cBhvr>
                                        <p:cTn id="105" dur="1000"/>
                                        <p:tgtEl>
                                          <p:spTgt spid="185"/>
                                        </p:tgtEl>
                                      </p:cBhvr>
                                    </p:animEffect>
                                    <p:anim calcmode="lin" valueType="num">
                                      <p:cBhvr>
                                        <p:cTn id="106" dur="1000" fill="hold"/>
                                        <p:tgtEl>
                                          <p:spTgt spid="185"/>
                                        </p:tgtEl>
                                        <p:attrNameLst>
                                          <p:attrName>ppt_x</p:attrName>
                                        </p:attrNameLst>
                                      </p:cBhvr>
                                      <p:tavLst>
                                        <p:tav tm="0">
                                          <p:val>
                                            <p:strVal val="#ppt_x"/>
                                          </p:val>
                                        </p:tav>
                                        <p:tav tm="100000">
                                          <p:val>
                                            <p:strVal val="#ppt_x"/>
                                          </p:val>
                                        </p:tav>
                                      </p:tavLst>
                                    </p:anim>
                                    <p:anim calcmode="lin" valueType="num">
                                      <p:cBhvr>
                                        <p:cTn id="107" dur="1000" fill="hold"/>
                                        <p:tgtEl>
                                          <p:spTgt spid="18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54" grpId="0" animBg="1"/>
      <p:bldP spid="56" grpId="0" animBg="1"/>
      <p:bldP spid="65" grpId="0"/>
      <p:bldP spid="66" grpId="0"/>
      <p:bldP spid="67" grpId="0"/>
      <p:bldP spid="68" grpId="0"/>
      <p:bldP spid="69" grpId="0"/>
      <p:bldP spid="53" grpId="0" animBg="1"/>
      <p:bldP spid="55" grpId="0" animBg="1"/>
      <p:bldP spid="183" grpId="0"/>
      <p:bldP spid="184" grpId="0"/>
      <p:bldP spid="185" grpId="0"/>
      <p:bldP spid="186" grpId="0"/>
      <p:bldP spid="18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568443" y="319365"/>
            <a:ext cx="3809921" cy="420564"/>
            <a:chOff x="568442" y="319364"/>
            <a:chExt cx="3809924" cy="420565"/>
          </a:xfrm>
        </p:grpSpPr>
        <p:sp>
          <p:nvSpPr>
            <p:cNvPr id="151" name="文本框 23"/>
            <p:cNvSpPr txBox="1"/>
            <p:nvPr/>
          </p:nvSpPr>
          <p:spPr>
            <a:xfrm>
              <a:off x="665958" y="319364"/>
              <a:ext cx="1909498" cy="420565"/>
            </a:xfrm>
            <a:prstGeom prst="rect">
              <a:avLst/>
            </a:prstGeom>
            <a:noFill/>
          </p:spPr>
          <p:txBody>
            <a:bodyPr wrap="none" rtlCol="0">
              <a:spAutoFit/>
            </a:bodyPr>
            <a:lstStyle/>
            <a:p>
              <a:r>
                <a:rPr lang="zh-CN" altLang="en-US" sz="2135" dirty="0">
                  <a:solidFill>
                    <a:schemeClr val="bg1"/>
                  </a:solidFill>
                  <a:latin typeface="+mj-ea"/>
                  <a:ea typeface="+mj-ea"/>
                </a:rPr>
                <a:t>标题文字内容 </a:t>
              </a:r>
              <a:endParaRPr lang="zh-CN" altLang="en-US" sz="2135" dirty="0">
                <a:solidFill>
                  <a:schemeClr val="bg1"/>
                </a:solidFill>
                <a:latin typeface="+mj-ea"/>
                <a:ea typeface="+mj-ea"/>
              </a:endParaRP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sp>
          <p:nvSpPr>
            <p:cNvPr id="153" name="文本框 23"/>
            <p:cNvSpPr txBox="1"/>
            <p:nvPr/>
          </p:nvSpPr>
          <p:spPr>
            <a:xfrm>
              <a:off x="2306003" y="429775"/>
              <a:ext cx="2072363" cy="297455"/>
            </a:xfrm>
            <a:prstGeom prst="rect">
              <a:avLst/>
            </a:prstGeom>
            <a:noFill/>
          </p:spPr>
          <p:txBody>
            <a:bodyPr wrap="none" rtlCol="0">
              <a:spAutoFit/>
            </a:bodyPr>
            <a:lstStyle/>
            <a:p>
              <a:r>
                <a:rPr lang="en-US" altLang="zh-CN" sz="1335" dirty="0">
                  <a:solidFill>
                    <a:schemeClr val="bg1"/>
                  </a:solidFill>
                  <a:latin typeface="+mj-ea"/>
                  <a:ea typeface="+mj-ea"/>
                </a:rPr>
                <a:t>  Click here to add Title</a:t>
              </a:r>
              <a:endParaRPr lang="zh-CN" altLang="en-US" sz="1335" dirty="0">
                <a:solidFill>
                  <a:schemeClr val="bg1"/>
                </a:solidFill>
                <a:latin typeface="+mj-ea"/>
                <a:ea typeface="+mj-ea"/>
              </a:endParaRPr>
            </a:p>
          </p:txBody>
        </p:sp>
      </p:grpSp>
      <p:grpSp>
        <p:nvGrpSpPr>
          <p:cNvPr id="10" name="组合 9"/>
          <p:cNvGrpSpPr/>
          <p:nvPr/>
        </p:nvGrpSpPr>
        <p:grpSpPr>
          <a:xfrm>
            <a:off x="3522470" y="3747212"/>
            <a:ext cx="1743188" cy="1761621"/>
            <a:chOff x="2641852" y="2810409"/>
            <a:chExt cx="1307391" cy="1321216"/>
          </a:xfrm>
          <a:solidFill>
            <a:schemeClr val="bg1"/>
          </a:solidFill>
        </p:grpSpPr>
        <p:grpSp>
          <p:nvGrpSpPr>
            <p:cNvPr id="149" name="组合 102"/>
            <p:cNvGrpSpPr/>
            <p:nvPr/>
          </p:nvGrpSpPr>
          <p:grpSpPr bwMode="auto">
            <a:xfrm>
              <a:off x="2641852" y="2810409"/>
              <a:ext cx="1307391" cy="1321216"/>
              <a:chOff x="1148973" y="1803300"/>
              <a:chExt cx="2641800" cy="2641800"/>
            </a:xfrm>
            <a:grpFill/>
          </p:grpSpPr>
          <p:grpSp>
            <p:nvGrpSpPr>
              <p:cNvPr id="155" name="组合 103"/>
              <p:cNvGrpSpPr/>
              <p:nvPr/>
            </p:nvGrpSpPr>
            <p:grpSpPr bwMode="auto">
              <a:xfrm>
                <a:off x="1148973" y="1803300"/>
                <a:ext cx="2641800" cy="2641800"/>
                <a:chOff x="1148973" y="1803300"/>
                <a:chExt cx="2641800" cy="2641800"/>
              </a:xfrm>
              <a:grpFill/>
            </p:grpSpPr>
            <p:sp>
              <p:nvSpPr>
                <p:cNvPr id="159" name="梯形 105"/>
                <p:cNvSpPr/>
                <p:nvPr/>
              </p:nvSpPr>
              <p:spPr>
                <a:xfrm>
                  <a:off x="2236102" y="1803300"/>
                  <a:ext cx="467542" cy="432369"/>
                </a:xfrm>
                <a:prstGeom prst="trapezoid">
                  <a:avLst/>
                </a:prstGeom>
                <a:grp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60" name="梯形 106"/>
                <p:cNvSpPr/>
                <p:nvPr/>
              </p:nvSpPr>
              <p:spPr>
                <a:xfrm rot="1800000">
                  <a:off x="2789170" y="1952250"/>
                  <a:ext cx="467542" cy="430301"/>
                </a:xfrm>
                <a:prstGeom prst="trapezoid">
                  <a:avLst/>
                </a:prstGeom>
                <a:grp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61" name="梯形 107"/>
                <p:cNvSpPr/>
                <p:nvPr/>
              </p:nvSpPr>
              <p:spPr>
                <a:xfrm rot="3600000">
                  <a:off x="3192010" y="2356127"/>
                  <a:ext cx="469607" cy="431430"/>
                </a:xfrm>
                <a:prstGeom prst="trapezoid">
                  <a:avLst/>
                </a:prstGeom>
                <a:grp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62" name="梯形 108"/>
                <p:cNvSpPr/>
                <p:nvPr/>
              </p:nvSpPr>
              <p:spPr>
                <a:xfrm rot="5400000">
                  <a:off x="3340253" y="2908486"/>
                  <a:ext cx="469608" cy="431430"/>
                </a:xfrm>
                <a:prstGeom prst="trapezoid">
                  <a:avLst/>
                </a:prstGeom>
                <a:grp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63" name="梯形 109"/>
                <p:cNvSpPr/>
                <p:nvPr/>
              </p:nvSpPr>
              <p:spPr>
                <a:xfrm rot="7200000">
                  <a:off x="3192010" y="3460843"/>
                  <a:ext cx="469607" cy="431430"/>
                </a:xfrm>
                <a:prstGeom prst="trapezoid">
                  <a:avLst/>
                </a:prstGeom>
                <a:grp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64" name="梯形 110"/>
                <p:cNvSpPr/>
                <p:nvPr/>
              </p:nvSpPr>
              <p:spPr>
                <a:xfrm rot="9000000">
                  <a:off x="2789170" y="3865848"/>
                  <a:ext cx="467542" cy="430301"/>
                </a:xfrm>
                <a:prstGeom prst="trapezoid">
                  <a:avLst/>
                </a:prstGeom>
                <a:grp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65" name="梯形 111"/>
                <p:cNvSpPr/>
                <p:nvPr/>
              </p:nvSpPr>
              <p:spPr>
                <a:xfrm rot="10800000">
                  <a:off x="2236102" y="4012731"/>
                  <a:ext cx="467542" cy="432369"/>
                </a:xfrm>
                <a:prstGeom prst="trapezoid">
                  <a:avLst/>
                </a:prstGeom>
                <a:grp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66" name="梯形 112"/>
                <p:cNvSpPr/>
                <p:nvPr/>
              </p:nvSpPr>
              <p:spPr>
                <a:xfrm rot="12600000">
                  <a:off x="1683035" y="3865848"/>
                  <a:ext cx="467542" cy="430301"/>
                </a:xfrm>
                <a:prstGeom prst="trapezoid">
                  <a:avLst/>
                </a:prstGeom>
                <a:grp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67" name="梯形 113"/>
                <p:cNvSpPr/>
                <p:nvPr/>
              </p:nvSpPr>
              <p:spPr>
                <a:xfrm rot="14400000">
                  <a:off x="1278131" y="3460841"/>
                  <a:ext cx="469607" cy="431431"/>
                </a:xfrm>
                <a:prstGeom prst="trapezoid">
                  <a:avLst/>
                </a:prstGeom>
                <a:grp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68" name="梯形 114"/>
                <p:cNvSpPr/>
                <p:nvPr/>
              </p:nvSpPr>
              <p:spPr>
                <a:xfrm rot="16200000">
                  <a:off x="1129885" y="2908484"/>
                  <a:ext cx="469608" cy="431431"/>
                </a:xfrm>
                <a:prstGeom prst="trapezoid">
                  <a:avLst/>
                </a:prstGeom>
                <a:grp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69" name="梯形 115"/>
                <p:cNvSpPr/>
                <p:nvPr/>
              </p:nvSpPr>
              <p:spPr>
                <a:xfrm rot="18000000">
                  <a:off x="1278131" y="2356126"/>
                  <a:ext cx="469607" cy="431431"/>
                </a:xfrm>
                <a:prstGeom prst="trapezoid">
                  <a:avLst/>
                </a:prstGeom>
                <a:grp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70" name="梯形 116"/>
                <p:cNvSpPr/>
                <p:nvPr/>
              </p:nvSpPr>
              <p:spPr>
                <a:xfrm rot="19800000">
                  <a:off x="1683035" y="1952250"/>
                  <a:ext cx="467542" cy="430301"/>
                </a:xfrm>
                <a:prstGeom prst="trapezoid">
                  <a:avLst/>
                </a:prstGeom>
                <a:grp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grpSp>
          <p:sp>
            <p:nvSpPr>
              <p:cNvPr id="158" name="同心圆 104"/>
              <p:cNvSpPr/>
              <p:nvPr/>
            </p:nvSpPr>
            <p:spPr>
              <a:xfrm>
                <a:off x="1548094" y="2204639"/>
                <a:ext cx="1872068" cy="1872223"/>
              </a:xfrm>
              <a:prstGeom prst="donut">
                <a:avLst>
                  <a:gd name="adj" fmla="val 5497"/>
                </a:avLst>
              </a:prstGeom>
              <a:grp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mj-ea"/>
                  <a:ea typeface="+mj-ea"/>
                </a:endParaRPr>
              </a:p>
            </p:txBody>
          </p:sp>
        </p:grpSp>
        <p:grpSp>
          <p:nvGrpSpPr>
            <p:cNvPr id="171" name="Group 178"/>
            <p:cNvGrpSpPr/>
            <p:nvPr/>
          </p:nvGrpSpPr>
          <p:grpSpPr>
            <a:xfrm>
              <a:off x="3133136" y="3308569"/>
              <a:ext cx="332891" cy="333460"/>
              <a:chOff x="9145588" y="4435475"/>
              <a:chExt cx="464344" cy="465138"/>
            </a:xfrm>
            <a:grpFill/>
          </p:grpSpPr>
          <p:sp>
            <p:nvSpPr>
              <p:cNvPr id="172"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ym typeface="Gill Sans" panose="020B0502020104020203" charset="0"/>
                </a:endParaRPr>
              </a:p>
            </p:txBody>
          </p:sp>
          <p:sp>
            <p:nvSpPr>
              <p:cNvPr id="173"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ym typeface="Gill Sans" panose="020B0502020104020203" charset="0"/>
                </a:endParaRPr>
              </a:p>
            </p:txBody>
          </p:sp>
          <p:sp>
            <p:nvSpPr>
              <p:cNvPr id="174"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ym typeface="Gill Sans" panose="020B0502020104020203" charset="0"/>
                </a:endParaRPr>
              </a:p>
            </p:txBody>
          </p:sp>
          <p:sp>
            <p:nvSpPr>
              <p:cNvPr id="175"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ym typeface="Gill Sans" panose="020B0502020104020203" charset="0"/>
                </a:endParaRPr>
              </a:p>
            </p:txBody>
          </p:sp>
          <p:sp>
            <p:nvSpPr>
              <p:cNvPr id="176"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ym typeface="Gill Sans" panose="020B0502020104020203" charset="0"/>
                </a:endParaRPr>
              </a:p>
            </p:txBody>
          </p:sp>
          <p:sp>
            <p:nvSpPr>
              <p:cNvPr id="177"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ym typeface="Gill Sans" panose="020B0502020104020203" charset="0"/>
                </a:endParaRPr>
              </a:p>
            </p:txBody>
          </p:sp>
          <p:sp>
            <p:nvSpPr>
              <p:cNvPr id="178"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ym typeface="Gill Sans" panose="020B0502020104020203" charset="0"/>
                </a:endParaRPr>
              </a:p>
            </p:txBody>
          </p:sp>
          <p:sp>
            <p:nvSpPr>
              <p:cNvPr id="179"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ym typeface="Gill Sans" panose="020B0502020104020203" charset="0"/>
                </a:endParaRPr>
              </a:p>
            </p:txBody>
          </p:sp>
          <p:sp>
            <p:nvSpPr>
              <p:cNvPr id="180"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ym typeface="Gill Sans" panose="020B0502020104020203" charset="0"/>
                </a:endParaRPr>
              </a:p>
            </p:txBody>
          </p:sp>
        </p:grpSp>
      </p:grpSp>
      <p:grpSp>
        <p:nvGrpSpPr>
          <p:cNvPr id="6" name="组合 5"/>
          <p:cNvGrpSpPr/>
          <p:nvPr/>
        </p:nvGrpSpPr>
        <p:grpSpPr>
          <a:xfrm>
            <a:off x="4137189" y="1683659"/>
            <a:ext cx="2109257" cy="2131563"/>
            <a:chOff x="3102891" y="1262744"/>
            <a:chExt cx="1581943" cy="1598672"/>
          </a:xfrm>
          <a:solidFill>
            <a:schemeClr val="bg1"/>
          </a:solidFill>
        </p:grpSpPr>
        <p:grpSp>
          <p:nvGrpSpPr>
            <p:cNvPr id="181" name="组合 102"/>
            <p:cNvGrpSpPr/>
            <p:nvPr/>
          </p:nvGrpSpPr>
          <p:grpSpPr bwMode="auto">
            <a:xfrm>
              <a:off x="3102891" y="1262744"/>
              <a:ext cx="1581943" cy="1598672"/>
              <a:chOff x="1148973" y="1803300"/>
              <a:chExt cx="2641800" cy="2641800"/>
            </a:xfrm>
            <a:grpFill/>
          </p:grpSpPr>
          <p:grpSp>
            <p:nvGrpSpPr>
              <p:cNvPr id="182" name="组合 103"/>
              <p:cNvGrpSpPr/>
              <p:nvPr/>
            </p:nvGrpSpPr>
            <p:grpSpPr bwMode="auto">
              <a:xfrm>
                <a:off x="1148973" y="1803300"/>
                <a:ext cx="2641800" cy="2641800"/>
                <a:chOff x="1148973" y="1803300"/>
                <a:chExt cx="2641800" cy="2641800"/>
              </a:xfrm>
              <a:grpFill/>
            </p:grpSpPr>
            <p:sp>
              <p:nvSpPr>
                <p:cNvPr id="189" name="梯形 105"/>
                <p:cNvSpPr/>
                <p:nvPr/>
              </p:nvSpPr>
              <p:spPr>
                <a:xfrm>
                  <a:off x="2236102" y="1803300"/>
                  <a:ext cx="467542" cy="432369"/>
                </a:xfrm>
                <a:prstGeom prst="trapezoid">
                  <a:avLst/>
                </a:prstGeom>
                <a:grp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90" name="梯形 106"/>
                <p:cNvSpPr/>
                <p:nvPr/>
              </p:nvSpPr>
              <p:spPr>
                <a:xfrm rot="1800000">
                  <a:off x="2789170" y="1952250"/>
                  <a:ext cx="467542" cy="430301"/>
                </a:xfrm>
                <a:prstGeom prst="trapezoid">
                  <a:avLst/>
                </a:prstGeom>
                <a:grp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91" name="梯形 107"/>
                <p:cNvSpPr/>
                <p:nvPr/>
              </p:nvSpPr>
              <p:spPr>
                <a:xfrm rot="3600000">
                  <a:off x="3192010" y="2356127"/>
                  <a:ext cx="469607" cy="431430"/>
                </a:xfrm>
                <a:prstGeom prst="trapezoid">
                  <a:avLst/>
                </a:prstGeom>
                <a:grp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92" name="梯形 108"/>
                <p:cNvSpPr/>
                <p:nvPr/>
              </p:nvSpPr>
              <p:spPr>
                <a:xfrm rot="5400000">
                  <a:off x="3340253" y="2908486"/>
                  <a:ext cx="469608" cy="431430"/>
                </a:xfrm>
                <a:prstGeom prst="trapezoid">
                  <a:avLst/>
                </a:prstGeom>
                <a:grp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93" name="梯形 109"/>
                <p:cNvSpPr/>
                <p:nvPr/>
              </p:nvSpPr>
              <p:spPr>
                <a:xfrm rot="7200000">
                  <a:off x="3192010" y="3460843"/>
                  <a:ext cx="469607" cy="431430"/>
                </a:xfrm>
                <a:prstGeom prst="trapezoid">
                  <a:avLst/>
                </a:prstGeom>
                <a:grp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94" name="梯形 110"/>
                <p:cNvSpPr/>
                <p:nvPr/>
              </p:nvSpPr>
              <p:spPr>
                <a:xfrm rot="9000000">
                  <a:off x="2789170" y="3865848"/>
                  <a:ext cx="467542" cy="430301"/>
                </a:xfrm>
                <a:prstGeom prst="trapezoid">
                  <a:avLst/>
                </a:prstGeom>
                <a:grp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95" name="梯形 111"/>
                <p:cNvSpPr/>
                <p:nvPr/>
              </p:nvSpPr>
              <p:spPr>
                <a:xfrm rot="10800000">
                  <a:off x="2236102" y="4012731"/>
                  <a:ext cx="467542" cy="432369"/>
                </a:xfrm>
                <a:prstGeom prst="trapezoid">
                  <a:avLst/>
                </a:prstGeom>
                <a:grp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96" name="梯形 112"/>
                <p:cNvSpPr/>
                <p:nvPr/>
              </p:nvSpPr>
              <p:spPr>
                <a:xfrm rot="12600000">
                  <a:off x="1683035" y="3865848"/>
                  <a:ext cx="467542" cy="430301"/>
                </a:xfrm>
                <a:prstGeom prst="trapezoid">
                  <a:avLst/>
                </a:prstGeom>
                <a:grp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97" name="梯形 113"/>
                <p:cNvSpPr/>
                <p:nvPr/>
              </p:nvSpPr>
              <p:spPr>
                <a:xfrm rot="14400000">
                  <a:off x="1278131" y="3460841"/>
                  <a:ext cx="469607" cy="431431"/>
                </a:xfrm>
                <a:prstGeom prst="trapezoid">
                  <a:avLst/>
                </a:prstGeom>
                <a:grp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98" name="梯形 114"/>
                <p:cNvSpPr/>
                <p:nvPr/>
              </p:nvSpPr>
              <p:spPr>
                <a:xfrm rot="16200000">
                  <a:off x="1129885" y="2908484"/>
                  <a:ext cx="469608" cy="431431"/>
                </a:xfrm>
                <a:prstGeom prst="trapezoid">
                  <a:avLst/>
                </a:prstGeom>
                <a:grp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99" name="梯形 115"/>
                <p:cNvSpPr/>
                <p:nvPr/>
              </p:nvSpPr>
              <p:spPr>
                <a:xfrm rot="18000000">
                  <a:off x="1278131" y="2356126"/>
                  <a:ext cx="469607" cy="431431"/>
                </a:xfrm>
                <a:prstGeom prst="trapezoid">
                  <a:avLst/>
                </a:prstGeom>
                <a:grp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200" name="梯形 116"/>
                <p:cNvSpPr/>
                <p:nvPr/>
              </p:nvSpPr>
              <p:spPr>
                <a:xfrm rot="19800000">
                  <a:off x="1683035" y="1952250"/>
                  <a:ext cx="467542" cy="430301"/>
                </a:xfrm>
                <a:prstGeom prst="trapezoid">
                  <a:avLst/>
                </a:prstGeom>
                <a:grp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grpSp>
          <p:sp>
            <p:nvSpPr>
              <p:cNvPr id="188" name="同心圆 104"/>
              <p:cNvSpPr/>
              <p:nvPr/>
            </p:nvSpPr>
            <p:spPr>
              <a:xfrm>
                <a:off x="1548094" y="2204639"/>
                <a:ext cx="1872068" cy="1872223"/>
              </a:xfrm>
              <a:prstGeom prst="donut">
                <a:avLst>
                  <a:gd name="adj" fmla="val 5497"/>
                </a:avLst>
              </a:prstGeom>
              <a:grp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mj-ea"/>
                  <a:ea typeface="+mj-ea"/>
                </a:endParaRPr>
              </a:p>
            </p:txBody>
          </p:sp>
        </p:grpSp>
        <p:grpSp>
          <p:nvGrpSpPr>
            <p:cNvPr id="201" name="Group 188"/>
            <p:cNvGrpSpPr/>
            <p:nvPr/>
          </p:nvGrpSpPr>
          <p:grpSpPr>
            <a:xfrm>
              <a:off x="3736644" y="1900472"/>
              <a:ext cx="332891" cy="323217"/>
              <a:chOff x="8216107" y="4449763"/>
              <a:chExt cx="464344" cy="450850"/>
            </a:xfrm>
            <a:grpFill/>
          </p:grpSpPr>
          <p:sp>
            <p:nvSpPr>
              <p:cNvPr id="202" name="AutoShape 16"/>
              <p:cNvSpPr/>
              <p:nvPr/>
            </p:nvSpPr>
            <p:spPr bwMode="auto">
              <a:xfrm>
                <a:off x="8448675" y="4696619"/>
                <a:ext cx="57944" cy="587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4841"/>
                      <a:pt x="0" y="10800"/>
                    </a:cubicBezTo>
                    <a:cubicBezTo>
                      <a:pt x="0" y="16758"/>
                      <a:pt x="4838" y="21599"/>
                      <a:pt x="10800" y="21599"/>
                    </a:cubicBezTo>
                    <a:cubicBezTo>
                      <a:pt x="16761" y="21599"/>
                      <a:pt x="21600" y="16758"/>
                      <a:pt x="21600" y="10800"/>
                    </a:cubicBezTo>
                    <a:cubicBezTo>
                      <a:pt x="21600" y="4841"/>
                      <a:pt x="16761"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203" name="AutoShape 17"/>
              <p:cNvSpPr/>
              <p:nvPr/>
            </p:nvSpPr>
            <p:spPr bwMode="auto">
              <a:xfrm>
                <a:off x="8216107" y="4449763"/>
                <a:ext cx="464344" cy="450850"/>
              </a:xfrm>
              <a:custGeom>
                <a:avLst/>
                <a:gdLst>
                  <a:gd name="T0" fmla="*/ 10473 w 20946"/>
                  <a:gd name="T1" fmla="*/ 10800 h 21600"/>
                  <a:gd name="T2" fmla="*/ 10473 w 20946"/>
                  <a:gd name="T3" fmla="*/ 10800 h 21600"/>
                  <a:gd name="T4" fmla="*/ 10473 w 20946"/>
                  <a:gd name="T5" fmla="*/ 10800 h 21600"/>
                  <a:gd name="T6" fmla="*/ 10473 w 20946"/>
                  <a:gd name="T7" fmla="*/ 10800 h 21600"/>
                </a:gdLst>
                <a:ahLst/>
                <a:cxnLst>
                  <a:cxn ang="0">
                    <a:pos x="T0" y="T1"/>
                  </a:cxn>
                  <a:cxn ang="0">
                    <a:pos x="T2" y="T3"/>
                  </a:cxn>
                  <a:cxn ang="0">
                    <a:pos x="T4" y="T5"/>
                  </a:cxn>
                  <a:cxn ang="0">
                    <a:pos x="T6" y="T7"/>
                  </a:cxn>
                </a:cxnLst>
                <a:rect l="0" t="0" r="r" b="b"/>
                <a:pathLst>
                  <a:path w="20946" h="21600">
                    <a:moveTo>
                      <a:pt x="18509" y="15329"/>
                    </a:moveTo>
                    <a:lnTo>
                      <a:pt x="11782" y="15329"/>
                    </a:lnTo>
                    <a:cubicBezTo>
                      <a:pt x="10699" y="15329"/>
                      <a:pt x="9818" y="14391"/>
                      <a:pt x="9818" y="13238"/>
                    </a:cubicBezTo>
                    <a:cubicBezTo>
                      <a:pt x="9818" y="12086"/>
                      <a:pt x="10699" y="11148"/>
                      <a:pt x="11782" y="11148"/>
                    </a:cubicBezTo>
                    <a:lnTo>
                      <a:pt x="17673" y="11148"/>
                    </a:lnTo>
                    <a:cubicBezTo>
                      <a:pt x="18077" y="11142"/>
                      <a:pt x="18477" y="10934"/>
                      <a:pt x="18721" y="10588"/>
                    </a:cubicBezTo>
                    <a:cubicBezTo>
                      <a:pt x="18789" y="10491"/>
                      <a:pt x="18842" y="10381"/>
                      <a:pt x="18885" y="10267"/>
                    </a:cubicBezTo>
                    <a:cubicBezTo>
                      <a:pt x="18890" y="10251"/>
                      <a:pt x="18901" y="10239"/>
                      <a:pt x="18906" y="10224"/>
                    </a:cubicBezTo>
                    <a:cubicBezTo>
                      <a:pt x="19377" y="10880"/>
                      <a:pt x="19636" y="11686"/>
                      <a:pt x="19636" y="12541"/>
                    </a:cubicBezTo>
                    <a:cubicBezTo>
                      <a:pt x="19636" y="13613"/>
                      <a:pt x="19230" y="14607"/>
                      <a:pt x="18509" y="15329"/>
                    </a:cubicBezTo>
                    <a:moveTo>
                      <a:pt x="17673" y="17767"/>
                    </a:moveTo>
                    <a:cubicBezTo>
                      <a:pt x="17673" y="19114"/>
                      <a:pt x="16647" y="20206"/>
                      <a:pt x="15382" y="20206"/>
                    </a:cubicBezTo>
                    <a:lnTo>
                      <a:pt x="3600" y="20206"/>
                    </a:lnTo>
                    <a:cubicBezTo>
                      <a:pt x="2334" y="20206"/>
                      <a:pt x="1309" y="19114"/>
                      <a:pt x="1309" y="17767"/>
                    </a:cubicBezTo>
                    <a:lnTo>
                      <a:pt x="1309" y="6786"/>
                    </a:lnTo>
                    <a:cubicBezTo>
                      <a:pt x="1931" y="7334"/>
                      <a:pt x="2730" y="7664"/>
                      <a:pt x="3600" y="7664"/>
                    </a:cubicBezTo>
                    <a:lnTo>
                      <a:pt x="14400" y="7664"/>
                    </a:lnTo>
                    <a:lnTo>
                      <a:pt x="17018" y="7664"/>
                    </a:lnTo>
                    <a:cubicBezTo>
                      <a:pt x="17379" y="7664"/>
                      <a:pt x="17673" y="7976"/>
                      <a:pt x="17673" y="8361"/>
                    </a:cubicBezTo>
                    <a:lnTo>
                      <a:pt x="17673" y="9754"/>
                    </a:lnTo>
                    <a:lnTo>
                      <a:pt x="11782" y="9754"/>
                    </a:lnTo>
                    <a:cubicBezTo>
                      <a:pt x="9974" y="9754"/>
                      <a:pt x="8509" y="11314"/>
                      <a:pt x="8509" y="13238"/>
                    </a:cubicBezTo>
                    <a:cubicBezTo>
                      <a:pt x="8509" y="15163"/>
                      <a:pt x="9974" y="16722"/>
                      <a:pt x="11782" y="16722"/>
                    </a:cubicBezTo>
                    <a:lnTo>
                      <a:pt x="17673" y="16722"/>
                    </a:lnTo>
                    <a:cubicBezTo>
                      <a:pt x="17673" y="16722"/>
                      <a:pt x="17673" y="17767"/>
                      <a:pt x="17673" y="17767"/>
                    </a:cubicBezTo>
                    <a:close/>
                    <a:moveTo>
                      <a:pt x="16363" y="5574"/>
                    </a:moveTo>
                    <a:lnTo>
                      <a:pt x="16363" y="6270"/>
                    </a:lnTo>
                    <a:lnTo>
                      <a:pt x="14400" y="6270"/>
                    </a:lnTo>
                    <a:lnTo>
                      <a:pt x="3600" y="6270"/>
                    </a:lnTo>
                    <a:cubicBezTo>
                      <a:pt x="3246" y="6270"/>
                      <a:pt x="2916" y="6179"/>
                      <a:pt x="2617" y="6027"/>
                    </a:cubicBezTo>
                    <a:lnTo>
                      <a:pt x="2617" y="5574"/>
                    </a:lnTo>
                    <a:cubicBezTo>
                      <a:pt x="2617" y="5574"/>
                      <a:pt x="16363" y="5574"/>
                      <a:pt x="16363" y="5574"/>
                    </a:cubicBezTo>
                    <a:close/>
                    <a:moveTo>
                      <a:pt x="16363" y="4877"/>
                    </a:moveTo>
                    <a:lnTo>
                      <a:pt x="2617" y="4877"/>
                    </a:lnTo>
                    <a:lnTo>
                      <a:pt x="2617" y="4180"/>
                    </a:lnTo>
                    <a:lnTo>
                      <a:pt x="16363" y="4180"/>
                    </a:lnTo>
                    <a:cubicBezTo>
                      <a:pt x="16363" y="4180"/>
                      <a:pt x="16363" y="4877"/>
                      <a:pt x="16363" y="4877"/>
                    </a:cubicBezTo>
                    <a:close/>
                    <a:moveTo>
                      <a:pt x="16363" y="3483"/>
                    </a:moveTo>
                    <a:lnTo>
                      <a:pt x="2617" y="3483"/>
                    </a:lnTo>
                    <a:lnTo>
                      <a:pt x="2617" y="2787"/>
                    </a:lnTo>
                    <a:lnTo>
                      <a:pt x="16363" y="2787"/>
                    </a:lnTo>
                    <a:cubicBezTo>
                      <a:pt x="16363" y="2787"/>
                      <a:pt x="16363" y="3483"/>
                      <a:pt x="16363" y="3483"/>
                    </a:cubicBezTo>
                    <a:close/>
                    <a:moveTo>
                      <a:pt x="3600" y="1393"/>
                    </a:moveTo>
                    <a:lnTo>
                      <a:pt x="14400" y="1393"/>
                    </a:lnTo>
                    <a:lnTo>
                      <a:pt x="17018" y="1393"/>
                    </a:lnTo>
                    <a:cubicBezTo>
                      <a:pt x="17379" y="1393"/>
                      <a:pt x="17673" y="1705"/>
                      <a:pt x="17673" y="2090"/>
                    </a:cubicBezTo>
                    <a:lnTo>
                      <a:pt x="17673" y="3832"/>
                    </a:lnTo>
                    <a:lnTo>
                      <a:pt x="17673" y="4180"/>
                    </a:lnTo>
                    <a:lnTo>
                      <a:pt x="17673" y="6398"/>
                    </a:lnTo>
                    <a:cubicBezTo>
                      <a:pt x="17466" y="6321"/>
                      <a:pt x="17249" y="6270"/>
                      <a:pt x="17018" y="6270"/>
                    </a:cubicBezTo>
                    <a:lnTo>
                      <a:pt x="17018" y="5574"/>
                    </a:lnTo>
                    <a:lnTo>
                      <a:pt x="17018" y="4180"/>
                    </a:lnTo>
                    <a:lnTo>
                      <a:pt x="17018" y="2787"/>
                    </a:lnTo>
                    <a:cubicBezTo>
                      <a:pt x="17018" y="2401"/>
                      <a:pt x="16724" y="2090"/>
                      <a:pt x="16363" y="2090"/>
                    </a:cubicBezTo>
                    <a:lnTo>
                      <a:pt x="2617" y="2090"/>
                    </a:lnTo>
                    <a:cubicBezTo>
                      <a:pt x="2256" y="2090"/>
                      <a:pt x="1963" y="2401"/>
                      <a:pt x="1963" y="2787"/>
                    </a:cubicBezTo>
                    <a:lnTo>
                      <a:pt x="1963" y="4180"/>
                    </a:lnTo>
                    <a:lnTo>
                      <a:pt x="1963" y="5534"/>
                    </a:lnTo>
                    <a:cubicBezTo>
                      <a:pt x="1559" y="5094"/>
                      <a:pt x="1309" y="4495"/>
                      <a:pt x="1309" y="3832"/>
                    </a:cubicBezTo>
                    <a:cubicBezTo>
                      <a:pt x="1309" y="2485"/>
                      <a:pt x="2334" y="1393"/>
                      <a:pt x="3600" y="1393"/>
                    </a:cubicBezTo>
                    <a:moveTo>
                      <a:pt x="18983" y="8361"/>
                    </a:moveTo>
                    <a:lnTo>
                      <a:pt x="18982" y="8361"/>
                    </a:lnTo>
                    <a:lnTo>
                      <a:pt x="18982" y="4180"/>
                    </a:lnTo>
                    <a:lnTo>
                      <a:pt x="18982" y="3832"/>
                    </a:lnTo>
                    <a:lnTo>
                      <a:pt x="18982" y="2090"/>
                    </a:lnTo>
                    <a:cubicBezTo>
                      <a:pt x="18982" y="935"/>
                      <a:pt x="18102" y="0"/>
                      <a:pt x="17018" y="0"/>
                    </a:cubicBezTo>
                    <a:lnTo>
                      <a:pt x="14400" y="0"/>
                    </a:lnTo>
                    <a:lnTo>
                      <a:pt x="3600" y="0"/>
                    </a:lnTo>
                    <a:cubicBezTo>
                      <a:pt x="1614" y="0"/>
                      <a:pt x="0" y="1719"/>
                      <a:pt x="0" y="3832"/>
                    </a:cubicBezTo>
                    <a:lnTo>
                      <a:pt x="0" y="17767"/>
                    </a:lnTo>
                    <a:cubicBezTo>
                      <a:pt x="0" y="19880"/>
                      <a:pt x="1614" y="21600"/>
                      <a:pt x="3600" y="21600"/>
                    </a:cubicBezTo>
                    <a:lnTo>
                      <a:pt x="15382" y="21600"/>
                    </a:lnTo>
                    <a:cubicBezTo>
                      <a:pt x="17366" y="21600"/>
                      <a:pt x="18982" y="19880"/>
                      <a:pt x="18982" y="17767"/>
                    </a:cubicBezTo>
                    <a:lnTo>
                      <a:pt x="18982" y="16722"/>
                    </a:lnTo>
                    <a:lnTo>
                      <a:pt x="18983" y="16722"/>
                    </a:lnTo>
                    <a:cubicBezTo>
                      <a:pt x="21600" y="14631"/>
                      <a:pt x="21600" y="10452"/>
                      <a:pt x="18983" y="8361"/>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panose="020B0502020104020203" charset="0"/>
                  <a:sym typeface="Gill Sans" panose="020B0502020104020203" charset="0"/>
                </a:endParaRPr>
              </a:p>
            </p:txBody>
          </p:sp>
        </p:grpSp>
      </p:grpSp>
      <p:grpSp>
        <p:nvGrpSpPr>
          <p:cNvPr id="9" name="组合 8"/>
          <p:cNvGrpSpPr/>
          <p:nvPr/>
        </p:nvGrpSpPr>
        <p:grpSpPr>
          <a:xfrm>
            <a:off x="5334366" y="3357010"/>
            <a:ext cx="2807421" cy="2837109"/>
            <a:chOff x="4000774" y="2517757"/>
            <a:chExt cx="2105566" cy="2127832"/>
          </a:xfrm>
          <a:solidFill>
            <a:schemeClr val="bg1"/>
          </a:solidFill>
        </p:grpSpPr>
        <p:grpSp>
          <p:nvGrpSpPr>
            <p:cNvPr id="204" name="组合 102"/>
            <p:cNvGrpSpPr/>
            <p:nvPr/>
          </p:nvGrpSpPr>
          <p:grpSpPr bwMode="auto">
            <a:xfrm>
              <a:off x="4000774" y="2517757"/>
              <a:ext cx="2105566" cy="2127832"/>
              <a:chOff x="1148973" y="1803300"/>
              <a:chExt cx="2641800" cy="2641800"/>
            </a:xfrm>
            <a:grpFill/>
          </p:grpSpPr>
          <p:grpSp>
            <p:nvGrpSpPr>
              <p:cNvPr id="205" name="组合 103"/>
              <p:cNvGrpSpPr/>
              <p:nvPr/>
            </p:nvGrpSpPr>
            <p:grpSpPr bwMode="auto">
              <a:xfrm>
                <a:off x="1148973" y="1803300"/>
                <a:ext cx="2641800" cy="2641800"/>
                <a:chOff x="1148973" y="1803300"/>
                <a:chExt cx="2641800" cy="2641800"/>
              </a:xfrm>
              <a:grpFill/>
            </p:grpSpPr>
            <p:sp>
              <p:nvSpPr>
                <p:cNvPr id="207" name="梯形 105"/>
                <p:cNvSpPr/>
                <p:nvPr/>
              </p:nvSpPr>
              <p:spPr>
                <a:xfrm>
                  <a:off x="2236102" y="1803300"/>
                  <a:ext cx="467542" cy="432369"/>
                </a:xfrm>
                <a:prstGeom prst="trapezoid">
                  <a:avLst/>
                </a:prstGeom>
                <a:grp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208" name="梯形 106"/>
                <p:cNvSpPr/>
                <p:nvPr/>
              </p:nvSpPr>
              <p:spPr>
                <a:xfrm rot="1800000">
                  <a:off x="2789170" y="1952250"/>
                  <a:ext cx="467542" cy="430301"/>
                </a:xfrm>
                <a:prstGeom prst="trapezoid">
                  <a:avLst/>
                </a:prstGeom>
                <a:grp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209" name="梯形 107"/>
                <p:cNvSpPr/>
                <p:nvPr/>
              </p:nvSpPr>
              <p:spPr>
                <a:xfrm rot="3600000">
                  <a:off x="3192010" y="2356127"/>
                  <a:ext cx="469607" cy="431430"/>
                </a:xfrm>
                <a:prstGeom prst="trapezoid">
                  <a:avLst/>
                </a:prstGeom>
                <a:grp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210" name="梯形 108"/>
                <p:cNvSpPr/>
                <p:nvPr/>
              </p:nvSpPr>
              <p:spPr>
                <a:xfrm rot="5400000">
                  <a:off x="3340253" y="2908486"/>
                  <a:ext cx="469608" cy="431430"/>
                </a:xfrm>
                <a:prstGeom prst="trapezoid">
                  <a:avLst/>
                </a:prstGeom>
                <a:grp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211" name="梯形 109"/>
                <p:cNvSpPr/>
                <p:nvPr/>
              </p:nvSpPr>
              <p:spPr>
                <a:xfrm rot="7200000">
                  <a:off x="3192010" y="3460843"/>
                  <a:ext cx="469607" cy="431430"/>
                </a:xfrm>
                <a:prstGeom prst="trapezoid">
                  <a:avLst/>
                </a:prstGeom>
                <a:grp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212" name="梯形 110"/>
                <p:cNvSpPr/>
                <p:nvPr/>
              </p:nvSpPr>
              <p:spPr>
                <a:xfrm rot="9000000">
                  <a:off x="2789170" y="3865848"/>
                  <a:ext cx="467542" cy="430301"/>
                </a:xfrm>
                <a:prstGeom prst="trapezoid">
                  <a:avLst/>
                </a:prstGeom>
                <a:grp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213" name="梯形 111"/>
                <p:cNvSpPr/>
                <p:nvPr/>
              </p:nvSpPr>
              <p:spPr>
                <a:xfrm rot="10800000">
                  <a:off x="2236102" y="4012731"/>
                  <a:ext cx="467542" cy="432369"/>
                </a:xfrm>
                <a:prstGeom prst="trapezoid">
                  <a:avLst/>
                </a:prstGeom>
                <a:grp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214" name="梯形 112"/>
                <p:cNvSpPr/>
                <p:nvPr/>
              </p:nvSpPr>
              <p:spPr>
                <a:xfrm rot="12600000">
                  <a:off x="1683035" y="3865848"/>
                  <a:ext cx="467542" cy="430301"/>
                </a:xfrm>
                <a:prstGeom prst="trapezoid">
                  <a:avLst/>
                </a:prstGeom>
                <a:grp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215" name="梯形 113"/>
                <p:cNvSpPr/>
                <p:nvPr/>
              </p:nvSpPr>
              <p:spPr>
                <a:xfrm rot="14400000">
                  <a:off x="1278131" y="3460841"/>
                  <a:ext cx="469607" cy="431431"/>
                </a:xfrm>
                <a:prstGeom prst="trapezoid">
                  <a:avLst/>
                </a:prstGeom>
                <a:grp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216" name="梯形 114"/>
                <p:cNvSpPr/>
                <p:nvPr/>
              </p:nvSpPr>
              <p:spPr>
                <a:xfrm rot="16200000">
                  <a:off x="1129885" y="2908484"/>
                  <a:ext cx="469608" cy="431431"/>
                </a:xfrm>
                <a:prstGeom prst="trapezoid">
                  <a:avLst/>
                </a:prstGeom>
                <a:grp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217" name="梯形 115"/>
                <p:cNvSpPr/>
                <p:nvPr/>
              </p:nvSpPr>
              <p:spPr>
                <a:xfrm rot="18000000">
                  <a:off x="1278131" y="2356126"/>
                  <a:ext cx="469607" cy="431431"/>
                </a:xfrm>
                <a:prstGeom prst="trapezoid">
                  <a:avLst/>
                </a:prstGeom>
                <a:grp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218" name="梯形 116"/>
                <p:cNvSpPr/>
                <p:nvPr/>
              </p:nvSpPr>
              <p:spPr>
                <a:xfrm rot="19800000">
                  <a:off x="1683035" y="1952250"/>
                  <a:ext cx="467542" cy="430301"/>
                </a:xfrm>
                <a:prstGeom prst="trapezoid">
                  <a:avLst/>
                </a:prstGeom>
                <a:grp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grpSp>
          <p:sp>
            <p:nvSpPr>
              <p:cNvPr id="206" name="同心圆 104"/>
              <p:cNvSpPr/>
              <p:nvPr/>
            </p:nvSpPr>
            <p:spPr>
              <a:xfrm>
                <a:off x="1548094" y="2204639"/>
                <a:ext cx="1872068" cy="1872223"/>
              </a:xfrm>
              <a:prstGeom prst="donut">
                <a:avLst>
                  <a:gd name="adj" fmla="val 5497"/>
                </a:avLst>
              </a:prstGeom>
              <a:grp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mj-ea"/>
                  <a:ea typeface="+mj-ea"/>
                </a:endParaRPr>
              </a:p>
            </p:txBody>
          </p:sp>
        </p:grpSp>
        <p:grpSp>
          <p:nvGrpSpPr>
            <p:cNvPr id="219" name="Group 191"/>
            <p:cNvGrpSpPr/>
            <p:nvPr/>
          </p:nvGrpSpPr>
          <p:grpSpPr>
            <a:xfrm>
              <a:off x="4869442" y="3379417"/>
              <a:ext cx="402798" cy="402798"/>
              <a:chOff x="4439444" y="1652588"/>
              <a:chExt cx="464344" cy="464344"/>
            </a:xfrm>
            <a:grpFill/>
          </p:grpSpPr>
          <p:sp>
            <p:nvSpPr>
              <p:cNvPr id="220" name="AutoShape 13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ym typeface="Gill Sans" panose="020B0502020104020203" charset="0"/>
                </a:endParaRPr>
              </a:p>
            </p:txBody>
          </p:sp>
          <p:sp>
            <p:nvSpPr>
              <p:cNvPr id="221" name="AutoShape 13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ym typeface="Gill Sans" panose="020B0502020104020203" charset="0"/>
                </a:endParaRPr>
              </a:p>
            </p:txBody>
          </p:sp>
          <p:sp>
            <p:nvSpPr>
              <p:cNvPr id="222"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ym typeface="Gill Sans" panose="020B0502020104020203" charset="0"/>
                </a:endParaRPr>
              </a:p>
            </p:txBody>
          </p:sp>
        </p:grpSp>
      </p:grpSp>
      <p:grpSp>
        <p:nvGrpSpPr>
          <p:cNvPr id="7" name="组合 6"/>
          <p:cNvGrpSpPr/>
          <p:nvPr/>
        </p:nvGrpSpPr>
        <p:grpSpPr>
          <a:xfrm>
            <a:off x="6341913" y="1877253"/>
            <a:ext cx="1440651" cy="1455887"/>
            <a:chOff x="4756435" y="1407939"/>
            <a:chExt cx="1080488" cy="1091915"/>
          </a:xfrm>
        </p:grpSpPr>
        <p:grpSp>
          <p:nvGrpSpPr>
            <p:cNvPr id="223" name="组合 102"/>
            <p:cNvGrpSpPr/>
            <p:nvPr/>
          </p:nvGrpSpPr>
          <p:grpSpPr bwMode="auto">
            <a:xfrm>
              <a:off x="4756435" y="1407939"/>
              <a:ext cx="1080488" cy="1091915"/>
              <a:chOff x="1148973" y="1803300"/>
              <a:chExt cx="2641800" cy="2641800"/>
            </a:xfrm>
            <a:solidFill>
              <a:schemeClr val="accent2"/>
            </a:solidFill>
          </p:grpSpPr>
          <p:grpSp>
            <p:nvGrpSpPr>
              <p:cNvPr id="224" name="组合 103"/>
              <p:cNvGrpSpPr/>
              <p:nvPr/>
            </p:nvGrpSpPr>
            <p:grpSpPr bwMode="auto">
              <a:xfrm>
                <a:off x="1148973" y="1803300"/>
                <a:ext cx="2641800" cy="2641800"/>
                <a:chOff x="1148973" y="1803300"/>
                <a:chExt cx="2641800" cy="2641800"/>
              </a:xfrm>
              <a:grpFill/>
            </p:grpSpPr>
            <p:sp>
              <p:nvSpPr>
                <p:cNvPr id="226" name="梯形 105"/>
                <p:cNvSpPr/>
                <p:nvPr/>
              </p:nvSpPr>
              <p:spPr>
                <a:xfrm>
                  <a:off x="2236102" y="1803300"/>
                  <a:ext cx="467542" cy="432369"/>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227" name="梯形 106"/>
                <p:cNvSpPr/>
                <p:nvPr/>
              </p:nvSpPr>
              <p:spPr>
                <a:xfrm rot="1800000">
                  <a:off x="2789170" y="1952250"/>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228" name="梯形 107"/>
                <p:cNvSpPr/>
                <p:nvPr/>
              </p:nvSpPr>
              <p:spPr>
                <a:xfrm rot="3600000">
                  <a:off x="3192010" y="2356127"/>
                  <a:ext cx="469607" cy="431430"/>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229" name="梯形 108"/>
                <p:cNvSpPr/>
                <p:nvPr/>
              </p:nvSpPr>
              <p:spPr>
                <a:xfrm rot="5400000">
                  <a:off x="3340253" y="2908486"/>
                  <a:ext cx="469608" cy="431430"/>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230" name="梯形 109"/>
                <p:cNvSpPr/>
                <p:nvPr/>
              </p:nvSpPr>
              <p:spPr>
                <a:xfrm rot="7200000">
                  <a:off x="3192010" y="3460843"/>
                  <a:ext cx="469607" cy="431430"/>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231" name="梯形 110"/>
                <p:cNvSpPr/>
                <p:nvPr/>
              </p:nvSpPr>
              <p:spPr>
                <a:xfrm rot="9000000">
                  <a:off x="2789170" y="3865848"/>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232" name="梯形 111"/>
                <p:cNvSpPr/>
                <p:nvPr/>
              </p:nvSpPr>
              <p:spPr>
                <a:xfrm rot="10800000">
                  <a:off x="2236102" y="4012731"/>
                  <a:ext cx="467542" cy="432369"/>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233" name="梯形 112"/>
                <p:cNvSpPr/>
                <p:nvPr/>
              </p:nvSpPr>
              <p:spPr>
                <a:xfrm rot="12600000">
                  <a:off x="1683035" y="3865848"/>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234" name="梯形 113"/>
                <p:cNvSpPr/>
                <p:nvPr/>
              </p:nvSpPr>
              <p:spPr>
                <a:xfrm rot="14400000">
                  <a:off x="1278131" y="3460841"/>
                  <a:ext cx="469607" cy="43143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235" name="梯形 114"/>
                <p:cNvSpPr/>
                <p:nvPr/>
              </p:nvSpPr>
              <p:spPr>
                <a:xfrm rot="16200000">
                  <a:off x="1129885" y="2908484"/>
                  <a:ext cx="469608" cy="43143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236" name="梯形 115"/>
                <p:cNvSpPr/>
                <p:nvPr/>
              </p:nvSpPr>
              <p:spPr>
                <a:xfrm rot="18000000">
                  <a:off x="1278131" y="2356126"/>
                  <a:ext cx="469607" cy="43143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237" name="梯形 116"/>
                <p:cNvSpPr/>
                <p:nvPr/>
              </p:nvSpPr>
              <p:spPr>
                <a:xfrm rot="19800000">
                  <a:off x="1683035" y="1952250"/>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grpSp>
          <p:sp>
            <p:nvSpPr>
              <p:cNvPr id="225" name="同心圆 104"/>
              <p:cNvSpPr/>
              <p:nvPr/>
            </p:nvSpPr>
            <p:spPr>
              <a:xfrm>
                <a:off x="1548094" y="2204639"/>
                <a:ext cx="1872068" cy="1872223"/>
              </a:xfrm>
              <a:prstGeom prst="donut">
                <a:avLst>
                  <a:gd name="adj" fmla="val 5497"/>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mj-ea"/>
                  <a:ea typeface="+mj-ea"/>
                </a:endParaRPr>
              </a:p>
            </p:txBody>
          </p:sp>
        </p:grpSp>
        <p:grpSp>
          <p:nvGrpSpPr>
            <p:cNvPr id="238" name="Group 195"/>
            <p:cNvGrpSpPr/>
            <p:nvPr/>
          </p:nvGrpSpPr>
          <p:grpSpPr>
            <a:xfrm>
              <a:off x="5132906" y="1822348"/>
              <a:ext cx="332891" cy="260053"/>
              <a:chOff x="2581275" y="1710532"/>
              <a:chExt cx="464344" cy="362744"/>
            </a:xfrm>
            <a:solidFill>
              <a:schemeClr val="bg2"/>
            </a:solidFill>
          </p:grpSpPr>
          <p:sp>
            <p:nvSpPr>
              <p:cNvPr id="239" name="AutoShape 140"/>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240" name="AutoShape 141"/>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chemeClr val="bg1"/>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241" name="AutoShape 142"/>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242" name="AutoShape 143"/>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243" name="AutoShape 144"/>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244" name="AutoShape 145"/>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245" name="AutoShape 146"/>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panose="020B0502020104020203" charset="0"/>
                  <a:sym typeface="Gill Sans" panose="020B0502020104020203" charset="0"/>
                </a:endParaRPr>
              </a:p>
            </p:txBody>
          </p:sp>
        </p:grpSp>
      </p:grpSp>
      <p:grpSp>
        <p:nvGrpSpPr>
          <p:cNvPr id="5" name="组合 4"/>
          <p:cNvGrpSpPr/>
          <p:nvPr/>
        </p:nvGrpSpPr>
        <p:grpSpPr>
          <a:xfrm>
            <a:off x="1438018" y="2184427"/>
            <a:ext cx="2565023" cy="1026724"/>
            <a:chOff x="1078513" y="1638320"/>
            <a:chExt cx="1923767" cy="770043"/>
          </a:xfrm>
        </p:grpSpPr>
        <p:sp>
          <p:nvSpPr>
            <p:cNvPr id="260" name="TextBox 259"/>
            <p:cNvSpPr txBox="1"/>
            <p:nvPr/>
          </p:nvSpPr>
          <p:spPr>
            <a:xfrm>
              <a:off x="1078513" y="1958240"/>
              <a:ext cx="1923767" cy="450123"/>
            </a:xfrm>
            <a:prstGeom prst="rect">
              <a:avLst/>
            </a:prstGeom>
            <a:noFill/>
          </p:spPr>
          <p:txBody>
            <a:bodyPr wrap="square" lIns="0" tIns="0" rtlCol="0" anchor="t">
              <a:spAutoFit/>
            </a:bodyPr>
            <a:lstStyle/>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p:txBody>
        </p:sp>
        <p:sp>
          <p:nvSpPr>
            <p:cNvPr id="261" name="TextBox 260"/>
            <p:cNvSpPr txBox="1"/>
            <p:nvPr/>
          </p:nvSpPr>
          <p:spPr>
            <a:xfrm>
              <a:off x="1607845" y="1638320"/>
              <a:ext cx="822340" cy="246173"/>
            </a:xfrm>
            <a:prstGeom prst="rect">
              <a:avLst/>
            </a:prstGeom>
            <a:noFill/>
          </p:spPr>
          <p:txBody>
            <a:bodyPr wrap="none" lIns="0" tIns="0" rIns="0" bIns="0" rtlCol="0" anchor="t">
              <a:spAutoFit/>
            </a:bodyPr>
            <a:lstStyle/>
            <a:p>
              <a:pPr algn="ctr"/>
              <a:r>
                <a:rPr lang="zh-CN" altLang="en-US" sz="2135" dirty="0">
                  <a:solidFill>
                    <a:schemeClr val="bg1"/>
                  </a:solidFill>
                  <a:latin typeface="+mj-ea"/>
                  <a:ea typeface="+mj-ea"/>
                </a:rPr>
                <a:t>标题文字</a:t>
              </a:r>
              <a:endParaRPr lang="en-US" sz="2135" dirty="0">
                <a:solidFill>
                  <a:schemeClr val="bg1"/>
                </a:solidFill>
                <a:latin typeface="+mj-ea"/>
                <a:ea typeface="+mj-ea"/>
              </a:endParaRPr>
            </a:p>
          </p:txBody>
        </p:sp>
      </p:grpSp>
      <p:grpSp>
        <p:nvGrpSpPr>
          <p:cNvPr id="262" name="组合 261"/>
          <p:cNvGrpSpPr/>
          <p:nvPr/>
        </p:nvGrpSpPr>
        <p:grpSpPr>
          <a:xfrm>
            <a:off x="8079618" y="2184427"/>
            <a:ext cx="2565023" cy="1026724"/>
            <a:chOff x="1078513" y="1638320"/>
            <a:chExt cx="1923767" cy="770043"/>
          </a:xfrm>
        </p:grpSpPr>
        <p:sp>
          <p:nvSpPr>
            <p:cNvPr id="263" name="TextBox 262"/>
            <p:cNvSpPr txBox="1"/>
            <p:nvPr/>
          </p:nvSpPr>
          <p:spPr>
            <a:xfrm>
              <a:off x="1078513" y="1958240"/>
              <a:ext cx="1923767" cy="450123"/>
            </a:xfrm>
            <a:prstGeom prst="rect">
              <a:avLst/>
            </a:prstGeom>
            <a:noFill/>
          </p:spPr>
          <p:txBody>
            <a:bodyPr wrap="square" lIns="0" tIns="0" rtlCol="0" anchor="t">
              <a:spAutoFit/>
            </a:bodyPr>
            <a:lstStyle/>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p:txBody>
        </p:sp>
        <p:sp>
          <p:nvSpPr>
            <p:cNvPr id="264" name="TextBox 263"/>
            <p:cNvSpPr txBox="1"/>
            <p:nvPr/>
          </p:nvSpPr>
          <p:spPr>
            <a:xfrm>
              <a:off x="1607845" y="1638320"/>
              <a:ext cx="822340" cy="246173"/>
            </a:xfrm>
            <a:prstGeom prst="rect">
              <a:avLst/>
            </a:prstGeom>
            <a:noFill/>
          </p:spPr>
          <p:txBody>
            <a:bodyPr wrap="none" lIns="0" tIns="0" rIns="0" bIns="0" rtlCol="0" anchor="t">
              <a:spAutoFit/>
            </a:bodyPr>
            <a:lstStyle/>
            <a:p>
              <a:pPr algn="ctr"/>
              <a:r>
                <a:rPr lang="zh-CN" altLang="en-US" sz="2135" dirty="0">
                  <a:solidFill>
                    <a:schemeClr val="bg1"/>
                  </a:solidFill>
                  <a:latin typeface="+mj-ea"/>
                  <a:ea typeface="+mj-ea"/>
                </a:rPr>
                <a:t>标题文字</a:t>
              </a:r>
              <a:endParaRPr lang="en-US" sz="2135" dirty="0">
                <a:solidFill>
                  <a:schemeClr val="bg1"/>
                </a:solidFill>
                <a:latin typeface="+mj-ea"/>
                <a:ea typeface="+mj-ea"/>
              </a:endParaRPr>
            </a:p>
          </p:txBody>
        </p:sp>
      </p:grpSp>
      <p:grpSp>
        <p:nvGrpSpPr>
          <p:cNvPr id="265" name="组合 264"/>
          <p:cNvGrpSpPr/>
          <p:nvPr/>
        </p:nvGrpSpPr>
        <p:grpSpPr>
          <a:xfrm>
            <a:off x="853818" y="4267025"/>
            <a:ext cx="2565023" cy="1026724"/>
            <a:chOff x="1078513" y="1638320"/>
            <a:chExt cx="1923767" cy="770043"/>
          </a:xfrm>
        </p:grpSpPr>
        <p:sp>
          <p:nvSpPr>
            <p:cNvPr id="266" name="TextBox 265"/>
            <p:cNvSpPr txBox="1"/>
            <p:nvPr/>
          </p:nvSpPr>
          <p:spPr>
            <a:xfrm>
              <a:off x="1078513" y="1958240"/>
              <a:ext cx="1923767" cy="450123"/>
            </a:xfrm>
            <a:prstGeom prst="rect">
              <a:avLst/>
            </a:prstGeom>
            <a:noFill/>
          </p:spPr>
          <p:txBody>
            <a:bodyPr wrap="square" lIns="0" tIns="0" rtlCol="0" anchor="t">
              <a:spAutoFit/>
            </a:bodyPr>
            <a:lstStyle/>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p:txBody>
        </p:sp>
        <p:sp>
          <p:nvSpPr>
            <p:cNvPr id="267" name="TextBox 266"/>
            <p:cNvSpPr txBox="1"/>
            <p:nvPr/>
          </p:nvSpPr>
          <p:spPr>
            <a:xfrm>
              <a:off x="1607845" y="1638320"/>
              <a:ext cx="822340" cy="246173"/>
            </a:xfrm>
            <a:prstGeom prst="rect">
              <a:avLst/>
            </a:prstGeom>
            <a:noFill/>
          </p:spPr>
          <p:txBody>
            <a:bodyPr wrap="none" lIns="0" tIns="0" rIns="0" bIns="0" rtlCol="0" anchor="t">
              <a:spAutoFit/>
            </a:bodyPr>
            <a:lstStyle/>
            <a:p>
              <a:pPr algn="ctr"/>
              <a:r>
                <a:rPr lang="zh-CN" altLang="en-US" sz="2135" dirty="0">
                  <a:solidFill>
                    <a:schemeClr val="bg1"/>
                  </a:solidFill>
                  <a:latin typeface="+mj-ea"/>
                  <a:ea typeface="+mj-ea"/>
                </a:rPr>
                <a:t>标题文字</a:t>
              </a:r>
              <a:endParaRPr lang="en-US" sz="2135" dirty="0">
                <a:solidFill>
                  <a:schemeClr val="bg1"/>
                </a:solidFill>
                <a:latin typeface="+mj-ea"/>
                <a:ea typeface="+mj-ea"/>
              </a:endParaRPr>
            </a:p>
          </p:txBody>
        </p:sp>
      </p:grpSp>
      <p:grpSp>
        <p:nvGrpSpPr>
          <p:cNvPr id="268" name="组合 267"/>
          <p:cNvGrpSpPr/>
          <p:nvPr/>
        </p:nvGrpSpPr>
        <p:grpSpPr>
          <a:xfrm>
            <a:off x="8625718" y="4267025"/>
            <a:ext cx="2565023" cy="1026724"/>
            <a:chOff x="1078513" y="1638320"/>
            <a:chExt cx="1923767" cy="770043"/>
          </a:xfrm>
        </p:grpSpPr>
        <p:sp>
          <p:nvSpPr>
            <p:cNvPr id="269" name="TextBox 268"/>
            <p:cNvSpPr txBox="1"/>
            <p:nvPr/>
          </p:nvSpPr>
          <p:spPr>
            <a:xfrm>
              <a:off x="1078513" y="1958240"/>
              <a:ext cx="1923767" cy="450123"/>
            </a:xfrm>
            <a:prstGeom prst="rect">
              <a:avLst/>
            </a:prstGeom>
            <a:noFill/>
          </p:spPr>
          <p:txBody>
            <a:bodyPr wrap="square" lIns="0" tIns="0" rtlCol="0" anchor="t">
              <a:spAutoFit/>
            </a:bodyPr>
            <a:lstStyle/>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p:txBody>
        </p:sp>
        <p:sp>
          <p:nvSpPr>
            <p:cNvPr id="270" name="TextBox 269"/>
            <p:cNvSpPr txBox="1"/>
            <p:nvPr/>
          </p:nvSpPr>
          <p:spPr>
            <a:xfrm>
              <a:off x="1607845" y="1638320"/>
              <a:ext cx="822340" cy="246173"/>
            </a:xfrm>
            <a:prstGeom prst="rect">
              <a:avLst/>
            </a:prstGeom>
            <a:noFill/>
          </p:spPr>
          <p:txBody>
            <a:bodyPr wrap="none" lIns="0" tIns="0" rIns="0" bIns="0" rtlCol="0" anchor="t">
              <a:spAutoFit/>
            </a:bodyPr>
            <a:lstStyle/>
            <a:p>
              <a:pPr algn="ctr"/>
              <a:r>
                <a:rPr lang="zh-CN" altLang="en-US" sz="2135" dirty="0">
                  <a:solidFill>
                    <a:schemeClr val="bg1"/>
                  </a:solidFill>
                  <a:latin typeface="+mj-ea"/>
                  <a:ea typeface="+mj-ea"/>
                </a:rPr>
                <a:t>标题文字</a:t>
              </a:r>
              <a:endParaRPr lang="en-US" sz="2135" dirty="0">
                <a:solidFill>
                  <a:schemeClr val="bg1"/>
                </a:solidFill>
                <a:latin typeface="+mj-ea"/>
                <a:ea typeface="+mj-ea"/>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ppt_w</p:attrName>
                                        </p:attrNameLst>
                                      </p:cBhvr>
                                      <p:tavLst>
                                        <p:tav tm="0">
                                          <p:val>
                                            <p:fltVal val="0"/>
                                          </p:val>
                                        </p:tav>
                                        <p:tav tm="100000">
                                          <p:val>
                                            <p:strVal val="#ppt_w"/>
                                          </p:val>
                                        </p:tav>
                                      </p:tavLst>
                                    </p:anim>
                                    <p:anim calcmode="lin" valueType="num">
                                      <p:cBhvr>
                                        <p:cTn id="14" dur="500" fill="hold"/>
                                        <p:tgtEl>
                                          <p:spTgt spid="10"/>
                                        </p:tgtEl>
                                        <p:attrNameLst>
                                          <p:attrName>ppt_h</p:attrName>
                                        </p:attrNameLst>
                                      </p:cBhvr>
                                      <p:tavLst>
                                        <p:tav tm="0">
                                          <p:val>
                                            <p:fltVal val="0"/>
                                          </p:val>
                                        </p:tav>
                                        <p:tav tm="100000">
                                          <p:val>
                                            <p:strVal val="#ppt_h"/>
                                          </p:val>
                                        </p:tav>
                                      </p:tavLst>
                                    </p:anim>
                                    <p:animEffect transition="in" filter="fade">
                                      <p:cBhvr>
                                        <p:cTn id="15" dur="500"/>
                                        <p:tgtEl>
                                          <p:spTgt spid="10"/>
                                        </p:tgtEl>
                                      </p:cBhvr>
                                    </p:animEffect>
                                  </p:childTnLst>
                                </p:cTn>
                              </p:par>
                              <p:par>
                                <p:cTn id="16" presetID="53" presetClass="entr" presetSubtype="16"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p:cTn id="18" dur="500" fill="hold"/>
                                        <p:tgtEl>
                                          <p:spTgt spid="6"/>
                                        </p:tgtEl>
                                        <p:attrNameLst>
                                          <p:attrName>ppt_w</p:attrName>
                                        </p:attrNameLst>
                                      </p:cBhvr>
                                      <p:tavLst>
                                        <p:tav tm="0">
                                          <p:val>
                                            <p:fltVal val="0"/>
                                          </p:val>
                                        </p:tav>
                                        <p:tav tm="100000">
                                          <p:val>
                                            <p:strVal val="#ppt_w"/>
                                          </p:val>
                                        </p:tav>
                                      </p:tavLst>
                                    </p:anim>
                                    <p:anim calcmode="lin" valueType="num">
                                      <p:cBhvr>
                                        <p:cTn id="19" dur="500" fill="hold"/>
                                        <p:tgtEl>
                                          <p:spTgt spid="6"/>
                                        </p:tgtEl>
                                        <p:attrNameLst>
                                          <p:attrName>ppt_h</p:attrName>
                                        </p:attrNameLst>
                                      </p:cBhvr>
                                      <p:tavLst>
                                        <p:tav tm="0">
                                          <p:val>
                                            <p:fltVal val="0"/>
                                          </p:val>
                                        </p:tav>
                                        <p:tav tm="100000">
                                          <p:val>
                                            <p:strVal val="#ppt_h"/>
                                          </p:val>
                                        </p:tav>
                                      </p:tavLst>
                                    </p:anim>
                                    <p:animEffect transition="in" filter="fade">
                                      <p:cBhvr>
                                        <p:cTn id="20" dur="500"/>
                                        <p:tgtEl>
                                          <p:spTgt spid="6"/>
                                        </p:tgtEl>
                                      </p:cBhvr>
                                    </p:animEffect>
                                  </p:childTnLst>
                                </p:cTn>
                              </p:par>
                              <p:par>
                                <p:cTn id="21" presetID="53" presetClass="entr" presetSubtype="16"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animEffect transition="in" filter="fade">
                                      <p:cBhvr>
                                        <p:cTn id="25" dur="500"/>
                                        <p:tgtEl>
                                          <p:spTgt spid="9"/>
                                        </p:tgtEl>
                                      </p:cBhvr>
                                    </p:animEffect>
                                  </p:childTnLst>
                                </p:cTn>
                              </p:par>
                              <p:par>
                                <p:cTn id="26" presetID="53" presetClass="entr" presetSubtype="16" fill="hold" nodeType="with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ppt_w</p:attrName>
                                        </p:attrNameLst>
                                      </p:cBhvr>
                                      <p:tavLst>
                                        <p:tav tm="0">
                                          <p:val>
                                            <p:fltVal val="0"/>
                                          </p:val>
                                        </p:tav>
                                        <p:tav tm="100000">
                                          <p:val>
                                            <p:strVal val="#ppt_w"/>
                                          </p:val>
                                        </p:tav>
                                      </p:tavLst>
                                    </p:anim>
                                    <p:anim calcmode="lin" valueType="num">
                                      <p:cBhvr>
                                        <p:cTn id="29" dur="500" fill="hold"/>
                                        <p:tgtEl>
                                          <p:spTgt spid="7"/>
                                        </p:tgtEl>
                                        <p:attrNameLst>
                                          <p:attrName>ppt_h</p:attrName>
                                        </p:attrNameLst>
                                      </p:cBhvr>
                                      <p:tavLst>
                                        <p:tav tm="0">
                                          <p:val>
                                            <p:fltVal val="0"/>
                                          </p:val>
                                        </p:tav>
                                        <p:tav tm="100000">
                                          <p:val>
                                            <p:strVal val="#ppt_h"/>
                                          </p:val>
                                        </p:tav>
                                      </p:tavLst>
                                    </p:anim>
                                    <p:animEffect transition="in" filter="fade">
                                      <p:cBhvr>
                                        <p:cTn id="30" dur="500"/>
                                        <p:tgtEl>
                                          <p:spTgt spid="7"/>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8" fill="hold" nodeType="click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additive="base">
                                        <p:cTn id="35" dur="500" fill="hold"/>
                                        <p:tgtEl>
                                          <p:spTgt spid="5"/>
                                        </p:tgtEl>
                                        <p:attrNameLst>
                                          <p:attrName>ppt_x</p:attrName>
                                        </p:attrNameLst>
                                      </p:cBhvr>
                                      <p:tavLst>
                                        <p:tav tm="0">
                                          <p:val>
                                            <p:strVal val="0-#ppt_w/2"/>
                                          </p:val>
                                        </p:tav>
                                        <p:tav tm="100000">
                                          <p:val>
                                            <p:strVal val="#ppt_x"/>
                                          </p:val>
                                        </p:tav>
                                      </p:tavLst>
                                    </p:anim>
                                    <p:anim calcmode="lin" valueType="num">
                                      <p:cBhvr additive="base">
                                        <p:cTn id="36" dur="500" fill="hold"/>
                                        <p:tgtEl>
                                          <p:spTgt spid="5"/>
                                        </p:tgtEl>
                                        <p:attrNameLst>
                                          <p:attrName>ppt_y</p:attrName>
                                        </p:attrNameLst>
                                      </p:cBhvr>
                                      <p:tavLst>
                                        <p:tav tm="0">
                                          <p:val>
                                            <p:strVal val="#ppt_y"/>
                                          </p:val>
                                        </p:tav>
                                        <p:tav tm="100000">
                                          <p:val>
                                            <p:strVal val="#ppt_y"/>
                                          </p:val>
                                        </p:tav>
                                      </p:tavLst>
                                    </p:anim>
                                  </p:childTnLst>
                                </p:cTn>
                              </p:par>
                              <p:par>
                                <p:cTn id="37" presetID="2" presetClass="entr" presetSubtype="8" fill="hold" nodeType="withEffect">
                                  <p:stCondLst>
                                    <p:cond delay="0"/>
                                  </p:stCondLst>
                                  <p:childTnLst>
                                    <p:set>
                                      <p:cBhvr>
                                        <p:cTn id="38" dur="1" fill="hold">
                                          <p:stCondLst>
                                            <p:cond delay="0"/>
                                          </p:stCondLst>
                                        </p:cTn>
                                        <p:tgtEl>
                                          <p:spTgt spid="265"/>
                                        </p:tgtEl>
                                        <p:attrNameLst>
                                          <p:attrName>style.visibility</p:attrName>
                                        </p:attrNameLst>
                                      </p:cBhvr>
                                      <p:to>
                                        <p:strVal val="visible"/>
                                      </p:to>
                                    </p:set>
                                    <p:anim calcmode="lin" valueType="num">
                                      <p:cBhvr additive="base">
                                        <p:cTn id="39" dur="500" fill="hold"/>
                                        <p:tgtEl>
                                          <p:spTgt spid="265"/>
                                        </p:tgtEl>
                                        <p:attrNameLst>
                                          <p:attrName>ppt_x</p:attrName>
                                        </p:attrNameLst>
                                      </p:cBhvr>
                                      <p:tavLst>
                                        <p:tav tm="0">
                                          <p:val>
                                            <p:strVal val="0-#ppt_w/2"/>
                                          </p:val>
                                        </p:tav>
                                        <p:tav tm="100000">
                                          <p:val>
                                            <p:strVal val="#ppt_x"/>
                                          </p:val>
                                        </p:tav>
                                      </p:tavLst>
                                    </p:anim>
                                    <p:anim calcmode="lin" valueType="num">
                                      <p:cBhvr additive="base">
                                        <p:cTn id="40" dur="500" fill="hold"/>
                                        <p:tgtEl>
                                          <p:spTgt spid="265"/>
                                        </p:tgtEl>
                                        <p:attrNameLst>
                                          <p:attrName>ppt_y</p:attrName>
                                        </p:attrNameLst>
                                      </p:cBhvr>
                                      <p:tavLst>
                                        <p:tav tm="0">
                                          <p:val>
                                            <p:strVal val="#ppt_y"/>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2" fill="hold" nodeType="clickEffect">
                                  <p:stCondLst>
                                    <p:cond delay="0"/>
                                  </p:stCondLst>
                                  <p:childTnLst>
                                    <p:set>
                                      <p:cBhvr>
                                        <p:cTn id="44" dur="1" fill="hold">
                                          <p:stCondLst>
                                            <p:cond delay="0"/>
                                          </p:stCondLst>
                                        </p:cTn>
                                        <p:tgtEl>
                                          <p:spTgt spid="262"/>
                                        </p:tgtEl>
                                        <p:attrNameLst>
                                          <p:attrName>style.visibility</p:attrName>
                                        </p:attrNameLst>
                                      </p:cBhvr>
                                      <p:to>
                                        <p:strVal val="visible"/>
                                      </p:to>
                                    </p:set>
                                    <p:anim calcmode="lin" valueType="num">
                                      <p:cBhvr additive="base">
                                        <p:cTn id="45" dur="500" fill="hold"/>
                                        <p:tgtEl>
                                          <p:spTgt spid="262"/>
                                        </p:tgtEl>
                                        <p:attrNameLst>
                                          <p:attrName>ppt_x</p:attrName>
                                        </p:attrNameLst>
                                      </p:cBhvr>
                                      <p:tavLst>
                                        <p:tav tm="0">
                                          <p:val>
                                            <p:strVal val="1+#ppt_w/2"/>
                                          </p:val>
                                        </p:tav>
                                        <p:tav tm="100000">
                                          <p:val>
                                            <p:strVal val="#ppt_x"/>
                                          </p:val>
                                        </p:tav>
                                      </p:tavLst>
                                    </p:anim>
                                    <p:anim calcmode="lin" valueType="num">
                                      <p:cBhvr additive="base">
                                        <p:cTn id="46" dur="500" fill="hold"/>
                                        <p:tgtEl>
                                          <p:spTgt spid="262"/>
                                        </p:tgtEl>
                                        <p:attrNameLst>
                                          <p:attrName>ppt_y</p:attrName>
                                        </p:attrNameLst>
                                      </p:cBhvr>
                                      <p:tavLst>
                                        <p:tav tm="0">
                                          <p:val>
                                            <p:strVal val="#ppt_y"/>
                                          </p:val>
                                        </p:tav>
                                        <p:tav tm="100000">
                                          <p:val>
                                            <p:strVal val="#ppt_y"/>
                                          </p:val>
                                        </p:tav>
                                      </p:tavLst>
                                    </p:anim>
                                  </p:childTnLst>
                                </p:cTn>
                              </p:par>
                              <p:par>
                                <p:cTn id="47" presetID="2" presetClass="entr" presetSubtype="2" fill="hold" nodeType="withEffect">
                                  <p:stCondLst>
                                    <p:cond delay="0"/>
                                  </p:stCondLst>
                                  <p:childTnLst>
                                    <p:set>
                                      <p:cBhvr>
                                        <p:cTn id="48" dur="1" fill="hold">
                                          <p:stCondLst>
                                            <p:cond delay="0"/>
                                          </p:stCondLst>
                                        </p:cTn>
                                        <p:tgtEl>
                                          <p:spTgt spid="268"/>
                                        </p:tgtEl>
                                        <p:attrNameLst>
                                          <p:attrName>style.visibility</p:attrName>
                                        </p:attrNameLst>
                                      </p:cBhvr>
                                      <p:to>
                                        <p:strVal val="visible"/>
                                      </p:to>
                                    </p:set>
                                    <p:anim calcmode="lin" valueType="num">
                                      <p:cBhvr additive="base">
                                        <p:cTn id="49" dur="500" fill="hold"/>
                                        <p:tgtEl>
                                          <p:spTgt spid="268"/>
                                        </p:tgtEl>
                                        <p:attrNameLst>
                                          <p:attrName>ppt_x</p:attrName>
                                        </p:attrNameLst>
                                      </p:cBhvr>
                                      <p:tavLst>
                                        <p:tav tm="0">
                                          <p:val>
                                            <p:strVal val="1+#ppt_w/2"/>
                                          </p:val>
                                        </p:tav>
                                        <p:tav tm="100000">
                                          <p:val>
                                            <p:strVal val="#ppt_x"/>
                                          </p:val>
                                        </p:tav>
                                      </p:tavLst>
                                    </p:anim>
                                    <p:anim calcmode="lin" valueType="num">
                                      <p:cBhvr additive="base">
                                        <p:cTn id="50" dur="500" fill="hold"/>
                                        <p:tgtEl>
                                          <p:spTgt spid="26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568443" y="319365"/>
            <a:ext cx="3809921" cy="420564"/>
            <a:chOff x="568442" y="319364"/>
            <a:chExt cx="3809924" cy="420565"/>
          </a:xfrm>
        </p:grpSpPr>
        <p:sp>
          <p:nvSpPr>
            <p:cNvPr id="151" name="文本框 23"/>
            <p:cNvSpPr txBox="1"/>
            <p:nvPr/>
          </p:nvSpPr>
          <p:spPr>
            <a:xfrm>
              <a:off x="665958" y="319364"/>
              <a:ext cx="1909498" cy="420565"/>
            </a:xfrm>
            <a:prstGeom prst="rect">
              <a:avLst/>
            </a:prstGeom>
            <a:noFill/>
          </p:spPr>
          <p:txBody>
            <a:bodyPr wrap="none" rtlCol="0">
              <a:spAutoFit/>
            </a:bodyPr>
            <a:lstStyle/>
            <a:p>
              <a:r>
                <a:rPr lang="zh-CN" altLang="en-US" sz="2135" dirty="0">
                  <a:solidFill>
                    <a:schemeClr val="bg1"/>
                  </a:solidFill>
                  <a:latin typeface="微软雅黑" panose="020B0503020204020204" charset="-122"/>
                </a:rPr>
                <a:t>标题文字内容 </a:t>
              </a:r>
              <a:endParaRPr lang="zh-CN" altLang="en-US" sz="2135" dirty="0">
                <a:solidFill>
                  <a:schemeClr val="bg1"/>
                </a:solidFill>
                <a:latin typeface="微软雅黑" panose="020B0503020204020204" charset="-122"/>
              </a:endParaRP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微软雅黑" panose="020B0503020204020204" charset="-122"/>
              </a:endParaRPr>
            </a:p>
          </p:txBody>
        </p:sp>
        <p:sp>
          <p:nvSpPr>
            <p:cNvPr id="153" name="文本框 23"/>
            <p:cNvSpPr txBox="1"/>
            <p:nvPr/>
          </p:nvSpPr>
          <p:spPr>
            <a:xfrm>
              <a:off x="2306003" y="429775"/>
              <a:ext cx="2072363" cy="297455"/>
            </a:xfrm>
            <a:prstGeom prst="rect">
              <a:avLst/>
            </a:prstGeom>
            <a:noFill/>
          </p:spPr>
          <p:txBody>
            <a:bodyPr wrap="none" rtlCol="0">
              <a:spAutoFit/>
            </a:bodyPr>
            <a:lstStyle/>
            <a:p>
              <a:r>
                <a:rPr lang="en-US" altLang="zh-CN" sz="1335" dirty="0">
                  <a:solidFill>
                    <a:schemeClr val="bg1"/>
                  </a:solidFill>
                  <a:latin typeface="微软雅黑" panose="020B0503020204020204" charset="-122"/>
                </a:rPr>
                <a:t>  Click here to add Title</a:t>
              </a:r>
              <a:endParaRPr lang="zh-CN" altLang="en-US" sz="1335" dirty="0">
                <a:solidFill>
                  <a:schemeClr val="bg1"/>
                </a:solidFill>
                <a:latin typeface="微软雅黑" panose="020B0503020204020204" charset="-122"/>
              </a:endParaRPr>
            </a:p>
          </p:txBody>
        </p:sp>
      </p:grpSp>
      <p:sp>
        <p:nvSpPr>
          <p:cNvPr id="49" name="TextBox 48"/>
          <p:cNvSpPr txBox="1"/>
          <p:nvPr/>
        </p:nvSpPr>
        <p:spPr>
          <a:xfrm>
            <a:off x="2502929" y="1954279"/>
            <a:ext cx="2123959" cy="507983"/>
          </a:xfrm>
          <a:prstGeom prst="rect">
            <a:avLst/>
          </a:prstGeom>
          <a:noFill/>
        </p:spPr>
        <p:txBody>
          <a:bodyPr wrap="none" lIns="137309" tIns="68655" rIns="137309" bIns="68655" rtlCol="0">
            <a:spAutoFit/>
          </a:bodyPr>
          <a:lstStyle/>
          <a:p>
            <a:r>
              <a:rPr lang="zh-CN" altLang="en-US" sz="2400" dirty="0">
                <a:solidFill>
                  <a:schemeClr val="bg1"/>
                </a:solidFill>
                <a:latin typeface="微软雅黑" panose="020B0503020204020204" charset="-122"/>
              </a:rPr>
              <a:t>点击添加标题</a:t>
            </a:r>
            <a:endParaRPr lang="zh-CN" altLang="en-US" sz="2400" dirty="0">
              <a:solidFill>
                <a:schemeClr val="bg1"/>
              </a:solidFill>
              <a:latin typeface="微软雅黑" panose="020B0503020204020204" charset="-122"/>
            </a:endParaRPr>
          </a:p>
        </p:txBody>
      </p:sp>
      <p:sp>
        <p:nvSpPr>
          <p:cNvPr id="53" name="TextBox 52"/>
          <p:cNvSpPr txBox="1"/>
          <p:nvPr/>
        </p:nvSpPr>
        <p:spPr>
          <a:xfrm>
            <a:off x="1299180" y="2782253"/>
            <a:ext cx="1415772" cy="461665"/>
          </a:xfrm>
          <a:prstGeom prst="rect">
            <a:avLst/>
          </a:prstGeom>
          <a:noFill/>
        </p:spPr>
        <p:txBody>
          <a:bodyPr wrap="none" rtlCol="0">
            <a:spAutoFit/>
          </a:bodyPr>
          <a:lstStyle/>
          <a:p>
            <a:r>
              <a:rPr lang="zh-CN" altLang="en-US" sz="2400" dirty="0">
                <a:solidFill>
                  <a:schemeClr val="bg1"/>
                </a:solidFill>
                <a:latin typeface="微软雅黑" panose="020B0503020204020204" charset="-122"/>
              </a:rPr>
              <a:t>添加标题</a:t>
            </a:r>
            <a:endParaRPr lang="zh-CN" altLang="en-US" sz="2400" dirty="0">
              <a:solidFill>
                <a:schemeClr val="bg1"/>
              </a:solidFill>
              <a:latin typeface="微软雅黑" panose="020B0503020204020204" charset="-122"/>
            </a:endParaRPr>
          </a:p>
        </p:txBody>
      </p:sp>
      <p:sp>
        <p:nvSpPr>
          <p:cNvPr id="55" name="右箭头 54"/>
          <p:cNvSpPr/>
          <p:nvPr/>
        </p:nvSpPr>
        <p:spPr>
          <a:xfrm>
            <a:off x="2583309" y="2692635"/>
            <a:ext cx="6999312" cy="560155"/>
          </a:xfrm>
          <a:prstGeom prst="rightArrow">
            <a:avLst/>
          </a:prstGeom>
          <a:solidFill>
            <a:schemeClr val="tx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微软雅黑" panose="020B0503020204020204" charset="-122"/>
            </a:endParaRPr>
          </a:p>
        </p:txBody>
      </p:sp>
      <p:sp>
        <p:nvSpPr>
          <p:cNvPr id="63" name="TextBox 62"/>
          <p:cNvSpPr txBox="1"/>
          <p:nvPr/>
        </p:nvSpPr>
        <p:spPr>
          <a:xfrm>
            <a:off x="2746683" y="2816867"/>
            <a:ext cx="1415772" cy="338554"/>
          </a:xfrm>
          <a:prstGeom prst="rect">
            <a:avLst/>
          </a:prstGeom>
          <a:noFill/>
        </p:spPr>
        <p:txBody>
          <a:bodyPr wrap="none" rtlCol="0">
            <a:spAutoFit/>
          </a:bodyPr>
          <a:lstStyle/>
          <a:p>
            <a:r>
              <a:rPr lang="zh-CN" altLang="en-US" sz="1600" dirty="0">
                <a:solidFill>
                  <a:schemeClr val="bg1"/>
                </a:solidFill>
                <a:latin typeface="微软雅黑" panose="020B0503020204020204" charset="-122"/>
              </a:rPr>
              <a:t>点击添加文字</a:t>
            </a:r>
            <a:endParaRPr lang="zh-CN" altLang="en-US" sz="1600" dirty="0">
              <a:solidFill>
                <a:schemeClr val="bg1"/>
              </a:solidFill>
              <a:latin typeface="微软雅黑" panose="020B0503020204020204" charset="-122"/>
            </a:endParaRPr>
          </a:p>
        </p:txBody>
      </p:sp>
      <p:sp>
        <p:nvSpPr>
          <p:cNvPr id="52" name="TextBox 51"/>
          <p:cNvSpPr txBox="1"/>
          <p:nvPr/>
        </p:nvSpPr>
        <p:spPr>
          <a:xfrm>
            <a:off x="9720290" y="2744556"/>
            <a:ext cx="713657" cy="400110"/>
          </a:xfrm>
          <a:prstGeom prst="rect">
            <a:avLst/>
          </a:prstGeom>
          <a:noFill/>
        </p:spPr>
        <p:txBody>
          <a:bodyPr wrap="none" rtlCol="0">
            <a:spAutoFit/>
          </a:bodyPr>
          <a:lstStyle/>
          <a:p>
            <a:r>
              <a:rPr lang="en-US" altLang="zh-CN" sz="2000" dirty="0">
                <a:solidFill>
                  <a:schemeClr val="bg1"/>
                </a:solidFill>
                <a:latin typeface="微软雅黑" panose="020B0503020204020204" charset="-122"/>
              </a:rPr>
              <a:t>95%</a:t>
            </a:r>
            <a:endParaRPr lang="zh-CN" altLang="en-US" sz="2000" dirty="0">
              <a:solidFill>
                <a:schemeClr val="bg1"/>
              </a:solidFill>
              <a:latin typeface="微软雅黑" panose="020B0503020204020204" charset="-122"/>
            </a:endParaRPr>
          </a:p>
        </p:txBody>
      </p:sp>
      <p:sp>
        <p:nvSpPr>
          <p:cNvPr id="67" name="TextBox 66"/>
          <p:cNvSpPr txBox="1"/>
          <p:nvPr/>
        </p:nvSpPr>
        <p:spPr>
          <a:xfrm>
            <a:off x="1303361" y="3422006"/>
            <a:ext cx="1415772" cy="461665"/>
          </a:xfrm>
          <a:prstGeom prst="rect">
            <a:avLst/>
          </a:prstGeom>
          <a:noFill/>
        </p:spPr>
        <p:txBody>
          <a:bodyPr wrap="none" rtlCol="0">
            <a:spAutoFit/>
          </a:bodyPr>
          <a:lstStyle/>
          <a:p>
            <a:r>
              <a:rPr lang="zh-CN" altLang="en-US" sz="2400" dirty="0">
                <a:solidFill>
                  <a:schemeClr val="bg1"/>
                </a:solidFill>
                <a:latin typeface="微软雅黑" panose="020B0503020204020204" charset="-122"/>
              </a:rPr>
              <a:t>添加标题</a:t>
            </a:r>
            <a:endParaRPr lang="zh-CN" altLang="en-US" sz="2400" dirty="0">
              <a:solidFill>
                <a:schemeClr val="bg1"/>
              </a:solidFill>
              <a:latin typeface="微软雅黑" panose="020B0503020204020204" charset="-122"/>
            </a:endParaRPr>
          </a:p>
        </p:txBody>
      </p:sp>
      <p:sp>
        <p:nvSpPr>
          <p:cNvPr id="68" name="右箭头 67"/>
          <p:cNvSpPr/>
          <p:nvPr/>
        </p:nvSpPr>
        <p:spPr>
          <a:xfrm>
            <a:off x="2583313" y="3314801"/>
            <a:ext cx="4923699" cy="560155"/>
          </a:xfrm>
          <a:prstGeom prst="rightArrow">
            <a:avLst/>
          </a:prstGeom>
          <a:solidFill>
            <a:schemeClr val="bg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微软雅黑" panose="020B0503020204020204" charset="-122"/>
            </a:endParaRPr>
          </a:p>
        </p:txBody>
      </p:sp>
      <p:sp>
        <p:nvSpPr>
          <p:cNvPr id="69" name="TextBox 68"/>
          <p:cNvSpPr txBox="1"/>
          <p:nvPr/>
        </p:nvSpPr>
        <p:spPr>
          <a:xfrm>
            <a:off x="2746685" y="3421727"/>
            <a:ext cx="1415772" cy="338554"/>
          </a:xfrm>
          <a:prstGeom prst="rect">
            <a:avLst/>
          </a:prstGeom>
          <a:noFill/>
        </p:spPr>
        <p:txBody>
          <a:bodyPr wrap="none" rtlCol="0">
            <a:spAutoFit/>
          </a:bodyPr>
          <a:lstStyle/>
          <a:p>
            <a:r>
              <a:rPr lang="zh-CN" altLang="en-US" sz="1600" dirty="0">
                <a:solidFill>
                  <a:schemeClr val="bg1"/>
                </a:solidFill>
                <a:latin typeface="微软雅黑" panose="020B0503020204020204" charset="-122"/>
              </a:rPr>
              <a:t>点击添加文字</a:t>
            </a:r>
            <a:endParaRPr lang="zh-CN" altLang="en-US" sz="1600" dirty="0">
              <a:solidFill>
                <a:schemeClr val="bg1"/>
              </a:solidFill>
              <a:latin typeface="微软雅黑" panose="020B0503020204020204" charset="-122"/>
            </a:endParaRPr>
          </a:p>
        </p:txBody>
      </p:sp>
      <p:sp>
        <p:nvSpPr>
          <p:cNvPr id="66" name="TextBox 65"/>
          <p:cNvSpPr txBox="1"/>
          <p:nvPr/>
        </p:nvSpPr>
        <p:spPr>
          <a:xfrm>
            <a:off x="7558727" y="3388356"/>
            <a:ext cx="713657" cy="400110"/>
          </a:xfrm>
          <a:prstGeom prst="rect">
            <a:avLst/>
          </a:prstGeom>
          <a:noFill/>
        </p:spPr>
        <p:txBody>
          <a:bodyPr wrap="none" rtlCol="0">
            <a:spAutoFit/>
          </a:bodyPr>
          <a:lstStyle/>
          <a:p>
            <a:r>
              <a:rPr lang="en-US" altLang="zh-CN" sz="2000" dirty="0">
                <a:solidFill>
                  <a:schemeClr val="bg1"/>
                </a:solidFill>
                <a:latin typeface="微软雅黑" panose="020B0503020204020204" charset="-122"/>
              </a:rPr>
              <a:t>75%</a:t>
            </a:r>
            <a:endParaRPr lang="zh-CN" altLang="en-US" sz="2000" dirty="0">
              <a:solidFill>
                <a:schemeClr val="bg1"/>
              </a:solidFill>
              <a:latin typeface="微软雅黑" panose="020B0503020204020204" charset="-122"/>
            </a:endParaRPr>
          </a:p>
        </p:txBody>
      </p:sp>
      <p:sp>
        <p:nvSpPr>
          <p:cNvPr id="75" name="TextBox 74"/>
          <p:cNvSpPr txBox="1"/>
          <p:nvPr/>
        </p:nvSpPr>
        <p:spPr>
          <a:xfrm>
            <a:off x="1323821" y="4052553"/>
            <a:ext cx="1415772" cy="461665"/>
          </a:xfrm>
          <a:prstGeom prst="rect">
            <a:avLst/>
          </a:prstGeom>
          <a:noFill/>
        </p:spPr>
        <p:txBody>
          <a:bodyPr wrap="none" rtlCol="0">
            <a:spAutoFit/>
          </a:bodyPr>
          <a:lstStyle/>
          <a:p>
            <a:r>
              <a:rPr lang="zh-CN" altLang="en-US" sz="2400" dirty="0">
                <a:solidFill>
                  <a:schemeClr val="bg1"/>
                </a:solidFill>
                <a:latin typeface="微软雅黑" panose="020B0503020204020204" charset="-122"/>
              </a:rPr>
              <a:t>添加标题</a:t>
            </a:r>
            <a:endParaRPr lang="zh-CN" altLang="en-US" sz="2400" dirty="0">
              <a:solidFill>
                <a:schemeClr val="bg1"/>
              </a:solidFill>
              <a:latin typeface="微软雅黑" panose="020B0503020204020204" charset="-122"/>
            </a:endParaRPr>
          </a:p>
        </p:txBody>
      </p:sp>
      <p:sp>
        <p:nvSpPr>
          <p:cNvPr id="76" name="右箭头 75"/>
          <p:cNvSpPr/>
          <p:nvPr/>
        </p:nvSpPr>
        <p:spPr>
          <a:xfrm>
            <a:off x="2583316" y="3936975"/>
            <a:ext cx="5695816" cy="560155"/>
          </a:xfrm>
          <a:prstGeom prst="rightArrow">
            <a:avLst/>
          </a:prstGeom>
          <a:solidFill>
            <a:schemeClr val="tx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微软雅黑" panose="020B0503020204020204" charset="-122"/>
            </a:endParaRPr>
          </a:p>
        </p:txBody>
      </p:sp>
      <p:sp>
        <p:nvSpPr>
          <p:cNvPr id="77" name="TextBox 76"/>
          <p:cNvSpPr txBox="1"/>
          <p:nvPr/>
        </p:nvSpPr>
        <p:spPr>
          <a:xfrm>
            <a:off x="2746688" y="4043900"/>
            <a:ext cx="1415772" cy="338554"/>
          </a:xfrm>
          <a:prstGeom prst="rect">
            <a:avLst/>
          </a:prstGeom>
          <a:noFill/>
        </p:spPr>
        <p:txBody>
          <a:bodyPr wrap="none" rtlCol="0">
            <a:spAutoFit/>
          </a:bodyPr>
          <a:lstStyle/>
          <a:p>
            <a:r>
              <a:rPr lang="zh-CN" altLang="en-US" sz="1600" dirty="0">
                <a:solidFill>
                  <a:schemeClr val="bg1"/>
                </a:solidFill>
                <a:latin typeface="微软雅黑" panose="020B0503020204020204" charset="-122"/>
              </a:rPr>
              <a:t>点击添加文字</a:t>
            </a:r>
            <a:endParaRPr lang="zh-CN" altLang="en-US" sz="1600" dirty="0">
              <a:solidFill>
                <a:schemeClr val="bg1"/>
              </a:solidFill>
              <a:latin typeface="微软雅黑" panose="020B0503020204020204" charset="-122"/>
            </a:endParaRPr>
          </a:p>
        </p:txBody>
      </p:sp>
      <p:sp>
        <p:nvSpPr>
          <p:cNvPr id="72" name="TextBox 71"/>
          <p:cNvSpPr txBox="1"/>
          <p:nvPr/>
        </p:nvSpPr>
        <p:spPr>
          <a:xfrm>
            <a:off x="8406061" y="4014857"/>
            <a:ext cx="713657" cy="400110"/>
          </a:xfrm>
          <a:prstGeom prst="rect">
            <a:avLst/>
          </a:prstGeom>
          <a:noFill/>
        </p:spPr>
        <p:txBody>
          <a:bodyPr wrap="none" rtlCol="0">
            <a:spAutoFit/>
          </a:bodyPr>
          <a:lstStyle/>
          <a:p>
            <a:r>
              <a:rPr lang="en-US" altLang="zh-CN" sz="2000" dirty="0">
                <a:solidFill>
                  <a:schemeClr val="bg1"/>
                </a:solidFill>
                <a:latin typeface="微软雅黑" panose="020B0503020204020204" charset="-122"/>
              </a:rPr>
              <a:t>85%</a:t>
            </a:r>
            <a:endParaRPr lang="zh-CN" altLang="en-US" sz="2000" dirty="0">
              <a:solidFill>
                <a:schemeClr val="bg1"/>
              </a:solidFill>
              <a:latin typeface="微软雅黑" panose="020B0503020204020204" charset="-122"/>
            </a:endParaRPr>
          </a:p>
        </p:txBody>
      </p:sp>
      <p:sp>
        <p:nvSpPr>
          <p:cNvPr id="81" name="TextBox 80"/>
          <p:cNvSpPr txBox="1"/>
          <p:nvPr/>
        </p:nvSpPr>
        <p:spPr>
          <a:xfrm>
            <a:off x="1311123" y="4675722"/>
            <a:ext cx="1415772" cy="461665"/>
          </a:xfrm>
          <a:prstGeom prst="rect">
            <a:avLst/>
          </a:prstGeom>
          <a:noFill/>
        </p:spPr>
        <p:txBody>
          <a:bodyPr wrap="none" rtlCol="0">
            <a:spAutoFit/>
          </a:bodyPr>
          <a:lstStyle/>
          <a:p>
            <a:r>
              <a:rPr lang="zh-CN" altLang="en-US" sz="2400" dirty="0">
                <a:solidFill>
                  <a:schemeClr val="bg1"/>
                </a:solidFill>
                <a:latin typeface="微软雅黑" panose="020B0503020204020204" charset="-122"/>
              </a:rPr>
              <a:t>添加标题</a:t>
            </a:r>
            <a:endParaRPr lang="zh-CN" altLang="en-US" sz="2400" dirty="0">
              <a:solidFill>
                <a:schemeClr val="bg1"/>
              </a:solidFill>
              <a:latin typeface="微软雅黑" panose="020B0503020204020204" charset="-122"/>
            </a:endParaRPr>
          </a:p>
        </p:txBody>
      </p:sp>
      <p:sp>
        <p:nvSpPr>
          <p:cNvPr id="82" name="右箭头 81"/>
          <p:cNvSpPr/>
          <p:nvPr/>
        </p:nvSpPr>
        <p:spPr>
          <a:xfrm>
            <a:off x="2583317" y="4559137"/>
            <a:ext cx="3894200" cy="560155"/>
          </a:xfrm>
          <a:prstGeom prst="rightArrow">
            <a:avLst/>
          </a:prstGeom>
          <a:solidFill>
            <a:schemeClr val="bg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微软雅黑" panose="020B0503020204020204" charset="-122"/>
            </a:endParaRPr>
          </a:p>
        </p:txBody>
      </p:sp>
      <p:sp>
        <p:nvSpPr>
          <p:cNvPr id="83" name="TextBox 82"/>
          <p:cNvSpPr txBox="1"/>
          <p:nvPr/>
        </p:nvSpPr>
        <p:spPr>
          <a:xfrm>
            <a:off x="2746689" y="4666063"/>
            <a:ext cx="1415772" cy="338554"/>
          </a:xfrm>
          <a:prstGeom prst="rect">
            <a:avLst/>
          </a:prstGeom>
          <a:noFill/>
        </p:spPr>
        <p:txBody>
          <a:bodyPr wrap="none" rtlCol="0">
            <a:spAutoFit/>
          </a:bodyPr>
          <a:lstStyle/>
          <a:p>
            <a:r>
              <a:rPr lang="zh-CN" altLang="en-US" sz="1600" dirty="0">
                <a:solidFill>
                  <a:schemeClr val="bg1"/>
                </a:solidFill>
                <a:latin typeface="微软雅黑" panose="020B0503020204020204" charset="-122"/>
              </a:rPr>
              <a:t>点击添加文字</a:t>
            </a:r>
            <a:endParaRPr lang="zh-CN" altLang="en-US" sz="1600" dirty="0">
              <a:solidFill>
                <a:schemeClr val="bg1"/>
              </a:solidFill>
              <a:latin typeface="微软雅黑" panose="020B0503020204020204" charset="-122"/>
            </a:endParaRPr>
          </a:p>
        </p:txBody>
      </p:sp>
      <p:sp>
        <p:nvSpPr>
          <p:cNvPr id="80" name="TextBox 79"/>
          <p:cNvSpPr txBox="1"/>
          <p:nvPr/>
        </p:nvSpPr>
        <p:spPr>
          <a:xfrm>
            <a:off x="6590349" y="4641345"/>
            <a:ext cx="713657" cy="400110"/>
          </a:xfrm>
          <a:prstGeom prst="rect">
            <a:avLst/>
          </a:prstGeom>
          <a:noFill/>
        </p:spPr>
        <p:txBody>
          <a:bodyPr wrap="none" rtlCol="0">
            <a:spAutoFit/>
          </a:bodyPr>
          <a:lstStyle/>
          <a:p>
            <a:r>
              <a:rPr lang="en-US" altLang="zh-CN" sz="2000" dirty="0">
                <a:solidFill>
                  <a:schemeClr val="bg1"/>
                </a:solidFill>
                <a:latin typeface="微软雅黑" panose="020B0503020204020204" charset="-122"/>
              </a:rPr>
              <a:t>52%</a:t>
            </a:r>
            <a:endParaRPr lang="zh-CN" altLang="en-US" sz="2000" dirty="0">
              <a:solidFill>
                <a:schemeClr val="bg1"/>
              </a:solidFill>
              <a:latin typeface="微软雅黑" panose="020B0503020204020204" charset="-122"/>
            </a:endParaRPr>
          </a:p>
        </p:txBody>
      </p:sp>
      <p:sp>
        <p:nvSpPr>
          <p:cNvPr id="87" name="TextBox 86"/>
          <p:cNvSpPr txBox="1"/>
          <p:nvPr/>
        </p:nvSpPr>
        <p:spPr>
          <a:xfrm>
            <a:off x="1311123" y="5340156"/>
            <a:ext cx="1415772" cy="461665"/>
          </a:xfrm>
          <a:prstGeom prst="rect">
            <a:avLst/>
          </a:prstGeom>
          <a:noFill/>
        </p:spPr>
        <p:txBody>
          <a:bodyPr wrap="none" rtlCol="0">
            <a:spAutoFit/>
          </a:bodyPr>
          <a:lstStyle/>
          <a:p>
            <a:r>
              <a:rPr lang="zh-CN" altLang="en-US" sz="2400" dirty="0">
                <a:solidFill>
                  <a:schemeClr val="bg1"/>
                </a:solidFill>
                <a:latin typeface="微软雅黑" panose="020B0503020204020204" charset="-122"/>
              </a:rPr>
              <a:t>添加标题</a:t>
            </a:r>
            <a:endParaRPr lang="zh-CN" altLang="en-US" sz="2400" dirty="0">
              <a:solidFill>
                <a:schemeClr val="bg1"/>
              </a:solidFill>
              <a:latin typeface="微软雅黑" panose="020B0503020204020204" charset="-122"/>
            </a:endParaRPr>
          </a:p>
        </p:txBody>
      </p:sp>
      <p:sp>
        <p:nvSpPr>
          <p:cNvPr id="88" name="右箭头 87"/>
          <p:cNvSpPr/>
          <p:nvPr/>
        </p:nvSpPr>
        <p:spPr>
          <a:xfrm>
            <a:off x="2583318" y="5181309"/>
            <a:ext cx="6467937" cy="560155"/>
          </a:xfrm>
          <a:prstGeom prst="rightArrow">
            <a:avLst/>
          </a:prstGeom>
          <a:solidFill>
            <a:schemeClr val="tx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微软雅黑" panose="020B0503020204020204" charset="-122"/>
            </a:endParaRPr>
          </a:p>
        </p:txBody>
      </p:sp>
      <p:sp>
        <p:nvSpPr>
          <p:cNvPr id="89" name="TextBox 88"/>
          <p:cNvSpPr txBox="1"/>
          <p:nvPr/>
        </p:nvSpPr>
        <p:spPr>
          <a:xfrm>
            <a:off x="2746689" y="5305542"/>
            <a:ext cx="1415772" cy="338554"/>
          </a:xfrm>
          <a:prstGeom prst="rect">
            <a:avLst/>
          </a:prstGeom>
          <a:noFill/>
        </p:spPr>
        <p:txBody>
          <a:bodyPr wrap="none" rtlCol="0">
            <a:spAutoFit/>
          </a:bodyPr>
          <a:lstStyle/>
          <a:p>
            <a:r>
              <a:rPr lang="zh-CN" altLang="en-US" sz="1600" dirty="0">
                <a:solidFill>
                  <a:schemeClr val="bg1"/>
                </a:solidFill>
                <a:latin typeface="微软雅黑" panose="020B0503020204020204" charset="-122"/>
              </a:rPr>
              <a:t>点击添加文字</a:t>
            </a:r>
            <a:endParaRPr lang="zh-CN" altLang="en-US" sz="1600" dirty="0">
              <a:solidFill>
                <a:schemeClr val="bg1"/>
              </a:solidFill>
              <a:latin typeface="微软雅黑" panose="020B0503020204020204" charset="-122"/>
            </a:endParaRPr>
          </a:p>
        </p:txBody>
      </p:sp>
      <p:sp>
        <p:nvSpPr>
          <p:cNvPr id="86" name="TextBox 85"/>
          <p:cNvSpPr txBox="1"/>
          <p:nvPr/>
        </p:nvSpPr>
        <p:spPr>
          <a:xfrm>
            <a:off x="9149639" y="5233229"/>
            <a:ext cx="776149" cy="400110"/>
          </a:xfrm>
          <a:prstGeom prst="rect">
            <a:avLst/>
          </a:prstGeom>
          <a:noFill/>
        </p:spPr>
        <p:txBody>
          <a:bodyPr wrap="square" rtlCol="0">
            <a:spAutoFit/>
          </a:bodyPr>
          <a:lstStyle/>
          <a:p>
            <a:r>
              <a:rPr lang="en-US" altLang="zh-CN" sz="2000">
                <a:solidFill>
                  <a:schemeClr val="bg1"/>
                </a:solidFill>
                <a:latin typeface="微软雅黑" panose="020B0503020204020204" charset="-122"/>
              </a:rPr>
              <a:t>87%</a:t>
            </a:r>
            <a:endParaRPr lang="zh-CN" altLang="en-US" sz="2000" dirty="0">
              <a:solidFill>
                <a:schemeClr val="bg1"/>
              </a:solidFill>
              <a:latin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9"/>
                                        </p:tgtEl>
                                        <p:attrNameLst>
                                          <p:attrName>style.visibility</p:attrName>
                                        </p:attrNameLst>
                                      </p:cBhvr>
                                      <p:to>
                                        <p:strVal val="visible"/>
                                      </p:to>
                                    </p:set>
                                    <p:anim calcmode="lin" valueType="num">
                                      <p:cBhvr additive="base">
                                        <p:cTn id="13" dur="500" fill="hold"/>
                                        <p:tgtEl>
                                          <p:spTgt spid="49"/>
                                        </p:tgtEl>
                                        <p:attrNameLst>
                                          <p:attrName>ppt_x</p:attrName>
                                        </p:attrNameLst>
                                      </p:cBhvr>
                                      <p:tavLst>
                                        <p:tav tm="0">
                                          <p:val>
                                            <p:strVal val="0-#ppt_w/2"/>
                                          </p:val>
                                        </p:tav>
                                        <p:tav tm="100000">
                                          <p:val>
                                            <p:strVal val="#ppt_x"/>
                                          </p:val>
                                        </p:tav>
                                      </p:tavLst>
                                    </p:anim>
                                    <p:anim calcmode="lin" valueType="num">
                                      <p:cBhvr additive="base">
                                        <p:cTn id="14" dur="500" fill="hold"/>
                                        <p:tgtEl>
                                          <p:spTgt spid="49"/>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53"/>
                                        </p:tgtEl>
                                        <p:attrNameLst>
                                          <p:attrName>style.visibility</p:attrName>
                                        </p:attrNameLst>
                                      </p:cBhvr>
                                      <p:to>
                                        <p:strVal val="visible"/>
                                      </p:to>
                                    </p:set>
                                    <p:anim calcmode="lin" valueType="num">
                                      <p:cBhvr additive="base">
                                        <p:cTn id="19" dur="500" fill="hold"/>
                                        <p:tgtEl>
                                          <p:spTgt spid="53"/>
                                        </p:tgtEl>
                                        <p:attrNameLst>
                                          <p:attrName>ppt_x</p:attrName>
                                        </p:attrNameLst>
                                      </p:cBhvr>
                                      <p:tavLst>
                                        <p:tav tm="0">
                                          <p:val>
                                            <p:strVal val="0-#ppt_w/2"/>
                                          </p:val>
                                        </p:tav>
                                        <p:tav tm="100000">
                                          <p:val>
                                            <p:strVal val="#ppt_x"/>
                                          </p:val>
                                        </p:tav>
                                      </p:tavLst>
                                    </p:anim>
                                    <p:anim calcmode="lin" valueType="num">
                                      <p:cBhvr additive="base">
                                        <p:cTn id="20" dur="500" fill="hold"/>
                                        <p:tgtEl>
                                          <p:spTgt spid="53"/>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55"/>
                                        </p:tgtEl>
                                        <p:attrNameLst>
                                          <p:attrName>style.visibility</p:attrName>
                                        </p:attrNameLst>
                                      </p:cBhvr>
                                      <p:to>
                                        <p:strVal val="visible"/>
                                      </p:to>
                                    </p:set>
                                    <p:anim calcmode="lin" valueType="num">
                                      <p:cBhvr additive="base">
                                        <p:cTn id="23" dur="500" fill="hold"/>
                                        <p:tgtEl>
                                          <p:spTgt spid="55"/>
                                        </p:tgtEl>
                                        <p:attrNameLst>
                                          <p:attrName>ppt_x</p:attrName>
                                        </p:attrNameLst>
                                      </p:cBhvr>
                                      <p:tavLst>
                                        <p:tav tm="0">
                                          <p:val>
                                            <p:strVal val="0-#ppt_w/2"/>
                                          </p:val>
                                        </p:tav>
                                        <p:tav tm="100000">
                                          <p:val>
                                            <p:strVal val="#ppt_x"/>
                                          </p:val>
                                        </p:tav>
                                      </p:tavLst>
                                    </p:anim>
                                    <p:anim calcmode="lin" valueType="num">
                                      <p:cBhvr additive="base">
                                        <p:cTn id="24" dur="500" fill="hold"/>
                                        <p:tgtEl>
                                          <p:spTgt spid="55"/>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63"/>
                                        </p:tgtEl>
                                        <p:attrNameLst>
                                          <p:attrName>style.visibility</p:attrName>
                                        </p:attrNameLst>
                                      </p:cBhvr>
                                      <p:to>
                                        <p:strVal val="visible"/>
                                      </p:to>
                                    </p:set>
                                    <p:anim calcmode="lin" valueType="num">
                                      <p:cBhvr additive="base">
                                        <p:cTn id="27" dur="500" fill="hold"/>
                                        <p:tgtEl>
                                          <p:spTgt spid="63"/>
                                        </p:tgtEl>
                                        <p:attrNameLst>
                                          <p:attrName>ppt_x</p:attrName>
                                        </p:attrNameLst>
                                      </p:cBhvr>
                                      <p:tavLst>
                                        <p:tav tm="0">
                                          <p:val>
                                            <p:strVal val="0-#ppt_w/2"/>
                                          </p:val>
                                        </p:tav>
                                        <p:tav tm="100000">
                                          <p:val>
                                            <p:strVal val="#ppt_x"/>
                                          </p:val>
                                        </p:tav>
                                      </p:tavLst>
                                    </p:anim>
                                    <p:anim calcmode="lin" valueType="num">
                                      <p:cBhvr additive="base">
                                        <p:cTn id="28" dur="500" fill="hold"/>
                                        <p:tgtEl>
                                          <p:spTgt spid="63"/>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52"/>
                                        </p:tgtEl>
                                        <p:attrNameLst>
                                          <p:attrName>style.visibility</p:attrName>
                                        </p:attrNameLst>
                                      </p:cBhvr>
                                      <p:to>
                                        <p:strVal val="visible"/>
                                      </p:to>
                                    </p:set>
                                    <p:anim calcmode="lin" valueType="num">
                                      <p:cBhvr additive="base">
                                        <p:cTn id="31" dur="500" fill="hold"/>
                                        <p:tgtEl>
                                          <p:spTgt spid="52"/>
                                        </p:tgtEl>
                                        <p:attrNameLst>
                                          <p:attrName>ppt_x</p:attrName>
                                        </p:attrNameLst>
                                      </p:cBhvr>
                                      <p:tavLst>
                                        <p:tav tm="0">
                                          <p:val>
                                            <p:strVal val="0-#ppt_w/2"/>
                                          </p:val>
                                        </p:tav>
                                        <p:tav tm="100000">
                                          <p:val>
                                            <p:strVal val="#ppt_x"/>
                                          </p:val>
                                        </p:tav>
                                      </p:tavLst>
                                    </p:anim>
                                    <p:anim calcmode="lin" valueType="num">
                                      <p:cBhvr additive="base">
                                        <p:cTn id="32" dur="500" fill="hold"/>
                                        <p:tgtEl>
                                          <p:spTgt spid="52"/>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67"/>
                                        </p:tgtEl>
                                        <p:attrNameLst>
                                          <p:attrName>style.visibility</p:attrName>
                                        </p:attrNameLst>
                                      </p:cBhvr>
                                      <p:to>
                                        <p:strVal val="visible"/>
                                      </p:to>
                                    </p:set>
                                    <p:anim calcmode="lin" valueType="num">
                                      <p:cBhvr additive="base">
                                        <p:cTn id="35" dur="500" fill="hold"/>
                                        <p:tgtEl>
                                          <p:spTgt spid="67"/>
                                        </p:tgtEl>
                                        <p:attrNameLst>
                                          <p:attrName>ppt_x</p:attrName>
                                        </p:attrNameLst>
                                      </p:cBhvr>
                                      <p:tavLst>
                                        <p:tav tm="0">
                                          <p:val>
                                            <p:strVal val="0-#ppt_w/2"/>
                                          </p:val>
                                        </p:tav>
                                        <p:tav tm="100000">
                                          <p:val>
                                            <p:strVal val="#ppt_x"/>
                                          </p:val>
                                        </p:tav>
                                      </p:tavLst>
                                    </p:anim>
                                    <p:anim calcmode="lin" valueType="num">
                                      <p:cBhvr additive="base">
                                        <p:cTn id="36" dur="500" fill="hold"/>
                                        <p:tgtEl>
                                          <p:spTgt spid="67"/>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68"/>
                                        </p:tgtEl>
                                        <p:attrNameLst>
                                          <p:attrName>style.visibility</p:attrName>
                                        </p:attrNameLst>
                                      </p:cBhvr>
                                      <p:to>
                                        <p:strVal val="visible"/>
                                      </p:to>
                                    </p:set>
                                    <p:anim calcmode="lin" valueType="num">
                                      <p:cBhvr additive="base">
                                        <p:cTn id="39" dur="500" fill="hold"/>
                                        <p:tgtEl>
                                          <p:spTgt spid="68"/>
                                        </p:tgtEl>
                                        <p:attrNameLst>
                                          <p:attrName>ppt_x</p:attrName>
                                        </p:attrNameLst>
                                      </p:cBhvr>
                                      <p:tavLst>
                                        <p:tav tm="0">
                                          <p:val>
                                            <p:strVal val="0-#ppt_w/2"/>
                                          </p:val>
                                        </p:tav>
                                        <p:tav tm="100000">
                                          <p:val>
                                            <p:strVal val="#ppt_x"/>
                                          </p:val>
                                        </p:tav>
                                      </p:tavLst>
                                    </p:anim>
                                    <p:anim calcmode="lin" valueType="num">
                                      <p:cBhvr additive="base">
                                        <p:cTn id="40" dur="500" fill="hold"/>
                                        <p:tgtEl>
                                          <p:spTgt spid="68"/>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69"/>
                                        </p:tgtEl>
                                        <p:attrNameLst>
                                          <p:attrName>style.visibility</p:attrName>
                                        </p:attrNameLst>
                                      </p:cBhvr>
                                      <p:to>
                                        <p:strVal val="visible"/>
                                      </p:to>
                                    </p:set>
                                    <p:anim calcmode="lin" valueType="num">
                                      <p:cBhvr additive="base">
                                        <p:cTn id="43" dur="500" fill="hold"/>
                                        <p:tgtEl>
                                          <p:spTgt spid="69"/>
                                        </p:tgtEl>
                                        <p:attrNameLst>
                                          <p:attrName>ppt_x</p:attrName>
                                        </p:attrNameLst>
                                      </p:cBhvr>
                                      <p:tavLst>
                                        <p:tav tm="0">
                                          <p:val>
                                            <p:strVal val="0-#ppt_w/2"/>
                                          </p:val>
                                        </p:tav>
                                        <p:tav tm="100000">
                                          <p:val>
                                            <p:strVal val="#ppt_x"/>
                                          </p:val>
                                        </p:tav>
                                      </p:tavLst>
                                    </p:anim>
                                    <p:anim calcmode="lin" valueType="num">
                                      <p:cBhvr additive="base">
                                        <p:cTn id="44" dur="500" fill="hold"/>
                                        <p:tgtEl>
                                          <p:spTgt spid="69"/>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66"/>
                                        </p:tgtEl>
                                        <p:attrNameLst>
                                          <p:attrName>style.visibility</p:attrName>
                                        </p:attrNameLst>
                                      </p:cBhvr>
                                      <p:to>
                                        <p:strVal val="visible"/>
                                      </p:to>
                                    </p:set>
                                    <p:anim calcmode="lin" valueType="num">
                                      <p:cBhvr additive="base">
                                        <p:cTn id="47" dur="500" fill="hold"/>
                                        <p:tgtEl>
                                          <p:spTgt spid="66"/>
                                        </p:tgtEl>
                                        <p:attrNameLst>
                                          <p:attrName>ppt_x</p:attrName>
                                        </p:attrNameLst>
                                      </p:cBhvr>
                                      <p:tavLst>
                                        <p:tav tm="0">
                                          <p:val>
                                            <p:strVal val="0-#ppt_w/2"/>
                                          </p:val>
                                        </p:tav>
                                        <p:tav tm="100000">
                                          <p:val>
                                            <p:strVal val="#ppt_x"/>
                                          </p:val>
                                        </p:tav>
                                      </p:tavLst>
                                    </p:anim>
                                    <p:anim calcmode="lin" valueType="num">
                                      <p:cBhvr additive="base">
                                        <p:cTn id="48" dur="500" fill="hold"/>
                                        <p:tgtEl>
                                          <p:spTgt spid="66"/>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75"/>
                                        </p:tgtEl>
                                        <p:attrNameLst>
                                          <p:attrName>style.visibility</p:attrName>
                                        </p:attrNameLst>
                                      </p:cBhvr>
                                      <p:to>
                                        <p:strVal val="visible"/>
                                      </p:to>
                                    </p:set>
                                    <p:anim calcmode="lin" valueType="num">
                                      <p:cBhvr additive="base">
                                        <p:cTn id="51" dur="500" fill="hold"/>
                                        <p:tgtEl>
                                          <p:spTgt spid="75"/>
                                        </p:tgtEl>
                                        <p:attrNameLst>
                                          <p:attrName>ppt_x</p:attrName>
                                        </p:attrNameLst>
                                      </p:cBhvr>
                                      <p:tavLst>
                                        <p:tav tm="0">
                                          <p:val>
                                            <p:strVal val="0-#ppt_w/2"/>
                                          </p:val>
                                        </p:tav>
                                        <p:tav tm="100000">
                                          <p:val>
                                            <p:strVal val="#ppt_x"/>
                                          </p:val>
                                        </p:tav>
                                      </p:tavLst>
                                    </p:anim>
                                    <p:anim calcmode="lin" valueType="num">
                                      <p:cBhvr additive="base">
                                        <p:cTn id="52" dur="500" fill="hold"/>
                                        <p:tgtEl>
                                          <p:spTgt spid="75"/>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76"/>
                                        </p:tgtEl>
                                        <p:attrNameLst>
                                          <p:attrName>style.visibility</p:attrName>
                                        </p:attrNameLst>
                                      </p:cBhvr>
                                      <p:to>
                                        <p:strVal val="visible"/>
                                      </p:to>
                                    </p:set>
                                    <p:anim calcmode="lin" valueType="num">
                                      <p:cBhvr additive="base">
                                        <p:cTn id="55" dur="500" fill="hold"/>
                                        <p:tgtEl>
                                          <p:spTgt spid="76"/>
                                        </p:tgtEl>
                                        <p:attrNameLst>
                                          <p:attrName>ppt_x</p:attrName>
                                        </p:attrNameLst>
                                      </p:cBhvr>
                                      <p:tavLst>
                                        <p:tav tm="0">
                                          <p:val>
                                            <p:strVal val="0-#ppt_w/2"/>
                                          </p:val>
                                        </p:tav>
                                        <p:tav tm="100000">
                                          <p:val>
                                            <p:strVal val="#ppt_x"/>
                                          </p:val>
                                        </p:tav>
                                      </p:tavLst>
                                    </p:anim>
                                    <p:anim calcmode="lin" valueType="num">
                                      <p:cBhvr additive="base">
                                        <p:cTn id="56" dur="500" fill="hold"/>
                                        <p:tgtEl>
                                          <p:spTgt spid="76"/>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77"/>
                                        </p:tgtEl>
                                        <p:attrNameLst>
                                          <p:attrName>style.visibility</p:attrName>
                                        </p:attrNameLst>
                                      </p:cBhvr>
                                      <p:to>
                                        <p:strVal val="visible"/>
                                      </p:to>
                                    </p:set>
                                    <p:anim calcmode="lin" valueType="num">
                                      <p:cBhvr additive="base">
                                        <p:cTn id="59" dur="500" fill="hold"/>
                                        <p:tgtEl>
                                          <p:spTgt spid="77"/>
                                        </p:tgtEl>
                                        <p:attrNameLst>
                                          <p:attrName>ppt_x</p:attrName>
                                        </p:attrNameLst>
                                      </p:cBhvr>
                                      <p:tavLst>
                                        <p:tav tm="0">
                                          <p:val>
                                            <p:strVal val="0-#ppt_w/2"/>
                                          </p:val>
                                        </p:tav>
                                        <p:tav tm="100000">
                                          <p:val>
                                            <p:strVal val="#ppt_x"/>
                                          </p:val>
                                        </p:tav>
                                      </p:tavLst>
                                    </p:anim>
                                    <p:anim calcmode="lin" valueType="num">
                                      <p:cBhvr additive="base">
                                        <p:cTn id="60" dur="500" fill="hold"/>
                                        <p:tgtEl>
                                          <p:spTgt spid="77"/>
                                        </p:tgtEl>
                                        <p:attrNameLst>
                                          <p:attrName>ppt_y</p:attrName>
                                        </p:attrNameLst>
                                      </p:cBhvr>
                                      <p:tavLst>
                                        <p:tav tm="0">
                                          <p:val>
                                            <p:strVal val="#ppt_y"/>
                                          </p:val>
                                        </p:tav>
                                        <p:tav tm="100000">
                                          <p:val>
                                            <p:strVal val="#ppt_y"/>
                                          </p:val>
                                        </p:tav>
                                      </p:tavLst>
                                    </p:anim>
                                  </p:childTnLst>
                                </p:cTn>
                              </p:par>
                              <p:par>
                                <p:cTn id="61" presetID="2" presetClass="entr" presetSubtype="8" fill="hold" grpId="0" nodeType="withEffect">
                                  <p:stCondLst>
                                    <p:cond delay="0"/>
                                  </p:stCondLst>
                                  <p:childTnLst>
                                    <p:set>
                                      <p:cBhvr>
                                        <p:cTn id="62" dur="1" fill="hold">
                                          <p:stCondLst>
                                            <p:cond delay="0"/>
                                          </p:stCondLst>
                                        </p:cTn>
                                        <p:tgtEl>
                                          <p:spTgt spid="72"/>
                                        </p:tgtEl>
                                        <p:attrNameLst>
                                          <p:attrName>style.visibility</p:attrName>
                                        </p:attrNameLst>
                                      </p:cBhvr>
                                      <p:to>
                                        <p:strVal val="visible"/>
                                      </p:to>
                                    </p:set>
                                    <p:anim calcmode="lin" valueType="num">
                                      <p:cBhvr additive="base">
                                        <p:cTn id="63" dur="500" fill="hold"/>
                                        <p:tgtEl>
                                          <p:spTgt spid="72"/>
                                        </p:tgtEl>
                                        <p:attrNameLst>
                                          <p:attrName>ppt_x</p:attrName>
                                        </p:attrNameLst>
                                      </p:cBhvr>
                                      <p:tavLst>
                                        <p:tav tm="0">
                                          <p:val>
                                            <p:strVal val="0-#ppt_w/2"/>
                                          </p:val>
                                        </p:tav>
                                        <p:tav tm="100000">
                                          <p:val>
                                            <p:strVal val="#ppt_x"/>
                                          </p:val>
                                        </p:tav>
                                      </p:tavLst>
                                    </p:anim>
                                    <p:anim calcmode="lin" valueType="num">
                                      <p:cBhvr additive="base">
                                        <p:cTn id="64" dur="500" fill="hold"/>
                                        <p:tgtEl>
                                          <p:spTgt spid="72"/>
                                        </p:tgtEl>
                                        <p:attrNameLst>
                                          <p:attrName>ppt_y</p:attrName>
                                        </p:attrNameLst>
                                      </p:cBhvr>
                                      <p:tavLst>
                                        <p:tav tm="0">
                                          <p:val>
                                            <p:strVal val="#ppt_y"/>
                                          </p:val>
                                        </p:tav>
                                        <p:tav tm="100000">
                                          <p:val>
                                            <p:strVal val="#ppt_y"/>
                                          </p:val>
                                        </p:tav>
                                      </p:tavLst>
                                    </p:anim>
                                  </p:childTnLst>
                                </p:cTn>
                              </p:par>
                              <p:par>
                                <p:cTn id="65" presetID="2" presetClass="entr" presetSubtype="8" fill="hold" grpId="0" nodeType="withEffect">
                                  <p:stCondLst>
                                    <p:cond delay="0"/>
                                  </p:stCondLst>
                                  <p:childTnLst>
                                    <p:set>
                                      <p:cBhvr>
                                        <p:cTn id="66" dur="1" fill="hold">
                                          <p:stCondLst>
                                            <p:cond delay="0"/>
                                          </p:stCondLst>
                                        </p:cTn>
                                        <p:tgtEl>
                                          <p:spTgt spid="81"/>
                                        </p:tgtEl>
                                        <p:attrNameLst>
                                          <p:attrName>style.visibility</p:attrName>
                                        </p:attrNameLst>
                                      </p:cBhvr>
                                      <p:to>
                                        <p:strVal val="visible"/>
                                      </p:to>
                                    </p:set>
                                    <p:anim calcmode="lin" valueType="num">
                                      <p:cBhvr additive="base">
                                        <p:cTn id="67" dur="500" fill="hold"/>
                                        <p:tgtEl>
                                          <p:spTgt spid="81"/>
                                        </p:tgtEl>
                                        <p:attrNameLst>
                                          <p:attrName>ppt_x</p:attrName>
                                        </p:attrNameLst>
                                      </p:cBhvr>
                                      <p:tavLst>
                                        <p:tav tm="0">
                                          <p:val>
                                            <p:strVal val="0-#ppt_w/2"/>
                                          </p:val>
                                        </p:tav>
                                        <p:tav tm="100000">
                                          <p:val>
                                            <p:strVal val="#ppt_x"/>
                                          </p:val>
                                        </p:tav>
                                      </p:tavLst>
                                    </p:anim>
                                    <p:anim calcmode="lin" valueType="num">
                                      <p:cBhvr additive="base">
                                        <p:cTn id="68" dur="500" fill="hold"/>
                                        <p:tgtEl>
                                          <p:spTgt spid="81"/>
                                        </p:tgtEl>
                                        <p:attrNameLst>
                                          <p:attrName>ppt_y</p:attrName>
                                        </p:attrNameLst>
                                      </p:cBhvr>
                                      <p:tavLst>
                                        <p:tav tm="0">
                                          <p:val>
                                            <p:strVal val="#ppt_y"/>
                                          </p:val>
                                        </p:tav>
                                        <p:tav tm="100000">
                                          <p:val>
                                            <p:strVal val="#ppt_y"/>
                                          </p:val>
                                        </p:tav>
                                      </p:tavLst>
                                    </p:anim>
                                  </p:childTnLst>
                                </p:cTn>
                              </p:par>
                              <p:par>
                                <p:cTn id="69" presetID="2" presetClass="entr" presetSubtype="8" fill="hold" grpId="0" nodeType="withEffect">
                                  <p:stCondLst>
                                    <p:cond delay="0"/>
                                  </p:stCondLst>
                                  <p:childTnLst>
                                    <p:set>
                                      <p:cBhvr>
                                        <p:cTn id="70" dur="1" fill="hold">
                                          <p:stCondLst>
                                            <p:cond delay="0"/>
                                          </p:stCondLst>
                                        </p:cTn>
                                        <p:tgtEl>
                                          <p:spTgt spid="82"/>
                                        </p:tgtEl>
                                        <p:attrNameLst>
                                          <p:attrName>style.visibility</p:attrName>
                                        </p:attrNameLst>
                                      </p:cBhvr>
                                      <p:to>
                                        <p:strVal val="visible"/>
                                      </p:to>
                                    </p:set>
                                    <p:anim calcmode="lin" valueType="num">
                                      <p:cBhvr additive="base">
                                        <p:cTn id="71" dur="500" fill="hold"/>
                                        <p:tgtEl>
                                          <p:spTgt spid="82"/>
                                        </p:tgtEl>
                                        <p:attrNameLst>
                                          <p:attrName>ppt_x</p:attrName>
                                        </p:attrNameLst>
                                      </p:cBhvr>
                                      <p:tavLst>
                                        <p:tav tm="0">
                                          <p:val>
                                            <p:strVal val="0-#ppt_w/2"/>
                                          </p:val>
                                        </p:tav>
                                        <p:tav tm="100000">
                                          <p:val>
                                            <p:strVal val="#ppt_x"/>
                                          </p:val>
                                        </p:tav>
                                      </p:tavLst>
                                    </p:anim>
                                    <p:anim calcmode="lin" valueType="num">
                                      <p:cBhvr additive="base">
                                        <p:cTn id="72" dur="500" fill="hold"/>
                                        <p:tgtEl>
                                          <p:spTgt spid="82"/>
                                        </p:tgtEl>
                                        <p:attrNameLst>
                                          <p:attrName>ppt_y</p:attrName>
                                        </p:attrNameLst>
                                      </p:cBhvr>
                                      <p:tavLst>
                                        <p:tav tm="0">
                                          <p:val>
                                            <p:strVal val="#ppt_y"/>
                                          </p:val>
                                        </p:tav>
                                        <p:tav tm="100000">
                                          <p:val>
                                            <p:strVal val="#ppt_y"/>
                                          </p:val>
                                        </p:tav>
                                      </p:tavLst>
                                    </p:anim>
                                  </p:childTnLst>
                                </p:cTn>
                              </p:par>
                              <p:par>
                                <p:cTn id="73" presetID="2" presetClass="entr" presetSubtype="8" fill="hold" grpId="0" nodeType="withEffect">
                                  <p:stCondLst>
                                    <p:cond delay="0"/>
                                  </p:stCondLst>
                                  <p:childTnLst>
                                    <p:set>
                                      <p:cBhvr>
                                        <p:cTn id="74" dur="1" fill="hold">
                                          <p:stCondLst>
                                            <p:cond delay="0"/>
                                          </p:stCondLst>
                                        </p:cTn>
                                        <p:tgtEl>
                                          <p:spTgt spid="83"/>
                                        </p:tgtEl>
                                        <p:attrNameLst>
                                          <p:attrName>style.visibility</p:attrName>
                                        </p:attrNameLst>
                                      </p:cBhvr>
                                      <p:to>
                                        <p:strVal val="visible"/>
                                      </p:to>
                                    </p:set>
                                    <p:anim calcmode="lin" valueType="num">
                                      <p:cBhvr additive="base">
                                        <p:cTn id="75" dur="500" fill="hold"/>
                                        <p:tgtEl>
                                          <p:spTgt spid="83"/>
                                        </p:tgtEl>
                                        <p:attrNameLst>
                                          <p:attrName>ppt_x</p:attrName>
                                        </p:attrNameLst>
                                      </p:cBhvr>
                                      <p:tavLst>
                                        <p:tav tm="0">
                                          <p:val>
                                            <p:strVal val="0-#ppt_w/2"/>
                                          </p:val>
                                        </p:tav>
                                        <p:tav tm="100000">
                                          <p:val>
                                            <p:strVal val="#ppt_x"/>
                                          </p:val>
                                        </p:tav>
                                      </p:tavLst>
                                    </p:anim>
                                    <p:anim calcmode="lin" valueType="num">
                                      <p:cBhvr additive="base">
                                        <p:cTn id="76" dur="500" fill="hold"/>
                                        <p:tgtEl>
                                          <p:spTgt spid="83"/>
                                        </p:tgtEl>
                                        <p:attrNameLst>
                                          <p:attrName>ppt_y</p:attrName>
                                        </p:attrNameLst>
                                      </p:cBhvr>
                                      <p:tavLst>
                                        <p:tav tm="0">
                                          <p:val>
                                            <p:strVal val="#ppt_y"/>
                                          </p:val>
                                        </p:tav>
                                        <p:tav tm="100000">
                                          <p:val>
                                            <p:strVal val="#ppt_y"/>
                                          </p:val>
                                        </p:tav>
                                      </p:tavLst>
                                    </p:anim>
                                  </p:childTnLst>
                                </p:cTn>
                              </p:par>
                              <p:par>
                                <p:cTn id="77" presetID="2" presetClass="entr" presetSubtype="8" fill="hold" grpId="0" nodeType="withEffect">
                                  <p:stCondLst>
                                    <p:cond delay="0"/>
                                  </p:stCondLst>
                                  <p:childTnLst>
                                    <p:set>
                                      <p:cBhvr>
                                        <p:cTn id="78" dur="1" fill="hold">
                                          <p:stCondLst>
                                            <p:cond delay="0"/>
                                          </p:stCondLst>
                                        </p:cTn>
                                        <p:tgtEl>
                                          <p:spTgt spid="80"/>
                                        </p:tgtEl>
                                        <p:attrNameLst>
                                          <p:attrName>style.visibility</p:attrName>
                                        </p:attrNameLst>
                                      </p:cBhvr>
                                      <p:to>
                                        <p:strVal val="visible"/>
                                      </p:to>
                                    </p:set>
                                    <p:anim calcmode="lin" valueType="num">
                                      <p:cBhvr additive="base">
                                        <p:cTn id="79" dur="500" fill="hold"/>
                                        <p:tgtEl>
                                          <p:spTgt spid="80"/>
                                        </p:tgtEl>
                                        <p:attrNameLst>
                                          <p:attrName>ppt_x</p:attrName>
                                        </p:attrNameLst>
                                      </p:cBhvr>
                                      <p:tavLst>
                                        <p:tav tm="0">
                                          <p:val>
                                            <p:strVal val="0-#ppt_w/2"/>
                                          </p:val>
                                        </p:tav>
                                        <p:tav tm="100000">
                                          <p:val>
                                            <p:strVal val="#ppt_x"/>
                                          </p:val>
                                        </p:tav>
                                      </p:tavLst>
                                    </p:anim>
                                    <p:anim calcmode="lin" valueType="num">
                                      <p:cBhvr additive="base">
                                        <p:cTn id="80" dur="500" fill="hold"/>
                                        <p:tgtEl>
                                          <p:spTgt spid="80"/>
                                        </p:tgtEl>
                                        <p:attrNameLst>
                                          <p:attrName>ppt_y</p:attrName>
                                        </p:attrNameLst>
                                      </p:cBhvr>
                                      <p:tavLst>
                                        <p:tav tm="0">
                                          <p:val>
                                            <p:strVal val="#ppt_y"/>
                                          </p:val>
                                        </p:tav>
                                        <p:tav tm="100000">
                                          <p:val>
                                            <p:strVal val="#ppt_y"/>
                                          </p:val>
                                        </p:tav>
                                      </p:tavLst>
                                    </p:anim>
                                  </p:childTnLst>
                                </p:cTn>
                              </p:par>
                              <p:par>
                                <p:cTn id="81" presetID="2" presetClass="entr" presetSubtype="8" fill="hold" grpId="0" nodeType="withEffect">
                                  <p:stCondLst>
                                    <p:cond delay="0"/>
                                  </p:stCondLst>
                                  <p:childTnLst>
                                    <p:set>
                                      <p:cBhvr>
                                        <p:cTn id="82" dur="1" fill="hold">
                                          <p:stCondLst>
                                            <p:cond delay="0"/>
                                          </p:stCondLst>
                                        </p:cTn>
                                        <p:tgtEl>
                                          <p:spTgt spid="87"/>
                                        </p:tgtEl>
                                        <p:attrNameLst>
                                          <p:attrName>style.visibility</p:attrName>
                                        </p:attrNameLst>
                                      </p:cBhvr>
                                      <p:to>
                                        <p:strVal val="visible"/>
                                      </p:to>
                                    </p:set>
                                    <p:anim calcmode="lin" valueType="num">
                                      <p:cBhvr additive="base">
                                        <p:cTn id="83" dur="500" fill="hold"/>
                                        <p:tgtEl>
                                          <p:spTgt spid="87"/>
                                        </p:tgtEl>
                                        <p:attrNameLst>
                                          <p:attrName>ppt_x</p:attrName>
                                        </p:attrNameLst>
                                      </p:cBhvr>
                                      <p:tavLst>
                                        <p:tav tm="0">
                                          <p:val>
                                            <p:strVal val="0-#ppt_w/2"/>
                                          </p:val>
                                        </p:tav>
                                        <p:tav tm="100000">
                                          <p:val>
                                            <p:strVal val="#ppt_x"/>
                                          </p:val>
                                        </p:tav>
                                      </p:tavLst>
                                    </p:anim>
                                    <p:anim calcmode="lin" valueType="num">
                                      <p:cBhvr additive="base">
                                        <p:cTn id="84" dur="500" fill="hold"/>
                                        <p:tgtEl>
                                          <p:spTgt spid="87"/>
                                        </p:tgtEl>
                                        <p:attrNameLst>
                                          <p:attrName>ppt_y</p:attrName>
                                        </p:attrNameLst>
                                      </p:cBhvr>
                                      <p:tavLst>
                                        <p:tav tm="0">
                                          <p:val>
                                            <p:strVal val="#ppt_y"/>
                                          </p:val>
                                        </p:tav>
                                        <p:tav tm="100000">
                                          <p:val>
                                            <p:strVal val="#ppt_y"/>
                                          </p:val>
                                        </p:tav>
                                      </p:tavLst>
                                    </p:anim>
                                  </p:childTnLst>
                                </p:cTn>
                              </p:par>
                              <p:par>
                                <p:cTn id="85" presetID="2" presetClass="entr" presetSubtype="8" fill="hold" grpId="0" nodeType="withEffect">
                                  <p:stCondLst>
                                    <p:cond delay="0"/>
                                  </p:stCondLst>
                                  <p:childTnLst>
                                    <p:set>
                                      <p:cBhvr>
                                        <p:cTn id="86" dur="1" fill="hold">
                                          <p:stCondLst>
                                            <p:cond delay="0"/>
                                          </p:stCondLst>
                                        </p:cTn>
                                        <p:tgtEl>
                                          <p:spTgt spid="88"/>
                                        </p:tgtEl>
                                        <p:attrNameLst>
                                          <p:attrName>style.visibility</p:attrName>
                                        </p:attrNameLst>
                                      </p:cBhvr>
                                      <p:to>
                                        <p:strVal val="visible"/>
                                      </p:to>
                                    </p:set>
                                    <p:anim calcmode="lin" valueType="num">
                                      <p:cBhvr additive="base">
                                        <p:cTn id="87" dur="500" fill="hold"/>
                                        <p:tgtEl>
                                          <p:spTgt spid="88"/>
                                        </p:tgtEl>
                                        <p:attrNameLst>
                                          <p:attrName>ppt_x</p:attrName>
                                        </p:attrNameLst>
                                      </p:cBhvr>
                                      <p:tavLst>
                                        <p:tav tm="0">
                                          <p:val>
                                            <p:strVal val="0-#ppt_w/2"/>
                                          </p:val>
                                        </p:tav>
                                        <p:tav tm="100000">
                                          <p:val>
                                            <p:strVal val="#ppt_x"/>
                                          </p:val>
                                        </p:tav>
                                      </p:tavLst>
                                    </p:anim>
                                    <p:anim calcmode="lin" valueType="num">
                                      <p:cBhvr additive="base">
                                        <p:cTn id="88" dur="500" fill="hold"/>
                                        <p:tgtEl>
                                          <p:spTgt spid="88"/>
                                        </p:tgtEl>
                                        <p:attrNameLst>
                                          <p:attrName>ppt_y</p:attrName>
                                        </p:attrNameLst>
                                      </p:cBhvr>
                                      <p:tavLst>
                                        <p:tav tm="0">
                                          <p:val>
                                            <p:strVal val="#ppt_y"/>
                                          </p:val>
                                        </p:tav>
                                        <p:tav tm="100000">
                                          <p:val>
                                            <p:strVal val="#ppt_y"/>
                                          </p:val>
                                        </p:tav>
                                      </p:tavLst>
                                    </p:anim>
                                  </p:childTnLst>
                                </p:cTn>
                              </p:par>
                              <p:par>
                                <p:cTn id="89" presetID="2" presetClass="entr" presetSubtype="8" fill="hold" grpId="0" nodeType="withEffect">
                                  <p:stCondLst>
                                    <p:cond delay="0"/>
                                  </p:stCondLst>
                                  <p:childTnLst>
                                    <p:set>
                                      <p:cBhvr>
                                        <p:cTn id="90" dur="1" fill="hold">
                                          <p:stCondLst>
                                            <p:cond delay="0"/>
                                          </p:stCondLst>
                                        </p:cTn>
                                        <p:tgtEl>
                                          <p:spTgt spid="89"/>
                                        </p:tgtEl>
                                        <p:attrNameLst>
                                          <p:attrName>style.visibility</p:attrName>
                                        </p:attrNameLst>
                                      </p:cBhvr>
                                      <p:to>
                                        <p:strVal val="visible"/>
                                      </p:to>
                                    </p:set>
                                    <p:anim calcmode="lin" valueType="num">
                                      <p:cBhvr additive="base">
                                        <p:cTn id="91" dur="500" fill="hold"/>
                                        <p:tgtEl>
                                          <p:spTgt spid="89"/>
                                        </p:tgtEl>
                                        <p:attrNameLst>
                                          <p:attrName>ppt_x</p:attrName>
                                        </p:attrNameLst>
                                      </p:cBhvr>
                                      <p:tavLst>
                                        <p:tav tm="0">
                                          <p:val>
                                            <p:strVal val="0-#ppt_w/2"/>
                                          </p:val>
                                        </p:tav>
                                        <p:tav tm="100000">
                                          <p:val>
                                            <p:strVal val="#ppt_x"/>
                                          </p:val>
                                        </p:tav>
                                      </p:tavLst>
                                    </p:anim>
                                    <p:anim calcmode="lin" valueType="num">
                                      <p:cBhvr additive="base">
                                        <p:cTn id="92" dur="500" fill="hold"/>
                                        <p:tgtEl>
                                          <p:spTgt spid="89"/>
                                        </p:tgtEl>
                                        <p:attrNameLst>
                                          <p:attrName>ppt_y</p:attrName>
                                        </p:attrNameLst>
                                      </p:cBhvr>
                                      <p:tavLst>
                                        <p:tav tm="0">
                                          <p:val>
                                            <p:strVal val="#ppt_y"/>
                                          </p:val>
                                        </p:tav>
                                        <p:tav tm="100000">
                                          <p:val>
                                            <p:strVal val="#ppt_y"/>
                                          </p:val>
                                        </p:tav>
                                      </p:tavLst>
                                    </p:anim>
                                  </p:childTnLst>
                                </p:cTn>
                              </p:par>
                              <p:par>
                                <p:cTn id="93" presetID="2" presetClass="entr" presetSubtype="8" fill="hold" grpId="0" nodeType="withEffect">
                                  <p:stCondLst>
                                    <p:cond delay="0"/>
                                  </p:stCondLst>
                                  <p:childTnLst>
                                    <p:set>
                                      <p:cBhvr>
                                        <p:cTn id="94" dur="1" fill="hold">
                                          <p:stCondLst>
                                            <p:cond delay="0"/>
                                          </p:stCondLst>
                                        </p:cTn>
                                        <p:tgtEl>
                                          <p:spTgt spid="86"/>
                                        </p:tgtEl>
                                        <p:attrNameLst>
                                          <p:attrName>style.visibility</p:attrName>
                                        </p:attrNameLst>
                                      </p:cBhvr>
                                      <p:to>
                                        <p:strVal val="visible"/>
                                      </p:to>
                                    </p:set>
                                    <p:anim calcmode="lin" valueType="num">
                                      <p:cBhvr additive="base">
                                        <p:cTn id="95" dur="500" fill="hold"/>
                                        <p:tgtEl>
                                          <p:spTgt spid="86"/>
                                        </p:tgtEl>
                                        <p:attrNameLst>
                                          <p:attrName>ppt_x</p:attrName>
                                        </p:attrNameLst>
                                      </p:cBhvr>
                                      <p:tavLst>
                                        <p:tav tm="0">
                                          <p:val>
                                            <p:strVal val="0-#ppt_w/2"/>
                                          </p:val>
                                        </p:tav>
                                        <p:tav tm="100000">
                                          <p:val>
                                            <p:strVal val="#ppt_x"/>
                                          </p:val>
                                        </p:tav>
                                      </p:tavLst>
                                    </p:anim>
                                    <p:anim calcmode="lin" valueType="num">
                                      <p:cBhvr additive="base">
                                        <p:cTn id="96" dur="500" fill="hold"/>
                                        <p:tgtEl>
                                          <p:spTgt spid="8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3" grpId="0"/>
      <p:bldP spid="55" grpId="0" animBg="1"/>
      <p:bldP spid="63" grpId="0"/>
      <p:bldP spid="52" grpId="0"/>
      <p:bldP spid="67" grpId="0"/>
      <p:bldP spid="68" grpId="0" animBg="1"/>
      <p:bldP spid="69" grpId="0"/>
      <p:bldP spid="66" grpId="0"/>
      <p:bldP spid="75" grpId="0"/>
      <p:bldP spid="76" grpId="0" animBg="1"/>
      <p:bldP spid="77" grpId="0"/>
      <p:bldP spid="72" grpId="0"/>
      <p:bldP spid="81" grpId="0"/>
      <p:bldP spid="82" grpId="0" animBg="1"/>
      <p:bldP spid="83" grpId="0"/>
      <p:bldP spid="80" grpId="0"/>
      <p:bldP spid="87" grpId="0"/>
      <p:bldP spid="88" grpId="0" animBg="1"/>
      <p:bldP spid="89" grpId="0"/>
      <p:bldP spid="8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568443" y="319365"/>
            <a:ext cx="3809921" cy="420564"/>
            <a:chOff x="568442" y="319364"/>
            <a:chExt cx="3809924" cy="420565"/>
          </a:xfrm>
        </p:grpSpPr>
        <p:sp>
          <p:nvSpPr>
            <p:cNvPr id="151" name="文本框 23"/>
            <p:cNvSpPr txBox="1"/>
            <p:nvPr/>
          </p:nvSpPr>
          <p:spPr>
            <a:xfrm>
              <a:off x="665958" y="319364"/>
              <a:ext cx="1909498" cy="420565"/>
            </a:xfrm>
            <a:prstGeom prst="rect">
              <a:avLst/>
            </a:prstGeom>
            <a:noFill/>
          </p:spPr>
          <p:txBody>
            <a:bodyPr wrap="none" rtlCol="0">
              <a:spAutoFit/>
            </a:bodyPr>
            <a:lstStyle/>
            <a:p>
              <a:r>
                <a:rPr lang="zh-CN" altLang="en-US" sz="2135" dirty="0">
                  <a:solidFill>
                    <a:schemeClr val="bg1"/>
                  </a:solidFill>
                  <a:latin typeface="微软雅黑" panose="020B0503020204020204" charset="-122"/>
                </a:rPr>
                <a:t>标题文字内容 </a:t>
              </a:r>
              <a:endParaRPr lang="zh-CN" altLang="en-US" sz="2135" dirty="0">
                <a:solidFill>
                  <a:schemeClr val="bg1"/>
                </a:solidFill>
                <a:latin typeface="微软雅黑" panose="020B0503020204020204" charset="-122"/>
              </a:endParaRP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微软雅黑" panose="020B0503020204020204" charset="-122"/>
              </a:endParaRPr>
            </a:p>
          </p:txBody>
        </p:sp>
        <p:sp>
          <p:nvSpPr>
            <p:cNvPr id="153" name="文本框 23"/>
            <p:cNvSpPr txBox="1"/>
            <p:nvPr/>
          </p:nvSpPr>
          <p:spPr>
            <a:xfrm>
              <a:off x="2306003" y="429775"/>
              <a:ext cx="2072363" cy="297455"/>
            </a:xfrm>
            <a:prstGeom prst="rect">
              <a:avLst/>
            </a:prstGeom>
            <a:noFill/>
          </p:spPr>
          <p:txBody>
            <a:bodyPr wrap="none" rtlCol="0">
              <a:spAutoFit/>
            </a:bodyPr>
            <a:lstStyle/>
            <a:p>
              <a:r>
                <a:rPr lang="en-US" altLang="zh-CN" sz="1335" dirty="0">
                  <a:solidFill>
                    <a:schemeClr val="bg1"/>
                  </a:solidFill>
                  <a:latin typeface="微软雅黑" panose="020B0503020204020204" charset="-122"/>
                </a:rPr>
                <a:t>  Click here to add Title</a:t>
              </a:r>
              <a:endParaRPr lang="zh-CN" altLang="en-US" sz="1335" dirty="0">
                <a:solidFill>
                  <a:schemeClr val="bg1"/>
                </a:solidFill>
                <a:latin typeface="微软雅黑" panose="020B0503020204020204" charset="-122"/>
              </a:endParaRPr>
            </a:p>
          </p:txBody>
        </p:sp>
      </p:grpSp>
      <p:grpSp>
        <p:nvGrpSpPr>
          <p:cNvPr id="4" name="组合 3"/>
          <p:cNvGrpSpPr/>
          <p:nvPr/>
        </p:nvGrpSpPr>
        <p:grpSpPr>
          <a:xfrm>
            <a:off x="1132419" y="3393545"/>
            <a:ext cx="1922240" cy="1657001"/>
            <a:chOff x="849314" y="2545158"/>
            <a:chExt cx="1441680" cy="1242751"/>
          </a:xfrm>
        </p:grpSpPr>
        <p:sp>
          <p:nvSpPr>
            <p:cNvPr id="39" name="六边形 38"/>
            <p:cNvSpPr/>
            <p:nvPr/>
          </p:nvSpPr>
          <p:spPr>
            <a:xfrm>
              <a:off x="849314" y="2545158"/>
              <a:ext cx="1441680" cy="1242751"/>
            </a:xfrm>
            <a:prstGeom prst="hexagon">
              <a:avLst/>
            </a:prstGeom>
            <a:solidFill>
              <a:schemeClr val="tx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charset="-122"/>
              </a:endParaRPr>
            </a:p>
          </p:txBody>
        </p:sp>
        <p:sp>
          <p:nvSpPr>
            <p:cNvPr id="40" name="Freeform 2345"/>
            <p:cNvSpPr>
              <a:spLocks noEditPoints="1"/>
            </p:cNvSpPr>
            <p:nvPr/>
          </p:nvSpPr>
          <p:spPr bwMode="auto">
            <a:xfrm>
              <a:off x="1368989" y="2843553"/>
              <a:ext cx="412388" cy="763308"/>
            </a:xfrm>
            <a:custGeom>
              <a:avLst/>
              <a:gdLst>
                <a:gd name="T0" fmla="*/ 292714 w 86"/>
                <a:gd name="T1" fmla="*/ 0 h 164"/>
                <a:gd name="T2" fmla="*/ 197411 w 86"/>
                <a:gd name="T3" fmla="*/ 72758 h 164"/>
                <a:gd name="T4" fmla="*/ 81687 w 86"/>
                <a:gd name="T5" fmla="*/ 85987 h 164"/>
                <a:gd name="T6" fmla="*/ 68073 w 86"/>
                <a:gd name="T7" fmla="*/ 198432 h 164"/>
                <a:gd name="T8" fmla="*/ 0 w 86"/>
                <a:gd name="T9" fmla="*/ 291034 h 164"/>
                <a:gd name="T10" fmla="*/ 68073 w 86"/>
                <a:gd name="T11" fmla="*/ 377021 h 164"/>
                <a:gd name="T12" fmla="*/ 81687 w 86"/>
                <a:gd name="T13" fmla="*/ 489466 h 164"/>
                <a:gd name="T14" fmla="*/ 197411 w 86"/>
                <a:gd name="T15" fmla="*/ 509309 h 164"/>
                <a:gd name="T16" fmla="*/ 292714 w 86"/>
                <a:gd name="T17" fmla="*/ 575453 h 164"/>
                <a:gd name="T18" fmla="*/ 388016 w 86"/>
                <a:gd name="T19" fmla="*/ 509309 h 164"/>
                <a:gd name="T20" fmla="*/ 503740 w 86"/>
                <a:gd name="T21" fmla="*/ 489466 h 164"/>
                <a:gd name="T22" fmla="*/ 517354 w 86"/>
                <a:gd name="T23" fmla="*/ 377021 h 164"/>
                <a:gd name="T24" fmla="*/ 585427 w 86"/>
                <a:gd name="T25" fmla="*/ 291034 h 164"/>
                <a:gd name="T26" fmla="*/ 517354 w 86"/>
                <a:gd name="T27" fmla="*/ 198432 h 164"/>
                <a:gd name="T28" fmla="*/ 503740 w 86"/>
                <a:gd name="T29" fmla="*/ 85987 h 164"/>
                <a:gd name="T30" fmla="*/ 388016 w 86"/>
                <a:gd name="T31" fmla="*/ 72758 h 164"/>
                <a:gd name="T32" fmla="*/ 292714 w 86"/>
                <a:gd name="T33" fmla="*/ 0 h 164"/>
                <a:gd name="T34" fmla="*/ 292714 w 86"/>
                <a:gd name="T35" fmla="*/ 158746 h 164"/>
                <a:gd name="T36" fmla="*/ 422052 w 86"/>
                <a:gd name="T37" fmla="*/ 291034 h 164"/>
                <a:gd name="T38" fmla="*/ 292714 w 86"/>
                <a:gd name="T39" fmla="*/ 416707 h 164"/>
                <a:gd name="T40" fmla="*/ 163375 w 86"/>
                <a:gd name="T41" fmla="*/ 291034 h 164"/>
                <a:gd name="T42" fmla="*/ 292714 w 86"/>
                <a:gd name="T43" fmla="*/ 158746 h 164"/>
                <a:gd name="T44" fmla="*/ 197411 w 86"/>
                <a:gd name="T45" fmla="*/ 601911 h 164"/>
                <a:gd name="T46" fmla="*/ 129339 w 86"/>
                <a:gd name="T47" fmla="*/ 608525 h 164"/>
                <a:gd name="T48" fmla="*/ 129339 w 86"/>
                <a:gd name="T49" fmla="*/ 1084762 h 164"/>
                <a:gd name="T50" fmla="*/ 456089 w 86"/>
                <a:gd name="T51" fmla="*/ 1084762 h 164"/>
                <a:gd name="T52" fmla="*/ 456089 w 86"/>
                <a:gd name="T53" fmla="*/ 608525 h 164"/>
                <a:gd name="T54" fmla="*/ 388016 w 86"/>
                <a:gd name="T55" fmla="*/ 601911 h 164"/>
                <a:gd name="T56" fmla="*/ 292714 w 86"/>
                <a:gd name="T57" fmla="*/ 668055 h 164"/>
                <a:gd name="T58" fmla="*/ 197411 w 86"/>
                <a:gd name="T59" fmla="*/ 601911 h 16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86"/>
                <a:gd name="T91" fmla="*/ 0 h 164"/>
                <a:gd name="T92" fmla="*/ 86 w 86"/>
                <a:gd name="T93" fmla="*/ 164 h 164"/>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86" h="164">
                  <a:moveTo>
                    <a:pt x="43" y="0"/>
                  </a:moveTo>
                  <a:cubicBezTo>
                    <a:pt x="37" y="0"/>
                    <a:pt x="31" y="5"/>
                    <a:pt x="29" y="11"/>
                  </a:cubicBezTo>
                  <a:cubicBezTo>
                    <a:pt x="24" y="8"/>
                    <a:pt x="17" y="8"/>
                    <a:pt x="12" y="13"/>
                  </a:cubicBezTo>
                  <a:cubicBezTo>
                    <a:pt x="8" y="18"/>
                    <a:pt x="7" y="25"/>
                    <a:pt x="10" y="30"/>
                  </a:cubicBezTo>
                  <a:cubicBezTo>
                    <a:pt x="4" y="32"/>
                    <a:pt x="0" y="37"/>
                    <a:pt x="0" y="44"/>
                  </a:cubicBezTo>
                  <a:cubicBezTo>
                    <a:pt x="0" y="50"/>
                    <a:pt x="4" y="55"/>
                    <a:pt x="10" y="57"/>
                  </a:cubicBezTo>
                  <a:cubicBezTo>
                    <a:pt x="7" y="63"/>
                    <a:pt x="8" y="70"/>
                    <a:pt x="12" y="74"/>
                  </a:cubicBezTo>
                  <a:cubicBezTo>
                    <a:pt x="17" y="79"/>
                    <a:pt x="24" y="80"/>
                    <a:pt x="29" y="77"/>
                  </a:cubicBezTo>
                  <a:cubicBezTo>
                    <a:pt x="31" y="82"/>
                    <a:pt x="37" y="87"/>
                    <a:pt x="43" y="87"/>
                  </a:cubicBezTo>
                  <a:cubicBezTo>
                    <a:pt x="49" y="87"/>
                    <a:pt x="55" y="82"/>
                    <a:pt x="57" y="77"/>
                  </a:cubicBezTo>
                  <a:cubicBezTo>
                    <a:pt x="62" y="80"/>
                    <a:pt x="69" y="79"/>
                    <a:pt x="74" y="74"/>
                  </a:cubicBezTo>
                  <a:cubicBezTo>
                    <a:pt x="78" y="70"/>
                    <a:pt x="79" y="63"/>
                    <a:pt x="76" y="57"/>
                  </a:cubicBezTo>
                  <a:cubicBezTo>
                    <a:pt x="82" y="55"/>
                    <a:pt x="86" y="50"/>
                    <a:pt x="86" y="44"/>
                  </a:cubicBezTo>
                  <a:cubicBezTo>
                    <a:pt x="86" y="37"/>
                    <a:pt x="82" y="32"/>
                    <a:pt x="76" y="30"/>
                  </a:cubicBezTo>
                  <a:cubicBezTo>
                    <a:pt x="79" y="25"/>
                    <a:pt x="78" y="18"/>
                    <a:pt x="74" y="13"/>
                  </a:cubicBezTo>
                  <a:cubicBezTo>
                    <a:pt x="69" y="8"/>
                    <a:pt x="62" y="8"/>
                    <a:pt x="57" y="11"/>
                  </a:cubicBezTo>
                  <a:cubicBezTo>
                    <a:pt x="55" y="5"/>
                    <a:pt x="49" y="0"/>
                    <a:pt x="43" y="0"/>
                  </a:cubicBezTo>
                  <a:close/>
                  <a:moveTo>
                    <a:pt x="43" y="24"/>
                  </a:moveTo>
                  <a:cubicBezTo>
                    <a:pt x="54" y="24"/>
                    <a:pt x="62" y="33"/>
                    <a:pt x="62" y="44"/>
                  </a:cubicBezTo>
                  <a:cubicBezTo>
                    <a:pt x="62" y="54"/>
                    <a:pt x="54" y="63"/>
                    <a:pt x="43" y="63"/>
                  </a:cubicBezTo>
                  <a:cubicBezTo>
                    <a:pt x="32" y="63"/>
                    <a:pt x="24" y="54"/>
                    <a:pt x="24" y="44"/>
                  </a:cubicBezTo>
                  <a:cubicBezTo>
                    <a:pt x="24" y="33"/>
                    <a:pt x="32" y="24"/>
                    <a:pt x="43" y="24"/>
                  </a:cubicBezTo>
                  <a:close/>
                  <a:moveTo>
                    <a:pt x="29" y="91"/>
                  </a:moveTo>
                  <a:cubicBezTo>
                    <a:pt x="26" y="93"/>
                    <a:pt x="22" y="93"/>
                    <a:pt x="19" y="92"/>
                  </a:cubicBezTo>
                  <a:cubicBezTo>
                    <a:pt x="19" y="164"/>
                    <a:pt x="19" y="164"/>
                    <a:pt x="19" y="164"/>
                  </a:cubicBezTo>
                  <a:cubicBezTo>
                    <a:pt x="45" y="136"/>
                    <a:pt x="42" y="138"/>
                    <a:pt x="67" y="164"/>
                  </a:cubicBezTo>
                  <a:cubicBezTo>
                    <a:pt x="67" y="92"/>
                    <a:pt x="67" y="92"/>
                    <a:pt x="67" y="92"/>
                  </a:cubicBezTo>
                  <a:cubicBezTo>
                    <a:pt x="64" y="93"/>
                    <a:pt x="60" y="93"/>
                    <a:pt x="57" y="91"/>
                  </a:cubicBezTo>
                  <a:cubicBezTo>
                    <a:pt x="55" y="97"/>
                    <a:pt x="49" y="101"/>
                    <a:pt x="43" y="101"/>
                  </a:cubicBezTo>
                  <a:cubicBezTo>
                    <a:pt x="37" y="101"/>
                    <a:pt x="31" y="97"/>
                    <a:pt x="29" y="91"/>
                  </a:cubicBez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charset="-122"/>
              </a:endParaRPr>
            </a:p>
          </p:txBody>
        </p:sp>
      </p:grpSp>
      <p:grpSp>
        <p:nvGrpSpPr>
          <p:cNvPr id="9" name="组合 8"/>
          <p:cNvGrpSpPr/>
          <p:nvPr/>
        </p:nvGrpSpPr>
        <p:grpSpPr>
          <a:xfrm>
            <a:off x="8986781" y="2588886"/>
            <a:ext cx="1922240" cy="1657001"/>
            <a:chOff x="6740086" y="1941664"/>
            <a:chExt cx="1441680" cy="1242751"/>
          </a:xfrm>
        </p:grpSpPr>
        <p:sp>
          <p:nvSpPr>
            <p:cNvPr id="42" name="六边形 41"/>
            <p:cNvSpPr/>
            <p:nvPr/>
          </p:nvSpPr>
          <p:spPr>
            <a:xfrm>
              <a:off x="6740086" y="1941664"/>
              <a:ext cx="1441680" cy="1242751"/>
            </a:xfrm>
            <a:prstGeom prst="hexagon">
              <a:avLst/>
            </a:prstGeom>
            <a:solidFill>
              <a:schemeClr val="bg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charset="-122"/>
              </a:endParaRPr>
            </a:p>
          </p:txBody>
        </p:sp>
        <p:sp>
          <p:nvSpPr>
            <p:cNvPr id="43" name="Freeform 2345"/>
            <p:cNvSpPr>
              <a:spLocks noEditPoints="1"/>
            </p:cNvSpPr>
            <p:nvPr/>
          </p:nvSpPr>
          <p:spPr bwMode="auto">
            <a:xfrm>
              <a:off x="7244116" y="2213237"/>
              <a:ext cx="411270" cy="763308"/>
            </a:xfrm>
            <a:custGeom>
              <a:avLst/>
              <a:gdLst>
                <a:gd name="T0" fmla="*/ 292714 w 86"/>
                <a:gd name="T1" fmla="*/ 0 h 164"/>
                <a:gd name="T2" fmla="*/ 197411 w 86"/>
                <a:gd name="T3" fmla="*/ 72758 h 164"/>
                <a:gd name="T4" fmla="*/ 81687 w 86"/>
                <a:gd name="T5" fmla="*/ 85987 h 164"/>
                <a:gd name="T6" fmla="*/ 68073 w 86"/>
                <a:gd name="T7" fmla="*/ 198432 h 164"/>
                <a:gd name="T8" fmla="*/ 0 w 86"/>
                <a:gd name="T9" fmla="*/ 291034 h 164"/>
                <a:gd name="T10" fmla="*/ 68073 w 86"/>
                <a:gd name="T11" fmla="*/ 377021 h 164"/>
                <a:gd name="T12" fmla="*/ 81687 w 86"/>
                <a:gd name="T13" fmla="*/ 489466 h 164"/>
                <a:gd name="T14" fmla="*/ 197411 w 86"/>
                <a:gd name="T15" fmla="*/ 509309 h 164"/>
                <a:gd name="T16" fmla="*/ 292714 w 86"/>
                <a:gd name="T17" fmla="*/ 575453 h 164"/>
                <a:gd name="T18" fmla="*/ 388016 w 86"/>
                <a:gd name="T19" fmla="*/ 509309 h 164"/>
                <a:gd name="T20" fmla="*/ 503740 w 86"/>
                <a:gd name="T21" fmla="*/ 489466 h 164"/>
                <a:gd name="T22" fmla="*/ 517354 w 86"/>
                <a:gd name="T23" fmla="*/ 377021 h 164"/>
                <a:gd name="T24" fmla="*/ 585427 w 86"/>
                <a:gd name="T25" fmla="*/ 291034 h 164"/>
                <a:gd name="T26" fmla="*/ 517354 w 86"/>
                <a:gd name="T27" fmla="*/ 198432 h 164"/>
                <a:gd name="T28" fmla="*/ 503740 w 86"/>
                <a:gd name="T29" fmla="*/ 85987 h 164"/>
                <a:gd name="T30" fmla="*/ 388016 w 86"/>
                <a:gd name="T31" fmla="*/ 72758 h 164"/>
                <a:gd name="T32" fmla="*/ 292714 w 86"/>
                <a:gd name="T33" fmla="*/ 0 h 164"/>
                <a:gd name="T34" fmla="*/ 292714 w 86"/>
                <a:gd name="T35" fmla="*/ 158746 h 164"/>
                <a:gd name="T36" fmla="*/ 422052 w 86"/>
                <a:gd name="T37" fmla="*/ 291034 h 164"/>
                <a:gd name="T38" fmla="*/ 292714 w 86"/>
                <a:gd name="T39" fmla="*/ 416707 h 164"/>
                <a:gd name="T40" fmla="*/ 163375 w 86"/>
                <a:gd name="T41" fmla="*/ 291034 h 164"/>
                <a:gd name="T42" fmla="*/ 292714 w 86"/>
                <a:gd name="T43" fmla="*/ 158746 h 164"/>
                <a:gd name="T44" fmla="*/ 197411 w 86"/>
                <a:gd name="T45" fmla="*/ 601911 h 164"/>
                <a:gd name="T46" fmla="*/ 129339 w 86"/>
                <a:gd name="T47" fmla="*/ 608525 h 164"/>
                <a:gd name="T48" fmla="*/ 129339 w 86"/>
                <a:gd name="T49" fmla="*/ 1084762 h 164"/>
                <a:gd name="T50" fmla="*/ 456089 w 86"/>
                <a:gd name="T51" fmla="*/ 1084762 h 164"/>
                <a:gd name="T52" fmla="*/ 456089 w 86"/>
                <a:gd name="T53" fmla="*/ 608525 h 164"/>
                <a:gd name="T54" fmla="*/ 388016 w 86"/>
                <a:gd name="T55" fmla="*/ 601911 h 164"/>
                <a:gd name="T56" fmla="*/ 292714 w 86"/>
                <a:gd name="T57" fmla="*/ 668055 h 164"/>
                <a:gd name="T58" fmla="*/ 197411 w 86"/>
                <a:gd name="T59" fmla="*/ 601911 h 16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86"/>
                <a:gd name="T91" fmla="*/ 0 h 164"/>
                <a:gd name="T92" fmla="*/ 86 w 86"/>
                <a:gd name="T93" fmla="*/ 164 h 164"/>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86" h="164">
                  <a:moveTo>
                    <a:pt x="43" y="0"/>
                  </a:moveTo>
                  <a:cubicBezTo>
                    <a:pt x="37" y="0"/>
                    <a:pt x="31" y="5"/>
                    <a:pt x="29" y="11"/>
                  </a:cubicBezTo>
                  <a:cubicBezTo>
                    <a:pt x="24" y="8"/>
                    <a:pt x="17" y="8"/>
                    <a:pt x="12" y="13"/>
                  </a:cubicBezTo>
                  <a:cubicBezTo>
                    <a:pt x="8" y="18"/>
                    <a:pt x="7" y="25"/>
                    <a:pt x="10" y="30"/>
                  </a:cubicBezTo>
                  <a:cubicBezTo>
                    <a:pt x="4" y="32"/>
                    <a:pt x="0" y="37"/>
                    <a:pt x="0" y="44"/>
                  </a:cubicBezTo>
                  <a:cubicBezTo>
                    <a:pt x="0" y="50"/>
                    <a:pt x="4" y="55"/>
                    <a:pt x="10" y="57"/>
                  </a:cubicBezTo>
                  <a:cubicBezTo>
                    <a:pt x="7" y="63"/>
                    <a:pt x="8" y="70"/>
                    <a:pt x="12" y="74"/>
                  </a:cubicBezTo>
                  <a:cubicBezTo>
                    <a:pt x="17" y="79"/>
                    <a:pt x="24" y="80"/>
                    <a:pt x="29" y="77"/>
                  </a:cubicBezTo>
                  <a:cubicBezTo>
                    <a:pt x="31" y="82"/>
                    <a:pt x="37" y="87"/>
                    <a:pt x="43" y="87"/>
                  </a:cubicBezTo>
                  <a:cubicBezTo>
                    <a:pt x="49" y="87"/>
                    <a:pt x="55" y="82"/>
                    <a:pt x="57" y="77"/>
                  </a:cubicBezTo>
                  <a:cubicBezTo>
                    <a:pt x="62" y="80"/>
                    <a:pt x="69" y="79"/>
                    <a:pt x="74" y="74"/>
                  </a:cubicBezTo>
                  <a:cubicBezTo>
                    <a:pt x="78" y="70"/>
                    <a:pt x="79" y="63"/>
                    <a:pt x="76" y="57"/>
                  </a:cubicBezTo>
                  <a:cubicBezTo>
                    <a:pt x="82" y="55"/>
                    <a:pt x="86" y="50"/>
                    <a:pt x="86" y="44"/>
                  </a:cubicBezTo>
                  <a:cubicBezTo>
                    <a:pt x="86" y="37"/>
                    <a:pt x="82" y="32"/>
                    <a:pt x="76" y="30"/>
                  </a:cubicBezTo>
                  <a:cubicBezTo>
                    <a:pt x="79" y="25"/>
                    <a:pt x="78" y="18"/>
                    <a:pt x="74" y="13"/>
                  </a:cubicBezTo>
                  <a:cubicBezTo>
                    <a:pt x="69" y="8"/>
                    <a:pt x="62" y="8"/>
                    <a:pt x="57" y="11"/>
                  </a:cubicBezTo>
                  <a:cubicBezTo>
                    <a:pt x="55" y="5"/>
                    <a:pt x="49" y="0"/>
                    <a:pt x="43" y="0"/>
                  </a:cubicBezTo>
                  <a:close/>
                  <a:moveTo>
                    <a:pt x="43" y="24"/>
                  </a:moveTo>
                  <a:cubicBezTo>
                    <a:pt x="54" y="24"/>
                    <a:pt x="62" y="33"/>
                    <a:pt x="62" y="44"/>
                  </a:cubicBezTo>
                  <a:cubicBezTo>
                    <a:pt x="62" y="54"/>
                    <a:pt x="54" y="63"/>
                    <a:pt x="43" y="63"/>
                  </a:cubicBezTo>
                  <a:cubicBezTo>
                    <a:pt x="32" y="63"/>
                    <a:pt x="24" y="54"/>
                    <a:pt x="24" y="44"/>
                  </a:cubicBezTo>
                  <a:cubicBezTo>
                    <a:pt x="24" y="33"/>
                    <a:pt x="32" y="24"/>
                    <a:pt x="43" y="24"/>
                  </a:cubicBezTo>
                  <a:close/>
                  <a:moveTo>
                    <a:pt x="29" y="91"/>
                  </a:moveTo>
                  <a:cubicBezTo>
                    <a:pt x="26" y="93"/>
                    <a:pt x="22" y="93"/>
                    <a:pt x="19" y="92"/>
                  </a:cubicBezTo>
                  <a:cubicBezTo>
                    <a:pt x="19" y="164"/>
                    <a:pt x="19" y="164"/>
                    <a:pt x="19" y="164"/>
                  </a:cubicBezTo>
                  <a:cubicBezTo>
                    <a:pt x="45" y="136"/>
                    <a:pt x="42" y="138"/>
                    <a:pt x="67" y="164"/>
                  </a:cubicBezTo>
                  <a:cubicBezTo>
                    <a:pt x="67" y="92"/>
                    <a:pt x="67" y="92"/>
                    <a:pt x="67" y="92"/>
                  </a:cubicBezTo>
                  <a:cubicBezTo>
                    <a:pt x="64" y="93"/>
                    <a:pt x="60" y="93"/>
                    <a:pt x="57" y="91"/>
                  </a:cubicBezTo>
                  <a:cubicBezTo>
                    <a:pt x="55" y="97"/>
                    <a:pt x="49" y="101"/>
                    <a:pt x="43" y="101"/>
                  </a:cubicBezTo>
                  <a:cubicBezTo>
                    <a:pt x="37" y="101"/>
                    <a:pt x="31" y="97"/>
                    <a:pt x="29" y="91"/>
                  </a:cubicBez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charset="-122"/>
              </a:endParaRPr>
            </a:p>
          </p:txBody>
        </p:sp>
      </p:grpSp>
      <p:grpSp>
        <p:nvGrpSpPr>
          <p:cNvPr id="5" name="组合 4"/>
          <p:cNvGrpSpPr/>
          <p:nvPr/>
        </p:nvGrpSpPr>
        <p:grpSpPr>
          <a:xfrm>
            <a:off x="2702993" y="2565045"/>
            <a:ext cx="1922240" cy="1657001"/>
            <a:chOff x="2027245" y="1923783"/>
            <a:chExt cx="1441680" cy="1242751"/>
          </a:xfrm>
        </p:grpSpPr>
        <p:sp>
          <p:nvSpPr>
            <p:cNvPr id="27" name="六边形 26"/>
            <p:cNvSpPr/>
            <p:nvPr/>
          </p:nvSpPr>
          <p:spPr bwMode="auto">
            <a:xfrm>
              <a:off x="2027245" y="1923783"/>
              <a:ext cx="1441680" cy="1242751"/>
            </a:xfrm>
            <a:prstGeom prst="hexagon">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charset="-122"/>
              </a:endParaRPr>
            </a:p>
          </p:txBody>
        </p:sp>
        <p:sp>
          <p:nvSpPr>
            <p:cNvPr id="3" name="矩形 2"/>
            <p:cNvSpPr/>
            <p:nvPr/>
          </p:nvSpPr>
          <p:spPr>
            <a:xfrm>
              <a:off x="2406094" y="2239194"/>
              <a:ext cx="600164" cy="623248"/>
            </a:xfrm>
            <a:prstGeom prst="rect">
              <a:avLst/>
            </a:prstGeom>
          </p:spPr>
          <p:txBody>
            <a:bodyPr wrap="none">
              <a:spAutoFit/>
            </a:bodyPr>
            <a:lstStyle/>
            <a:p>
              <a:r>
                <a:rPr lang="zh-CN" altLang="en-US" sz="2400" dirty="0">
                  <a:solidFill>
                    <a:schemeClr val="tx2"/>
                  </a:solidFill>
                  <a:latin typeface="微软雅黑" panose="020B0503020204020204" charset="-122"/>
                </a:rPr>
                <a:t>标题</a:t>
              </a:r>
              <a:endParaRPr lang="en-US" altLang="zh-CN" sz="2400" dirty="0">
                <a:solidFill>
                  <a:schemeClr val="tx2"/>
                </a:solidFill>
                <a:latin typeface="微软雅黑" panose="020B0503020204020204" charset="-122"/>
              </a:endParaRPr>
            </a:p>
            <a:p>
              <a:r>
                <a:rPr lang="zh-CN" altLang="en-US" sz="2400" dirty="0">
                  <a:solidFill>
                    <a:schemeClr val="tx2"/>
                  </a:solidFill>
                  <a:latin typeface="微软雅黑" panose="020B0503020204020204" charset="-122"/>
                </a:rPr>
                <a:t>文字</a:t>
              </a:r>
              <a:endParaRPr lang="zh-CN" altLang="en-US" sz="2400" dirty="0">
                <a:solidFill>
                  <a:schemeClr val="tx2"/>
                </a:solidFill>
                <a:latin typeface="微软雅黑" panose="020B0503020204020204" charset="-122"/>
              </a:endParaRPr>
            </a:p>
          </p:txBody>
        </p:sp>
      </p:grpSp>
      <p:grpSp>
        <p:nvGrpSpPr>
          <p:cNvPr id="7" name="组合 6"/>
          <p:cNvGrpSpPr/>
          <p:nvPr/>
        </p:nvGrpSpPr>
        <p:grpSpPr>
          <a:xfrm>
            <a:off x="5844143" y="2565045"/>
            <a:ext cx="1922240" cy="1657001"/>
            <a:chOff x="4383107" y="1923783"/>
            <a:chExt cx="1441680" cy="1242751"/>
          </a:xfrm>
        </p:grpSpPr>
        <p:sp>
          <p:nvSpPr>
            <p:cNvPr id="33" name="六边形 32"/>
            <p:cNvSpPr/>
            <p:nvPr/>
          </p:nvSpPr>
          <p:spPr bwMode="auto">
            <a:xfrm>
              <a:off x="4383107" y="1923783"/>
              <a:ext cx="1441680" cy="1242751"/>
            </a:xfrm>
            <a:prstGeom prst="hexagon">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charset="-122"/>
              </a:endParaRPr>
            </a:p>
          </p:txBody>
        </p:sp>
        <p:sp>
          <p:nvSpPr>
            <p:cNvPr id="58" name="矩形 57"/>
            <p:cNvSpPr/>
            <p:nvPr/>
          </p:nvSpPr>
          <p:spPr>
            <a:xfrm>
              <a:off x="4780781" y="2239194"/>
              <a:ext cx="600164" cy="623248"/>
            </a:xfrm>
            <a:prstGeom prst="rect">
              <a:avLst/>
            </a:prstGeom>
          </p:spPr>
          <p:txBody>
            <a:bodyPr wrap="none">
              <a:spAutoFit/>
            </a:bodyPr>
            <a:lstStyle/>
            <a:p>
              <a:r>
                <a:rPr lang="zh-CN" altLang="en-US" sz="2400" dirty="0">
                  <a:solidFill>
                    <a:schemeClr val="tx2"/>
                  </a:solidFill>
                  <a:latin typeface="微软雅黑" panose="020B0503020204020204" charset="-122"/>
                </a:rPr>
                <a:t>标题</a:t>
              </a:r>
              <a:endParaRPr lang="en-US" altLang="zh-CN" sz="2400" dirty="0">
                <a:solidFill>
                  <a:schemeClr val="tx2"/>
                </a:solidFill>
                <a:latin typeface="微软雅黑" panose="020B0503020204020204" charset="-122"/>
              </a:endParaRPr>
            </a:p>
            <a:p>
              <a:r>
                <a:rPr lang="zh-CN" altLang="en-US" sz="2400" dirty="0">
                  <a:solidFill>
                    <a:schemeClr val="tx2"/>
                  </a:solidFill>
                  <a:latin typeface="微软雅黑" panose="020B0503020204020204" charset="-122"/>
                </a:rPr>
                <a:t>文字</a:t>
              </a:r>
              <a:endParaRPr lang="zh-CN" altLang="en-US" sz="2400" dirty="0">
                <a:solidFill>
                  <a:schemeClr val="tx2"/>
                </a:solidFill>
                <a:latin typeface="微软雅黑" panose="020B0503020204020204" charset="-122"/>
              </a:endParaRPr>
            </a:p>
          </p:txBody>
        </p:sp>
      </p:grpSp>
      <p:grpSp>
        <p:nvGrpSpPr>
          <p:cNvPr id="6" name="组合 5"/>
          <p:cNvGrpSpPr/>
          <p:nvPr/>
        </p:nvGrpSpPr>
        <p:grpSpPr>
          <a:xfrm>
            <a:off x="4273568" y="3393545"/>
            <a:ext cx="1922240" cy="1657001"/>
            <a:chOff x="3205176" y="2545158"/>
            <a:chExt cx="1441680" cy="1242751"/>
          </a:xfrm>
        </p:grpSpPr>
        <p:sp>
          <p:nvSpPr>
            <p:cNvPr id="30" name="六边形 29"/>
            <p:cNvSpPr/>
            <p:nvPr/>
          </p:nvSpPr>
          <p:spPr bwMode="auto">
            <a:xfrm>
              <a:off x="3205176" y="2545158"/>
              <a:ext cx="1441680" cy="1242751"/>
            </a:xfrm>
            <a:prstGeom prst="hexagon">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charset="-122"/>
              </a:endParaRPr>
            </a:p>
          </p:txBody>
        </p:sp>
        <p:sp>
          <p:nvSpPr>
            <p:cNvPr id="59" name="矩形 58"/>
            <p:cNvSpPr/>
            <p:nvPr/>
          </p:nvSpPr>
          <p:spPr>
            <a:xfrm>
              <a:off x="3602850" y="2843367"/>
              <a:ext cx="600164" cy="623248"/>
            </a:xfrm>
            <a:prstGeom prst="rect">
              <a:avLst/>
            </a:prstGeom>
          </p:spPr>
          <p:txBody>
            <a:bodyPr wrap="none">
              <a:spAutoFit/>
            </a:bodyPr>
            <a:lstStyle/>
            <a:p>
              <a:r>
                <a:rPr lang="zh-CN" altLang="en-US" sz="2400" dirty="0">
                  <a:solidFill>
                    <a:schemeClr val="bg2"/>
                  </a:solidFill>
                  <a:latin typeface="微软雅黑" panose="020B0503020204020204" charset="-122"/>
                </a:rPr>
                <a:t>标题</a:t>
              </a:r>
              <a:endParaRPr lang="en-US" altLang="zh-CN" sz="2400" dirty="0">
                <a:solidFill>
                  <a:schemeClr val="bg2"/>
                </a:solidFill>
                <a:latin typeface="微软雅黑" panose="020B0503020204020204" charset="-122"/>
              </a:endParaRPr>
            </a:p>
            <a:p>
              <a:r>
                <a:rPr lang="zh-CN" altLang="en-US" sz="2400" dirty="0">
                  <a:solidFill>
                    <a:schemeClr val="bg2"/>
                  </a:solidFill>
                  <a:latin typeface="微软雅黑" panose="020B0503020204020204" charset="-122"/>
                </a:rPr>
                <a:t>文字</a:t>
              </a:r>
              <a:endParaRPr lang="zh-CN" altLang="en-US" sz="2400" dirty="0">
                <a:solidFill>
                  <a:schemeClr val="bg2"/>
                </a:solidFill>
                <a:latin typeface="微软雅黑" panose="020B0503020204020204" charset="-122"/>
              </a:endParaRPr>
            </a:p>
          </p:txBody>
        </p:sp>
      </p:grpSp>
      <p:grpSp>
        <p:nvGrpSpPr>
          <p:cNvPr id="8" name="组合 7"/>
          <p:cNvGrpSpPr/>
          <p:nvPr/>
        </p:nvGrpSpPr>
        <p:grpSpPr>
          <a:xfrm>
            <a:off x="7414717" y="3393545"/>
            <a:ext cx="1922240" cy="1657001"/>
            <a:chOff x="5561038" y="2545158"/>
            <a:chExt cx="1441680" cy="1242751"/>
          </a:xfrm>
        </p:grpSpPr>
        <p:sp>
          <p:nvSpPr>
            <p:cNvPr id="36" name="六边形 35"/>
            <p:cNvSpPr/>
            <p:nvPr/>
          </p:nvSpPr>
          <p:spPr bwMode="auto">
            <a:xfrm>
              <a:off x="5561038" y="2545158"/>
              <a:ext cx="1441680" cy="1242751"/>
            </a:xfrm>
            <a:prstGeom prst="hexagon">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charset="-122"/>
              </a:endParaRPr>
            </a:p>
          </p:txBody>
        </p:sp>
        <p:sp>
          <p:nvSpPr>
            <p:cNvPr id="60" name="矩形 59"/>
            <p:cNvSpPr/>
            <p:nvPr/>
          </p:nvSpPr>
          <p:spPr>
            <a:xfrm>
              <a:off x="5977537" y="2843367"/>
              <a:ext cx="600164" cy="623248"/>
            </a:xfrm>
            <a:prstGeom prst="rect">
              <a:avLst/>
            </a:prstGeom>
          </p:spPr>
          <p:txBody>
            <a:bodyPr wrap="none">
              <a:spAutoFit/>
            </a:bodyPr>
            <a:lstStyle/>
            <a:p>
              <a:r>
                <a:rPr lang="zh-CN" altLang="en-US" sz="2400" dirty="0">
                  <a:solidFill>
                    <a:schemeClr val="bg2"/>
                  </a:solidFill>
                  <a:latin typeface="微软雅黑" panose="020B0503020204020204" charset="-122"/>
                </a:rPr>
                <a:t>标题</a:t>
              </a:r>
              <a:endParaRPr lang="en-US" altLang="zh-CN" sz="2400" dirty="0">
                <a:solidFill>
                  <a:schemeClr val="bg2"/>
                </a:solidFill>
                <a:latin typeface="微软雅黑" panose="020B0503020204020204" charset="-122"/>
              </a:endParaRPr>
            </a:p>
            <a:p>
              <a:r>
                <a:rPr lang="zh-CN" altLang="en-US" sz="2400" dirty="0">
                  <a:solidFill>
                    <a:schemeClr val="bg2"/>
                  </a:solidFill>
                  <a:latin typeface="微软雅黑" panose="020B0503020204020204" charset="-122"/>
                </a:rPr>
                <a:t>文字</a:t>
              </a:r>
              <a:endParaRPr lang="zh-CN" altLang="en-US" sz="2400" dirty="0">
                <a:solidFill>
                  <a:schemeClr val="bg2"/>
                </a:solidFill>
                <a:latin typeface="微软雅黑" panose="020B0503020204020204" charset="-122"/>
              </a:endParaRPr>
            </a:p>
          </p:txBody>
        </p:sp>
      </p:grpSp>
      <p:grpSp>
        <p:nvGrpSpPr>
          <p:cNvPr id="61" name="组合 60"/>
          <p:cNvGrpSpPr/>
          <p:nvPr/>
        </p:nvGrpSpPr>
        <p:grpSpPr>
          <a:xfrm>
            <a:off x="1168673" y="5307115"/>
            <a:ext cx="2357633" cy="1026724"/>
            <a:chOff x="1256119" y="1638320"/>
            <a:chExt cx="1923767" cy="770043"/>
          </a:xfrm>
        </p:grpSpPr>
        <p:sp>
          <p:nvSpPr>
            <p:cNvPr id="62" name="TextBox 61"/>
            <p:cNvSpPr txBox="1"/>
            <p:nvPr/>
          </p:nvSpPr>
          <p:spPr>
            <a:xfrm>
              <a:off x="1256119" y="1958240"/>
              <a:ext cx="1923767" cy="450123"/>
            </a:xfrm>
            <a:prstGeom prst="rect">
              <a:avLst/>
            </a:prstGeom>
            <a:noFill/>
          </p:spPr>
          <p:txBody>
            <a:bodyPr wrap="square" lIns="0" tIns="0" rtlCol="0" anchor="t">
              <a:spAutoFit/>
            </a:bodyPr>
            <a:lstStyle/>
            <a:p>
              <a:r>
                <a:rPr lang="zh-CN" altLang="en-US" sz="1200" dirty="0">
                  <a:solidFill>
                    <a:schemeClr val="bg1"/>
                  </a:solidFill>
                  <a:latin typeface="微软雅黑" panose="020B0503020204020204" charset="-122"/>
                </a:rPr>
                <a:t>单击此处添加文本单击此处添加</a:t>
              </a:r>
              <a:endParaRPr lang="en-US" altLang="zh-CN" sz="1200" dirty="0">
                <a:solidFill>
                  <a:schemeClr val="bg1"/>
                </a:solidFill>
                <a:latin typeface="微软雅黑" panose="020B0503020204020204" charset="-122"/>
              </a:endParaRPr>
            </a:p>
            <a:p>
              <a:r>
                <a:rPr lang="zh-CN" altLang="en-US" sz="1200" dirty="0">
                  <a:solidFill>
                    <a:schemeClr val="bg1"/>
                  </a:solidFill>
                  <a:latin typeface="微软雅黑" panose="020B0503020204020204" charset="-122"/>
                </a:rPr>
                <a:t>单击此处添加文本单击此处添加</a:t>
              </a:r>
              <a:endParaRPr lang="en-US" altLang="zh-CN" sz="1200" dirty="0">
                <a:solidFill>
                  <a:schemeClr val="bg1"/>
                </a:solidFill>
                <a:latin typeface="微软雅黑" panose="020B0503020204020204" charset="-122"/>
              </a:endParaRPr>
            </a:p>
            <a:p>
              <a:r>
                <a:rPr lang="zh-CN" altLang="en-US" sz="1200" dirty="0">
                  <a:solidFill>
                    <a:schemeClr val="bg1"/>
                  </a:solidFill>
                  <a:latin typeface="微软雅黑" panose="020B0503020204020204" charset="-122"/>
                </a:rPr>
                <a:t>单击此处添加文本单击此处添加</a:t>
              </a:r>
              <a:endParaRPr lang="en-US" altLang="zh-CN" sz="1200" dirty="0">
                <a:solidFill>
                  <a:schemeClr val="bg1"/>
                </a:solidFill>
                <a:latin typeface="微软雅黑" panose="020B0503020204020204" charset="-122"/>
              </a:endParaRPr>
            </a:p>
          </p:txBody>
        </p:sp>
        <p:sp>
          <p:nvSpPr>
            <p:cNvPr id="63" name="TextBox 62"/>
            <p:cNvSpPr txBox="1"/>
            <p:nvPr/>
          </p:nvSpPr>
          <p:spPr>
            <a:xfrm>
              <a:off x="1571677" y="1638320"/>
              <a:ext cx="894678" cy="246173"/>
            </a:xfrm>
            <a:prstGeom prst="rect">
              <a:avLst/>
            </a:prstGeom>
            <a:noFill/>
          </p:spPr>
          <p:txBody>
            <a:bodyPr wrap="none" lIns="0" tIns="0" rIns="0" bIns="0" rtlCol="0" anchor="t">
              <a:spAutoFit/>
            </a:bodyPr>
            <a:lstStyle/>
            <a:p>
              <a:pPr algn="ctr"/>
              <a:r>
                <a:rPr lang="zh-CN" altLang="en-US" sz="2135" dirty="0">
                  <a:solidFill>
                    <a:schemeClr val="bg1"/>
                  </a:solidFill>
                  <a:latin typeface="微软雅黑" panose="020B0503020204020204" charset="-122"/>
                </a:rPr>
                <a:t>标题文字</a:t>
              </a:r>
              <a:endParaRPr lang="en-US" sz="2135" dirty="0">
                <a:solidFill>
                  <a:schemeClr val="bg1"/>
                </a:solidFill>
                <a:latin typeface="微软雅黑" panose="020B0503020204020204" charset="-122"/>
              </a:endParaRPr>
            </a:p>
          </p:txBody>
        </p:sp>
      </p:grpSp>
      <p:grpSp>
        <p:nvGrpSpPr>
          <p:cNvPr id="73" name="组合 72"/>
          <p:cNvGrpSpPr/>
          <p:nvPr/>
        </p:nvGrpSpPr>
        <p:grpSpPr>
          <a:xfrm>
            <a:off x="4273569" y="5307115"/>
            <a:ext cx="2357633" cy="1026724"/>
            <a:chOff x="1256119" y="1638320"/>
            <a:chExt cx="1923767" cy="770043"/>
          </a:xfrm>
        </p:grpSpPr>
        <p:sp>
          <p:nvSpPr>
            <p:cNvPr id="74" name="TextBox 73"/>
            <p:cNvSpPr txBox="1"/>
            <p:nvPr/>
          </p:nvSpPr>
          <p:spPr>
            <a:xfrm>
              <a:off x="1256119" y="1958240"/>
              <a:ext cx="1923767" cy="450123"/>
            </a:xfrm>
            <a:prstGeom prst="rect">
              <a:avLst/>
            </a:prstGeom>
            <a:noFill/>
          </p:spPr>
          <p:txBody>
            <a:bodyPr wrap="square" lIns="0" tIns="0" rtlCol="0" anchor="t">
              <a:spAutoFit/>
            </a:bodyPr>
            <a:lstStyle/>
            <a:p>
              <a:r>
                <a:rPr lang="zh-CN" altLang="en-US" sz="1200" dirty="0">
                  <a:solidFill>
                    <a:schemeClr val="bg1"/>
                  </a:solidFill>
                  <a:latin typeface="微软雅黑" panose="020B0503020204020204" charset="-122"/>
                </a:rPr>
                <a:t>单击此处添加文本单击此处添加</a:t>
              </a:r>
              <a:endParaRPr lang="en-US" altLang="zh-CN" sz="1200" dirty="0">
                <a:solidFill>
                  <a:schemeClr val="bg1"/>
                </a:solidFill>
                <a:latin typeface="微软雅黑" panose="020B0503020204020204" charset="-122"/>
              </a:endParaRPr>
            </a:p>
            <a:p>
              <a:r>
                <a:rPr lang="zh-CN" altLang="en-US" sz="1200" dirty="0">
                  <a:solidFill>
                    <a:schemeClr val="bg1"/>
                  </a:solidFill>
                  <a:latin typeface="微软雅黑" panose="020B0503020204020204" charset="-122"/>
                </a:rPr>
                <a:t>单击此处添加文本单击此处添加</a:t>
              </a:r>
              <a:endParaRPr lang="en-US" altLang="zh-CN" sz="1200" dirty="0">
                <a:solidFill>
                  <a:schemeClr val="bg1"/>
                </a:solidFill>
                <a:latin typeface="微软雅黑" panose="020B0503020204020204" charset="-122"/>
              </a:endParaRPr>
            </a:p>
            <a:p>
              <a:r>
                <a:rPr lang="zh-CN" altLang="en-US" sz="1200" dirty="0">
                  <a:solidFill>
                    <a:schemeClr val="bg1"/>
                  </a:solidFill>
                  <a:latin typeface="微软雅黑" panose="020B0503020204020204" charset="-122"/>
                </a:rPr>
                <a:t>单击此处添加文本单击此处添加</a:t>
              </a:r>
              <a:endParaRPr lang="en-US" altLang="zh-CN" sz="1200" dirty="0">
                <a:solidFill>
                  <a:schemeClr val="bg1"/>
                </a:solidFill>
                <a:latin typeface="微软雅黑" panose="020B0503020204020204" charset="-122"/>
              </a:endParaRPr>
            </a:p>
          </p:txBody>
        </p:sp>
        <p:sp>
          <p:nvSpPr>
            <p:cNvPr id="75" name="TextBox 74"/>
            <p:cNvSpPr txBox="1"/>
            <p:nvPr/>
          </p:nvSpPr>
          <p:spPr>
            <a:xfrm>
              <a:off x="1571677" y="1638320"/>
              <a:ext cx="894678" cy="246173"/>
            </a:xfrm>
            <a:prstGeom prst="rect">
              <a:avLst/>
            </a:prstGeom>
            <a:noFill/>
          </p:spPr>
          <p:txBody>
            <a:bodyPr wrap="none" lIns="0" tIns="0" rIns="0" bIns="0" rtlCol="0" anchor="t">
              <a:spAutoFit/>
            </a:bodyPr>
            <a:lstStyle/>
            <a:p>
              <a:pPr algn="ctr"/>
              <a:r>
                <a:rPr lang="zh-CN" altLang="en-US" sz="2135" dirty="0">
                  <a:solidFill>
                    <a:schemeClr val="bg1"/>
                  </a:solidFill>
                  <a:latin typeface="微软雅黑" panose="020B0503020204020204" charset="-122"/>
                </a:rPr>
                <a:t>标题文字</a:t>
              </a:r>
              <a:endParaRPr lang="en-US" sz="2135" dirty="0">
                <a:solidFill>
                  <a:schemeClr val="bg1"/>
                </a:solidFill>
                <a:latin typeface="微软雅黑" panose="020B0503020204020204" charset="-122"/>
              </a:endParaRPr>
            </a:p>
          </p:txBody>
        </p:sp>
      </p:grpSp>
      <p:grpSp>
        <p:nvGrpSpPr>
          <p:cNvPr id="76" name="组合 75"/>
          <p:cNvGrpSpPr/>
          <p:nvPr/>
        </p:nvGrpSpPr>
        <p:grpSpPr>
          <a:xfrm>
            <a:off x="7414718" y="5307115"/>
            <a:ext cx="2357633" cy="1026724"/>
            <a:chOff x="1256119" y="1638320"/>
            <a:chExt cx="1923767" cy="770043"/>
          </a:xfrm>
        </p:grpSpPr>
        <p:sp>
          <p:nvSpPr>
            <p:cNvPr id="77" name="TextBox 76"/>
            <p:cNvSpPr txBox="1"/>
            <p:nvPr/>
          </p:nvSpPr>
          <p:spPr>
            <a:xfrm>
              <a:off x="1256119" y="1958240"/>
              <a:ext cx="1923767" cy="450123"/>
            </a:xfrm>
            <a:prstGeom prst="rect">
              <a:avLst/>
            </a:prstGeom>
            <a:noFill/>
          </p:spPr>
          <p:txBody>
            <a:bodyPr wrap="square" lIns="0" tIns="0" rtlCol="0" anchor="t">
              <a:spAutoFit/>
            </a:bodyPr>
            <a:lstStyle/>
            <a:p>
              <a:r>
                <a:rPr lang="zh-CN" altLang="en-US" sz="1200" dirty="0">
                  <a:solidFill>
                    <a:schemeClr val="bg1"/>
                  </a:solidFill>
                  <a:latin typeface="微软雅黑" panose="020B0503020204020204" charset="-122"/>
                </a:rPr>
                <a:t>单击此处添加文本单击此处添加</a:t>
              </a:r>
              <a:endParaRPr lang="en-US" altLang="zh-CN" sz="1200" dirty="0">
                <a:solidFill>
                  <a:schemeClr val="bg1"/>
                </a:solidFill>
                <a:latin typeface="微软雅黑" panose="020B0503020204020204" charset="-122"/>
              </a:endParaRPr>
            </a:p>
            <a:p>
              <a:r>
                <a:rPr lang="zh-CN" altLang="en-US" sz="1200" dirty="0">
                  <a:solidFill>
                    <a:schemeClr val="bg1"/>
                  </a:solidFill>
                  <a:latin typeface="微软雅黑" panose="020B0503020204020204" charset="-122"/>
                </a:rPr>
                <a:t>单击此处添加文本单击此处添加</a:t>
              </a:r>
              <a:endParaRPr lang="en-US" altLang="zh-CN" sz="1200" dirty="0">
                <a:solidFill>
                  <a:schemeClr val="bg1"/>
                </a:solidFill>
                <a:latin typeface="微软雅黑" panose="020B0503020204020204" charset="-122"/>
              </a:endParaRPr>
            </a:p>
            <a:p>
              <a:r>
                <a:rPr lang="zh-CN" altLang="en-US" sz="1200" dirty="0">
                  <a:solidFill>
                    <a:schemeClr val="bg1"/>
                  </a:solidFill>
                  <a:latin typeface="微软雅黑" panose="020B0503020204020204" charset="-122"/>
                </a:rPr>
                <a:t>单击此处添加文本单击此处添加</a:t>
              </a:r>
              <a:endParaRPr lang="en-US" altLang="zh-CN" sz="1200" dirty="0">
                <a:solidFill>
                  <a:schemeClr val="bg1"/>
                </a:solidFill>
                <a:latin typeface="微软雅黑" panose="020B0503020204020204" charset="-122"/>
              </a:endParaRPr>
            </a:p>
          </p:txBody>
        </p:sp>
        <p:sp>
          <p:nvSpPr>
            <p:cNvPr id="78" name="TextBox 77"/>
            <p:cNvSpPr txBox="1"/>
            <p:nvPr/>
          </p:nvSpPr>
          <p:spPr>
            <a:xfrm>
              <a:off x="1571677" y="1638320"/>
              <a:ext cx="894678" cy="246173"/>
            </a:xfrm>
            <a:prstGeom prst="rect">
              <a:avLst/>
            </a:prstGeom>
            <a:noFill/>
          </p:spPr>
          <p:txBody>
            <a:bodyPr wrap="none" lIns="0" tIns="0" rIns="0" bIns="0" rtlCol="0" anchor="t">
              <a:spAutoFit/>
            </a:bodyPr>
            <a:lstStyle/>
            <a:p>
              <a:pPr algn="ctr"/>
              <a:r>
                <a:rPr lang="zh-CN" altLang="en-US" sz="2135" dirty="0">
                  <a:solidFill>
                    <a:schemeClr val="bg1"/>
                  </a:solidFill>
                  <a:latin typeface="微软雅黑" panose="020B0503020204020204" charset="-122"/>
                </a:rPr>
                <a:t>标题文字</a:t>
              </a:r>
              <a:endParaRPr lang="en-US" sz="2135" dirty="0">
                <a:solidFill>
                  <a:schemeClr val="bg1"/>
                </a:solidFill>
                <a:latin typeface="微软雅黑" panose="020B0503020204020204" charset="-122"/>
              </a:endParaRPr>
            </a:p>
          </p:txBody>
        </p:sp>
      </p:grpSp>
      <p:grpSp>
        <p:nvGrpSpPr>
          <p:cNvPr id="79" name="组合 78"/>
          <p:cNvGrpSpPr/>
          <p:nvPr/>
        </p:nvGrpSpPr>
        <p:grpSpPr>
          <a:xfrm>
            <a:off x="1216247" y="1332431"/>
            <a:ext cx="5282173" cy="1026724"/>
            <a:chOff x="-1130229" y="1638320"/>
            <a:chExt cx="4310115" cy="770043"/>
          </a:xfrm>
        </p:grpSpPr>
        <p:sp>
          <p:nvSpPr>
            <p:cNvPr id="80" name="TextBox 79"/>
            <p:cNvSpPr txBox="1"/>
            <p:nvPr/>
          </p:nvSpPr>
          <p:spPr>
            <a:xfrm>
              <a:off x="1256119" y="1958240"/>
              <a:ext cx="1923767" cy="450123"/>
            </a:xfrm>
            <a:prstGeom prst="rect">
              <a:avLst/>
            </a:prstGeom>
            <a:noFill/>
          </p:spPr>
          <p:txBody>
            <a:bodyPr wrap="square" lIns="0" tIns="0" rtlCol="0" anchor="t">
              <a:spAutoFit/>
            </a:bodyPr>
            <a:lstStyle/>
            <a:p>
              <a:r>
                <a:rPr lang="zh-CN" altLang="en-US" sz="1200" dirty="0">
                  <a:solidFill>
                    <a:schemeClr val="bg1"/>
                  </a:solidFill>
                  <a:latin typeface="微软雅黑" panose="020B0503020204020204" charset="-122"/>
                </a:rPr>
                <a:t>单击此处添加文本单击此处添加</a:t>
              </a:r>
              <a:endParaRPr lang="en-US" altLang="zh-CN" sz="1200" dirty="0">
                <a:solidFill>
                  <a:schemeClr val="bg1"/>
                </a:solidFill>
                <a:latin typeface="微软雅黑" panose="020B0503020204020204" charset="-122"/>
              </a:endParaRPr>
            </a:p>
            <a:p>
              <a:r>
                <a:rPr lang="zh-CN" altLang="en-US" sz="1200" dirty="0">
                  <a:solidFill>
                    <a:schemeClr val="bg1"/>
                  </a:solidFill>
                  <a:latin typeface="微软雅黑" panose="020B0503020204020204" charset="-122"/>
                </a:rPr>
                <a:t>单击此处添加文本单击此处添加</a:t>
              </a:r>
              <a:endParaRPr lang="en-US" altLang="zh-CN" sz="1200" dirty="0">
                <a:solidFill>
                  <a:schemeClr val="bg1"/>
                </a:solidFill>
                <a:latin typeface="微软雅黑" panose="020B0503020204020204" charset="-122"/>
              </a:endParaRPr>
            </a:p>
            <a:p>
              <a:r>
                <a:rPr lang="zh-CN" altLang="en-US" sz="1200" dirty="0">
                  <a:solidFill>
                    <a:schemeClr val="bg1"/>
                  </a:solidFill>
                  <a:latin typeface="微软雅黑" panose="020B0503020204020204" charset="-122"/>
                </a:rPr>
                <a:t>单击此处添加文本单击此处添加</a:t>
              </a:r>
              <a:endParaRPr lang="en-US" altLang="zh-CN" sz="1200" dirty="0">
                <a:solidFill>
                  <a:schemeClr val="bg1"/>
                </a:solidFill>
                <a:latin typeface="微软雅黑" panose="020B0503020204020204" charset="-122"/>
              </a:endParaRPr>
            </a:p>
          </p:txBody>
        </p:sp>
        <p:sp>
          <p:nvSpPr>
            <p:cNvPr id="81" name="TextBox 80"/>
            <p:cNvSpPr txBox="1"/>
            <p:nvPr/>
          </p:nvSpPr>
          <p:spPr>
            <a:xfrm>
              <a:off x="1571677" y="1638320"/>
              <a:ext cx="894678" cy="246173"/>
            </a:xfrm>
            <a:prstGeom prst="rect">
              <a:avLst/>
            </a:prstGeom>
            <a:noFill/>
          </p:spPr>
          <p:txBody>
            <a:bodyPr wrap="none" lIns="0" tIns="0" rIns="0" bIns="0" rtlCol="0" anchor="t">
              <a:spAutoFit/>
            </a:bodyPr>
            <a:lstStyle/>
            <a:p>
              <a:pPr algn="ctr"/>
              <a:r>
                <a:rPr lang="zh-CN" altLang="en-US" sz="2135" dirty="0">
                  <a:solidFill>
                    <a:schemeClr val="bg1"/>
                  </a:solidFill>
                  <a:latin typeface="微软雅黑" panose="020B0503020204020204" charset="-122"/>
                </a:rPr>
                <a:t>标题文字</a:t>
              </a:r>
              <a:endParaRPr lang="en-US" sz="2135" dirty="0">
                <a:solidFill>
                  <a:schemeClr val="bg1"/>
                </a:solidFill>
                <a:latin typeface="微软雅黑" panose="020B0503020204020204" charset="-122"/>
              </a:endParaRPr>
            </a:p>
          </p:txBody>
        </p:sp>
        <p:sp>
          <p:nvSpPr>
            <p:cNvPr id="85" name="TextBox 84"/>
            <p:cNvSpPr txBox="1"/>
            <p:nvPr/>
          </p:nvSpPr>
          <p:spPr>
            <a:xfrm>
              <a:off x="-1130229" y="1958240"/>
              <a:ext cx="1923767" cy="450123"/>
            </a:xfrm>
            <a:prstGeom prst="rect">
              <a:avLst/>
            </a:prstGeom>
            <a:noFill/>
          </p:spPr>
          <p:txBody>
            <a:bodyPr wrap="square" lIns="0" tIns="0" rtlCol="0" anchor="t">
              <a:spAutoFit/>
            </a:bodyPr>
            <a:lstStyle/>
            <a:p>
              <a:r>
                <a:rPr lang="zh-CN" altLang="en-US" sz="1200" dirty="0">
                  <a:solidFill>
                    <a:schemeClr val="bg1"/>
                  </a:solidFill>
                  <a:latin typeface="微软雅黑" panose="020B0503020204020204" charset="-122"/>
                </a:rPr>
                <a:t>单击此处添加文本单击此处添加</a:t>
              </a:r>
              <a:endParaRPr lang="en-US" altLang="zh-CN" sz="1200" dirty="0">
                <a:solidFill>
                  <a:schemeClr val="bg1"/>
                </a:solidFill>
                <a:latin typeface="微软雅黑" panose="020B0503020204020204" charset="-122"/>
              </a:endParaRPr>
            </a:p>
            <a:p>
              <a:r>
                <a:rPr lang="zh-CN" altLang="en-US" sz="1200" dirty="0">
                  <a:solidFill>
                    <a:schemeClr val="bg1"/>
                  </a:solidFill>
                  <a:latin typeface="微软雅黑" panose="020B0503020204020204" charset="-122"/>
                </a:rPr>
                <a:t>单击此处添加文本单击此处添加</a:t>
              </a:r>
              <a:endParaRPr lang="en-US" altLang="zh-CN" sz="1200" dirty="0">
                <a:solidFill>
                  <a:schemeClr val="bg1"/>
                </a:solidFill>
                <a:latin typeface="微软雅黑" panose="020B0503020204020204" charset="-122"/>
              </a:endParaRPr>
            </a:p>
            <a:p>
              <a:r>
                <a:rPr lang="zh-CN" altLang="en-US" sz="1200" dirty="0">
                  <a:solidFill>
                    <a:schemeClr val="bg1"/>
                  </a:solidFill>
                  <a:latin typeface="微软雅黑" panose="020B0503020204020204" charset="-122"/>
                </a:rPr>
                <a:t>单击此处添加文本单击此处添加</a:t>
              </a:r>
              <a:endParaRPr lang="en-US" altLang="zh-CN" sz="1200" dirty="0">
                <a:solidFill>
                  <a:schemeClr val="bg1"/>
                </a:solidFill>
                <a:latin typeface="微软雅黑" panose="020B0503020204020204" charset="-122"/>
              </a:endParaRPr>
            </a:p>
          </p:txBody>
        </p:sp>
        <p:sp>
          <p:nvSpPr>
            <p:cNvPr id="86" name="TextBox 85"/>
            <p:cNvSpPr txBox="1"/>
            <p:nvPr/>
          </p:nvSpPr>
          <p:spPr>
            <a:xfrm>
              <a:off x="-814671" y="1638320"/>
              <a:ext cx="894678" cy="246173"/>
            </a:xfrm>
            <a:prstGeom prst="rect">
              <a:avLst/>
            </a:prstGeom>
            <a:noFill/>
          </p:spPr>
          <p:txBody>
            <a:bodyPr wrap="none" lIns="0" tIns="0" rIns="0" bIns="0" rtlCol="0" anchor="t">
              <a:spAutoFit/>
            </a:bodyPr>
            <a:lstStyle/>
            <a:p>
              <a:pPr algn="ctr"/>
              <a:r>
                <a:rPr lang="zh-CN" altLang="en-US" sz="2135" dirty="0">
                  <a:solidFill>
                    <a:schemeClr val="bg1"/>
                  </a:solidFill>
                  <a:latin typeface="微软雅黑" panose="020B0503020204020204" charset="-122"/>
                </a:rPr>
                <a:t>标题文字</a:t>
              </a:r>
              <a:endParaRPr lang="en-US" sz="2135" dirty="0">
                <a:solidFill>
                  <a:schemeClr val="bg1"/>
                </a:solidFill>
                <a:latin typeface="微软雅黑" panose="020B0503020204020204" charset="-122"/>
              </a:endParaRPr>
            </a:p>
          </p:txBody>
        </p:sp>
      </p:grpSp>
      <p:grpSp>
        <p:nvGrpSpPr>
          <p:cNvPr id="82" name="组合 81"/>
          <p:cNvGrpSpPr/>
          <p:nvPr/>
        </p:nvGrpSpPr>
        <p:grpSpPr>
          <a:xfrm>
            <a:off x="7245684" y="1332431"/>
            <a:ext cx="2357633" cy="1026724"/>
            <a:chOff x="1256119" y="1638320"/>
            <a:chExt cx="1923767" cy="770043"/>
          </a:xfrm>
        </p:grpSpPr>
        <p:sp>
          <p:nvSpPr>
            <p:cNvPr id="83" name="TextBox 82"/>
            <p:cNvSpPr txBox="1"/>
            <p:nvPr/>
          </p:nvSpPr>
          <p:spPr>
            <a:xfrm>
              <a:off x="1256119" y="1958240"/>
              <a:ext cx="1923767" cy="450123"/>
            </a:xfrm>
            <a:prstGeom prst="rect">
              <a:avLst/>
            </a:prstGeom>
            <a:noFill/>
          </p:spPr>
          <p:txBody>
            <a:bodyPr wrap="square" lIns="0" tIns="0" rtlCol="0" anchor="t">
              <a:spAutoFit/>
            </a:bodyPr>
            <a:lstStyle/>
            <a:p>
              <a:r>
                <a:rPr lang="zh-CN" altLang="en-US" sz="1200" dirty="0">
                  <a:solidFill>
                    <a:schemeClr val="bg1"/>
                  </a:solidFill>
                  <a:latin typeface="微软雅黑" panose="020B0503020204020204" charset="-122"/>
                </a:rPr>
                <a:t>单击此处添加文本单击此处添加</a:t>
              </a:r>
              <a:endParaRPr lang="en-US" altLang="zh-CN" sz="1200" dirty="0">
                <a:solidFill>
                  <a:schemeClr val="bg1"/>
                </a:solidFill>
                <a:latin typeface="微软雅黑" panose="020B0503020204020204" charset="-122"/>
              </a:endParaRPr>
            </a:p>
            <a:p>
              <a:r>
                <a:rPr lang="zh-CN" altLang="en-US" sz="1200" dirty="0">
                  <a:solidFill>
                    <a:schemeClr val="bg1"/>
                  </a:solidFill>
                  <a:latin typeface="微软雅黑" panose="020B0503020204020204" charset="-122"/>
                </a:rPr>
                <a:t>单击此处添加文本单击此处添加</a:t>
              </a:r>
              <a:endParaRPr lang="en-US" altLang="zh-CN" sz="1200" dirty="0">
                <a:solidFill>
                  <a:schemeClr val="bg1"/>
                </a:solidFill>
                <a:latin typeface="微软雅黑" panose="020B0503020204020204" charset="-122"/>
              </a:endParaRPr>
            </a:p>
            <a:p>
              <a:r>
                <a:rPr lang="zh-CN" altLang="en-US" sz="1200" dirty="0">
                  <a:solidFill>
                    <a:schemeClr val="bg1"/>
                  </a:solidFill>
                  <a:latin typeface="微软雅黑" panose="020B0503020204020204" charset="-122"/>
                </a:rPr>
                <a:t>单击此处添加文本单击此处添加</a:t>
              </a:r>
              <a:endParaRPr lang="en-US" altLang="zh-CN" sz="1200" dirty="0">
                <a:solidFill>
                  <a:schemeClr val="bg1"/>
                </a:solidFill>
                <a:latin typeface="微软雅黑" panose="020B0503020204020204" charset="-122"/>
              </a:endParaRPr>
            </a:p>
          </p:txBody>
        </p:sp>
        <p:sp>
          <p:nvSpPr>
            <p:cNvPr id="84" name="TextBox 83"/>
            <p:cNvSpPr txBox="1"/>
            <p:nvPr/>
          </p:nvSpPr>
          <p:spPr>
            <a:xfrm>
              <a:off x="1571677" y="1638320"/>
              <a:ext cx="894678" cy="246173"/>
            </a:xfrm>
            <a:prstGeom prst="rect">
              <a:avLst/>
            </a:prstGeom>
            <a:noFill/>
          </p:spPr>
          <p:txBody>
            <a:bodyPr wrap="none" lIns="0" tIns="0" rIns="0" bIns="0" rtlCol="0" anchor="t">
              <a:spAutoFit/>
            </a:bodyPr>
            <a:lstStyle/>
            <a:p>
              <a:pPr algn="ctr"/>
              <a:r>
                <a:rPr lang="zh-CN" altLang="en-US" sz="2135" dirty="0">
                  <a:solidFill>
                    <a:schemeClr val="bg1"/>
                  </a:solidFill>
                  <a:latin typeface="微软雅黑" panose="020B0503020204020204" charset="-122"/>
                </a:rPr>
                <a:t>标题文字</a:t>
              </a:r>
              <a:endParaRPr lang="en-US" sz="2135" dirty="0">
                <a:solidFill>
                  <a:schemeClr val="bg1"/>
                </a:solidFill>
                <a:latin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par>
                                <p:cTn id="16" presetID="53" presetClass="entr" presetSubtype="16" fill="hold" nodeType="with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p:cTn id="18" dur="500" fill="hold"/>
                                        <p:tgtEl>
                                          <p:spTgt spid="9"/>
                                        </p:tgtEl>
                                        <p:attrNameLst>
                                          <p:attrName>ppt_w</p:attrName>
                                        </p:attrNameLst>
                                      </p:cBhvr>
                                      <p:tavLst>
                                        <p:tav tm="0">
                                          <p:val>
                                            <p:fltVal val="0"/>
                                          </p:val>
                                        </p:tav>
                                        <p:tav tm="100000">
                                          <p:val>
                                            <p:strVal val="#ppt_w"/>
                                          </p:val>
                                        </p:tav>
                                      </p:tavLst>
                                    </p:anim>
                                    <p:anim calcmode="lin" valueType="num">
                                      <p:cBhvr>
                                        <p:cTn id="19" dur="500" fill="hold"/>
                                        <p:tgtEl>
                                          <p:spTgt spid="9"/>
                                        </p:tgtEl>
                                        <p:attrNameLst>
                                          <p:attrName>ppt_h</p:attrName>
                                        </p:attrNameLst>
                                      </p:cBhvr>
                                      <p:tavLst>
                                        <p:tav tm="0">
                                          <p:val>
                                            <p:fltVal val="0"/>
                                          </p:val>
                                        </p:tav>
                                        <p:tav tm="100000">
                                          <p:val>
                                            <p:strVal val="#ppt_h"/>
                                          </p:val>
                                        </p:tav>
                                      </p:tavLst>
                                    </p:anim>
                                    <p:animEffect transition="in" filter="fade">
                                      <p:cBhvr>
                                        <p:cTn id="20" dur="500"/>
                                        <p:tgtEl>
                                          <p:spTgt spid="9"/>
                                        </p:tgtEl>
                                      </p:cBhvr>
                                    </p:animEffect>
                                  </p:childTnLst>
                                </p:cTn>
                              </p:par>
                              <p:par>
                                <p:cTn id="21" presetID="53" presetClass="entr" presetSubtype="16" fill="hold"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ppt_w</p:attrName>
                                        </p:attrNameLst>
                                      </p:cBhvr>
                                      <p:tavLst>
                                        <p:tav tm="0">
                                          <p:val>
                                            <p:fltVal val="0"/>
                                          </p:val>
                                        </p:tav>
                                        <p:tav tm="100000">
                                          <p:val>
                                            <p:strVal val="#ppt_w"/>
                                          </p:val>
                                        </p:tav>
                                      </p:tavLst>
                                    </p:anim>
                                    <p:anim calcmode="lin" valueType="num">
                                      <p:cBhvr>
                                        <p:cTn id="24" dur="500" fill="hold"/>
                                        <p:tgtEl>
                                          <p:spTgt spid="5"/>
                                        </p:tgtEl>
                                        <p:attrNameLst>
                                          <p:attrName>ppt_h</p:attrName>
                                        </p:attrNameLst>
                                      </p:cBhvr>
                                      <p:tavLst>
                                        <p:tav tm="0">
                                          <p:val>
                                            <p:fltVal val="0"/>
                                          </p:val>
                                        </p:tav>
                                        <p:tav tm="100000">
                                          <p:val>
                                            <p:strVal val="#ppt_h"/>
                                          </p:val>
                                        </p:tav>
                                      </p:tavLst>
                                    </p:anim>
                                    <p:animEffect transition="in" filter="fade">
                                      <p:cBhvr>
                                        <p:cTn id="25" dur="500"/>
                                        <p:tgtEl>
                                          <p:spTgt spid="5"/>
                                        </p:tgtEl>
                                      </p:cBhvr>
                                    </p:animEffect>
                                  </p:childTnLst>
                                </p:cTn>
                              </p:par>
                              <p:par>
                                <p:cTn id="26" presetID="53" presetClass="entr" presetSubtype="16" fill="hold" nodeType="with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ppt_w</p:attrName>
                                        </p:attrNameLst>
                                      </p:cBhvr>
                                      <p:tavLst>
                                        <p:tav tm="0">
                                          <p:val>
                                            <p:fltVal val="0"/>
                                          </p:val>
                                        </p:tav>
                                        <p:tav tm="100000">
                                          <p:val>
                                            <p:strVal val="#ppt_w"/>
                                          </p:val>
                                        </p:tav>
                                      </p:tavLst>
                                    </p:anim>
                                    <p:anim calcmode="lin" valueType="num">
                                      <p:cBhvr>
                                        <p:cTn id="29" dur="500" fill="hold"/>
                                        <p:tgtEl>
                                          <p:spTgt spid="7"/>
                                        </p:tgtEl>
                                        <p:attrNameLst>
                                          <p:attrName>ppt_h</p:attrName>
                                        </p:attrNameLst>
                                      </p:cBhvr>
                                      <p:tavLst>
                                        <p:tav tm="0">
                                          <p:val>
                                            <p:fltVal val="0"/>
                                          </p:val>
                                        </p:tav>
                                        <p:tav tm="100000">
                                          <p:val>
                                            <p:strVal val="#ppt_h"/>
                                          </p:val>
                                        </p:tav>
                                      </p:tavLst>
                                    </p:anim>
                                    <p:animEffect transition="in" filter="fade">
                                      <p:cBhvr>
                                        <p:cTn id="30" dur="500"/>
                                        <p:tgtEl>
                                          <p:spTgt spid="7"/>
                                        </p:tgtEl>
                                      </p:cBhvr>
                                    </p:animEffect>
                                  </p:childTnLst>
                                </p:cTn>
                              </p:par>
                              <p:par>
                                <p:cTn id="31" presetID="53" presetClass="entr" presetSubtype="16" fill="hold" nodeType="with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p:cTn id="33" dur="500" fill="hold"/>
                                        <p:tgtEl>
                                          <p:spTgt spid="6"/>
                                        </p:tgtEl>
                                        <p:attrNameLst>
                                          <p:attrName>ppt_w</p:attrName>
                                        </p:attrNameLst>
                                      </p:cBhvr>
                                      <p:tavLst>
                                        <p:tav tm="0">
                                          <p:val>
                                            <p:fltVal val="0"/>
                                          </p:val>
                                        </p:tav>
                                        <p:tav tm="100000">
                                          <p:val>
                                            <p:strVal val="#ppt_w"/>
                                          </p:val>
                                        </p:tav>
                                      </p:tavLst>
                                    </p:anim>
                                    <p:anim calcmode="lin" valueType="num">
                                      <p:cBhvr>
                                        <p:cTn id="34" dur="500" fill="hold"/>
                                        <p:tgtEl>
                                          <p:spTgt spid="6"/>
                                        </p:tgtEl>
                                        <p:attrNameLst>
                                          <p:attrName>ppt_h</p:attrName>
                                        </p:attrNameLst>
                                      </p:cBhvr>
                                      <p:tavLst>
                                        <p:tav tm="0">
                                          <p:val>
                                            <p:fltVal val="0"/>
                                          </p:val>
                                        </p:tav>
                                        <p:tav tm="100000">
                                          <p:val>
                                            <p:strVal val="#ppt_h"/>
                                          </p:val>
                                        </p:tav>
                                      </p:tavLst>
                                    </p:anim>
                                    <p:animEffect transition="in" filter="fade">
                                      <p:cBhvr>
                                        <p:cTn id="35" dur="500"/>
                                        <p:tgtEl>
                                          <p:spTgt spid="6"/>
                                        </p:tgtEl>
                                      </p:cBhvr>
                                    </p:animEffect>
                                  </p:childTnLst>
                                </p:cTn>
                              </p:par>
                              <p:par>
                                <p:cTn id="36" presetID="53" presetClass="entr" presetSubtype="16" fill="hold" nodeType="with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p:cTn id="38" dur="500" fill="hold"/>
                                        <p:tgtEl>
                                          <p:spTgt spid="8"/>
                                        </p:tgtEl>
                                        <p:attrNameLst>
                                          <p:attrName>ppt_w</p:attrName>
                                        </p:attrNameLst>
                                      </p:cBhvr>
                                      <p:tavLst>
                                        <p:tav tm="0">
                                          <p:val>
                                            <p:fltVal val="0"/>
                                          </p:val>
                                        </p:tav>
                                        <p:tav tm="100000">
                                          <p:val>
                                            <p:strVal val="#ppt_w"/>
                                          </p:val>
                                        </p:tav>
                                      </p:tavLst>
                                    </p:anim>
                                    <p:anim calcmode="lin" valueType="num">
                                      <p:cBhvr>
                                        <p:cTn id="39" dur="500" fill="hold"/>
                                        <p:tgtEl>
                                          <p:spTgt spid="8"/>
                                        </p:tgtEl>
                                        <p:attrNameLst>
                                          <p:attrName>ppt_h</p:attrName>
                                        </p:attrNameLst>
                                      </p:cBhvr>
                                      <p:tavLst>
                                        <p:tav tm="0">
                                          <p:val>
                                            <p:fltVal val="0"/>
                                          </p:val>
                                        </p:tav>
                                        <p:tav tm="100000">
                                          <p:val>
                                            <p:strVal val="#ppt_h"/>
                                          </p:val>
                                        </p:tav>
                                      </p:tavLst>
                                    </p:anim>
                                    <p:animEffect transition="in" filter="fade">
                                      <p:cBhvr>
                                        <p:cTn id="40" dur="500"/>
                                        <p:tgtEl>
                                          <p:spTgt spid="8"/>
                                        </p:tgtEl>
                                      </p:cBhvr>
                                    </p:animEffect>
                                  </p:childTnLst>
                                </p:cTn>
                              </p:par>
                              <p:par>
                                <p:cTn id="41" presetID="2" presetClass="entr" presetSubtype="4" fill="hold" nodeType="withEffect">
                                  <p:stCondLst>
                                    <p:cond delay="0"/>
                                  </p:stCondLst>
                                  <p:childTnLst>
                                    <p:set>
                                      <p:cBhvr>
                                        <p:cTn id="42" dur="1" fill="hold">
                                          <p:stCondLst>
                                            <p:cond delay="0"/>
                                          </p:stCondLst>
                                        </p:cTn>
                                        <p:tgtEl>
                                          <p:spTgt spid="61"/>
                                        </p:tgtEl>
                                        <p:attrNameLst>
                                          <p:attrName>style.visibility</p:attrName>
                                        </p:attrNameLst>
                                      </p:cBhvr>
                                      <p:to>
                                        <p:strVal val="visible"/>
                                      </p:to>
                                    </p:set>
                                    <p:anim calcmode="lin" valueType="num">
                                      <p:cBhvr additive="base">
                                        <p:cTn id="43" dur="500" fill="hold"/>
                                        <p:tgtEl>
                                          <p:spTgt spid="61"/>
                                        </p:tgtEl>
                                        <p:attrNameLst>
                                          <p:attrName>ppt_x</p:attrName>
                                        </p:attrNameLst>
                                      </p:cBhvr>
                                      <p:tavLst>
                                        <p:tav tm="0">
                                          <p:val>
                                            <p:strVal val="#ppt_x"/>
                                          </p:val>
                                        </p:tav>
                                        <p:tav tm="100000">
                                          <p:val>
                                            <p:strVal val="#ppt_x"/>
                                          </p:val>
                                        </p:tav>
                                      </p:tavLst>
                                    </p:anim>
                                    <p:anim calcmode="lin" valueType="num">
                                      <p:cBhvr additive="base">
                                        <p:cTn id="44" dur="500" fill="hold"/>
                                        <p:tgtEl>
                                          <p:spTgt spid="61"/>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73"/>
                                        </p:tgtEl>
                                        <p:attrNameLst>
                                          <p:attrName>style.visibility</p:attrName>
                                        </p:attrNameLst>
                                      </p:cBhvr>
                                      <p:to>
                                        <p:strVal val="visible"/>
                                      </p:to>
                                    </p:set>
                                    <p:anim calcmode="lin" valueType="num">
                                      <p:cBhvr additive="base">
                                        <p:cTn id="47" dur="500" fill="hold"/>
                                        <p:tgtEl>
                                          <p:spTgt spid="73"/>
                                        </p:tgtEl>
                                        <p:attrNameLst>
                                          <p:attrName>ppt_x</p:attrName>
                                        </p:attrNameLst>
                                      </p:cBhvr>
                                      <p:tavLst>
                                        <p:tav tm="0">
                                          <p:val>
                                            <p:strVal val="#ppt_x"/>
                                          </p:val>
                                        </p:tav>
                                        <p:tav tm="100000">
                                          <p:val>
                                            <p:strVal val="#ppt_x"/>
                                          </p:val>
                                        </p:tav>
                                      </p:tavLst>
                                    </p:anim>
                                    <p:anim calcmode="lin" valueType="num">
                                      <p:cBhvr additive="base">
                                        <p:cTn id="48" dur="500" fill="hold"/>
                                        <p:tgtEl>
                                          <p:spTgt spid="73"/>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76"/>
                                        </p:tgtEl>
                                        <p:attrNameLst>
                                          <p:attrName>style.visibility</p:attrName>
                                        </p:attrNameLst>
                                      </p:cBhvr>
                                      <p:to>
                                        <p:strVal val="visible"/>
                                      </p:to>
                                    </p:set>
                                    <p:anim calcmode="lin" valueType="num">
                                      <p:cBhvr additive="base">
                                        <p:cTn id="51" dur="500" fill="hold"/>
                                        <p:tgtEl>
                                          <p:spTgt spid="76"/>
                                        </p:tgtEl>
                                        <p:attrNameLst>
                                          <p:attrName>ppt_x</p:attrName>
                                        </p:attrNameLst>
                                      </p:cBhvr>
                                      <p:tavLst>
                                        <p:tav tm="0">
                                          <p:val>
                                            <p:strVal val="#ppt_x"/>
                                          </p:val>
                                        </p:tav>
                                        <p:tav tm="100000">
                                          <p:val>
                                            <p:strVal val="#ppt_x"/>
                                          </p:val>
                                        </p:tav>
                                      </p:tavLst>
                                    </p:anim>
                                    <p:anim calcmode="lin" valueType="num">
                                      <p:cBhvr additive="base">
                                        <p:cTn id="52" dur="500" fill="hold"/>
                                        <p:tgtEl>
                                          <p:spTgt spid="76"/>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0"/>
                                  </p:stCondLst>
                                  <p:childTnLst>
                                    <p:set>
                                      <p:cBhvr>
                                        <p:cTn id="54" dur="1" fill="hold">
                                          <p:stCondLst>
                                            <p:cond delay="0"/>
                                          </p:stCondLst>
                                        </p:cTn>
                                        <p:tgtEl>
                                          <p:spTgt spid="79"/>
                                        </p:tgtEl>
                                        <p:attrNameLst>
                                          <p:attrName>style.visibility</p:attrName>
                                        </p:attrNameLst>
                                      </p:cBhvr>
                                      <p:to>
                                        <p:strVal val="visible"/>
                                      </p:to>
                                    </p:set>
                                    <p:anim calcmode="lin" valueType="num">
                                      <p:cBhvr additive="base">
                                        <p:cTn id="55" dur="500" fill="hold"/>
                                        <p:tgtEl>
                                          <p:spTgt spid="79"/>
                                        </p:tgtEl>
                                        <p:attrNameLst>
                                          <p:attrName>ppt_x</p:attrName>
                                        </p:attrNameLst>
                                      </p:cBhvr>
                                      <p:tavLst>
                                        <p:tav tm="0">
                                          <p:val>
                                            <p:strVal val="#ppt_x"/>
                                          </p:val>
                                        </p:tav>
                                        <p:tav tm="100000">
                                          <p:val>
                                            <p:strVal val="#ppt_x"/>
                                          </p:val>
                                        </p:tav>
                                      </p:tavLst>
                                    </p:anim>
                                    <p:anim calcmode="lin" valueType="num">
                                      <p:cBhvr additive="base">
                                        <p:cTn id="56" dur="500" fill="hold"/>
                                        <p:tgtEl>
                                          <p:spTgt spid="79"/>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82"/>
                                        </p:tgtEl>
                                        <p:attrNameLst>
                                          <p:attrName>style.visibility</p:attrName>
                                        </p:attrNameLst>
                                      </p:cBhvr>
                                      <p:to>
                                        <p:strVal val="visible"/>
                                      </p:to>
                                    </p:set>
                                    <p:anim calcmode="lin" valueType="num">
                                      <p:cBhvr additive="base">
                                        <p:cTn id="59" dur="500" fill="hold"/>
                                        <p:tgtEl>
                                          <p:spTgt spid="82"/>
                                        </p:tgtEl>
                                        <p:attrNameLst>
                                          <p:attrName>ppt_x</p:attrName>
                                        </p:attrNameLst>
                                      </p:cBhvr>
                                      <p:tavLst>
                                        <p:tav tm="0">
                                          <p:val>
                                            <p:strVal val="#ppt_x"/>
                                          </p:val>
                                        </p:tav>
                                        <p:tav tm="100000">
                                          <p:val>
                                            <p:strVal val="#ppt_x"/>
                                          </p:val>
                                        </p:tav>
                                      </p:tavLst>
                                    </p:anim>
                                    <p:anim calcmode="lin" valueType="num">
                                      <p:cBhvr additive="base">
                                        <p:cTn id="60" dur="500" fill="hold"/>
                                        <p:tgtEl>
                                          <p:spTgt spid="8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756607" y="2500459"/>
            <a:ext cx="1099112" cy="1099112"/>
            <a:chOff x="2877835" y="2955360"/>
            <a:chExt cx="824334" cy="824334"/>
          </a:xfrm>
        </p:grpSpPr>
        <p:grpSp>
          <p:nvGrpSpPr>
            <p:cNvPr id="135" name="组合 134"/>
            <p:cNvGrpSpPr/>
            <p:nvPr/>
          </p:nvGrpSpPr>
          <p:grpSpPr>
            <a:xfrm>
              <a:off x="2877835" y="2955360"/>
              <a:ext cx="824334" cy="824334"/>
              <a:chOff x="3567745" y="3971974"/>
              <a:chExt cx="1338084" cy="1338084"/>
            </a:xfrm>
          </p:grpSpPr>
          <p:grpSp>
            <p:nvGrpSpPr>
              <p:cNvPr id="175" name="组合 174"/>
              <p:cNvGrpSpPr/>
              <p:nvPr/>
            </p:nvGrpSpPr>
            <p:grpSpPr>
              <a:xfrm>
                <a:off x="3567745" y="3971974"/>
                <a:ext cx="1338084" cy="1338084"/>
                <a:chOff x="5213600" y="2517129"/>
                <a:chExt cx="2023672" cy="2023672"/>
              </a:xfrm>
            </p:grpSpPr>
            <p:sp>
              <p:nvSpPr>
                <p:cNvPr id="177" name="椭圆 176"/>
                <p:cNvSpPr/>
                <p:nvPr/>
              </p:nvSpPr>
              <p:spPr>
                <a:xfrm>
                  <a:off x="5213600" y="2517129"/>
                  <a:ext cx="2023672" cy="202367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charset="-122"/>
                  </a:endParaRPr>
                </a:p>
              </p:txBody>
            </p:sp>
            <p:sp>
              <p:nvSpPr>
                <p:cNvPr id="178" name="椭圆 177"/>
                <p:cNvSpPr/>
                <p:nvPr/>
              </p:nvSpPr>
              <p:spPr>
                <a:xfrm>
                  <a:off x="5260739" y="2564268"/>
                  <a:ext cx="1929394" cy="1929394"/>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charset="-122"/>
                  </a:endParaRPr>
                </a:p>
              </p:txBody>
            </p:sp>
          </p:grpSp>
          <p:sp>
            <p:nvSpPr>
              <p:cNvPr id="176" name="椭圆 175"/>
              <p:cNvSpPr/>
              <p:nvPr/>
            </p:nvSpPr>
            <p:spPr>
              <a:xfrm>
                <a:off x="3695022" y="4099252"/>
                <a:ext cx="1083527" cy="1083527"/>
              </a:xfrm>
              <a:prstGeom prst="ellipse">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solidFill>
                    <a:prstClr val="white"/>
                  </a:solidFill>
                  <a:latin typeface="微软雅黑" panose="020B0503020204020204" charset="-122"/>
                </a:endParaRPr>
              </a:p>
            </p:txBody>
          </p:sp>
        </p:grpSp>
        <p:grpSp>
          <p:nvGrpSpPr>
            <p:cNvPr id="90" name="Group 64"/>
            <p:cNvGrpSpPr/>
            <p:nvPr/>
          </p:nvGrpSpPr>
          <p:grpSpPr>
            <a:xfrm>
              <a:off x="3099527" y="3212058"/>
              <a:ext cx="369596" cy="310939"/>
              <a:chOff x="5368132" y="2625725"/>
              <a:chExt cx="465138" cy="391319"/>
            </a:xfrm>
            <a:solidFill>
              <a:schemeClr val="bg1"/>
            </a:solidFill>
          </p:grpSpPr>
          <p:sp>
            <p:nvSpPr>
              <p:cNvPr id="91"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92"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93"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panose="020B0502020104020203" charset="0"/>
                  <a:sym typeface="Gill Sans" panose="020B0502020104020203" charset="0"/>
                </a:endParaRPr>
              </a:p>
            </p:txBody>
          </p:sp>
        </p:grpSp>
      </p:grpSp>
      <p:grpSp>
        <p:nvGrpSpPr>
          <p:cNvPr id="5" name="组合 4"/>
          <p:cNvGrpSpPr/>
          <p:nvPr/>
        </p:nvGrpSpPr>
        <p:grpSpPr>
          <a:xfrm>
            <a:off x="6169497" y="2230009"/>
            <a:ext cx="1368003" cy="1368003"/>
            <a:chOff x="5801785" y="2730017"/>
            <a:chExt cx="824334" cy="824334"/>
          </a:xfrm>
        </p:grpSpPr>
        <p:grpSp>
          <p:nvGrpSpPr>
            <p:cNvPr id="180" name="组合 179"/>
            <p:cNvGrpSpPr/>
            <p:nvPr/>
          </p:nvGrpSpPr>
          <p:grpSpPr>
            <a:xfrm>
              <a:off x="5801785" y="2730017"/>
              <a:ext cx="824334" cy="824334"/>
              <a:chOff x="3567745" y="3971974"/>
              <a:chExt cx="1338084" cy="1338084"/>
            </a:xfrm>
          </p:grpSpPr>
          <p:grpSp>
            <p:nvGrpSpPr>
              <p:cNvPr id="185" name="组合 184"/>
              <p:cNvGrpSpPr/>
              <p:nvPr/>
            </p:nvGrpSpPr>
            <p:grpSpPr>
              <a:xfrm>
                <a:off x="3567745" y="3971974"/>
                <a:ext cx="1338084" cy="1338084"/>
                <a:chOff x="5213600" y="2517129"/>
                <a:chExt cx="2023672" cy="2023672"/>
              </a:xfrm>
            </p:grpSpPr>
            <p:sp>
              <p:nvSpPr>
                <p:cNvPr id="192" name="椭圆 191"/>
                <p:cNvSpPr/>
                <p:nvPr/>
              </p:nvSpPr>
              <p:spPr>
                <a:xfrm>
                  <a:off x="5213600" y="2517129"/>
                  <a:ext cx="2023672" cy="202367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charset="-122"/>
                  </a:endParaRPr>
                </a:p>
              </p:txBody>
            </p:sp>
            <p:sp>
              <p:nvSpPr>
                <p:cNvPr id="193" name="椭圆 192"/>
                <p:cNvSpPr/>
                <p:nvPr/>
              </p:nvSpPr>
              <p:spPr>
                <a:xfrm>
                  <a:off x="5260739" y="2564268"/>
                  <a:ext cx="1929394" cy="1929394"/>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charset="-122"/>
                  </a:endParaRPr>
                </a:p>
              </p:txBody>
            </p:sp>
          </p:grpSp>
          <p:sp>
            <p:nvSpPr>
              <p:cNvPr id="186" name="椭圆 185"/>
              <p:cNvSpPr/>
              <p:nvPr/>
            </p:nvSpPr>
            <p:spPr>
              <a:xfrm>
                <a:off x="3695022" y="4099252"/>
                <a:ext cx="1083527" cy="1083527"/>
              </a:xfrm>
              <a:prstGeom prst="ellipse">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solidFill>
                    <a:prstClr val="white"/>
                  </a:solidFill>
                  <a:latin typeface="微软雅黑" panose="020B0503020204020204" charset="-122"/>
                </a:endParaRPr>
              </a:p>
            </p:txBody>
          </p:sp>
        </p:grpSp>
        <p:grpSp>
          <p:nvGrpSpPr>
            <p:cNvPr id="86" name="Group 60"/>
            <p:cNvGrpSpPr/>
            <p:nvPr/>
          </p:nvGrpSpPr>
          <p:grpSpPr>
            <a:xfrm>
              <a:off x="6043428" y="2954615"/>
              <a:ext cx="295540" cy="315495"/>
              <a:chOff x="9159875" y="1647825"/>
              <a:chExt cx="434975" cy="464344"/>
            </a:xfrm>
            <a:solidFill>
              <a:schemeClr val="bg1"/>
            </a:solidFill>
          </p:grpSpPr>
          <p:sp>
            <p:nvSpPr>
              <p:cNvPr id="87" name="AutoShape 78"/>
              <p:cNvSpPr/>
              <p:nvPr/>
            </p:nvSpPr>
            <p:spPr bwMode="auto">
              <a:xfrm>
                <a:off x="9159875" y="1647825"/>
                <a:ext cx="434975"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18900"/>
                    </a:moveTo>
                    <a:cubicBezTo>
                      <a:pt x="20160" y="19643"/>
                      <a:pt x="19513" y="20249"/>
                      <a:pt x="18720" y="20249"/>
                    </a:cubicBezTo>
                    <a:lnTo>
                      <a:pt x="2880" y="20249"/>
                    </a:lnTo>
                    <a:cubicBezTo>
                      <a:pt x="2086" y="20249"/>
                      <a:pt x="1440" y="19643"/>
                      <a:pt x="1440" y="18900"/>
                    </a:cubicBezTo>
                    <a:lnTo>
                      <a:pt x="1440" y="2700"/>
                    </a:lnTo>
                    <a:cubicBezTo>
                      <a:pt x="1440" y="1955"/>
                      <a:pt x="2086" y="1350"/>
                      <a:pt x="2880" y="1350"/>
                    </a:cubicBezTo>
                    <a:lnTo>
                      <a:pt x="18720" y="1350"/>
                    </a:lnTo>
                    <a:cubicBezTo>
                      <a:pt x="19513" y="1350"/>
                      <a:pt x="20160" y="1955"/>
                      <a:pt x="20160" y="2700"/>
                    </a:cubicBezTo>
                    <a:cubicBezTo>
                      <a:pt x="20160" y="2700"/>
                      <a:pt x="20160" y="18900"/>
                      <a:pt x="20160" y="18900"/>
                    </a:cubicBezTo>
                    <a:close/>
                    <a:moveTo>
                      <a:pt x="18720" y="0"/>
                    </a:moveTo>
                    <a:lnTo>
                      <a:pt x="2880" y="0"/>
                    </a:lnTo>
                    <a:cubicBezTo>
                      <a:pt x="1289" y="0"/>
                      <a:pt x="0" y="1208"/>
                      <a:pt x="0" y="2700"/>
                    </a:cubicBezTo>
                    <a:lnTo>
                      <a:pt x="0" y="18900"/>
                    </a:lnTo>
                    <a:cubicBezTo>
                      <a:pt x="0" y="20391"/>
                      <a:pt x="1289" y="21599"/>
                      <a:pt x="2880" y="21599"/>
                    </a:cubicBezTo>
                    <a:lnTo>
                      <a:pt x="18720" y="21599"/>
                    </a:lnTo>
                    <a:cubicBezTo>
                      <a:pt x="20310" y="21599"/>
                      <a:pt x="21599" y="20391"/>
                      <a:pt x="21599" y="18900"/>
                    </a:cubicBezTo>
                    <a:lnTo>
                      <a:pt x="21599" y="2700"/>
                    </a:lnTo>
                    <a:cubicBezTo>
                      <a:pt x="21599" y="1208"/>
                      <a:pt x="20310" y="0"/>
                      <a:pt x="1872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88" name="AutoShape 79"/>
              <p:cNvSpPr/>
              <p:nvPr/>
            </p:nvSpPr>
            <p:spPr bwMode="auto">
              <a:xfrm>
                <a:off x="9217819" y="1705769"/>
                <a:ext cx="319088" cy="2905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18" y="20519"/>
                    </a:moveTo>
                    <a:lnTo>
                      <a:pt x="14053" y="16248"/>
                    </a:lnTo>
                    <a:lnTo>
                      <a:pt x="16690" y="12959"/>
                    </a:lnTo>
                    <a:lnTo>
                      <a:pt x="20618" y="17689"/>
                    </a:lnTo>
                    <a:lnTo>
                      <a:pt x="20618" y="20519"/>
                    </a:lnTo>
                    <a:cubicBezTo>
                      <a:pt x="20618" y="20519"/>
                      <a:pt x="17418" y="20519"/>
                      <a:pt x="17418" y="20519"/>
                    </a:cubicBezTo>
                    <a:close/>
                    <a:moveTo>
                      <a:pt x="981" y="11446"/>
                    </a:moveTo>
                    <a:lnTo>
                      <a:pt x="4909" y="6479"/>
                    </a:lnTo>
                    <a:lnTo>
                      <a:pt x="12828" y="16353"/>
                    </a:lnTo>
                    <a:lnTo>
                      <a:pt x="13398" y="17064"/>
                    </a:lnTo>
                    <a:lnTo>
                      <a:pt x="16109" y="20519"/>
                    </a:lnTo>
                    <a:lnTo>
                      <a:pt x="981" y="20519"/>
                    </a:lnTo>
                    <a:cubicBezTo>
                      <a:pt x="981" y="20519"/>
                      <a:pt x="981" y="11446"/>
                      <a:pt x="981" y="11446"/>
                    </a:cubicBezTo>
                    <a:close/>
                    <a:moveTo>
                      <a:pt x="20618" y="1080"/>
                    </a:moveTo>
                    <a:lnTo>
                      <a:pt x="20618" y="16058"/>
                    </a:lnTo>
                    <a:lnTo>
                      <a:pt x="17427" y="12244"/>
                    </a:lnTo>
                    <a:cubicBezTo>
                      <a:pt x="17240" y="12012"/>
                      <a:pt x="16972" y="11879"/>
                      <a:pt x="16690" y="11879"/>
                    </a:cubicBezTo>
                    <a:cubicBezTo>
                      <a:pt x="16409" y="11879"/>
                      <a:pt x="16141" y="12012"/>
                      <a:pt x="15954" y="12244"/>
                    </a:cubicBezTo>
                    <a:lnTo>
                      <a:pt x="13399" y="15432"/>
                    </a:lnTo>
                    <a:lnTo>
                      <a:pt x="5645" y="5764"/>
                    </a:lnTo>
                    <a:cubicBezTo>
                      <a:pt x="5458" y="5532"/>
                      <a:pt x="5190" y="5400"/>
                      <a:pt x="4909" y="5400"/>
                    </a:cubicBezTo>
                    <a:cubicBezTo>
                      <a:pt x="4627" y="5400"/>
                      <a:pt x="4359" y="5532"/>
                      <a:pt x="4172" y="5764"/>
                    </a:cubicBezTo>
                    <a:lnTo>
                      <a:pt x="981" y="9812"/>
                    </a:lnTo>
                    <a:lnTo>
                      <a:pt x="981" y="1080"/>
                    </a:lnTo>
                    <a:cubicBezTo>
                      <a:pt x="981" y="1080"/>
                      <a:pt x="20618" y="1080"/>
                      <a:pt x="20618" y="1080"/>
                    </a:cubicBezTo>
                    <a:close/>
                    <a:moveTo>
                      <a:pt x="20618" y="0"/>
                    </a:moveTo>
                    <a:lnTo>
                      <a:pt x="981" y="0"/>
                    </a:lnTo>
                    <a:cubicBezTo>
                      <a:pt x="439" y="0"/>
                      <a:pt x="0" y="483"/>
                      <a:pt x="0" y="1080"/>
                    </a:cubicBezTo>
                    <a:lnTo>
                      <a:pt x="0" y="20519"/>
                    </a:lnTo>
                    <a:cubicBezTo>
                      <a:pt x="0" y="21116"/>
                      <a:pt x="439" y="21599"/>
                      <a:pt x="981" y="21599"/>
                    </a:cubicBezTo>
                    <a:lnTo>
                      <a:pt x="20618" y="21599"/>
                    </a:lnTo>
                    <a:cubicBezTo>
                      <a:pt x="21160" y="21599"/>
                      <a:pt x="21600" y="21116"/>
                      <a:pt x="21600" y="20519"/>
                    </a:cubicBezTo>
                    <a:lnTo>
                      <a:pt x="21600" y="1080"/>
                    </a:lnTo>
                    <a:cubicBezTo>
                      <a:pt x="21600" y="483"/>
                      <a:pt x="21160" y="0"/>
                      <a:pt x="20618"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89" name="AutoShape 80"/>
              <p:cNvSpPr/>
              <p:nvPr/>
            </p:nvSpPr>
            <p:spPr bwMode="auto">
              <a:xfrm>
                <a:off x="9391650" y="1749425"/>
                <a:ext cx="87313"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3600"/>
                    </a:moveTo>
                    <a:cubicBezTo>
                      <a:pt x="14769" y="3600"/>
                      <a:pt x="17999" y="6827"/>
                      <a:pt x="17999" y="10800"/>
                    </a:cubicBezTo>
                    <a:cubicBezTo>
                      <a:pt x="17999" y="14769"/>
                      <a:pt x="14769" y="18000"/>
                      <a:pt x="10800" y="18000"/>
                    </a:cubicBezTo>
                    <a:cubicBezTo>
                      <a:pt x="6830" y="18000"/>
                      <a:pt x="3600" y="14769"/>
                      <a:pt x="3600" y="10800"/>
                    </a:cubicBezTo>
                    <a:cubicBezTo>
                      <a:pt x="3600" y="6827"/>
                      <a:pt x="6830" y="3600"/>
                      <a:pt x="10800" y="3600"/>
                    </a:cubicBezTo>
                    <a:moveTo>
                      <a:pt x="10800" y="21599"/>
                    </a:moveTo>
                    <a:cubicBezTo>
                      <a:pt x="16766" y="21599"/>
                      <a:pt x="21600" y="16762"/>
                      <a:pt x="21600" y="10800"/>
                    </a:cubicBezTo>
                    <a:cubicBezTo>
                      <a:pt x="21600" y="4833"/>
                      <a:pt x="16766" y="0"/>
                      <a:pt x="10800" y="0"/>
                    </a:cubicBezTo>
                    <a:cubicBezTo>
                      <a:pt x="4833" y="0"/>
                      <a:pt x="0" y="4833"/>
                      <a:pt x="0" y="10800"/>
                    </a:cubicBezTo>
                    <a:cubicBezTo>
                      <a:pt x="0" y="16762"/>
                      <a:pt x="4833"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panose="020B0502020104020203" charset="0"/>
                  <a:sym typeface="Gill Sans" panose="020B0502020104020203" charset="0"/>
                </a:endParaRPr>
              </a:p>
            </p:txBody>
          </p:sp>
        </p:grpSp>
      </p:grpSp>
      <p:grpSp>
        <p:nvGrpSpPr>
          <p:cNvPr id="6" name="组合 5"/>
          <p:cNvGrpSpPr/>
          <p:nvPr/>
        </p:nvGrpSpPr>
        <p:grpSpPr>
          <a:xfrm>
            <a:off x="8794519" y="2056602"/>
            <a:ext cx="1511604" cy="1511604"/>
            <a:chOff x="6794223" y="3059119"/>
            <a:chExt cx="1026002" cy="1026002"/>
          </a:xfrm>
        </p:grpSpPr>
        <p:grpSp>
          <p:nvGrpSpPr>
            <p:cNvPr id="195" name="组合 194"/>
            <p:cNvGrpSpPr/>
            <p:nvPr/>
          </p:nvGrpSpPr>
          <p:grpSpPr>
            <a:xfrm>
              <a:off x="6794223" y="3059119"/>
              <a:ext cx="1026002" cy="1026002"/>
              <a:chOff x="3567745" y="3971974"/>
              <a:chExt cx="1338084" cy="1338084"/>
            </a:xfrm>
          </p:grpSpPr>
          <p:grpSp>
            <p:nvGrpSpPr>
              <p:cNvPr id="200" name="组合 199"/>
              <p:cNvGrpSpPr/>
              <p:nvPr/>
            </p:nvGrpSpPr>
            <p:grpSpPr>
              <a:xfrm>
                <a:off x="3567745" y="3971974"/>
                <a:ext cx="1338084" cy="1338084"/>
                <a:chOff x="5213600" y="2517129"/>
                <a:chExt cx="2023672" cy="2023672"/>
              </a:xfrm>
            </p:grpSpPr>
            <p:sp>
              <p:nvSpPr>
                <p:cNvPr id="202" name="椭圆 201"/>
                <p:cNvSpPr/>
                <p:nvPr/>
              </p:nvSpPr>
              <p:spPr>
                <a:xfrm>
                  <a:off x="5213600" y="2517129"/>
                  <a:ext cx="2023672" cy="202367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charset="-122"/>
                  </a:endParaRPr>
                </a:p>
              </p:txBody>
            </p:sp>
            <p:sp>
              <p:nvSpPr>
                <p:cNvPr id="203" name="椭圆 202"/>
                <p:cNvSpPr/>
                <p:nvPr/>
              </p:nvSpPr>
              <p:spPr>
                <a:xfrm>
                  <a:off x="5260739" y="2564268"/>
                  <a:ext cx="1929394" cy="1929394"/>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charset="-122"/>
                  </a:endParaRPr>
                </a:p>
              </p:txBody>
            </p:sp>
          </p:grpSp>
          <p:sp>
            <p:nvSpPr>
              <p:cNvPr id="201" name="椭圆 200"/>
              <p:cNvSpPr/>
              <p:nvPr/>
            </p:nvSpPr>
            <p:spPr>
              <a:xfrm>
                <a:off x="3695022" y="4099252"/>
                <a:ext cx="1083527" cy="1083527"/>
              </a:xfrm>
              <a:prstGeom prst="ellipse">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solidFill>
                    <a:prstClr val="white"/>
                  </a:solidFill>
                  <a:latin typeface="微软雅黑" panose="020B0503020204020204" charset="-122"/>
                </a:endParaRPr>
              </a:p>
            </p:txBody>
          </p:sp>
        </p:grpSp>
        <p:grpSp>
          <p:nvGrpSpPr>
            <p:cNvPr id="76" name="Group 50"/>
            <p:cNvGrpSpPr/>
            <p:nvPr/>
          </p:nvGrpSpPr>
          <p:grpSpPr>
            <a:xfrm>
              <a:off x="7120103" y="3381304"/>
              <a:ext cx="395983" cy="371614"/>
              <a:chOff x="10074275" y="1647825"/>
              <a:chExt cx="464344" cy="435769"/>
            </a:xfrm>
            <a:solidFill>
              <a:schemeClr val="bg1"/>
            </a:solidFill>
          </p:grpSpPr>
          <p:sp>
            <p:nvSpPr>
              <p:cNvPr id="77" name="AutoShape 69"/>
              <p:cNvSpPr/>
              <p:nvPr/>
            </p:nvSpPr>
            <p:spPr bwMode="auto">
              <a:xfrm>
                <a:off x="10074275" y="1647825"/>
                <a:ext cx="464344"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223" y="5760"/>
                    </a:moveTo>
                    <a:lnTo>
                      <a:pt x="17548" y="5760"/>
                    </a:lnTo>
                    <a:cubicBezTo>
                      <a:pt x="16804" y="5760"/>
                      <a:pt x="16198" y="5114"/>
                      <a:pt x="16198" y="4320"/>
                    </a:cubicBezTo>
                    <a:lnTo>
                      <a:pt x="16200" y="4320"/>
                    </a:lnTo>
                    <a:lnTo>
                      <a:pt x="16200" y="1440"/>
                    </a:lnTo>
                    <a:lnTo>
                      <a:pt x="20250" y="5760"/>
                    </a:lnTo>
                    <a:cubicBezTo>
                      <a:pt x="20250" y="5760"/>
                      <a:pt x="18223" y="5760"/>
                      <a:pt x="18223" y="5760"/>
                    </a:cubicBezTo>
                    <a:close/>
                    <a:moveTo>
                      <a:pt x="20250" y="19440"/>
                    </a:moveTo>
                    <a:cubicBezTo>
                      <a:pt x="20250" y="19837"/>
                      <a:pt x="19948" y="20160"/>
                      <a:pt x="19575" y="20160"/>
                    </a:cubicBezTo>
                    <a:lnTo>
                      <a:pt x="2024" y="20160"/>
                    </a:lnTo>
                    <a:cubicBezTo>
                      <a:pt x="1651" y="20160"/>
                      <a:pt x="1349" y="19837"/>
                      <a:pt x="1349" y="19440"/>
                    </a:cubicBezTo>
                    <a:lnTo>
                      <a:pt x="1349" y="2160"/>
                    </a:lnTo>
                    <a:cubicBezTo>
                      <a:pt x="1349" y="1762"/>
                      <a:pt x="1651" y="1440"/>
                      <a:pt x="2024" y="1440"/>
                    </a:cubicBezTo>
                    <a:lnTo>
                      <a:pt x="15525" y="1440"/>
                    </a:lnTo>
                    <a:lnTo>
                      <a:pt x="15525" y="4320"/>
                    </a:lnTo>
                    <a:lnTo>
                      <a:pt x="15523" y="4320"/>
                    </a:lnTo>
                    <a:cubicBezTo>
                      <a:pt x="15523" y="5513"/>
                      <a:pt x="16430" y="6480"/>
                      <a:pt x="17548" y="6480"/>
                    </a:cubicBezTo>
                    <a:lnTo>
                      <a:pt x="18223" y="6480"/>
                    </a:lnTo>
                    <a:lnTo>
                      <a:pt x="20250" y="6480"/>
                    </a:lnTo>
                    <a:cubicBezTo>
                      <a:pt x="20250" y="6480"/>
                      <a:pt x="20250" y="19440"/>
                      <a:pt x="20250" y="19440"/>
                    </a:cubicBezTo>
                    <a:close/>
                    <a:moveTo>
                      <a:pt x="21204" y="4741"/>
                    </a:moveTo>
                    <a:lnTo>
                      <a:pt x="17154" y="421"/>
                    </a:lnTo>
                    <a:cubicBezTo>
                      <a:pt x="16901" y="151"/>
                      <a:pt x="16557" y="0"/>
                      <a:pt x="16200" y="0"/>
                    </a:cubicBezTo>
                    <a:lnTo>
                      <a:pt x="2024" y="0"/>
                    </a:lnTo>
                    <a:cubicBezTo>
                      <a:pt x="908" y="0"/>
                      <a:pt x="0" y="968"/>
                      <a:pt x="0" y="2160"/>
                    </a:cubicBezTo>
                    <a:lnTo>
                      <a:pt x="0" y="19440"/>
                    </a:lnTo>
                    <a:cubicBezTo>
                      <a:pt x="0" y="20631"/>
                      <a:pt x="908" y="21600"/>
                      <a:pt x="2024" y="21600"/>
                    </a:cubicBezTo>
                    <a:lnTo>
                      <a:pt x="19575" y="21600"/>
                    </a:lnTo>
                    <a:cubicBezTo>
                      <a:pt x="20691" y="21600"/>
                      <a:pt x="21599" y="20631"/>
                      <a:pt x="21599" y="19440"/>
                    </a:cubicBezTo>
                    <a:lnTo>
                      <a:pt x="21599" y="5760"/>
                    </a:lnTo>
                    <a:cubicBezTo>
                      <a:pt x="21599" y="5378"/>
                      <a:pt x="21457" y="5011"/>
                      <a:pt x="21204" y="4741"/>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78" name="AutoShape 70"/>
              <p:cNvSpPr/>
              <p:nvPr/>
            </p:nvSpPr>
            <p:spPr bwMode="auto">
              <a:xfrm>
                <a:off x="10291763" y="1734344"/>
                <a:ext cx="87313"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0" y="21599"/>
                    </a:moveTo>
                    <a:lnTo>
                      <a:pt x="19800" y="21599"/>
                    </a:lnTo>
                    <a:cubicBezTo>
                      <a:pt x="20791" y="21599"/>
                      <a:pt x="21600" y="16769"/>
                      <a:pt x="21600" y="10800"/>
                    </a:cubicBezTo>
                    <a:cubicBezTo>
                      <a:pt x="21600" y="4830"/>
                      <a:pt x="20791" y="0"/>
                      <a:pt x="19800" y="0"/>
                    </a:cubicBezTo>
                    <a:lnTo>
                      <a:pt x="1800" y="0"/>
                    </a:lnTo>
                    <a:cubicBezTo>
                      <a:pt x="801" y="0"/>
                      <a:pt x="0" y="4830"/>
                      <a:pt x="0" y="10800"/>
                    </a:cubicBezTo>
                    <a:cubicBezTo>
                      <a:pt x="0" y="16769"/>
                      <a:pt x="801" y="21599"/>
                      <a:pt x="1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79" name="AutoShape 71"/>
              <p:cNvSpPr/>
              <p:nvPr/>
            </p:nvSpPr>
            <p:spPr bwMode="auto">
              <a:xfrm>
                <a:off x="10291763" y="1778000"/>
                <a:ext cx="87313"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0" y="21599"/>
                    </a:moveTo>
                    <a:lnTo>
                      <a:pt x="19800" y="21599"/>
                    </a:lnTo>
                    <a:cubicBezTo>
                      <a:pt x="20791" y="21599"/>
                      <a:pt x="21600" y="16769"/>
                      <a:pt x="21600" y="10800"/>
                    </a:cubicBezTo>
                    <a:cubicBezTo>
                      <a:pt x="21600" y="4830"/>
                      <a:pt x="20791" y="0"/>
                      <a:pt x="19800" y="0"/>
                    </a:cubicBezTo>
                    <a:lnTo>
                      <a:pt x="1800" y="0"/>
                    </a:lnTo>
                    <a:cubicBezTo>
                      <a:pt x="801" y="0"/>
                      <a:pt x="0" y="4830"/>
                      <a:pt x="0" y="10800"/>
                    </a:cubicBezTo>
                    <a:cubicBezTo>
                      <a:pt x="0" y="16769"/>
                      <a:pt x="801" y="21599"/>
                      <a:pt x="1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80" name="AutoShape 72"/>
              <p:cNvSpPr/>
              <p:nvPr/>
            </p:nvSpPr>
            <p:spPr bwMode="auto">
              <a:xfrm>
                <a:off x="10291763" y="1821657"/>
                <a:ext cx="188913"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0800"/>
                    </a:moveTo>
                    <a:cubicBezTo>
                      <a:pt x="0" y="16769"/>
                      <a:pt x="369" y="21599"/>
                      <a:pt x="830" y="21599"/>
                    </a:cubicBezTo>
                    <a:lnTo>
                      <a:pt x="20769" y="21599"/>
                    </a:lnTo>
                    <a:cubicBezTo>
                      <a:pt x="21226" y="21599"/>
                      <a:pt x="21600" y="16769"/>
                      <a:pt x="21600" y="10800"/>
                    </a:cubicBezTo>
                    <a:cubicBezTo>
                      <a:pt x="21600" y="4830"/>
                      <a:pt x="21226" y="0"/>
                      <a:pt x="20769" y="0"/>
                    </a:cubicBezTo>
                    <a:lnTo>
                      <a:pt x="830" y="0"/>
                    </a:lnTo>
                    <a:cubicBezTo>
                      <a:pt x="369" y="0"/>
                      <a:pt x="0" y="4830"/>
                      <a:pt x="0" y="1080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81" name="AutoShape 73"/>
              <p:cNvSpPr/>
              <p:nvPr/>
            </p:nvSpPr>
            <p:spPr bwMode="auto">
              <a:xfrm>
                <a:off x="10132219" y="1908969"/>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82" name="AutoShape 74"/>
              <p:cNvSpPr/>
              <p:nvPr/>
            </p:nvSpPr>
            <p:spPr bwMode="auto">
              <a:xfrm>
                <a:off x="10132219" y="1952625"/>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83" name="AutoShape 75"/>
              <p:cNvSpPr/>
              <p:nvPr/>
            </p:nvSpPr>
            <p:spPr bwMode="auto">
              <a:xfrm>
                <a:off x="10132219" y="1996282"/>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84" name="AutoShape 76"/>
              <p:cNvSpPr/>
              <p:nvPr/>
            </p:nvSpPr>
            <p:spPr bwMode="auto">
              <a:xfrm>
                <a:off x="10132219" y="1865313"/>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69"/>
                      <a:pt x="201" y="21599"/>
                      <a:pt x="449" y="21599"/>
                    </a:cubicBezTo>
                    <a:lnTo>
                      <a:pt x="21150" y="21599"/>
                    </a:lnTo>
                    <a:cubicBezTo>
                      <a:pt x="21397" y="21599"/>
                      <a:pt x="21599" y="16769"/>
                      <a:pt x="21599" y="10800"/>
                    </a:cubicBezTo>
                    <a:cubicBezTo>
                      <a:pt x="21599" y="4830"/>
                      <a:pt x="21397" y="0"/>
                      <a:pt x="2115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85" name="AutoShape 77"/>
              <p:cNvSpPr/>
              <p:nvPr/>
            </p:nvSpPr>
            <p:spPr bwMode="auto">
              <a:xfrm>
                <a:off x="10132219" y="1720057"/>
                <a:ext cx="130969" cy="116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799" y="5400"/>
                    </a:moveTo>
                    <a:lnTo>
                      <a:pt x="16800" y="5400"/>
                    </a:lnTo>
                    <a:lnTo>
                      <a:pt x="16800" y="16200"/>
                    </a:lnTo>
                    <a:lnTo>
                      <a:pt x="4799" y="16200"/>
                    </a:lnTo>
                    <a:cubicBezTo>
                      <a:pt x="4799" y="16200"/>
                      <a:pt x="4799" y="5400"/>
                      <a:pt x="4799" y="5400"/>
                    </a:cubicBezTo>
                    <a:close/>
                    <a:moveTo>
                      <a:pt x="2399" y="21599"/>
                    </a:moveTo>
                    <a:lnTo>
                      <a:pt x="19200" y="21599"/>
                    </a:lnTo>
                    <a:cubicBezTo>
                      <a:pt x="20526" y="21599"/>
                      <a:pt x="21599" y="20392"/>
                      <a:pt x="21599" y="18900"/>
                    </a:cubicBezTo>
                    <a:lnTo>
                      <a:pt x="21599" y="2700"/>
                    </a:lnTo>
                    <a:cubicBezTo>
                      <a:pt x="21599" y="1207"/>
                      <a:pt x="20526" y="0"/>
                      <a:pt x="19200" y="0"/>
                    </a:cubicBezTo>
                    <a:lnTo>
                      <a:pt x="2399" y="0"/>
                    </a:lnTo>
                    <a:cubicBezTo>
                      <a:pt x="1073" y="0"/>
                      <a:pt x="0" y="1207"/>
                      <a:pt x="0" y="2700"/>
                    </a:cubicBezTo>
                    <a:lnTo>
                      <a:pt x="0" y="18900"/>
                    </a:lnTo>
                    <a:cubicBezTo>
                      <a:pt x="0" y="20392"/>
                      <a:pt x="1073" y="21599"/>
                      <a:pt x="2399"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panose="020B0502020104020203" charset="0"/>
                  <a:sym typeface="Gill Sans" panose="020B0502020104020203" charset="0"/>
                </a:endParaRPr>
              </a:p>
            </p:txBody>
          </p:sp>
        </p:grpSp>
      </p:grpSp>
      <p:grpSp>
        <p:nvGrpSpPr>
          <p:cNvPr id="3" name="组合 2"/>
          <p:cNvGrpSpPr/>
          <p:nvPr/>
        </p:nvGrpSpPr>
        <p:grpSpPr>
          <a:xfrm>
            <a:off x="1648279" y="2695598"/>
            <a:ext cx="917460" cy="917460"/>
            <a:chOff x="2050289" y="3824474"/>
            <a:chExt cx="688095" cy="688095"/>
          </a:xfrm>
        </p:grpSpPr>
        <p:grpSp>
          <p:nvGrpSpPr>
            <p:cNvPr id="106" name="组合 105"/>
            <p:cNvGrpSpPr/>
            <p:nvPr/>
          </p:nvGrpSpPr>
          <p:grpSpPr>
            <a:xfrm>
              <a:off x="2050289" y="3824474"/>
              <a:ext cx="688095" cy="688095"/>
              <a:chOff x="3567745" y="3971974"/>
              <a:chExt cx="1338084" cy="1338084"/>
            </a:xfrm>
          </p:grpSpPr>
          <p:grpSp>
            <p:nvGrpSpPr>
              <p:cNvPr id="109" name="组合 108"/>
              <p:cNvGrpSpPr/>
              <p:nvPr/>
            </p:nvGrpSpPr>
            <p:grpSpPr>
              <a:xfrm>
                <a:off x="3567745" y="3971974"/>
                <a:ext cx="1338084" cy="1338084"/>
                <a:chOff x="5213600" y="2517129"/>
                <a:chExt cx="2023672" cy="2023672"/>
              </a:xfrm>
            </p:grpSpPr>
            <p:sp>
              <p:nvSpPr>
                <p:cNvPr id="132" name="椭圆 131"/>
                <p:cNvSpPr/>
                <p:nvPr/>
              </p:nvSpPr>
              <p:spPr>
                <a:xfrm>
                  <a:off x="5213600" y="2517129"/>
                  <a:ext cx="2023672" cy="202367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charset="-122"/>
                  </a:endParaRPr>
                </a:p>
              </p:txBody>
            </p:sp>
            <p:sp>
              <p:nvSpPr>
                <p:cNvPr id="133" name="椭圆 132"/>
                <p:cNvSpPr/>
                <p:nvPr/>
              </p:nvSpPr>
              <p:spPr>
                <a:xfrm>
                  <a:off x="5260739" y="2564268"/>
                  <a:ext cx="1929394" cy="1929394"/>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charset="-122"/>
                  </a:endParaRPr>
                </a:p>
              </p:txBody>
            </p:sp>
          </p:grpSp>
          <p:sp>
            <p:nvSpPr>
              <p:cNvPr id="131" name="椭圆 130"/>
              <p:cNvSpPr/>
              <p:nvPr/>
            </p:nvSpPr>
            <p:spPr>
              <a:xfrm>
                <a:off x="3695022" y="4099252"/>
                <a:ext cx="1083527" cy="1083527"/>
              </a:xfrm>
              <a:prstGeom prst="ellipse">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solidFill>
                    <a:prstClr val="white"/>
                  </a:solidFill>
                  <a:latin typeface="微软雅黑" panose="020B0503020204020204" charset="-122"/>
                </a:endParaRPr>
              </a:p>
            </p:txBody>
          </p:sp>
        </p:grpSp>
        <p:grpSp>
          <p:nvGrpSpPr>
            <p:cNvPr id="94" name="Group 68"/>
            <p:cNvGrpSpPr/>
            <p:nvPr/>
          </p:nvGrpSpPr>
          <p:grpSpPr>
            <a:xfrm>
              <a:off x="2208399" y="4049290"/>
              <a:ext cx="328541" cy="256656"/>
              <a:chOff x="2581275" y="1710532"/>
              <a:chExt cx="464344" cy="362744"/>
            </a:xfrm>
            <a:solidFill>
              <a:schemeClr val="bg1"/>
            </a:solidFill>
          </p:grpSpPr>
          <p:sp>
            <p:nvSpPr>
              <p:cNvPr id="95" name="AutoShape 140"/>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96" name="AutoShape 141"/>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97" name="AutoShape 142"/>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98" name="AutoShape 143"/>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99" name="AutoShape 144"/>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100" name="AutoShape 145"/>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102" name="AutoShape 146"/>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panose="020B0502020104020203" charset="0"/>
                  <a:sym typeface="Gill Sans" panose="020B0502020104020203" charset="0"/>
                </a:endParaRPr>
              </a:p>
            </p:txBody>
          </p:sp>
        </p:grpSp>
      </p:grpSp>
      <p:grpSp>
        <p:nvGrpSpPr>
          <p:cNvPr id="150" name="组合 149"/>
          <p:cNvGrpSpPr/>
          <p:nvPr/>
        </p:nvGrpSpPr>
        <p:grpSpPr>
          <a:xfrm>
            <a:off x="568443" y="319365"/>
            <a:ext cx="3809921" cy="420564"/>
            <a:chOff x="568442" y="319364"/>
            <a:chExt cx="3809924" cy="420565"/>
          </a:xfrm>
        </p:grpSpPr>
        <p:sp>
          <p:nvSpPr>
            <p:cNvPr id="151" name="文本框 23"/>
            <p:cNvSpPr txBox="1"/>
            <p:nvPr/>
          </p:nvSpPr>
          <p:spPr>
            <a:xfrm>
              <a:off x="665958" y="319364"/>
              <a:ext cx="1909498" cy="420565"/>
            </a:xfrm>
            <a:prstGeom prst="rect">
              <a:avLst/>
            </a:prstGeom>
            <a:noFill/>
          </p:spPr>
          <p:txBody>
            <a:bodyPr wrap="none" rtlCol="0">
              <a:spAutoFit/>
            </a:bodyPr>
            <a:lstStyle/>
            <a:p>
              <a:r>
                <a:rPr lang="zh-CN" altLang="en-US" sz="2135" dirty="0">
                  <a:solidFill>
                    <a:schemeClr val="bg1"/>
                  </a:solidFill>
                  <a:latin typeface="微软雅黑" panose="020B0503020204020204" charset="-122"/>
                </a:rPr>
                <a:t>标题文字内容 </a:t>
              </a:r>
              <a:endParaRPr lang="zh-CN" altLang="en-US" sz="2135" dirty="0">
                <a:solidFill>
                  <a:schemeClr val="bg1"/>
                </a:solidFill>
                <a:latin typeface="微软雅黑" panose="020B0503020204020204" charset="-122"/>
              </a:endParaRP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微软雅黑" panose="020B0503020204020204" charset="-122"/>
              </a:endParaRPr>
            </a:p>
          </p:txBody>
        </p:sp>
        <p:sp>
          <p:nvSpPr>
            <p:cNvPr id="153" name="文本框 23"/>
            <p:cNvSpPr txBox="1"/>
            <p:nvPr/>
          </p:nvSpPr>
          <p:spPr>
            <a:xfrm>
              <a:off x="2306003" y="429775"/>
              <a:ext cx="2072363" cy="297455"/>
            </a:xfrm>
            <a:prstGeom prst="rect">
              <a:avLst/>
            </a:prstGeom>
            <a:noFill/>
          </p:spPr>
          <p:txBody>
            <a:bodyPr wrap="none" rtlCol="0">
              <a:spAutoFit/>
            </a:bodyPr>
            <a:lstStyle/>
            <a:p>
              <a:r>
                <a:rPr lang="en-US" altLang="zh-CN" sz="1335" dirty="0">
                  <a:solidFill>
                    <a:schemeClr val="bg1"/>
                  </a:solidFill>
                  <a:latin typeface="微软雅黑" panose="020B0503020204020204" charset="-122"/>
                </a:rPr>
                <a:t>  Click here to add Title</a:t>
              </a:r>
              <a:endParaRPr lang="zh-CN" altLang="en-US" sz="1335" dirty="0">
                <a:solidFill>
                  <a:schemeClr val="bg1"/>
                </a:solidFill>
                <a:latin typeface="微软雅黑" panose="020B0503020204020204" charset="-122"/>
              </a:endParaRPr>
            </a:p>
          </p:txBody>
        </p:sp>
      </p:grpSp>
      <p:cxnSp>
        <p:nvCxnSpPr>
          <p:cNvPr id="73" name="Straight Arrow Connector 39"/>
          <p:cNvCxnSpPr/>
          <p:nvPr/>
        </p:nvCxnSpPr>
        <p:spPr>
          <a:xfrm flipV="1">
            <a:off x="2566333" y="3047997"/>
            <a:ext cx="1190273" cy="106035"/>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74" name="Straight Arrow Connector 43"/>
          <p:cNvCxnSpPr/>
          <p:nvPr/>
        </p:nvCxnSpPr>
        <p:spPr>
          <a:xfrm flipV="1">
            <a:off x="4867453" y="2921191"/>
            <a:ext cx="1290548" cy="126807"/>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75" name="Straight Arrow Connector 46"/>
          <p:cNvCxnSpPr/>
          <p:nvPr/>
        </p:nvCxnSpPr>
        <p:spPr>
          <a:xfrm flipV="1">
            <a:off x="7502122" y="2845767"/>
            <a:ext cx="1235005" cy="75424"/>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nvGrpSpPr>
          <p:cNvPr id="204" name="组合 203"/>
          <p:cNvGrpSpPr/>
          <p:nvPr/>
        </p:nvGrpSpPr>
        <p:grpSpPr>
          <a:xfrm>
            <a:off x="1054373" y="3910115"/>
            <a:ext cx="2357633" cy="1026724"/>
            <a:chOff x="1256119" y="1638320"/>
            <a:chExt cx="1923767" cy="770043"/>
          </a:xfrm>
        </p:grpSpPr>
        <p:sp>
          <p:nvSpPr>
            <p:cNvPr id="205" name="TextBox 204"/>
            <p:cNvSpPr txBox="1"/>
            <p:nvPr/>
          </p:nvSpPr>
          <p:spPr>
            <a:xfrm>
              <a:off x="1256119" y="1958240"/>
              <a:ext cx="1923767" cy="450123"/>
            </a:xfrm>
            <a:prstGeom prst="rect">
              <a:avLst/>
            </a:prstGeom>
            <a:noFill/>
          </p:spPr>
          <p:txBody>
            <a:bodyPr wrap="square" lIns="0" tIns="0" rtlCol="0" anchor="t">
              <a:spAutoFit/>
            </a:bodyPr>
            <a:lstStyle/>
            <a:p>
              <a:r>
                <a:rPr lang="zh-CN" altLang="en-US" sz="1200" dirty="0">
                  <a:solidFill>
                    <a:schemeClr val="bg1"/>
                  </a:solidFill>
                  <a:latin typeface="微软雅黑" panose="020B0503020204020204" charset="-122"/>
                </a:rPr>
                <a:t>单击此处添加文本单击此处添加</a:t>
              </a:r>
              <a:endParaRPr lang="en-US" altLang="zh-CN" sz="1200" dirty="0">
                <a:solidFill>
                  <a:schemeClr val="bg1"/>
                </a:solidFill>
                <a:latin typeface="微软雅黑" panose="020B0503020204020204" charset="-122"/>
              </a:endParaRPr>
            </a:p>
            <a:p>
              <a:r>
                <a:rPr lang="zh-CN" altLang="en-US" sz="1200" dirty="0">
                  <a:solidFill>
                    <a:schemeClr val="bg1"/>
                  </a:solidFill>
                  <a:latin typeface="微软雅黑" panose="020B0503020204020204" charset="-122"/>
                </a:rPr>
                <a:t>单击此处添加文本单击此处添加</a:t>
              </a:r>
              <a:endParaRPr lang="en-US" altLang="zh-CN" sz="1200" dirty="0">
                <a:solidFill>
                  <a:schemeClr val="bg1"/>
                </a:solidFill>
                <a:latin typeface="微软雅黑" panose="020B0503020204020204" charset="-122"/>
              </a:endParaRPr>
            </a:p>
            <a:p>
              <a:r>
                <a:rPr lang="zh-CN" altLang="en-US" sz="1200" dirty="0">
                  <a:solidFill>
                    <a:schemeClr val="bg1"/>
                  </a:solidFill>
                  <a:latin typeface="微软雅黑" panose="020B0503020204020204" charset="-122"/>
                </a:rPr>
                <a:t>单击此处添加文本单击此处添加</a:t>
              </a:r>
              <a:endParaRPr lang="en-US" altLang="zh-CN" sz="1200" dirty="0">
                <a:solidFill>
                  <a:schemeClr val="bg1"/>
                </a:solidFill>
                <a:latin typeface="微软雅黑" panose="020B0503020204020204" charset="-122"/>
              </a:endParaRPr>
            </a:p>
          </p:txBody>
        </p:sp>
        <p:sp>
          <p:nvSpPr>
            <p:cNvPr id="206" name="TextBox 205"/>
            <p:cNvSpPr txBox="1"/>
            <p:nvPr/>
          </p:nvSpPr>
          <p:spPr>
            <a:xfrm>
              <a:off x="1571677" y="1638320"/>
              <a:ext cx="894678" cy="246173"/>
            </a:xfrm>
            <a:prstGeom prst="rect">
              <a:avLst/>
            </a:prstGeom>
            <a:noFill/>
          </p:spPr>
          <p:txBody>
            <a:bodyPr wrap="none" lIns="0" tIns="0" rIns="0" bIns="0" rtlCol="0" anchor="t">
              <a:spAutoFit/>
            </a:bodyPr>
            <a:lstStyle/>
            <a:p>
              <a:pPr algn="ctr"/>
              <a:r>
                <a:rPr lang="zh-CN" altLang="en-US" sz="2135" dirty="0">
                  <a:solidFill>
                    <a:schemeClr val="bg1"/>
                  </a:solidFill>
                  <a:latin typeface="微软雅黑" panose="020B0503020204020204" charset="-122"/>
                </a:rPr>
                <a:t>标题文字</a:t>
              </a:r>
              <a:endParaRPr lang="en-US" sz="2135" dirty="0">
                <a:solidFill>
                  <a:schemeClr val="bg1"/>
                </a:solidFill>
                <a:latin typeface="微软雅黑" panose="020B0503020204020204" charset="-122"/>
              </a:endParaRPr>
            </a:p>
          </p:txBody>
        </p:sp>
      </p:grpSp>
      <p:grpSp>
        <p:nvGrpSpPr>
          <p:cNvPr id="210" name="组合 209"/>
          <p:cNvGrpSpPr/>
          <p:nvPr/>
        </p:nvGrpSpPr>
        <p:grpSpPr>
          <a:xfrm>
            <a:off x="3412006" y="3910115"/>
            <a:ext cx="2357633" cy="1026724"/>
            <a:chOff x="1256119" y="1638320"/>
            <a:chExt cx="1923767" cy="770043"/>
          </a:xfrm>
        </p:grpSpPr>
        <p:sp>
          <p:nvSpPr>
            <p:cNvPr id="211" name="TextBox 210"/>
            <p:cNvSpPr txBox="1"/>
            <p:nvPr/>
          </p:nvSpPr>
          <p:spPr>
            <a:xfrm>
              <a:off x="1256119" y="1958240"/>
              <a:ext cx="1923767" cy="450123"/>
            </a:xfrm>
            <a:prstGeom prst="rect">
              <a:avLst/>
            </a:prstGeom>
            <a:noFill/>
          </p:spPr>
          <p:txBody>
            <a:bodyPr wrap="square" lIns="0" tIns="0" rtlCol="0" anchor="t">
              <a:spAutoFit/>
            </a:bodyPr>
            <a:lstStyle/>
            <a:p>
              <a:r>
                <a:rPr lang="zh-CN" altLang="en-US" sz="1200" dirty="0">
                  <a:solidFill>
                    <a:schemeClr val="bg1"/>
                  </a:solidFill>
                  <a:latin typeface="微软雅黑" panose="020B0503020204020204" charset="-122"/>
                </a:rPr>
                <a:t>单击此处添加文本单击此处添加</a:t>
              </a:r>
              <a:endParaRPr lang="en-US" altLang="zh-CN" sz="1200" dirty="0">
                <a:solidFill>
                  <a:schemeClr val="bg1"/>
                </a:solidFill>
                <a:latin typeface="微软雅黑" panose="020B0503020204020204" charset="-122"/>
              </a:endParaRPr>
            </a:p>
            <a:p>
              <a:r>
                <a:rPr lang="zh-CN" altLang="en-US" sz="1200" dirty="0">
                  <a:solidFill>
                    <a:schemeClr val="bg1"/>
                  </a:solidFill>
                  <a:latin typeface="微软雅黑" panose="020B0503020204020204" charset="-122"/>
                </a:rPr>
                <a:t>单击此处添加文本单击此处添加</a:t>
              </a:r>
              <a:endParaRPr lang="en-US" altLang="zh-CN" sz="1200" dirty="0">
                <a:solidFill>
                  <a:schemeClr val="bg1"/>
                </a:solidFill>
                <a:latin typeface="微软雅黑" panose="020B0503020204020204" charset="-122"/>
              </a:endParaRPr>
            </a:p>
            <a:p>
              <a:r>
                <a:rPr lang="zh-CN" altLang="en-US" sz="1200" dirty="0">
                  <a:solidFill>
                    <a:schemeClr val="bg1"/>
                  </a:solidFill>
                  <a:latin typeface="微软雅黑" panose="020B0503020204020204" charset="-122"/>
                </a:rPr>
                <a:t>单击此处添加文本单击此处添加</a:t>
              </a:r>
              <a:endParaRPr lang="en-US" altLang="zh-CN" sz="1200" dirty="0">
                <a:solidFill>
                  <a:schemeClr val="bg1"/>
                </a:solidFill>
                <a:latin typeface="微软雅黑" panose="020B0503020204020204" charset="-122"/>
              </a:endParaRPr>
            </a:p>
          </p:txBody>
        </p:sp>
        <p:sp>
          <p:nvSpPr>
            <p:cNvPr id="212" name="TextBox 211"/>
            <p:cNvSpPr txBox="1"/>
            <p:nvPr/>
          </p:nvSpPr>
          <p:spPr>
            <a:xfrm>
              <a:off x="1571677" y="1638320"/>
              <a:ext cx="894678" cy="246173"/>
            </a:xfrm>
            <a:prstGeom prst="rect">
              <a:avLst/>
            </a:prstGeom>
            <a:noFill/>
          </p:spPr>
          <p:txBody>
            <a:bodyPr wrap="none" lIns="0" tIns="0" rIns="0" bIns="0" rtlCol="0" anchor="t">
              <a:spAutoFit/>
            </a:bodyPr>
            <a:lstStyle/>
            <a:p>
              <a:pPr algn="ctr"/>
              <a:r>
                <a:rPr lang="zh-CN" altLang="en-US" sz="2135" dirty="0">
                  <a:solidFill>
                    <a:schemeClr val="bg1"/>
                  </a:solidFill>
                  <a:latin typeface="微软雅黑" panose="020B0503020204020204" charset="-122"/>
                </a:rPr>
                <a:t>标题文字</a:t>
              </a:r>
              <a:endParaRPr lang="en-US" sz="2135" dirty="0">
                <a:solidFill>
                  <a:schemeClr val="bg1"/>
                </a:solidFill>
                <a:latin typeface="微软雅黑" panose="020B0503020204020204" charset="-122"/>
              </a:endParaRPr>
            </a:p>
          </p:txBody>
        </p:sp>
      </p:grpSp>
      <p:grpSp>
        <p:nvGrpSpPr>
          <p:cNvPr id="213" name="组合 212"/>
          <p:cNvGrpSpPr/>
          <p:nvPr/>
        </p:nvGrpSpPr>
        <p:grpSpPr>
          <a:xfrm>
            <a:off x="5882149" y="3910115"/>
            <a:ext cx="2357633" cy="1026724"/>
            <a:chOff x="1256119" y="1638320"/>
            <a:chExt cx="1923767" cy="770043"/>
          </a:xfrm>
        </p:grpSpPr>
        <p:sp>
          <p:nvSpPr>
            <p:cNvPr id="214" name="TextBox 213"/>
            <p:cNvSpPr txBox="1"/>
            <p:nvPr/>
          </p:nvSpPr>
          <p:spPr>
            <a:xfrm>
              <a:off x="1256119" y="1958240"/>
              <a:ext cx="1923767" cy="450123"/>
            </a:xfrm>
            <a:prstGeom prst="rect">
              <a:avLst/>
            </a:prstGeom>
            <a:noFill/>
          </p:spPr>
          <p:txBody>
            <a:bodyPr wrap="square" lIns="0" tIns="0" rtlCol="0" anchor="t">
              <a:spAutoFit/>
            </a:bodyPr>
            <a:lstStyle/>
            <a:p>
              <a:r>
                <a:rPr lang="zh-CN" altLang="en-US" sz="1200" dirty="0">
                  <a:solidFill>
                    <a:schemeClr val="bg1"/>
                  </a:solidFill>
                  <a:latin typeface="微软雅黑" panose="020B0503020204020204" charset="-122"/>
                </a:rPr>
                <a:t>单击此处添加文本单击此处添加</a:t>
              </a:r>
              <a:endParaRPr lang="en-US" altLang="zh-CN" sz="1200" dirty="0">
                <a:solidFill>
                  <a:schemeClr val="bg1"/>
                </a:solidFill>
                <a:latin typeface="微软雅黑" panose="020B0503020204020204" charset="-122"/>
              </a:endParaRPr>
            </a:p>
            <a:p>
              <a:r>
                <a:rPr lang="zh-CN" altLang="en-US" sz="1200" dirty="0">
                  <a:solidFill>
                    <a:schemeClr val="bg1"/>
                  </a:solidFill>
                  <a:latin typeface="微软雅黑" panose="020B0503020204020204" charset="-122"/>
                </a:rPr>
                <a:t>单击此处添加文本单击此处添加</a:t>
              </a:r>
              <a:endParaRPr lang="en-US" altLang="zh-CN" sz="1200" dirty="0">
                <a:solidFill>
                  <a:schemeClr val="bg1"/>
                </a:solidFill>
                <a:latin typeface="微软雅黑" panose="020B0503020204020204" charset="-122"/>
              </a:endParaRPr>
            </a:p>
            <a:p>
              <a:r>
                <a:rPr lang="zh-CN" altLang="en-US" sz="1200" dirty="0">
                  <a:solidFill>
                    <a:schemeClr val="bg1"/>
                  </a:solidFill>
                  <a:latin typeface="微软雅黑" panose="020B0503020204020204" charset="-122"/>
                </a:rPr>
                <a:t>单击此处添加文本单击此处添加</a:t>
              </a:r>
              <a:endParaRPr lang="en-US" altLang="zh-CN" sz="1200" dirty="0">
                <a:solidFill>
                  <a:schemeClr val="bg1"/>
                </a:solidFill>
                <a:latin typeface="微软雅黑" panose="020B0503020204020204" charset="-122"/>
              </a:endParaRPr>
            </a:p>
          </p:txBody>
        </p:sp>
        <p:sp>
          <p:nvSpPr>
            <p:cNvPr id="215" name="TextBox 214"/>
            <p:cNvSpPr txBox="1"/>
            <p:nvPr/>
          </p:nvSpPr>
          <p:spPr>
            <a:xfrm>
              <a:off x="1571677" y="1638320"/>
              <a:ext cx="894678" cy="246173"/>
            </a:xfrm>
            <a:prstGeom prst="rect">
              <a:avLst/>
            </a:prstGeom>
            <a:noFill/>
          </p:spPr>
          <p:txBody>
            <a:bodyPr wrap="none" lIns="0" tIns="0" rIns="0" bIns="0" rtlCol="0" anchor="t">
              <a:spAutoFit/>
            </a:bodyPr>
            <a:lstStyle/>
            <a:p>
              <a:pPr algn="ctr"/>
              <a:r>
                <a:rPr lang="zh-CN" altLang="en-US" sz="2135" dirty="0">
                  <a:solidFill>
                    <a:schemeClr val="bg1"/>
                  </a:solidFill>
                  <a:latin typeface="微软雅黑" panose="020B0503020204020204" charset="-122"/>
                </a:rPr>
                <a:t>标题文字</a:t>
              </a:r>
              <a:endParaRPr lang="en-US" sz="2135" dirty="0">
                <a:solidFill>
                  <a:schemeClr val="bg1"/>
                </a:solidFill>
                <a:latin typeface="微软雅黑" panose="020B0503020204020204" charset="-122"/>
              </a:endParaRPr>
            </a:p>
          </p:txBody>
        </p:sp>
      </p:grpSp>
      <p:grpSp>
        <p:nvGrpSpPr>
          <p:cNvPr id="216" name="组合 215"/>
          <p:cNvGrpSpPr/>
          <p:nvPr/>
        </p:nvGrpSpPr>
        <p:grpSpPr>
          <a:xfrm>
            <a:off x="8625692" y="3910115"/>
            <a:ext cx="2357633" cy="1026724"/>
            <a:chOff x="1256119" y="1638320"/>
            <a:chExt cx="1923767" cy="770043"/>
          </a:xfrm>
        </p:grpSpPr>
        <p:sp>
          <p:nvSpPr>
            <p:cNvPr id="217" name="TextBox 216"/>
            <p:cNvSpPr txBox="1"/>
            <p:nvPr/>
          </p:nvSpPr>
          <p:spPr>
            <a:xfrm>
              <a:off x="1256119" y="1958240"/>
              <a:ext cx="1923767" cy="450123"/>
            </a:xfrm>
            <a:prstGeom prst="rect">
              <a:avLst/>
            </a:prstGeom>
            <a:noFill/>
          </p:spPr>
          <p:txBody>
            <a:bodyPr wrap="square" lIns="0" tIns="0" rtlCol="0" anchor="t">
              <a:spAutoFit/>
            </a:bodyPr>
            <a:lstStyle/>
            <a:p>
              <a:r>
                <a:rPr lang="zh-CN" altLang="en-US" sz="1200" dirty="0">
                  <a:solidFill>
                    <a:schemeClr val="bg1"/>
                  </a:solidFill>
                  <a:latin typeface="微软雅黑" panose="020B0503020204020204" charset="-122"/>
                </a:rPr>
                <a:t>单击此处添加文本单击此处添加</a:t>
              </a:r>
              <a:endParaRPr lang="en-US" altLang="zh-CN" sz="1200" dirty="0">
                <a:solidFill>
                  <a:schemeClr val="bg1"/>
                </a:solidFill>
                <a:latin typeface="微软雅黑" panose="020B0503020204020204" charset="-122"/>
              </a:endParaRPr>
            </a:p>
            <a:p>
              <a:r>
                <a:rPr lang="zh-CN" altLang="en-US" sz="1200" dirty="0">
                  <a:solidFill>
                    <a:schemeClr val="bg1"/>
                  </a:solidFill>
                  <a:latin typeface="微软雅黑" panose="020B0503020204020204" charset="-122"/>
                </a:rPr>
                <a:t>单击此处添加文本单击此处添加</a:t>
              </a:r>
              <a:endParaRPr lang="en-US" altLang="zh-CN" sz="1200" dirty="0">
                <a:solidFill>
                  <a:schemeClr val="bg1"/>
                </a:solidFill>
                <a:latin typeface="微软雅黑" panose="020B0503020204020204" charset="-122"/>
              </a:endParaRPr>
            </a:p>
            <a:p>
              <a:r>
                <a:rPr lang="zh-CN" altLang="en-US" sz="1200" dirty="0">
                  <a:solidFill>
                    <a:schemeClr val="bg1"/>
                  </a:solidFill>
                  <a:latin typeface="微软雅黑" panose="020B0503020204020204" charset="-122"/>
                </a:rPr>
                <a:t>单击此处添加文本单击此处添加</a:t>
              </a:r>
              <a:endParaRPr lang="en-US" altLang="zh-CN" sz="1200" dirty="0">
                <a:solidFill>
                  <a:schemeClr val="bg1"/>
                </a:solidFill>
                <a:latin typeface="微软雅黑" panose="020B0503020204020204" charset="-122"/>
              </a:endParaRPr>
            </a:p>
          </p:txBody>
        </p:sp>
        <p:sp>
          <p:nvSpPr>
            <p:cNvPr id="218" name="TextBox 217"/>
            <p:cNvSpPr txBox="1"/>
            <p:nvPr/>
          </p:nvSpPr>
          <p:spPr>
            <a:xfrm>
              <a:off x="1571677" y="1638320"/>
              <a:ext cx="894678" cy="246173"/>
            </a:xfrm>
            <a:prstGeom prst="rect">
              <a:avLst/>
            </a:prstGeom>
            <a:noFill/>
          </p:spPr>
          <p:txBody>
            <a:bodyPr wrap="none" lIns="0" tIns="0" rIns="0" bIns="0" rtlCol="0" anchor="t">
              <a:spAutoFit/>
            </a:bodyPr>
            <a:lstStyle/>
            <a:p>
              <a:pPr algn="ctr"/>
              <a:r>
                <a:rPr lang="zh-CN" altLang="en-US" sz="2135" dirty="0">
                  <a:solidFill>
                    <a:schemeClr val="bg1"/>
                  </a:solidFill>
                  <a:latin typeface="微软雅黑" panose="020B0503020204020204" charset="-122"/>
                </a:rPr>
                <a:t>标题文字</a:t>
              </a:r>
              <a:endParaRPr lang="en-US" sz="2135" dirty="0">
                <a:solidFill>
                  <a:schemeClr val="bg1"/>
                </a:solidFill>
                <a:latin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73"/>
                                        </p:tgtEl>
                                        <p:attrNameLst>
                                          <p:attrName>style.visibility</p:attrName>
                                        </p:attrNameLst>
                                      </p:cBhvr>
                                      <p:to>
                                        <p:strVal val="visible"/>
                                      </p:to>
                                    </p:set>
                                    <p:animEffect transition="in" filter="wipe(left)">
                                      <p:cBhvr>
                                        <p:cTn id="20" dur="500"/>
                                        <p:tgtEl>
                                          <p:spTgt spid="73"/>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p:cTn id="25" dur="500" fill="hold"/>
                                        <p:tgtEl>
                                          <p:spTgt spid="4"/>
                                        </p:tgtEl>
                                        <p:attrNameLst>
                                          <p:attrName>ppt_w</p:attrName>
                                        </p:attrNameLst>
                                      </p:cBhvr>
                                      <p:tavLst>
                                        <p:tav tm="0">
                                          <p:val>
                                            <p:fltVal val="0"/>
                                          </p:val>
                                        </p:tav>
                                        <p:tav tm="100000">
                                          <p:val>
                                            <p:strVal val="#ppt_w"/>
                                          </p:val>
                                        </p:tav>
                                      </p:tavLst>
                                    </p:anim>
                                    <p:anim calcmode="lin" valueType="num">
                                      <p:cBhvr>
                                        <p:cTn id="26" dur="500" fill="hold"/>
                                        <p:tgtEl>
                                          <p:spTgt spid="4"/>
                                        </p:tgtEl>
                                        <p:attrNameLst>
                                          <p:attrName>ppt_h</p:attrName>
                                        </p:attrNameLst>
                                      </p:cBhvr>
                                      <p:tavLst>
                                        <p:tav tm="0">
                                          <p:val>
                                            <p:fltVal val="0"/>
                                          </p:val>
                                        </p:tav>
                                        <p:tav tm="100000">
                                          <p:val>
                                            <p:strVal val="#ppt_h"/>
                                          </p:val>
                                        </p:tav>
                                      </p:tavLst>
                                    </p:anim>
                                    <p:animEffect transition="in" filter="fade">
                                      <p:cBhvr>
                                        <p:cTn id="27" dur="500"/>
                                        <p:tgtEl>
                                          <p:spTgt spid="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74"/>
                                        </p:tgtEl>
                                        <p:attrNameLst>
                                          <p:attrName>style.visibility</p:attrName>
                                        </p:attrNameLst>
                                      </p:cBhvr>
                                      <p:to>
                                        <p:strVal val="visible"/>
                                      </p:to>
                                    </p:set>
                                    <p:animEffect transition="in" filter="wipe(left)">
                                      <p:cBhvr>
                                        <p:cTn id="32" dur="500"/>
                                        <p:tgtEl>
                                          <p:spTgt spid="74"/>
                                        </p:tgtEl>
                                      </p:cBhvr>
                                    </p:animEffect>
                                  </p:childTnLst>
                                </p:cTn>
                              </p:par>
                            </p:childTnLst>
                          </p:cTn>
                        </p:par>
                      </p:childTnLst>
                    </p:cTn>
                  </p:par>
                  <p:par>
                    <p:cTn id="33" fill="hold">
                      <p:stCondLst>
                        <p:cond delay="indefinite"/>
                      </p:stCondLst>
                      <p:childTnLst>
                        <p:par>
                          <p:cTn id="34" fill="hold">
                            <p:stCondLst>
                              <p:cond delay="0"/>
                            </p:stCondLst>
                            <p:childTnLst>
                              <p:par>
                                <p:cTn id="35" presetID="53" presetClass="entr" presetSubtype="16" fill="hold" nodeType="click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p:cTn id="37" dur="500" fill="hold"/>
                                        <p:tgtEl>
                                          <p:spTgt spid="5"/>
                                        </p:tgtEl>
                                        <p:attrNameLst>
                                          <p:attrName>ppt_w</p:attrName>
                                        </p:attrNameLst>
                                      </p:cBhvr>
                                      <p:tavLst>
                                        <p:tav tm="0">
                                          <p:val>
                                            <p:fltVal val="0"/>
                                          </p:val>
                                        </p:tav>
                                        <p:tav tm="100000">
                                          <p:val>
                                            <p:strVal val="#ppt_w"/>
                                          </p:val>
                                        </p:tav>
                                      </p:tavLst>
                                    </p:anim>
                                    <p:anim calcmode="lin" valueType="num">
                                      <p:cBhvr>
                                        <p:cTn id="38" dur="500" fill="hold"/>
                                        <p:tgtEl>
                                          <p:spTgt spid="5"/>
                                        </p:tgtEl>
                                        <p:attrNameLst>
                                          <p:attrName>ppt_h</p:attrName>
                                        </p:attrNameLst>
                                      </p:cBhvr>
                                      <p:tavLst>
                                        <p:tav tm="0">
                                          <p:val>
                                            <p:fltVal val="0"/>
                                          </p:val>
                                        </p:tav>
                                        <p:tav tm="100000">
                                          <p:val>
                                            <p:strVal val="#ppt_h"/>
                                          </p:val>
                                        </p:tav>
                                      </p:tavLst>
                                    </p:anim>
                                    <p:animEffect transition="in" filter="fade">
                                      <p:cBhvr>
                                        <p:cTn id="39" dur="500"/>
                                        <p:tgtEl>
                                          <p:spTgt spid="5"/>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nodeType="clickEffect">
                                  <p:stCondLst>
                                    <p:cond delay="0"/>
                                  </p:stCondLst>
                                  <p:childTnLst>
                                    <p:set>
                                      <p:cBhvr>
                                        <p:cTn id="43" dur="1" fill="hold">
                                          <p:stCondLst>
                                            <p:cond delay="0"/>
                                          </p:stCondLst>
                                        </p:cTn>
                                        <p:tgtEl>
                                          <p:spTgt spid="75"/>
                                        </p:tgtEl>
                                        <p:attrNameLst>
                                          <p:attrName>style.visibility</p:attrName>
                                        </p:attrNameLst>
                                      </p:cBhvr>
                                      <p:to>
                                        <p:strVal val="visible"/>
                                      </p:to>
                                    </p:set>
                                    <p:animEffect transition="in" filter="wipe(left)">
                                      <p:cBhvr>
                                        <p:cTn id="44" dur="500"/>
                                        <p:tgtEl>
                                          <p:spTgt spid="75"/>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ntr" presetSubtype="16" fill="hold" nodeType="clickEffect">
                                  <p:stCondLst>
                                    <p:cond delay="0"/>
                                  </p:stCondLst>
                                  <p:childTnLst>
                                    <p:set>
                                      <p:cBhvr>
                                        <p:cTn id="48" dur="1" fill="hold">
                                          <p:stCondLst>
                                            <p:cond delay="0"/>
                                          </p:stCondLst>
                                        </p:cTn>
                                        <p:tgtEl>
                                          <p:spTgt spid="6"/>
                                        </p:tgtEl>
                                        <p:attrNameLst>
                                          <p:attrName>style.visibility</p:attrName>
                                        </p:attrNameLst>
                                      </p:cBhvr>
                                      <p:to>
                                        <p:strVal val="visible"/>
                                      </p:to>
                                    </p:set>
                                    <p:anim calcmode="lin" valueType="num">
                                      <p:cBhvr>
                                        <p:cTn id="49" dur="500" fill="hold"/>
                                        <p:tgtEl>
                                          <p:spTgt spid="6"/>
                                        </p:tgtEl>
                                        <p:attrNameLst>
                                          <p:attrName>ppt_w</p:attrName>
                                        </p:attrNameLst>
                                      </p:cBhvr>
                                      <p:tavLst>
                                        <p:tav tm="0">
                                          <p:val>
                                            <p:fltVal val="0"/>
                                          </p:val>
                                        </p:tav>
                                        <p:tav tm="100000">
                                          <p:val>
                                            <p:strVal val="#ppt_w"/>
                                          </p:val>
                                        </p:tav>
                                      </p:tavLst>
                                    </p:anim>
                                    <p:anim calcmode="lin" valueType="num">
                                      <p:cBhvr>
                                        <p:cTn id="50" dur="500" fill="hold"/>
                                        <p:tgtEl>
                                          <p:spTgt spid="6"/>
                                        </p:tgtEl>
                                        <p:attrNameLst>
                                          <p:attrName>ppt_h</p:attrName>
                                        </p:attrNameLst>
                                      </p:cBhvr>
                                      <p:tavLst>
                                        <p:tav tm="0">
                                          <p:val>
                                            <p:fltVal val="0"/>
                                          </p:val>
                                        </p:tav>
                                        <p:tav tm="100000">
                                          <p:val>
                                            <p:strVal val="#ppt_h"/>
                                          </p:val>
                                        </p:tav>
                                      </p:tavLst>
                                    </p:anim>
                                    <p:animEffect transition="in" filter="fade">
                                      <p:cBhvr>
                                        <p:cTn id="51" dur="500"/>
                                        <p:tgtEl>
                                          <p:spTgt spid="6"/>
                                        </p:tgtEl>
                                      </p:cBhvr>
                                    </p:animEffect>
                                  </p:childTnLst>
                                </p:cTn>
                              </p:par>
                              <p:par>
                                <p:cTn id="52" presetID="2" presetClass="entr" presetSubtype="2" fill="hold" nodeType="withEffect">
                                  <p:stCondLst>
                                    <p:cond delay="0"/>
                                  </p:stCondLst>
                                  <p:childTnLst>
                                    <p:set>
                                      <p:cBhvr>
                                        <p:cTn id="53" dur="1" fill="hold">
                                          <p:stCondLst>
                                            <p:cond delay="0"/>
                                          </p:stCondLst>
                                        </p:cTn>
                                        <p:tgtEl>
                                          <p:spTgt spid="204"/>
                                        </p:tgtEl>
                                        <p:attrNameLst>
                                          <p:attrName>style.visibility</p:attrName>
                                        </p:attrNameLst>
                                      </p:cBhvr>
                                      <p:to>
                                        <p:strVal val="visible"/>
                                      </p:to>
                                    </p:set>
                                    <p:anim calcmode="lin" valueType="num">
                                      <p:cBhvr additive="base">
                                        <p:cTn id="54" dur="500" fill="hold"/>
                                        <p:tgtEl>
                                          <p:spTgt spid="204"/>
                                        </p:tgtEl>
                                        <p:attrNameLst>
                                          <p:attrName>ppt_x</p:attrName>
                                        </p:attrNameLst>
                                      </p:cBhvr>
                                      <p:tavLst>
                                        <p:tav tm="0">
                                          <p:val>
                                            <p:strVal val="1+#ppt_w/2"/>
                                          </p:val>
                                        </p:tav>
                                        <p:tav tm="100000">
                                          <p:val>
                                            <p:strVal val="#ppt_x"/>
                                          </p:val>
                                        </p:tav>
                                      </p:tavLst>
                                    </p:anim>
                                    <p:anim calcmode="lin" valueType="num">
                                      <p:cBhvr additive="base">
                                        <p:cTn id="55" dur="500" fill="hold"/>
                                        <p:tgtEl>
                                          <p:spTgt spid="204"/>
                                        </p:tgtEl>
                                        <p:attrNameLst>
                                          <p:attrName>ppt_y</p:attrName>
                                        </p:attrNameLst>
                                      </p:cBhvr>
                                      <p:tavLst>
                                        <p:tav tm="0">
                                          <p:val>
                                            <p:strVal val="#ppt_y"/>
                                          </p:val>
                                        </p:tav>
                                        <p:tav tm="100000">
                                          <p:val>
                                            <p:strVal val="#ppt_y"/>
                                          </p:val>
                                        </p:tav>
                                      </p:tavLst>
                                    </p:anim>
                                  </p:childTnLst>
                                </p:cTn>
                              </p:par>
                              <p:par>
                                <p:cTn id="56" presetID="2" presetClass="entr" presetSubtype="2" fill="hold" nodeType="withEffect">
                                  <p:stCondLst>
                                    <p:cond delay="0"/>
                                  </p:stCondLst>
                                  <p:childTnLst>
                                    <p:set>
                                      <p:cBhvr>
                                        <p:cTn id="57" dur="1" fill="hold">
                                          <p:stCondLst>
                                            <p:cond delay="0"/>
                                          </p:stCondLst>
                                        </p:cTn>
                                        <p:tgtEl>
                                          <p:spTgt spid="210"/>
                                        </p:tgtEl>
                                        <p:attrNameLst>
                                          <p:attrName>style.visibility</p:attrName>
                                        </p:attrNameLst>
                                      </p:cBhvr>
                                      <p:to>
                                        <p:strVal val="visible"/>
                                      </p:to>
                                    </p:set>
                                    <p:anim calcmode="lin" valueType="num">
                                      <p:cBhvr additive="base">
                                        <p:cTn id="58" dur="500" fill="hold"/>
                                        <p:tgtEl>
                                          <p:spTgt spid="210"/>
                                        </p:tgtEl>
                                        <p:attrNameLst>
                                          <p:attrName>ppt_x</p:attrName>
                                        </p:attrNameLst>
                                      </p:cBhvr>
                                      <p:tavLst>
                                        <p:tav tm="0">
                                          <p:val>
                                            <p:strVal val="1+#ppt_w/2"/>
                                          </p:val>
                                        </p:tav>
                                        <p:tav tm="100000">
                                          <p:val>
                                            <p:strVal val="#ppt_x"/>
                                          </p:val>
                                        </p:tav>
                                      </p:tavLst>
                                    </p:anim>
                                    <p:anim calcmode="lin" valueType="num">
                                      <p:cBhvr additive="base">
                                        <p:cTn id="59" dur="500" fill="hold"/>
                                        <p:tgtEl>
                                          <p:spTgt spid="210"/>
                                        </p:tgtEl>
                                        <p:attrNameLst>
                                          <p:attrName>ppt_y</p:attrName>
                                        </p:attrNameLst>
                                      </p:cBhvr>
                                      <p:tavLst>
                                        <p:tav tm="0">
                                          <p:val>
                                            <p:strVal val="#ppt_y"/>
                                          </p:val>
                                        </p:tav>
                                        <p:tav tm="100000">
                                          <p:val>
                                            <p:strVal val="#ppt_y"/>
                                          </p:val>
                                        </p:tav>
                                      </p:tavLst>
                                    </p:anim>
                                  </p:childTnLst>
                                </p:cTn>
                              </p:par>
                              <p:par>
                                <p:cTn id="60" presetID="2" presetClass="entr" presetSubtype="2" fill="hold" nodeType="withEffect">
                                  <p:stCondLst>
                                    <p:cond delay="0"/>
                                  </p:stCondLst>
                                  <p:childTnLst>
                                    <p:set>
                                      <p:cBhvr>
                                        <p:cTn id="61" dur="1" fill="hold">
                                          <p:stCondLst>
                                            <p:cond delay="0"/>
                                          </p:stCondLst>
                                        </p:cTn>
                                        <p:tgtEl>
                                          <p:spTgt spid="213"/>
                                        </p:tgtEl>
                                        <p:attrNameLst>
                                          <p:attrName>style.visibility</p:attrName>
                                        </p:attrNameLst>
                                      </p:cBhvr>
                                      <p:to>
                                        <p:strVal val="visible"/>
                                      </p:to>
                                    </p:set>
                                    <p:anim calcmode="lin" valueType="num">
                                      <p:cBhvr additive="base">
                                        <p:cTn id="62" dur="500" fill="hold"/>
                                        <p:tgtEl>
                                          <p:spTgt spid="213"/>
                                        </p:tgtEl>
                                        <p:attrNameLst>
                                          <p:attrName>ppt_x</p:attrName>
                                        </p:attrNameLst>
                                      </p:cBhvr>
                                      <p:tavLst>
                                        <p:tav tm="0">
                                          <p:val>
                                            <p:strVal val="1+#ppt_w/2"/>
                                          </p:val>
                                        </p:tav>
                                        <p:tav tm="100000">
                                          <p:val>
                                            <p:strVal val="#ppt_x"/>
                                          </p:val>
                                        </p:tav>
                                      </p:tavLst>
                                    </p:anim>
                                    <p:anim calcmode="lin" valueType="num">
                                      <p:cBhvr additive="base">
                                        <p:cTn id="63" dur="500" fill="hold"/>
                                        <p:tgtEl>
                                          <p:spTgt spid="213"/>
                                        </p:tgtEl>
                                        <p:attrNameLst>
                                          <p:attrName>ppt_y</p:attrName>
                                        </p:attrNameLst>
                                      </p:cBhvr>
                                      <p:tavLst>
                                        <p:tav tm="0">
                                          <p:val>
                                            <p:strVal val="#ppt_y"/>
                                          </p:val>
                                        </p:tav>
                                        <p:tav tm="100000">
                                          <p:val>
                                            <p:strVal val="#ppt_y"/>
                                          </p:val>
                                        </p:tav>
                                      </p:tavLst>
                                    </p:anim>
                                  </p:childTnLst>
                                </p:cTn>
                              </p:par>
                              <p:par>
                                <p:cTn id="64" presetID="2" presetClass="entr" presetSubtype="2" fill="hold" nodeType="withEffect">
                                  <p:stCondLst>
                                    <p:cond delay="0"/>
                                  </p:stCondLst>
                                  <p:childTnLst>
                                    <p:set>
                                      <p:cBhvr>
                                        <p:cTn id="65" dur="1" fill="hold">
                                          <p:stCondLst>
                                            <p:cond delay="0"/>
                                          </p:stCondLst>
                                        </p:cTn>
                                        <p:tgtEl>
                                          <p:spTgt spid="216"/>
                                        </p:tgtEl>
                                        <p:attrNameLst>
                                          <p:attrName>style.visibility</p:attrName>
                                        </p:attrNameLst>
                                      </p:cBhvr>
                                      <p:to>
                                        <p:strVal val="visible"/>
                                      </p:to>
                                    </p:set>
                                    <p:anim calcmode="lin" valueType="num">
                                      <p:cBhvr additive="base">
                                        <p:cTn id="66" dur="500" fill="hold"/>
                                        <p:tgtEl>
                                          <p:spTgt spid="216"/>
                                        </p:tgtEl>
                                        <p:attrNameLst>
                                          <p:attrName>ppt_x</p:attrName>
                                        </p:attrNameLst>
                                      </p:cBhvr>
                                      <p:tavLst>
                                        <p:tav tm="0">
                                          <p:val>
                                            <p:strVal val="1+#ppt_w/2"/>
                                          </p:val>
                                        </p:tav>
                                        <p:tav tm="100000">
                                          <p:val>
                                            <p:strVal val="#ppt_x"/>
                                          </p:val>
                                        </p:tav>
                                      </p:tavLst>
                                    </p:anim>
                                    <p:anim calcmode="lin" valueType="num">
                                      <p:cBhvr additive="base">
                                        <p:cTn id="67" dur="500" fill="hold"/>
                                        <p:tgtEl>
                                          <p:spTgt spid="2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568443" y="319365"/>
            <a:ext cx="3809921" cy="420564"/>
            <a:chOff x="568442" y="319364"/>
            <a:chExt cx="3809924" cy="420565"/>
          </a:xfrm>
        </p:grpSpPr>
        <p:sp>
          <p:nvSpPr>
            <p:cNvPr id="151" name="文本框 23"/>
            <p:cNvSpPr txBox="1"/>
            <p:nvPr/>
          </p:nvSpPr>
          <p:spPr>
            <a:xfrm>
              <a:off x="665958" y="319364"/>
              <a:ext cx="1909498" cy="420565"/>
            </a:xfrm>
            <a:prstGeom prst="rect">
              <a:avLst/>
            </a:prstGeom>
            <a:noFill/>
          </p:spPr>
          <p:txBody>
            <a:bodyPr wrap="none" rtlCol="0">
              <a:spAutoFit/>
            </a:bodyPr>
            <a:lstStyle/>
            <a:p>
              <a:r>
                <a:rPr lang="zh-CN" altLang="en-US" sz="2135" dirty="0">
                  <a:solidFill>
                    <a:schemeClr val="bg1"/>
                  </a:solidFill>
                  <a:latin typeface="+mj-ea"/>
                  <a:ea typeface="+mj-ea"/>
                </a:rPr>
                <a:t>标题文字内容 </a:t>
              </a:r>
              <a:endParaRPr lang="zh-CN" altLang="en-US" sz="2135" dirty="0">
                <a:solidFill>
                  <a:schemeClr val="bg1"/>
                </a:solidFill>
                <a:latin typeface="+mj-ea"/>
                <a:ea typeface="+mj-ea"/>
              </a:endParaRP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sp>
          <p:nvSpPr>
            <p:cNvPr id="153" name="文本框 23"/>
            <p:cNvSpPr txBox="1"/>
            <p:nvPr/>
          </p:nvSpPr>
          <p:spPr>
            <a:xfrm>
              <a:off x="2306003" y="429775"/>
              <a:ext cx="2072363" cy="297455"/>
            </a:xfrm>
            <a:prstGeom prst="rect">
              <a:avLst/>
            </a:prstGeom>
            <a:noFill/>
          </p:spPr>
          <p:txBody>
            <a:bodyPr wrap="none" rtlCol="0">
              <a:spAutoFit/>
            </a:bodyPr>
            <a:lstStyle/>
            <a:p>
              <a:r>
                <a:rPr lang="en-US" altLang="zh-CN" sz="1335" dirty="0">
                  <a:solidFill>
                    <a:schemeClr val="bg1"/>
                  </a:solidFill>
                  <a:latin typeface="+mj-ea"/>
                  <a:ea typeface="+mj-ea"/>
                </a:rPr>
                <a:t>  Click here to add Title</a:t>
              </a:r>
              <a:endParaRPr lang="zh-CN" altLang="en-US" sz="1335" dirty="0">
                <a:solidFill>
                  <a:schemeClr val="bg1"/>
                </a:solidFill>
                <a:latin typeface="+mj-ea"/>
                <a:ea typeface="+mj-ea"/>
              </a:endParaRPr>
            </a:p>
          </p:txBody>
        </p:sp>
      </p:grpSp>
      <p:grpSp>
        <p:nvGrpSpPr>
          <p:cNvPr id="13" name="组合 12"/>
          <p:cNvGrpSpPr/>
          <p:nvPr/>
        </p:nvGrpSpPr>
        <p:grpSpPr>
          <a:xfrm>
            <a:off x="4626185" y="1513709"/>
            <a:ext cx="5787816" cy="1481952"/>
            <a:chOff x="3083409" y="1115202"/>
            <a:chExt cx="4536591" cy="1161580"/>
          </a:xfrm>
        </p:grpSpPr>
        <p:sp>
          <p:nvSpPr>
            <p:cNvPr id="137" name="矩形 136"/>
            <p:cNvSpPr/>
            <p:nvPr/>
          </p:nvSpPr>
          <p:spPr>
            <a:xfrm>
              <a:off x="3083409" y="1265102"/>
              <a:ext cx="4460391" cy="1011680"/>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38" name="矩形 137"/>
            <p:cNvSpPr/>
            <p:nvPr/>
          </p:nvSpPr>
          <p:spPr>
            <a:xfrm>
              <a:off x="3666699" y="1115202"/>
              <a:ext cx="3286019" cy="325115"/>
            </a:xfrm>
            <a:prstGeom prst="rect">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r>
                <a:rPr lang="zh-CN" altLang="en-US" sz="2135" dirty="0">
                  <a:solidFill>
                    <a:schemeClr val="bg1"/>
                  </a:solidFill>
                </a:rPr>
                <a:t>点击添加标题</a:t>
              </a:r>
              <a:endParaRPr lang="zh-CN" altLang="en-US" sz="2135" dirty="0">
                <a:solidFill>
                  <a:schemeClr val="bg1"/>
                </a:solidFill>
              </a:endParaRPr>
            </a:p>
          </p:txBody>
        </p:sp>
        <p:sp>
          <p:nvSpPr>
            <p:cNvPr id="143" name="TextBox 142"/>
            <p:cNvSpPr txBox="1"/>
            <p:nvPr/>
          </p:nvSpPr>
          <p:spPr>
            <a:xfrm>
              <a:off x="3234883" y="1468726"/>
              <a:ext cx="4385117" cy="675507"/>
            </a:xfrm>
            <a:prstGeom prst="rect">
              <a:avLst/>
            </a:prstGeom>
            <a:noFill/>
          </p:spPr>
          <p:txBody>
            <a:bodyPr wrap="square" lIns="121963" tIns="60981" rIns="121963" bIns="60981" rtlCol="0">
              <a:spAutoFit/>
            </a:bodyPr>
            <a:lstStyle/>
            <a:p>
              <a:r>
                <a:rPr lang="zh-CN" altLang="en-US" sz="1200" dirty="0">
                  <a:solidFill>
                    <a:schemeClr val="accent5"/>
                  </a:solidFill>
                  <a:latin typeface="+mj-ea"/>
                </a:rPr>
                <a:t>单击此处添加文本单击此处添加文本单击此处添加文本单击此处添加文本</a:t>
              </a:r>
              <a:endParaRPr lang="en-US" altLang="zh-CN" sz="1200" dirty="0">
                <a:solidFill>
                  <a:schemeClr val="accent5"/>
                </a:solidFill>
                <a:latin typeface="+mj-ea"/>
              </a:endParaRPr>
            </a:p>
            <a:p>
              <a:r>
                <a:rPr lang="zh-CN" altLang="en-US" sz="1200" dirty="0">
                  <a:solidFill>
                    <a:schemeClr val="accent5"/>
                  </a:solidFill>
                  <a:latin typeface="+mj-ea"/>
                </a:rPr>
                <a:t>单击此处添加文本单击此处添加文本单击此处添加文本单击此处添加文本</a:t>
              </a:r>
              <a:endParaRPr lang="en-US" altLang="zh-CN" sz="1200" dirty="0">
                <a:solidFill>
                  <a:schemeClr val="accent5"/>
                </a:solidFill>
                <a:latin typeface="+mj-ea"/>
              </a:endParaRPr>
            </a:p>
            <a:p>
              <a:r>
                <a:rPr lang="zh-CN" altLang="en-US" sz="1200" dirty="0">
                  <a:solidFill>
                    <a:schemeClr val="accent5"/>
                  </a:solidFill>
                  <a:latin typeface="+mj-ea"/>
                </a:rPr>
                <a:t>单击此处添加文本单击此处添加文本单击此处添加文本单击此处添加文本</a:t>
              </a:r>
              <a:endParaRPr lang="en-US" altLang="zh-CN" sz="1200" dirty="0">
                <a:solidFill>
                  <a:schemeClr val="accent5"/>
                </a:solidFill>
                <a:latin typeface="+mj-ea"/>
              </a:endParaRPr>
            </a:p>
            <a:p>
              <a:endParaRPr lang="en-US" altLang="zh-CN" sz="1200" dirty="0">
                <a:solidFill>
                  <a:schemeClr val="accent5"/>
                </a:solidFill>
                <a:latin typeface="+mj-ea"/>
              </a:endParaRPr>
            </a:p>
          </p:txBody>
        </p:sp>
      </p:grpSp>
      <p:cxnSp>
        <p:nvCxnSpPr>
          <p:cNvPr id="140" name="直接箭头连接符 139"/>
          <p:cNvCxnSpPr>
            <a:stCxn id="139" idx="5"/>
            <a:endCxn id="137" idx="1"/>
          </p:cNvCxnSpPr>
          <p:nvPr/>
        </p:nvCxnSpPr>
        <p:spPr>
          <a:xfrm flipV="1">
            <a:off x="2714157" y="2350307"/>
            <a:ext cx="1912031" cy="758917"/>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41" name="直接箭头连接符 140"/>
          <p:cNvCxnSpPr>
            <a:stCxn id="139" idx="0"/>
            <a:endCxn id="185" idx="1"/>
          </p:cNvCxnSpPr>
          <p:nvPr/>
        </p:nvCxnSpPr>
        <p:spPr>
          <a:xfrm>
            <a:off x="3130293" y="3941499"/>
            <a:ext cx="1495895" cy="26296"/>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42" name="直接箭头连接符 141"/>
          <p:cNvCxnSpPr>
            <a:stCxn id="139" idx="1"/>
            <a:endCxn id="251" idx="1"/>
          </p:cNvCxnSpPr>
          <p:nvPr/>
        </p:nvCxnSpPr>
        <p:spPr>
          <a:xfrm>
            <a:off x="2714157" y="4773773"/>
            <a:ext cx="1912031" cy="819300"/>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grpSp>
        <p:nvGrpSpPr>
          <p:cNvPr id="12" name="组合 11"/>
          <p:cNvGrpSpPr/>
          <p:nvPr/>
        </p:nvGrpSpPr>
        <p:grpSpPr>
          <a:xfrm>
            <a:off x="1199865" y="3109225"/>
            <a:ext cx="1930427" cy="1664547"/>
            <a:chOff x="540674" y="2478267"/>
            <a:chExt cx="1205922" cy="1039829"/>
          </a:xfrm>
        </p:grpSpPr>
        <p:sp>
          <p:nvSpPr>
            <p:cNvPr id="139" name="六边形 138"/>
            <p:cNvSpPr/>
            <p:nvPr/>
          </p:nvSpPr>
          <p:spPr>
            <a:xfrm>
              <a:off x="540674" y="2478267"/>
              <a:ext cx="1205922" cy="1039829"/>
            </a:xfrm>
            <a:prstGeom prst="hexagon">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mj-ea"/>
                <a:ea typeface="+mj-ea"/>
              </a:endParaRPr>
            </a:p>
          </p:txBody>
        </p:sp>
        <p:sp>
          <p:nvSpPr>
            <p:cNvPr id="183" name="六边形 182"/>
            <p:cNvSpPr/>
            <p:nvPr/>
          </p:nvSpPr>
          <p:spPr>
            <a:xfrm>
              <a:off x="662776" y="2583551"/>
              <a:ext cx="961719" cy="829261"/>
            </a:xfrm>
            <a:prstGeom prst="hexagon">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r>
                <a:rPr lang="zh-CN" altLang="en-US" sz="2400" dirty="0">
                  <a:solidFill>
                    <a:schemeClr val="bg1"/>
                  </a:solidFill>
                </a:rPr>
                <a:t>标题</a:t>
              </a:r>
              <a:endParaRPr lang="zh-CN" altLang="en-US" sz="2400" dirty="0">
                <a:solidFill>
                  <a:schemeClr val="bg1"/>
                </a:solidFill>
              </a:endParaRPr>
            </a:p>
          </p:txBody>
        </p:sp>
      </p:grpSp>
      <p:grpSp>
        <p:nvGrpSpPr>
          <p:cNvPr id="184" name="组合 183"/>
          <p:cNvGrpSpPr/>
          <p:nvPr/>
        </p:nvGrpSpPr>
        <p:grpSpPr>
          <a:xfrm>
            <a:off x="4626185" y="3131197"/>
            <a:ext cx="5787816" cy="1481952"/>
            <a:chOff x="3083409" y="1115202"/>
            <a:chExt cx="4536591" cy="1161580"/>
          </a:xfrm>
        </p:grpSpPr>
        <p:sp>
          <p:nvSpPr>
            <p:cNvPr id="185" name="矩形 184"/>
            <p:cNvSpPr/>
            <p:nvPr/>
          </p:nvSpPr>
          <p:spPr>
            <a:xfrm>
              <a:off x="3083409" y="1265102"/>
              <a:ext cx="4460391" cy="1011680"/>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86" name="矩形 185"/>
            <p:cNvSpPr/>
            <p:nvPr/>
          </p:nvSpPr>
          <p:spPr>
            <a:xfrm>
              <a:off x="3666699" y="1115202"/>
              <a:ext cx="3286019" cy="325115"/>
            </a:xfrm>
            <a:prstGeom prst="rect">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r>
                <a:rPr lang="zh-CN" altLang="en-US" sz="2135" dirty="0">
                  <a:solidFill>
                    <a:schemeClr val="bg1"/>
                  </a:solidFill>
                </a:rPr>
                <a:t>点击添加标题</a:t>
              </a:r>
              <a:endParaRPr lang="zh-CN" altLang="en-US" sz="2135" dirty="0">
                <a:solidFill>
                  <a:schemeClr val="bg1"/>
                </a:solidFill>
              </a:endParaRPr>
            </a:p>
          </p:txBody>
        </p:sp>
        <p:sp>
          <p:nvSpPr>
            <p:cNvPr id="187" name="TextBox 186"/>
            <p:cNvSpPr txBox="1"/>
            <p:nvPr/>
          </p:nvSpPr>
          <p:spPr>
            <a:xfrm>
              <a:off x="3234883" y="1468726"/>
              <a:ext cx="4385117" cy="675507"/>
            </a:xfrm>
            <a:prstGeom prst="rect">
              <a:avLst/>
            </a:prstGeom>
            <a:noFill/>
          </p:spPr>
          <p:txBody>
            <a:bodyPr wrap="square" lIns="121963" tIns="60981" rIns="121963" bIns="60981" rtlCol="0">
              <a:spAutoFit/>
            </a:bodyPr>
            <a:lstStyle/>
            <a:p>
              <a:r>
                <a:rPr lang="zh-CN" altLang="en-US" sz="1200" dirty="0">
                  <a:solidFill>
                    <a:schemeClr val="accent5"/>
                  </a:solidFill>
                  <a:latin typeface="+mj-ea"/>
                </a:rPr>
                <a:t>单击此处添加文本单击此处添加文本单击此处添加文本单击此处添加文本</a:t>
              </a:r>
              <a:endParaRPr lang="en-US" altLang="zh-CN" sz="1200" dirty="0">
                <a:solidFill>
                  <a:schemeClr val="accent5"/>
                </a:solidFill>
                <a:latin typeface="+mj-ea"/>
              </a:endParaRPr>
            </a:p>
            <a:p>
              <a:r>
                <a:rPr lang="zh-CN" altLang="en-US" sz="1200" dirty="0">
                  <a:solidFill>
                    <a:schemeClr val="accent5"/>
                  </a:solidFill>
                  <a:latin typeface="+mj-ea"/>
                </a:rPr>
                <a:t>单击此处添加文本单击此处添加文本单击此处添加文本单击此处添加文本</a:t>
              </a:r>
              <a:endParaRPr lang="en-US" altLang="zh-CN" sz="1200" dirty="0">
                <a:solidFill>
                  <a:schemeClr val="accent5"/>
                </a:solidFill>
                <a:latin typeface="+mj-ea"/>
              </a:endParaRPr>
            </a:p>
            <a:p>
              <a:r>
                <a:rPr lang="zh-CN" altLang="en-US" sz="1200" dirty="0">
                  <a:solidFill>
                    <a:schemeClr val="accent5"/>
                  </a:solidFill>
                  <a:latin typeface="+mj-ea"/>
                </a:rPr>
                <a:t>单击此处添加文本单击此处添加文本单击此处添加文本单击此处添加文本</a:t>
              </a:r>
              <a:endParaRPr lang="en-US" altLang="zh-CN" sz="1200" dirty="0">
                <a:solidFill>
                  <a:schemeClr val="accent5"/>
                </a:solidFill>
                <a:latin typeface="+mj-ea"/>
              </a:endParaRPr>
            </a:p>
            <a:p>
              <a:endParaRPr lang="en-US" altLang="zh-CN" sz="1200" dirty="0">
                <a:solidFill>
                  <a:schemeClr val="accent5"/>
                </a:solidFill>
                <a:latin typeface="+mj-ea"/>
              </a:endParaRPr>
            </a:p>
          </p:txBody>
        </p:sp>
      </p:grpSp>
      <p:grpSp>
        <p:nvGrpSpPr>
          <p:cNvPr id="250" name="组合 249"/>
          <p:cNvGrpSpPr/>
          <p:nvPr/>
        </p:nvGrpSpPr>
        <p:grpSpPr>
          <a:xfrm>
            <a:off x="4626185" y="4756475"/>
            <a:ext cx="5787816" cy="1481952"/>
            <a:chOff x="3083409" y="1115202"/>
            <a:chExt cx="4536591" cy="1161580"/>
          </a:xfrm>
        </p:grpSpPr>
        <p:sp>
          <p:nvSpPr>
            <p:cNvPr id="251" name="矩形 250"/>
            <p:cNvSpPr/>
            <p:nvPr/>
          </p:nvSpPr>
          <p:spPr>
            <a:xfrm>
              <a:off x="3083409" y="1265102"/>
              <a:ext cx="4460391" cy="1011680"/>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252" name="矩形 251"/>
            <p:cNvSpPr/>
            <p:nvPr/>
          </p:nvSpPr>
          <p:spPr>
            <a:xfrm>
              <a:off x="3666699" y="1115202"/>
              <a:ext cx="3286019" cy="325115"/>
            </a:xfrm>
            <a:prstGeom prst="rect">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r>
                <a:rPr lang="zh-CN" altLang="en-US" sz="2135" dirty="0">
                  <a:solidFill>
                    <a:schemeClr val="bg1"/>
                  </a:solidFill>
                </a:rPr>
                <a:t>点击添加标题</a:t>
              </a:r>
              <a:endParaRPr lang="zh-CN" altLang="en-US" sz="2135" dirty="0">
                <a:solidFill>
                  <a:schemeClr val="bg1"/>
                </a:solidFill>
              </a:endParaRPr>
            </a:p>
          </p:txBody>
        </p:sp>
        <p:sp>
          <p:nvSpPr>
            <p:cNvPr id="253" name="TextBox 252"/>
            <p:cNvSpPr txBox="1"/>
            <p:nvPr/>
          </p:nvSpPr>
          <p:spPr>
            <a:xfrm>
              <a:off x="3234883" y="1468726"/>
              <a:ext cx="4385117" cy="675507"/>
            </a:xfrm>
            <a:prstGeom prst="rect">
              <a:avLst/>
            </a:prstGeom>
            <a:noFill/>
          </p:spPr>
          <p:txBody>
            <a:bodyPr wrap="square" lIns="121963" tIns="60981" rIns="121963" bIns="60981" rtlCol="0">
              <a:spAutoFit/>
            </a:bodyPr>
            <a:lstStyle/>
            <a:p>
              <a:r>
                <a:rPr lang="zh-CN" altLang="en-US" sz="1200" dirty="0">
                  <a:solidFill>
                    <a:schemeClr val="accent5"/>
                  </a:solidFill>
                  <a:latin typeface="+mj-ea"/>
                </a:rPr>
                <a:t>单击此处添加文本单击此处添加文本单击此处添加文本单击此处添加文本</a:t>
              </a:r>
              <a:endParaRPr lang="en-US" altLang="zh-CN" sz="1200" dirty="0">
                <a:solidFill>
                  <a:schemeClr val="accent5"/>
                </a:solidFill>
                <a:latin typeface="+mj-ea"/>
              </a:endParaRPr>
            </a:p>
            <a:p>
              <a:r>
                <a:rPr lang="zh-CN" altLang="en-US" sz="1200" dirty="0">
                  <a:solidFill>
                    <a:schemeClr val="accent5"/>
                  </a:solidFill>
                  <a:latin typeface="+mj-ea"/>
                </a:rPr>
                <a:t>单击此处添加文本单击此处添加文本单击此处添加文本单击此处添加文本</a:t>
              </a:r>
              <a:endParaRPr lang="en-US" altLang="zh-CN" sz="1200" dirty="0">
                <a:solidFill>
                  <a:schemeClr val="accent5"/>
                </a:solidFill>
                <a:latin typeface="+mj-ea"/>
              </a:endParaRPr>
            </a:p>
            <a:p>
              <a:r>
                <a:rPr lang="zh-CN" altLang="en-US" sz="1200" dirty="0">
                  <a:solidFill>
                    <a:schemeClr val="accent5"/>
                  </a:solidFill>
                  <a:latin typeface="+mj-ea"/>
                </a:rPr>
                <a:t>单击此处添加文本单击此处添加文本单击此处添加文本单击此处添加文本</a:t>
              </a:r>
              <a:endParaRPr lang="en-US" altLang="zh-CN" sz="1200" dirty="0">
                <a:solidFill>
                  <a:schemeClr val="accent5"/>
                </a:solidFill>
                <a:latin typeface="+mj-ea"/>
              </a:endParaRPr>
            </a:p>
            <a:p>
              <a:endParaRPr lang="en-US" altLang="zh-CN" sz="1200" dirty="0">
                <a:solidFill>
                  <a:schemeClr val="accent5"/>
                </a:solidFill>
                <a:latin typeface="+mj-ea"/>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500" fill="hold"/>
                                        <p:tgtEl>
                                          <p:spTgt spid="12"/>
                                        </p:tgtEl>
                                        <p:attrNameLst>
                                          <p:attrName>ppt_w</p:attrName>
                                        </p:attrNameLst>
                                      </p:cBhvr>
                                      <p:tavLst>
                                        <p:tav tm="0">
                                          <p:val>
                                            <p:fltVal val="0"/>
                                          </p:val>
                                        </p:tav>
                                        <p:tav tm="100000">
                                          <p:val>
                                            <p:strVal val="#ppt_w"/>
                                          </p:val>
                                        </p:tav>
                                      </p:tavLst>
                                    </p:anim>
                                    <p:anim calcmode="lin" valueType="num">
                                      <p:cBhvr>
                                        <p:cTn id="14" dur="500" fill="hold"/>
                                        <p:tgtEl>
                                          <p:spTgt spid="12"/>
                                        </p:tgtEl>
                                        <p:attrNameLst>
                                          <p:attrName>ppt_h</p:attrName>
                                        </p:attrNameLst>
                                      </p:cBhvr>
                                      <p:tavLst>
                                        <p:tav tm="0">
                                          <p:val>
                                            <p:fltVal val="0"/>
                                          </p:val>
                                        </p:tav>
                                        <p:tav tm="100000">
                                          <p:val>
                                            <p:strVal val="#ppt_h"/>
                                          </p:val>
                                        </p:tav>
                                      </p:tavLst>
                                    </p:anim>
                                    <p:animEffect transition="in" filter="fade">
                                      <p:cBhvr>
                                        <p:cTn id="15" dur="500"/>
                                        <p:tgtEl>
                                          <p:spTgt spid="12"/>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140"/>
                                        </p:tgtEl>
                                        <p:attrNameLst>
                                          <p:attrName>style.visibility</p:attrName>
                                        </p:attrNameLst>
                                      </p:cBhvr>
                                      <p:to>
                                        <p:strVal val="visible"/>
                                      </p:to>
                                    </p:set>
                                    <p:animEffect transition="in" filter="wipe(left)">
                                      <p:cBhvr>
                                        <p:cTn id="20" dur="500"/>
                                        <p:tgtEl>
                                          <p:spTgt spid="140"/>
                                        </p:tgtEl>
                                      </p:cBhvr>
                                    </p:animEffect>
                                  </p:childTnLst>
                                </p:cTn>
                              </p:par>
                              <p:par>
                                <p:cTn id="21" presetID="22" presetClass="entr" presetSubtype="8" fill="hold" nodeType="withEffect">
                                  <p:stCondLst>
                                    <p:cond delay="0"/>
                                  </p:stCondLst>
                                  <p:childTnLst>
                                    <p:set>
                                      <p:cBhvr>
                                        <p:cTn id="22" dur="1" fill="hold">
                                          <p:stCondLst>
                                            <p:cond delay="0"/>
                                          </p:stCondLst>
                                        </p:cTn>
                                        <p:tgtEl>
                                          <p:spTgt spid="141"/>
                                        </p:tgtEl>
                                        <p:attrNameLst>
                                          <p:attrName>style.visibility</p:attrName>
                                        </p:attrNameLst>
                                      </p:cBhvr>
                                      <p:to>
                                        <p:strVal val="visible"/>
                                      </p:to>
                                    </p:set>
                                    <p:animEffect transition="in" filter="wipe(left)">
                                      <p:cBhvr>
                                        <p:cTn id="23" dur="500"/>
                                        <p:tgtEl>
                                          <p:spTgt spid="141"/>
                                        </p:tgtEl>
                                      </p:cBhvr>
                                    </p:animEffect>
                                  </p:childTnLst>
                                </p:cTn>
                              </p:par>
                              <p:par>
                                <p:cTn id="24" presetID="22" presetClass="entr" presetSubtype="8" fill="hold" nodeType="withEffect">
                                  <p:stCondLst>
                                    <p:cond delay="0"/>
                                  </p:stCondLst>
                                  <p:childTnLst>
                                    <p:set>
                                      <p:cBhvr>
                                        <p:cTn id="25" dur="1" fill="hold">
                                          <p:stCondLst>
                                            <p:cond delay="0"/>
                                          </p:stCondLst>
                                        </p:cTn>
                                        <p:tgtEl>
                                          <p:spTgt spid="142"/>
                                        </p:tgtEl>
                                        <p:attrNameLst>
                                          <p:attrName>style.visibility</p:attrName>
                                        </p:attrNameLst>
                                      </p:cBhvr>
                                      <p:to>
                                        <p:strVal val="visible"/>
                                      </p:to>
                                    </p:set>
                                    <p:animEffect transition="in" filter="wipe(left)">
                                      <p:cBhvr>
                                        <p:cTn id="26" dur="500"/>
                                        <p:tgtEl>
                                          <p:spTgt spid="142"/>
                                        </p:tgtEl>
                                      </p:cBhvr>
                                    </p:animEffect>
                                  </p:childTnLst>
                                </p:cTn>
                              </p:par>
                            </p:childTnLst>
                          </p:cTn>
                        </p:par>
                        <p:par>
                          <p:cTn id="27" fill="hold">
                            <p:stCondLst>
                              <p:cond delay="500"/>
                            </p:stCondLst>
                            <p:childTnLst>
                              <p:par>
                                <p:cTn id="28" presetID="2" presetClass="entr" presetSubtype="2" fill="hold" nodeType="after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additive="base">
                                        <p:cTn id="30" dur="500" fill="hold"/>
                                        <p:tgtEl>
                                          <p:spTgt spid="13"/>
                                        </p:tgtEl>
                                        <p:attrNameLst>
                                          <p:attrName>ppt_x</p:attrName>
                                        </p:attrNameLst>
                                      </p:cBhvr>
                                      <p:tavLst>
                                        <p:tav tm="0">
                                          <p:val>
                                            <p:strVal val="1+#ppt_w/2"/>
                                          </p:val>
                                        </p:tav>
                                        <p:tav tm="100000">
                                          <p:val>
                                            <p:strVal val="#ppt_x"/>
                                          </p:val>
                                        </p:tav>
                                      </p:tavLst>
                                    </p:anim>
                                    <p:anim calcmode="lin" valueType="num">
                                      <p:cBhvr additive="base">
                                        <p:cTn id="31" dur="500" fill="hold"/>
                                        <p:tgtEl>
                                          <p:spTgt spid="13"/>
                                        </p:tgtEl>
                                        <p:attrNameLst>
                                          <p:attrName>ppt_y</p:attrName>
                                        </p:attrNameLst>
                                      </p:cBhvr>
                                      <p:tavLst>
                                        <p:tav tm="0">
                                          <p:val>
                                            <p:strVal val="#ppt_y"/>
                                          </p:val>
                                        </p:tav>
                                        <p:tav tm="100000">
                                          <p:val>
                                            <p:strVal val="#ppt_y"/>
                                          </p:val>
                                        </p:tav>
                                      </p:tavLst>
                                    </p:anim>
                                  </p:childTnLst>
                                </p:cTn>
                              </p:par>
                            </p:childTnLst>
                          </p:cTn>
                        </p:par>
                        <p:par>
                          <p:cTn id="32" fill="hold">
                            <p:stCondLst>
                              <p:cond delay="1000"/>
                            </p:stCondLst>
                            <p:childTnLst>
                              <p:par>
                                <p:cTn id="33" presetID="2" presetClass="entr" presetSubtype="2" fill="hold" nodeType="afterEffect">
                                  <p:stCondLst>
                                    <p:cond delay="0"/>
                                  </p:stCondLst>
                                  <p:childTnLst>
                                    <p:set>
                                      <p:cBhvr>
                                        <p:cTn id="34" dur="1" fill="hold">
                                          <p:stCondLst>
                                            <p:cond delay="0"/>
                                          </p:stCondLst>
                                        </p:cTn>
                                        <p:tgtEl>
                                          <p:spTgt spid="184"/>
                                        </p:tgtEl>
                                        <p:attrNameLst>
                                          <p:attrName>style.visibility</p:attrName>
                                        </p:attrNameLst>
                                      </p:cBhvr>
                                      <p:to>
                                        <p:strVal val="visible"/>
                                      </p:to>
                                    </p:set>
                                    <p:anim calcmode="lin" valueType="num">
                                      <p:cBhvr additive="base">
                                        <p:cTn id="35" dur="500" fill="hold"/>
                                        <p:tgtEl>
                                          <p:spTgt spid="184"/>
                                        </p:tgtEl>
                                        <p:attrNameLst>
                                          <p:attrName>ppt_x</p:attrName>
                                        </p:attrNameLst>
                                      </p:cBhvr>
                                      <p:tavLst>
                                        <p:tav tm="0">
                                          <p:val>
                                            <p:strVal val="1+#ppt_w/2"/>
                                          </p:val>
                                        </p:tav>
                                        <p:tav tm="100000">
                                          <p:val>
                                            <p:strVal val="#ppt_x"/>
                                          </p:val>
                                        </p:tav>
                                      </p:tavLst>
                                    </p:anim>
                                    <p:anim calcmode="lin" valueType="num">
                                      <p:cBhvr additive="base">
                                        <p:cTn id="36" dur="500" fill="hold"/>
                                        <p:tgtEl>
                                          <p:spTgt spid="184"/>
                                        </p:tgtEl>
                                        <p:attrNameLst>
                                          <p:attrName>ppt_y</p:attrName>
                                        </p:attrNameLst>
                                      </p:cBhvr>
                                      <p:tavLst>
                                        <p:tav tm="0">
                                          <p:val>
                                            <p:strVal val="#ppt_y"/>
                                          </p:val>
                                        </p:tav>
                                        <p:tav tm="100000">
                                          <p:val>
                                            <p:strVal val="#ppt_y"/>
                                          </p:val>
                                        </p:tav>
                                      </p:tavLst>
                                    </p:anim>
                                  </p:childTnLst>
                                </p:cTn>
                              </p:par>
                            </p:childTnLst>
                          </p:cTn>
                        </p:par>
                        <p:par>
                          <p:cTn id="37" fill="hold">
                            <p:stCondLst>
                              <p:cond delay="1500"/>
                            </p:stCondLst>
                            <p:childTnLst>
                              <p:par>
                                <p:cTn id="38" presetID="2" presetClass="entr" presetSubtype="2" fill="hold" nodeType="afterEffect">
                                  <p:stCondLst>
                                    <p:cond delay="0"/>
                                  </p:stCondLst>
                                  <p:childTnLst>
                                    <p:set>
                                      <p:cBhvr>
                                        <p:cTn id="39" dur="1" fill="hold">
                                          <p:stCondLst>
                                            <p:cond delay="0"/>
                                          </p:stCondLst>
                                        </p:cTn>
                                        <p:tgtEl>
                                          <p:spTgt spid="250"/>
                                        </p:tgtEl>
                                        <p:attrNameLst>
                                          <p:attrName>style.visibility</p:attrName>
                                        </p:attrNameLst>
                                      </p:cBhvr>
                                      <p:to>
                                        <p:strVal val="visible"/>
                                      </p:to>
                                    </p:set>
                                    <p:anim calcmode="lin" valueType="num">
                                      <p:cBhvr additive="base">
                                        <p:cTn id="40" dur="500" fill="hold"/>
                                        <p:tgtEl>
                                          <p:spTgt spid="250"/>
                                        </p:tgtEl>
                                        <p:attrNameLst>
                                          <p:attrName>ppt_x</p:attrName>
                                        </p:attrNameLst>
                                      </p:cBhvr>
                                      <p:tavLst>
                                        <p:tav tm="0">
                                          <p:val>
                                            <p:strVal val="1+#ppt_w/2"/>
                                          </p:val>
                                        </p:tav>
                                        <p:tav tm="100000">
                                          <p:val>
                                            <p:strVal val="#ppt_x"/>
                                          </p:val>
                                        </p:tav>
                                      </p:tavLst>
                                    </p:anim>
                                    <p:anim calcmode="lin" valueType="num">
                                      <p:cBhvr additive="base">
                                        <p:cTn id="41" dur="500" fill="hold"/>
                                        <p:tgtEl>
                                          <p:spTgt spid="25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cstate="print">
            <a:extLst>
              <a:ext uri="{BEBA8EAE-BF5A-486C-A8C5-ECC9F3942E4B}">
                <a14:imgProps xmlns:a14="http://schemas.microsoft.com/office/drawing/2010/main">
                  <a14:imgLayer r:embed="rId2">
                    <a14:imgEffect>
                      <a14:brightnessContrast bright="100000" contrast="100000"/>
                    </a14:imgEffect>
                  </a14:imgLayer>
                </a14:imgProps>
              </a:ext>
              <a:ext uri="{28A0092B-C50C-407E-A947-70E740481C1C}">
                <a14:useLocalDpi xmlns:a14="http://schemas.microsoft.com/office/drawing/2010/main" val="0"/>
              </a:ext>
            </a:extLst>
          </a:blip>
          <a:stretch>
            <a:fillRect/>
          </a:stretch>
        </p:blipFill>
        <p:spPr>
          <a:xfrm>
            <a:off x="-195055" y="2005931"/>
            <a:ext cx="12582112" cy="4094027"/>
          </a:xfrm>
          <a:prstGeom prst="rect">
            <a:avLst/>
          </a:prstGeom>
        </p:spPr>
      </p:pic>
      <p:sp>
        <p:nvSpPr>
          <p:cNvPr id="2" name="椭圆 1"/>
          <p:cNvSpPr/>
          <p:nvPr/>
        </p:nvSpPr>
        <p:spPr>
          <a:xfrm>
            <a:off x="3178630" y="511631"/>
            <a:ext cx="5834742" cy="5834740"/>
          </a:xfrm>
          <a:prstGeom prst="ellipse">
            <a:avLst/>
          </a:prstGeom>
          <a:solidFill>
            <a:schemeClr val="accent2">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noFill/>
            </a:endParaRPr>
          </a:p>
        </p:txBody>
      </p:sp>
      <p:sp>
        <p:nvSpPr>
          <p:cNvPr id="3" name="椭圆 2"/>
          <p:cNvSpPr/>
          <p:nvPr/>
        </p:nvSpPr>
        <p:spPr>
          <a:xfrm>
            <a:off x="3671456" y="1004457"/>
            <a:ext cx="4849090" cy="4849088"/>
          </a:xfrm>
          <a:prstGeom prst="ellipse">
            <a:avLst/>
          </a:prstGeom>
          <a:solidFill>
            <a:schemeClr val="tx2">
              <a:alpha val="88000"/>
            </a:schemeClr>
          </a:solidFill>
          <a:ln w="6350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noFill/>
            </a:endParaRPr>
          </a:p>
        </p:txBody>
      </p:sp>
      <p:sp>
        <p:nvSpPr>
          <p:cNvPr id="4" name="TextBox 64"/>
          <p:cNvSpPr>
            <a:spLocks noChangeArrowheads="1"/>
          </p:cNvSpPr>
          <p:nvPr/>
        </p:nvSpPr>
        <p:spPr bwMode="auto">
          <a:xfrm>
            <a:off x="3695344" y="3022598"/>
            <a:ext cx="4801314"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方正兰亭黑_GBK" panose="02000000000000000000" pitchFamily="2" charset="-122"/>
                <a:ea typeface="方正兰亭黑_GBK" panose="02000000000000000000"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方正兰亭黑_GBK" panose="02000000000000000000" pitchFamily="2" charset="-122"/>
                <a:ea typeface="方正兰亭黑_GBK" panose="02000000000000000000"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方正兰亭黑_GBK" panose="02000000000000000000" pitchFamily="2" charset="-122"/>
                <a:ea typeface="方正兰亭黑_GBK" panose="02000000000000000000"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方正兰亭黑_GBK" panose="02000000000000000000" pitchFamily="2" charset="-122"/>
                <a:ea typeface="方正兰亭黑_GBK" panose="02000000000000000000"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方正兰亭黑_GBK" panose="02000000000000000000" pitchFamily="2" charset="-122"/>
                <a:ea typeface="方正兰亭黑_GBK" panose="02000000000000000000" pitchFamily="2" charset="-122"/>
                <a:cs typeface="+mn-cs"/>
              </a:defRPr>
            </a:lvl5pPr>
            <a:lvl6pPr marL="2286000" algn="l" defTabSz="914400" rtl="0" eaLnBrk="1" latinLnBrk="0" hangingPunct="1">
              <a:defRPr kern="1200">
                <a:solidFill>
                  <a:schemeClr val="tx1"/>
                </a:solidFill>
                <a:latin typeface="方正兰亭黑_GBK" panose="02000000000000000000" pitchFamily="2" charset="-122"/>
                <a:ea typeface="方正兰亭黑_GBK" panose="02000000000000000000" pitchFamily="2" charset="-122"/>
                <a:cs typeface="+mn-cs"/>
              </a:defRPr>
            </a:lvl6pPr>
            <a:lvl7pPr marL="2743200" algn="l" defTabSz="914400" rtl="0" eaLnBrk="1" latinLnBrk="0" hangingPunct="1">
              <a:defRPr kern="1200">
                <a:solidFill>
                  <a:schemeClr val="tx1"/>
                </a:solidFill>
                <a:latin typeface="方正兰亭黑_GBK" panose="02000000000000000000" pitchFamily="2" charset="-122"/>
                <a:ea typeface="方正兰亭黑_GBK" panose="02000000000000000000" pitchFamily="2" charset="-122"/>
                <a:cs typeface="+mn-cs"/>
              </a:defRPr>
            </a:lvl7pPr>
            <a:lvl8pPr marL="3200400" algn="l" defTabSz="914400" rtl="0" eaLnBrk="1" latinLnBrk="0" hangingPunct="1">
              <a:defRPr kern="1200">
                <a:solidFill>
                  <a:schemeClr val="tx1"/>
                </a:solidFill>
                <a:latin typeface="方正兰亭黑_GBK" panose="02000000000000000000" pitchFamily="2" charset="-122"/>
                <a:ea typeface="方正兰亭黑_GBK" panose="02000000000000000000" pitchFamily="2" charset="-122"/>
                <a:cs typeface="+mn-cs"/>
              </a:defRPr>
            </a:lvl8pPr>
            <a:lvl9pPr marL="3657600" algn="l" defTabSz="914400" rtl="0" eaLnBrk="1" latinLnBrk="0" hangingPunct="1">
              <a:defRPr kern="1200">
                <a:solidFill>
                  <a:schemeClr val="tx1"/>
                </a:solidFill>
                <a:latin typeface="方正兰亭黑_GBK" panose="02000000000000000000" pitchFamily="2" charset="-122"/>
                <a:ea typeface="方正兰亭黑_GBK" panose="02000000000000000000" pitchFamily="2" charset="-122"/>
                <a:cs typeface="+mn-cs"/>
              </a:defRPr>
            </a:lvl9pPr>
          </a:lstStyle>
          <a:p>
            <a:pPr algn="ctr"/>
            <a:r>
              <a:rPr lang="zh-CN" altLang="en-US" sz="6000" b="1" dirty="0" smtClean="0">
                <a:solidFill>
                  <a:schemeClr val="bg1"/>
                </a:solidFill>
                <a:latin typeface="微软雅黑" panose="020B0503020204020204" charset="-122"/>
                <a:ea typeface="微软雅黑" panose="020B0503020204020204" charset="-122"/>
                <a:sym typeface="方正兰亭黑_GBK" panose="02000000000000000000" pitchFamily="2" charset="-122"/>
              </a:rPr>
              <a:t>明年工作计划</a:t>
            </a:r>
            <a:endParaRPr lang="en-US" altLang="zh-CN" sz="6000" b="1" dirty="0" smtClean="0">
              <a:solidFill>
                <a:schemeClr val="bg1"/>
              </a:solidFill>
              <a:latin typeface="微软雅黑" panose="020B0503020204020204" charset="-122"/>
              <a:ea typeface="微软雅黑" panose="020B0503020204020204" charset="-122"/>
              <a:sym typeface="方正兰亭黑_GBK" panose="02000000000000000000" pitchFamily="2" charset="-122"/>
            </a:endParaRPr>
          </a:p>
          <a:p>
            <a:pPr algn="ctr"/>
            <a:r>
              <a:rPr lang="en-US" altLang="zh-CN" sz="2400" dirty="0">
                <a:solidFill>
                  <a:schemeClr val="bg1"/>
                </a:solidFill>
                <a:latin typeface="微软雅黑" panose="020B0503020204020204" charset="-122"/>
                <a:ea typeface="微软雅黑" panose="020B0503020204020204" charset="-122"/>
                <a:sym typeface="Arial" panose="020B0604020202020204" pitchFamily="34" charset="0"/>
              </a:rPr>
              <a:t>Next year work plan</a:t>
            </a:r>
            <a:endParaRPr lang="zh-CN" altLang="en-US" sz="2400" dirty="0">
              <a:solidFill>
                <a:schemeClr val="bg1"/>
              </a:solidFill>
              <a:latin typeface="微软雅黑" panose="020B0503020204020204" charset="-122"/>
              <a:ea typeface="微软雅黑" panose="020B0503020204020204" charset="-122"/>
              <a:sym typeface="Arial" panose="020B0604020202020204" pitchFamily="34" charset="0"/>
            </a:endParaRPr>
          </a:p>
        </p:txBody>
      </p:sp>
      <p:sp>
        <p:nvSpPr>
          <p:cNvPr id="5" name="TextBox 64"/>
          <p:cNvSpPr>
            <a:spLocks noChangeArrowheads="1"/>
          </p:cNvSpPr>
          <p:nvPr/>
        </p:nvSpPr>
        <p:spPr bwMode="auto">
          <a:xfrm>
            <a:off x="5304727" y="2022328"/>
            <a:ext cx="158254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方正兰亭黑_GBK" panose="02000000000000000000" pitchFamily="2" charset="-122"/>
                <a:ea typeface="方正兰亭黑_GBK" panose="02000000000000000000"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方正兰亭黑_GBK" panose="02000000000000000000" pitchFamily="2" charset="-122"/>
                <a:ea typeface="方正兰亭黑_GBK" panose="02000000000000000000"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方正兰亭黑_GBK" panose="02000000000000000000" pitchFamily="2" charset="-122"/>
                <a:ea typeface="方正兰亭黑_GBK" panose="02000000000000000000"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方正兰亭黑_GBK" panose="02000000000000000000" pitchFamily="2" charset="-122"/>
                <a:ea typeface="方正兰亭黑_GBK" panose="02000000000000000000"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方正兰亭黑_GBK" panose="02000000000000000000" pitchFamily="2" charset="-122"/>
                <a:ea typeface="方正兰亭黑_GBK" panose="02000000000000000000" pitchFamily="2" charset="-122"/>
                <a:cs typeface="+mn-cs"/>
              </a:defRPr>
            </a:lvl5pPr>
            <a:lvl6pPr marL="2286000" algn="l" defTabSz="914400" rtl="0" eaLnBrk="1" latinLnBrk="0" hangingPunct="1">
              <a:defRPr kern="1200">
                <a:solidFill>
                  <a:schemeClr val="tx1"/>
                </a:solidFill>
                <a:latin typeface="方正兰亭黑_GBK" panose="02000000000000000000" pitchFamily="2" charset="-122"/>
                <a:ea typeface="方正兰亭黑_GBK" panose="02000000000000000000" pitchFamily="2" charset="-122"/>
                <a:cs typeface="+mn-cs"/>
              </a:defRPr>
            </a:lvl6pPr>
            <a:lvl7pPr marL="2743200" algn="l" defTabSz="914400" rtl="0" eaLnBrk="1" latinLnBrk="0" hangingPunct="1">
              <a:defRPr kern="1200">
                <a:solidFill>
                  <a:schemeClr val="tx1"/>
                </a:solidFill>
                <a:latin typeface="方正兰亭黑_GBK" panose="02000000000000000000" pitchFamily="2" charset="-122"/>
                <a:ea typeface="方正兰亭黑_GBK" panose="02000000000000000000" pitchFamily="2" charset="-122"/>
                <a:cs typeface="+mn-cs"/>
              </a:defRPr>
            </a:lvl7pPr>
            <a:lvl8pPr marL="3200400" algn="l" defTabSz="914400" rtl="0" eaLnBrk="1" latinLnBrk="0" hangingPunct="1">
              <a:defRPr kern="1200">
                <a:solidFill>
                  <a:schemeClr val="tx1"/>
                </a:solidFill>
                <a:latin typeface="方正兰亭黑_GBK" panose="02000000000000000000" pitchFamily="2" charset="-122"/>
                <a:ea typeface="方正兰亭黑_GBK" panose="02000000000000000000" pitchFamily="2" charset="-122"/>
                <a:cs typeface="+mn-cs"/>
              </a:defRPr>
            </a:lvl8pPr>
            <a:lvl9pPr marL="3657600" algn="l" defTabSz="914400" rtl="0" eaLnBrk="1" latinLnBrk="0" hangingPunct="1">
              <a:defRPr kern="1200">
                <a:solidFill>
                  <a:schemeClr val="tx1"/>
                </a:solidFill>
                <a:latin typeface="方正兰亭黑_GBK" panose="02000000000000000000" pitchFamily="2" charset="-122"/>
                <a:ea typeface="方正兰亭黑_GBK" panose="02000000000000000000" pitchFamily="2" charset="-122"/>
                <a:cs typeface="+mn-cs"/>
              </a:defRPr>
            </a:lvl9pPr>
          </a:lstStyle>
          <a:p>
            <a:pPr algn="ctr"/>
            <a:r>
              <a:rPr lang="en-US" altLang="zh-CN" sz="2800" dirty="0">
                <a:solidFill>
                  <a:schemeClr val="bg1"/>
                </a:solidFill>
                <a:latin typeface="微软雅黑" panose="020B0503020204020204" charset="-122"/>
                <a:ea typeface="微软雅黑" panose="020B0503020204020204" charset="-122"/>
                <a:cs typeface="Calibri" panose="020F0502020204030204" pitchFamily="34" charset="0"/>
                <a:sym typeface="Calibri" panose="020F0502020204030204" pitchFamily="34" charset="0"/>
              </a:rPr>
              <a:t>PART </a:t>
            </a:r>
            <a:r>
              <a:rPr lang="en-US" altLang="zh-CN" sz="2800" dirty="0" smtClean="0">
                <a:solidFill>
                  <a:schemeClr val="bg1"/>
                </a:solidFill>
                <a:latin typeface="微软雅黑" panose="020B0503020204020204" charset="-122"/>
                <a:ea typeface="微软雅黑" panose="020B0503020204020204" charset="-122"/>
                <a:cs typeface="Calibri" panose="020F0502020204030204" pitchFamily="34" charset="0"/>
                <a:sym typeface="Calibri" panose="020F0502020204030204" pitchFamily="34" charset="0"/>
              </a:rPr>
              <a:t>04</a:t>
            </a:r>
            <a:endParaRPr lang="en-US" altLang="zh-CN" sz="2800" dirty="0" smtClean="0">
              <a:solidFill>
                <a:schemeClr val="bg1"/>
              </a:solidFill>
              <a:latin typeface="微软雅黑" panose="020B0503020204020204" charset="-122"/>
              <a:ea typeface="微软雅黑" panose="020B0503020204020204" charset="-122"/>
              <a:cs typeface="Calibri" panose="020F0502020204030204" pitchFamily="34" charset="0"/>
              <a:sym typeface="Calibri" panose="020F0502020204030204" pitchFamily="34" charset="0"/>
            </a:endParaRPr>
          </a:p>
        </p:txBody>
      </p:sp>
      <p:sp>
        <p:nvSpPr>
          <p:cNvPr id="6" name="矩形 5"/>
          <p:cNvSpPr/>
          <p:nvPr/>
        </p:nvSpPr>
        <p:spPr>
          <a:xfrm>
            <a:off x="4296001" y="2727973"/>
            <a:ext cx="3600000" cy="3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016001" y="4790817"/>
            <a:ext cx="2160000" cy="3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1000"/>
                                        <p:tgtEl>
                                          <p:spTgt spid="8"/>
                                        </p:tgtEl>
                                      </p:cBhvr>
                                    </p:animEffect>
                                  </p:childTnLst>
                                </p:cTn>
                              </p:par>
                              <p:par>
                                <p:cTn id="8" presetID="53" presetClass="entr" presetSubtype="16" fill="hold" grpId="0" nodeType="withEffect">
                                  <p:stCondLst>
                                    <p:cond delay="1000"/>
                                  </p:stCondLst>
                                  <p:childTnLst>
                                    <p:set>
                                      <p:cBhvr>
                                        <p:cTn id="9" dur="1" fill="hold">
                                          <p:stCondLst>
                                            <p:cond delay="0"/>
                                          </p:stCondLst>
                                        </p:cTn>
                                        <p:tgtEl>
                                          <p:spTgt spid="2"/>
                                        </p:tgtEl>
                                        <p:attrNameLst>
                                          <p:attrName>style.visibility</p:attrName>
                                        </p:attrNameLst>
                                      </p:cBhvr>
                                      <p:to>
                                        <p:strVal val="visible"/>
                                      </p:to>
                                    </p:set>
                                    <p:anim calcmode="lin" valueType="num">
                                      <p:cBhvr>
                                        <p:cTn id="10" dur="250" fill="hold"/>
                                        <p:tgtEl>
                                          <p:spTgt spid="2"/>
                                        </p:tgtEl>
                                        <p:attrNameLst>
                                          <p:attrName>ppt_w</p:attrName>
                                        </p:attrNameLst>
                                      </p:cBhvr>
                                      <p:tavLst>
                                        <p:tav tm="0">
                                          <p:val>
                                            <p:fltVal val="0"/>
                                          </p:val>
                                        </p:tav>
                                        <p:tav tm="100000">
                                          <p:val>
                                            <p:strVal val="#ppt_w"/>
                                          </p:val>
                                        </p:tav>
                                      </p:tavLst>
                                    </p:anim>
                                    <p:anim calcmode="lin" valueType="num">
                                      <p:cBhvr>
                                        <p:cTn id="11" dur="250" fill="hold"/>
                                        <p:tgtEl>
                                          <p:spTgt spid="2"/>
                                        </p:tgtEl>
                                        <p:attrNameLst>
                                          <p:attrName>ppt_h</p:attrName>
                                        </p:attrNameLst>
                                      </p:cBhvr>
                                      <p:tavLst>
                                        <p:tav tm="0">
                                          <p:val>
                                            <p:fltVal val="0"/>
                                          </p:val>
                                        </p:tav>
                                        <p:tav tm="100000">
                                          <p:val>
                                            <p:strVal val="#ppt_h"/>
                                          </p:val>
                                        </p:tav>
                                      </p:tavLst>
                                    </p:anim>
                                    <p:animEffect transition="in" filter="fade">
                                      <p:cBhvr>
                                        <p:cTn id="12" dur="250"/>
                                        <p:tgtEl>
                                          <p:spTgt spid="2"/>
                                        </p:tgtEl>
                                      </p:cBhvr>
                                    </p:animEffect>
                                  </p:childTnLst>
                                </p:cTn>
                              </p:par>
                              <p:par>
                                <p:cTn id="13" presetID="6" presetClass="emph" presetSubtype="0" decel="100000" fill="hold" grpId="1" nodeType="withEffect">
                                  <p:stCondLst>
                                    <p:cond delay="1200"/>
                                  </p:stCondLst>
                                  <p:childTnLst>
                                    <p:animScale>
                                      <p:cBhvr>
                                        <p:cTn id="14" dur="250" fill="hold"/>
                                        <p:tgtEl>
                                          <p:spTgt spid="2"/>
                                        </p:tgtEl>
                                      </p:cBhvr>
                                      <p:by x="120000" y="120000"/>
                                    </p:animScale>
                                  </p:childTnLst>
                                </p:cTn>
                              </p:par>
                              <p:par>
                                <p:cTn id="15" presetID="6" presetClass="emph" presetSubtype="0" decel="100000" fill="hold" grpId="2" nodeType="withEffect">
                                  <p:stCondLst>
                                    <p:cond delay="1400"/>
                                  </p:stCondLst>
                                  <p:childTnLst>
                                    <p:animScale>
                                      <p:cBhvr>
                                        <p:cTn id="16" dur="250" fill="hold"/>
                                        <p:tgtEl>
                                          <p:spTgt spid="2"/>
                                        </p:tgtEl>
                                      </p:cBhvr>
                                      <p:by x="83000" y="83000"/>
                                    </p:animScale>
                                  </p:childTnLst>
                                </p:cTn>
                              </p:par>
                              <p:par>
                                <p:cTn id="17" presetID="53" presetClass="entr" presetSubtype="16" fill="hold" grpId="0" nodeType="withEffect">
                                  <p:stCondLst>
                                    <p:cond delay="1400"/>
                                  </p:stCondLst>
                                  <p:childTnLst>
                                    <p:set>
                                      <p:cBhvr>
                                        <p:cTn id="18" dur="1" fill="hold">
                                          <p:stCondLst>
                                            <p:cond delay="0"/>
                                          </p:stCondLst>
                                        </p:cTn>
                                        <p:tgtEl>
                                          <p:spTgt spid="3"/>
                                        </p:tgtEl>
                                        <p:attrNameLst>
                                          <p:attrName>style.visibility</p:attrName>
                                        </p:attrNameLst>
                                      </p:cBhvr>
                                      <p:to>
                                        <p:strVal val="visible"/>
                                      </p:to>
                                    </p:set>
                                    <p:anim calcmode="lin" valueType="num">
                                      <p:cBhvr>
                                        <p:cTn id="19" dur="250" fill="hold"/>
                                        <p:tgtEl>
                                          <p:spTgt spid="3"/>
                                        </p:tgtEl>
                                        <p:attrNameLst>
                                          <p:attrName>ppt_w</p:attrName>
                                        </p:attrNameLst>
                                      </p:cBhvr>
                                      <p:tavLst>
                                        <p:tav tm="0">
                                          <p:val>
                                            <p:fltVal val="0"/>
                                          </p:val>
                                        </p:tav>
                                        <p:tav tm="100000">
                                          <p:val>
                                            <p:strVal val="#ppt_w"/>
                                          </p:val>
                                        </p:tav>
                                      </p:tavLst>
                                    </p:anim>
                                    <p:anim calcmode="lin" valueType="num">
                                      <p:cBhvr>
                                        <p:cTn id="20" dur="250" fill="hold"/>
                                        <p:tgtEl>
                                          <p:spTgt spid="3"/>
                                        </p:tgtEl>
                                        <p:attrNameLst>
                                          <p:attrName>ppt_h</p:attrName>
                                        </p:attrNameLst>
                                      </p:cBhvr>
                                      <p:tavLst>
                                        <p:tav tm="0">
                                          <p:val>
                                            <p:fltVal val="0"/>
                                          </p:val>
                                        </p:tav>
                                        <p:tav tm="100000">
                                          <p:val>
                                            <p:strVal val="#ppt_h"/>
                                          </p:val>
                                        </p:tav>
                                      </p:tavLst>
                                    </p:anim>
                                    <p:animEffect transition="in" filter="fade">
                                      <p:cBhvr>
                                        <p:cTn id="21" dur="250"/>
                                        <p:tgtEl>
                                          <p:spTgt spid="3"/>
                                        </p:tgtEl>
                                      </p:cBhvr>
                                    </p:animEffect>
                                  </p:childTnLst>
                                </p:cTn>
                              </p:par>
                              <p:par>
                                <p:cTn id="22" presetID="6" presetClass="emph" presetSubtype="0" decel="100000" fill="hold" grpId="1" nodeType="withEffect">
                                  <p:stCondLst>
                                    <p:cond delay="1600"/>
                                  </p:stCondLst>
                                  <p:childTnLst>
                                    <p:animScale>
                                      <p:cBhvr>
                                        <p:cTn id="23" dur="250" fill="hold"/>
                                        <p:tgtEl>
                                          <p:spTgt spid="3"/>
                                        </p:tgtEl>
                                      </p:cBhvr>
                                      <p:by x="120000" y="120000"/>
                                    </p:animScale>
                                  </p:childTnLst>
                                </p:cTn>
                              </p:par>
                              <p:par>
                                <p:cTn id="24" presetID="6" presetClass="emph" presetSubtype="0" decel="100000" fill="hold" grpId="2" nodeType="withEffect">
                                  <p:stCondLst>
                                    <p:cond delay="1800"/>
                                  </p:stCondLst>
                                  <p:childTnLst>
                                    <p:animScale>
                                      <p:cBhvr>
                                        <p:cTn id="25" dur="250" fill="hold"/>
                                        <p:tgtEl>
                                          <p:spTgt spid="3"/>
                                        </p:tgtEl>
                                      </p:cBhvr>
                                      <p:by x="83000" y="83000"/>
                                    </p:animScale>
                                  </p:childTnLst>
                                </p:cTn>
                              </p:par>
                              <p:par>
                                <p:cTn id="26" presetID="53" presetClass="entr" presetSubtype="16" fill="hold" grpId="0" nodeType="withEffect">
                                  <p:stCondLst>
                                    <p:cond delay="1600"/>
                                  </p:stCondLst>
                                  <p:childTnLst>
                                    <p:set>
                                      <p:cBhvr>
                                        <p:cTn id="27" dur="1" fill="hold">
                                          <p:stCondLst>
                                            <p:cond delay="0"/>
                                          </p:stCondLst>
                                        </p:cTn>
                                        <p:tgtEl>
                                          <p:spTgt spid="5"/>
                                        </p:tgtEl>
                                        <p:attrNameLst>
                                          <p:attrName>style.visibility</p:attrName>
                                        </p:attrNameLst>
                                      </p:cBhvr>
                                      <p:to>
                                        <p:strVal val="visible"/>
                                      </p:to>
                                    </p:set>
                                    <p:anim calcmode="lin" valueType="num">
                                      <p:cBhvr>
                                        <p:cTn id="28" dur="250" fill="hold"/>
                                        <p:tgtEl>
                                          <p:spTgt spid="5"/>
                                        </p:tgtEl>
                                        <p:attrNameLst>
                                          <p:attrName>ppt_w</p:attrName>
                                        </p:attrNameLst>
                                      </p:cBhvr>
                                      <p:tavLst>
                                        <p:tav tm="0">
                                          <p:val>
                                            <p:fltVal val="0"/>
                                          </p:val>
                                        </p:tav>
                                        <p:tav tm="100000">
                                          <p:val>
                                            <p:strVal val="#ppt_w"/>
                                          </p:val>
                                        </p:tav>
                                      </p:tavLst>
                                    </p:anim>
                                    <p:anim calcmode="lin" valueType="num">
                                      <p:cBhvr>
                                        <p:cTn id="29" dur="250" fill="hold"/>
                                        <p:tgtEl>
                                          <p:spTgt spid="5"/>
                                        </p:tgtEl>
                                        <p:attrNameLst>
                                          <p:attrName>ppt_h</p:attrName>
                                        </p:attrNameLst>
                                      </p:cBhvr>
                                      <p:tavLst>
                                        <p:tav tm="0">
                                          <p:val>
                                            <p:fltVal val="0"/>
                                          </p:val>
                                        </p:tav>
                                        <p:tav tm="100000">
                                          <p:val>
                                            <p:strVal val="#ppt_h"/>
                                          </p:val>
                                        </p:tav>
                                      </p:tavLst>
                                    </p:anim>
                                    <p:animEffect transition="in" filter="fade">
                                      <p:cBhvr>
                                        <p:cTn id="30" dur="250"/>
                                        <p:tgtEl>
                                          <p:spTgt spid="5"/>
                                        </p:tgtEl>
                                      </p:cBhvr>
                                    </p:animEffect>
                                  </p:childTnLst>
                                </p:cTn>
                              </p:par>
                              <p:par>
                                <p:cTn id="31" presetID="6" presetClass="emph" presetSubtype="0" decel="100000" fill="hold" grpId="1" nodeType="withEffect">
                                  <p:stCondLst>
                                    <p:cond delay="1800"/>
                                  </p:stCondLst>
                                  <p:childTnLst>
                                    <p:animScale>
                                      <p:cBhvr>
                                        <p:cTn id="32" dur="250" fill="hold"/>
                                        <p:tgtEl>
                                          <p:spTgt spid="5"/>
                                        </p:tgtEl>
                                      </p:cBhvr>
                                      <p:by x="120000" y="120000"/>
                                    </p:animScale>
                                  </p:childTnLst>
                                </p:cTn>
                              </p:par>
                              <p:par>
                                <p:cTn id="33" presetID="6" presetClass="emph" presetSubtype="0" decel="100000" fill="hold" grpId="2" nodeType="withEffect">
                                  <p:stCondLst>
                                    <p:cond delay="2000"/>
                                  </p:stCondLst>
                                  <p:childTnLst>
                                    <p:animScale>
                                      <p:cBhvr>
                                        <p:cTn id="34" dur="250" fill="hold"/>
                                        <p:tgtEl>
                                          <p:spTgt spid="5"/>
                                        </p:tgtEl>
                                      </p:cBhvr>
                                      <p:by x="83000" y="83000"/>
                                    </p:animScale>
                                  </p:childTnLst>
                                </p:cTn>
                              </p:par>
                              <p:par>
                                <p:cTn id="35" presetID="53" presetClass="entr" presetSubtype="16" fill="hold" grpId="0" nodeType="withEffect">
                                  <p:stCondLst>
                                    <p:cond delay="1800"/>
                                  </p:stCondLst>
                                  <p:childTnLst>
                                    <p:set>
                                      <p:cBhvr>
                                        <p:cTn id="36" dur="1" fill="hold">
                                          <p:stCondLst>
                                            <p:cond delay="0"/>
                                          </p:stCondLst>
                                        </p:cTn>
                                        <p:tgtEl>
                                          <p:spTgt spid="4"/>
                                        </p:tgtEl>
                                        <p:attrNameLst>
                                          <p:attrName>style.visibility</p:attrName>
                                        </p:attrNameLst>
                                      </p:cBhvr>
                                      <p:to>
                                        <p:strVal val="visible"/>
                                      </p:to>
                                    </p:set>
                                    <p:anim calcmode="lin" valueType="num">
                                      <p:cBhvr>
                                        <p:cTn id="37" dur="250" fill="hold"/>
                                        <p:tgtEl>
                                          <p:spTgt spid="4"/>
                                        </p:tgtEl>
                                        <p:attrNameLst>
                                          <p:attrName>ppt_w</p:attrName>
                                        </p:attrNameLst>
                                      </p:cBhvr>
                                      <p:tavLst>
                                        <p:tav tm="0">
                                          <p:val>
                                            <p:fltVal val="0"/>
                                          </p:val>
                                        </p:tav>
                                        <p:tav tm="100000">
                                          <p:val>
                                            <p:strVal val="#ppt_w"/>
                                          </p:val>
                                        </p:tav>
                                      </p:tavLst>
                                    </p:anim>
                                    <p:anim calcmode="lin" valueType="num">
                                      <p:cBhvr>
                                        <p:cTn id="38" dur="250" fill="hold"/>
                                        <p:tgtEl>
                                          <p:spTgt spid="4"/>
                                        </p:tgtEl>
                                        <p:attrNameLst>
                                          <p:attrName>ppt_h</p:attrName>
                                        </p:attrNameLst>
                                      </p:cBhvr>
                                      <p:tavLst>
                                        <p:tav tm="0">
                                          <p:val>
                                            <p:fltVal val="0"/>
                                          </p:val>
                                        </p:tav>
                                        <p:tav tm="100000">
                                          <p:val>
                                            <p:strVal val="#ppt_h"/>
                                          </p:val>
                                        </p:tav>
                                      </p:tavLst>
                                    </p:anim>
                                    <p:animEffect transition="in" filter="fade">
                                      <p:cBhvr>
                                        <p:cTn id="39" dur="250"/>
                                        <p:tgtEl>
                                          <p:spTgt spid="4"/>
                                        </p:tgtEl>
                                      </p:cBhvr>
                                    </p:animEffect>
                                  </p:childTnLst>
                                </p:cTn>
                              </p:par>
                              <p:par>
                                <p:cTn id="40" presetID="6" presetClass="emph" presetSubtype="0" decel="100000" fill="hold" grpId="1" nodeType="withEffect">
                                  <p:stCondLst>
                                    <p:cond delay="2000"/>
                                  </p:stCondLst>
                                  <p:childTnLst>
                                    <p:animScale>
                                      <p:cBhvr>
                                        <p:cTn id="41" dur="250" fill="hold"/>
                                        <p:tgtEl>
                                          <p:spTgt spid="4"/>
                                        </p:tgtEl>
                                      </p:cBhvr>
                                      <p:by x="120000" y="120000"/>
                                    </p:animScale>
                                  </p:childTnLst>
                                </p:cTn>
                              </p:par>
                              <p:par>
                                <p:cTn id="42" presetID="6" presetClass="emph" presetSubtype="0" decel="100000" fill="hold" grpId="2" nodeType="withEffect">
                                  <p:stCondLst>
                                    <p:cond delay="2200"/>
                                  </p:stCondLst>
                                  <p:childTnLst>
                                    <p:animScale>
                                      <p:cBhvr>
                                        <p:cTn id="43" dur="250" fill="hold"/>
                                        <p:tgtEl>
                                          <p:spTgt spid="4"/>
                                        </p:tgtEl>
                                      </p:cBhvr>
                                      <p:by x="83000" y="83000"/>
                                    </p:animScale>
                                  </p:childTnLst>
                                </p:cTn>
                              </p:par>
                              <p:par>
                                <p:cTn id="44" presetID="53" presetClass="entr" presetSubtype="16" fill="hold" grpId="0" nodeType="withEffect">
                                  <p:stCondLst>
                                    <p:cond delay="2200"/>
                                  </p:stCondLst>
                                  <p:childTnLst>
                                    <p:set>
                                      <p:cBhvr>
                                        <p:cTn id="45" dur="1" fill="hold">
                                          <p:stCondLst>
                                            <p:cond delay="0"/>
                                          </p:stCondLst>
                                        </p:cTn>
                                        <p:tgtEl>
                                          <p:spTgt spid="6"/>
                                        </p:tgtEl>
                                        <p:attrNameLst>
                                          <p:attrName>style.visibility</p:attrName>
                                        </p:attrNameLst>
                                      </p:cBhvr>
                                      <p:to>
                                        <p:strVal val="visible"/>
                                      </p:to>
                                    </p:set>
                                    <p:anim calcmode="lin" valueType="num">
                                      <p:cBhvr>
                                        <p:cTn id="46" dur="500" fill="hold"/>
                                        <p:tgtEl>
                                          <p:spTgt spid="6"/>
                                        </p:tgtEl>
                                        <p:attrNameLst>
                                          <p:attrName>ppt_w</p:attrName>
                                        </p:attrNameLst>
                                      </p:cBhvr>
                                      <p:tavLst>
                                        <p:tav tm="0">
                                          <p:val>
                                            <p:fltVal val="0"/>
                                          </p:val>
                                        </p:tav>
                                        <p:tav tm="100000">
                                          <p:val>
                                            <p:strVal val="#ppt_w"/>
                                          </p:val>
                                        </p:tav>
                                      </p:tavLst>
                                    </p:anim>
                                    <p:anim calcmode="lin" valueType="num">
                                      <p:cBhvr>
                                        <p:cTn id="47" dur="500" fill="hold"/>
                                        <p:tgtEl>
                                          <p:spTgt spid="6"/>
                                        </p:tgtEl>
                                        <p:attrNameLst>
                                          <p:attrName>ppt_h</p:attrName>
                                        </p:attrNameLst>
                                      </p:cBhvr>
                                      <p:tavLst>
                                        <p:tav tm="0">
                                          <p:val>
                                            <p:fltVal val="0"/>
                                          </p:val>
                                        </p:tav>
                                        <p:tav tm="100000">
                                          <p:val>
                                            <p:strVal val="#ppt_h"/>
                                          </p:val>
                                        </p:tav>
                                      </p:tavLst>
                                    </p:anim>
                                    <p:animEffect transition="in" filter="fade">
                                      <p:cBhvr>
                                        <p:cTn id="48" dur="500"/>
                                        <p:tgtEl>
                                          <p:spTgt spid="6"/>
                                        </p:tgtEl>
                                      </p:cBhvr>
                                    </p:animEffect>
                                  </p:childTnLst>
                                </p:cTn>
                              </p:par>
                              <p:par>
                                <p:cTn id="49" presetID="35" presetClass="path" presetSubtype="0" accel="50000" decel="50000" fill="hold" grpId="1" nodeType="withEffect">
                                  <p:stCondLst>
                                    <p:cond delay="2200"/>
                                  </p:stCondLst>
                                  <p:childTnLst>
                                    <p:animMotion origin="layout" path="M 0 -1.48148E-6 L 0.31576 -1.48148E-6 " pathEditMode="relative" rAng="0" ptsTypes="AA">
                                      <p:cBhvr>
                                        <p:cTn id="50" dur="1000" spd="-100000" fill="hold"/>
                                        <p:tgtEl>
                                          <p:spTgt spid="6"/>
                                        </p:tgtEl>
                                        <p:attrNameLst>
                                          <p:attrName>ppt_x</p:attrName>
                                          <p:attrName>ppt_y</p:attrName>
                                        </p:attrNameLst>
                                      </p:cBhvr>
                                      <p:rCtr x="15781" y="0"/>
                                    </p:animMotion>
                                  </p:childTnLst>
                                </p:cTn>
                              </p:par>
                              <p:par>
                                <p:cTn id="51" presetID="53" presetClass="entr" presetSubtype="16" fill="hold" grpId="0" nodeType="withEffect">
                                  <p:stCondLst>
                                    <p:cond delay="2200"/>
                                  </p:stCondLst>
                                  <p:childTnLst>
                                    <p:set>
                                      <p:cBhvr>
                                        <p:cTn id="52" dur="1" fill="hold">
                                          <p:stCondLst>
                                            <p:cond delay="0"/>
                                          </p:stCondLst>
                                        </p:cTn>
                                        <p:tgtEl>
                                          <p:spTgt spid="7"/>
                                        </p:tgtEl>
                                        <p:attrNameLst>
                                          <p:attrName>style.visibility</p:attrName>
                                        </p:attrNameLst>
                                      </p:cBhvr>
                                      <p:to>
                                        <p:strVal val="visible"/>
                                      </p:to>
                                    </p:set>
                                    <p:anim calcmode="lin" valueType="num">
                                      <p:cBhvr>
                                        <p:cTn id="53" dur="500" fill="hold"/>
                                        <p:tgtEl>
                                          <p:spTgt spid="7"/>
                                        </p:tgtEl>
                                        <p:attrNameLst>
                                          <p:attrName>ppt_w</p:attrName>
                                        </p:attrNameLst>
                                      </p:cBhvr>
                                      <p:tavLst>
                                        <p:tav tm="0">
                                          <p:val>
                                            <p:fltVal val="0"/>
                                          </p:val>
                                        </p:tav>
                                        <p:tav tm="100000">
                                          <p:val>
                                            <p:strVal val="#ppt_w"/>
                                          </p:val>
                                        </p:tav>
                                      </p:tavLst>
                                    </p:anim>
                                    <p:anim calcmode="lin" valueType="num">
                                      <p:cBhvr>
                                        <p:cTn id="54" dur="500" fill="hold"/>
                                        <p:tgtEl>
                                          <p:spTgt spid="7"/>
                                        </p:tgtEl>
                                        <p:attrNameLst>
                                          <p:attrName>ppt_h</p:attrName>
                                        </p:attrNameLst>
                                      </p:cBhvr>
                                      <p:tavLst>
                                        <p:tav tm="0">
                                          <p:val>
                                            <p:fltVal val="0"/>
                                          </p:val>
                                        </p:tav>
                                        <p:tav tm="100000">
                                          <p:val>
                                            <p:strVal val="#ppt_h"/>
                                          </p:val>
                                        </p:tav>
                                      </p:tavLst>
                                    </p:anim>
                                    <p:animEffect transition="in" filter="fade">
                                      <p:cBhvr>
                                        <p:cTn id="55" dur="500"/>
                                        <p:tgtEl>
                                          <p:spTgt spid="7"/>
                                        </p:tgtEl>
                                      </p:cBhvr>
                                    </p:animEffect>
                                  </p:childTnLst>
                                </p:cTn>
                              </p:par>
                              <p:par>
                                <p:cTn id="56" presetID="35" presetClass="path" presetSubtype="0" accel="50000" decel="50000" fill="hold" grpId="1" nodeType="withEffect">
                                  <p:stCondLst>
                                    <p:cond delay="2200"/>
                                  </p:stCondLst>
                                  <p:childTnLst>
                                    <p:animMotion origin="layout" path="M 0 2.59259E-6 L -0.31979 2.59259E-6 " pathEditMode="relative" rAng="0" ptsTypes="AA">
                                      <p:cBhvr>
                                        <p:cTn id="57" dur="1000" spd="-100000" fill="hold"/>
                                        <p:tgtEl>
                                          <p:spTgt spid="7"/>
                                        </p:tgtEl>
                                        <p:attrNameLst>
                                          <p:attrName>ppt_x</p:attrName>
                                          <p:attrName>ppt_y</p:attrName>
                                        </p:attrNameLst>
                                      </p:cBhvr>
                                      <p:rCtr x="-1599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2" grpId="2" animBg="1"/>
      <p:bldP spid="3" grpId="0" animBg="1"/>
      <p:bldP spid="3" grpId="1" animBg="1"/>
      <p:bldP spid="3" grpId="2" animBg="1"/>
      <p:bldP spid="4" grpId="0"/>
      <p:bldP spid="4" grpId="1"/>
      <p:bldP spid="4" grpId="2"/>
      <p:bldP spid="5" grpId="0"/>
      <p:bldP spid="5" grpId="1"/>
      <p:bldP spid="5" grpId="2"/>
      <p:bldP spid="6" grpId="0" animBg="1"/>
      <p:bldP spid="6" grpId="1" animBg="1"/>
      <p:bldP spid="7" grpId="0" animBg="1"/>
      <p:bldP spid="7" grpId="1"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椭圆 7"/>
          <p:cNvSpPr/>
          <p:nvPr/>
        </p:nvSpPr>
        <p:spPr>
          <a:xfrm flipH="1">
            <a:off x="321683" y="2018575"/>
            <a:ext cx="432665" cy="432726"/>
          </a:xfrm>
          <a:prstGeom prst="ellipse">
            <a:avLst/>
          </a:prstGeom>
          <a:solidFill>
            <a:schemeClr val="tx2"/>
          </a:solidFill>
          <a:ln w="28575" cap="flat">
            <a:solidFill>
              <a:schemeClr val="bg1"/>
            </a:solidFill>
            <a:prstDash val="solid"/>
            <a:miter lim="800000"/>
          </a:ln>
          <a:effectLst>
            <a:outerShdw blurRad="228600" dist="228600" dir="5400000" algn="t" rotWithShape="0">
              <a:sysClr val="windowText" lastClr="000000">
                <a:lumMod val="85000"/>
                <a:lumOff val="15000"/>
                <a:alpha val="28000"/>
              </a:sysClr>
            </a:outerShdw>
          </a:effectLst>
        </p:spPr>
        <p:txBody>
          <a:bodyPr vert="horz" wrap="square" lIns="91424" tIns="45713" rIns="91424" bIns="45713" numCol="1" anchor="t" anchorCtr="0" compatLnSpc="1"/>
          <a:lstStyle/>
          <a:p>
            <a:pPr defTabSz="1218565"/>
            <a:endParaRPr lang="zh-CN" altLang="en-US" sz="2400" kern="0">
              <a:solidFill>
                <a:prstClr val="black"/>
              </a:solidFill>
            </a:endParaRPr>
          </a:p>
        </p:txBody>
      </p:sp>
      <p:sp>
        <p:nvSpPr>
          <p:cNvPr id="10" name="椭圆 9"/>
          <p:cNvSpPr/>
          <p:nvPr/>
        </p:nvSpPr>
        <p:spPr>
          <a:xfrm flipH="1">
            <a:off x="-143368" y="1483209"/>
            <a:ext cx="535292" cy="535365"/>
          </a:xfrm>
          <a:prstGeom prst="ellipse">
            <a:avLst/>
          </a:prstGeom>
          <a:solidFill>
            <a:schemeClr val="tx2"/>
          </a:solidFill>
          <a:ln w="28575" cap="flat">
            <a:solidFill>
              <a:schemeClr val="bg1"/>
            </a:solidFill>
            <a:prstDash val="solid"/>
            <a:miter lim="800000"/>
          </a:ln>
          <a:effectLst>
            <a:outerShdw blurRad="228600" dist="228600" dir="5400000" algn="t" rotWithShape="0">
              <a:sysClr val="windowText" lastClr="000000">
                <a:lumMod val="85000"/>
                <a:lumOff val="15000"/>
                <a:alpha val="28000"/>
              </a:sysClr>
            </a:outerShdw>
          </a:effectLst>
        </p:spPr>
        <p:txBody>
          <a:bodyPr vert="horz" wrap="square" lIns="91424" tIns="45713" rIns="91424" bIns="45713" numCol="1" anchor="t" anchorCtr="0" compatLnSpc="1"/>
          <a:lstStyle/>
          <a:p>
            <a:pPr defTabSz="1218565">
              <a:defRPr/>
            </a:pPr>
            <a:endParaRPr lang="zh-CN" altLang="en-US" sz="2400" kern="0">
              <a:solidFill>
                <a:prstClr val="black"/>
              </a:solidFill>
            </a:endParaRPr>
          </a:p>
        </p:txBody>
      </p:sp>
      <p:sp>
        <p:nvSpPr>
          <p:cNvPr id="11" name="椭圆 10"/>
          <p:cNvSpPr/>
          <p:nvPr/>
        </p:nvSpPr>
        <p:spPr>
          <a:xfrm flipH="1">
            <a:off x="145176" y="2692013"/>
            <a:ext cx="353015" cy="353063"/>
          </a:xfrm>
          <a:prstGeom prst="ellipse">
            <a:avLst/>
          </a:prstGeom>
          <a:solidFill>
            <a:schemeClr val="tx2"/>
          </a:solidFill>
          <a:ln w="28575" cap="flat">
            <a:solidFill>
              <a:schemeClr val="bg1"/>
            </a:solidFill>
            <a:prstDash val="solid"/>
            <a:miter lim="800000"/>
          </a:ln>
          <a:effectLst>
            <a:outerShdw blurRad="228600" dist="228600" dir="5400000" algn="t" rotWithShape="0">
              <a:sysClr val="windowText" lastClr="000000">
                <a:lumMod val="85000"/>
                <a:lumOff val="15000"/>
                <a:alpha val="28000"/>
              </a:sysClr>
            </a:outerShdw>
          </a:effectLst>
        </p:spPr>
        <p:txBody>
          <a:bodyPr vert="horz" wrap="square" lIns="91424" tIns="45713" rIns="91424" bIns="45713" numCol="1" anchor="t" anchorCtr="0" compatLnSpc="1"/>
          <a:lstStyle/>
          <a:p>
            <a:pPr defTabSz="1218565"/>
            <a:endParaRPr lang="zh-CN" altLang="en-US" sz="2400" kern="0">
              <a:solidFill>
                <a:prstClr val="black"/>
              </a:solidFill>
            </a:endParaRPr>
          </a:p>
        </p:txBody>
      </p:sp>
      <p:grpSp>
        <p:nvGrpSpPr>
          <p:cNvPr id="12" name="组合 11"/>
          <p:cNvGrpSpPr/>
          <p:nvPr/>
        </p:nvGrpSpPr>
        <p:grpSpPr>
          <a:xfrm>
            <a:off x="-92766" y="-218280"/>
            <a:ext cx="2223165" cy="2223466"/>
            <a:chOff x="1129232" y="711771"/>
            <a:chExt cx="1228944" cy="1228944"/>
          </a:xfrm>
        </p:grpSpPr>
        <p:grpSp>
          <p:nvGrpSpPr>
            <p:cNvPr id="13" name="组合 12"/>
            <p:cNvGrpSpPr/>
            <p:nvPr/>
          </p:nvGrpSpPr>
          <p:grpSpPr>
            <a:xfrm flipH="1">
              <a:off x="1129232" y="711771"/>
              <a:ext cx="1228944" cy="1228944"/>
              <a:chOff x="2848131" y="1860029"/>
              <a:chExt cx="3807502" cy="3807502"/>
            </a:xfrm>
          </p:grpSpPr>
          <p:sp>
            <p:nvSpPr>
              <p:cNvPr id="17" name="椭圆 16"/>
              <p:cNvSpPr/>
              <p:nvPr/>
            </p:nvSpPr>
            <p:spPr>
              <a:xfrm>
                <a:off x="2848131" y="1860029"/>
                <a:ext cx="3807502" cy="3807502"/>
              </a:xfrm>
              <a:prstGeom prst="ellipse">
                <a:avLst/>
              </a:prstGeom>
              <a:gradFill flip="none" rotWithShape="1">
                <a:gsLst>
                  <a:gs pos="0">
                    <a:sysClr val="window" lastClr="FFFFFF"/>
                  </a:gs>
                  <a:gs pos="100000">
                    <a:srgbClr val="E0E0E0"/>
                  </a:gs>
                </a:gsLst>
                <a:lin ang="5400000" scaled="1"/>
                <a:tileRect/>
              </a:gradFill>
              <a:ln w="12700" cap="flat" cmpd="sng" algn="ctr">
                <a:noFill/>
                <a:prstDash val="solid"/>
                <a:miter lim="800000"/>
              </a:ln>
              <a:effectLst>
                <a:outerShdw blurRad="279400" dist="254000" dir="8100000" algn="tr" rotWithShape="0">
                  <a:prstClr val="black">
                    <a:alpha val="40000"/>
                  </a:prstClr>
                </a:outerShdw>
              </a:effectLst>
            </p:spPr>
            <p:txBody>
              <a:bodyPr rtlCol="0" anchor="ctr"/>
              <a:lstStyle/>
              <a:p>
                <a:pPr algn="ctr" defTabSz="1218565">
                  <a:defRPr/>
                </a:pPr>
                <a:endParaRPr lang="zh-CN" altLang="en-US" sz="6665" kern="0">
                  <a:solidFill>
                    <a:sysClr val="window" lastClr="FFFFFF"/>
                  </a:solidFill>
                  <a:latin typeface="Agency FB" panose="020B0503020202020204"/>
                </a:endParaRPr>
              </a:p>
            </p:txBody>
          </p:sp>
          <p:sp>
            <p:nvSpPr>
              <p:cNvPr id="18" name="椭圆 17"/>
              <p:cNvSpPr/>
              <p:nvPr/>
            </p:nvSpPr>
            <p:spPr>
              <a:xfrm>
                <a:off x="2936814" y="1948725"/>
                <a:ext cx="3630123" cy="3630123"/>
              </a:xfrm>
              <a:prstGeom prst="ellipse">
                <a:avLst/>
              </a:prstGeom>
              <a:gradFill flip="none" rotWithShape="1">
                <a:gsLst>
                  <a:gs pos="0">
                    <a:sysClr val="window" lastClr="FFFFFF"/>
                  </a:gs>
                  <a:gs pos="100000">
                    <a:srgbClr val="DDDEDD"/>
                  </a:gs>
                </a:gsLst>
                <a:lin ang="18900000" scaled="1"/>
                <a:tileRect/>
              </a:gradFill>
              <a:ln w="12700" cap="flat" cmpd="sng" algn="ctr">
                <a:noFill/>
                <a:prstDash val="solid"/>
                <a:miter lim="800000"/>
              </a:ln>
              <a:effectLst/>
            </p:spPr>
            <p:txBody>
              <a:bodyPr rtlCol="0" anchor="ctr"/>
              <a:lstStyle/>
              <a:p>
                <a:pPr algn="ctr" defTabSz="1218565">
                  <a:defRPr/>
                </a:pPr>
                <a:endParaRPr lang="zh-CN" altLang="en-US" sz="6665" kern="0">
                  <a:solidFill>
                    <a:sysClr val="window" lastClr="FFFFFF"/>
                  </a:solidFill>
                  <a:latin typeface="Agency FB" panose="020B0503020202020204"/>
                </a:endParaRPr>
              </a:p>
            </p:txBody>
          </p:sp>
        </p:grpSp>
        <p:sp>
          <p:nvSpPr>
            <p:cNvPr id="14" name="椭圆 13"/>
            <p:cNvSpPr/>
            <p:nvPr/>
          </p:nvSpPr>
          <p:spPr>
            <a:xfrm>
              <a:off x="1278439" y="859618"/>
              <a:ext cx="937494" cy="937494"/>
            </a:xfrm>
            <a:prstGeom prst="ellipse">
              <a:avLst/>
            </a:prstGeom>
            <a:solidFill>
              <a:schemeClr val="tx2"/>
            </a:solidFill>
            <a:ln w="12700" cap="flat" cmpd="sng" algn="ctr">
              <a:noFill/>
              <a:prstDash val="solid"/>
              <a:miter lim="800000"/>
            </a:ln>
            <a:effectLst>
              <a:innerShdw blurRad="63500" dist="50800" dir="13500000">
                <a:prstClr val="black">
                  <a:alpha val="50000"/>
                </a:prstClr>
              </a:innerShdw>
            </a:effectLst>
          </p:spPr>
          <p:txBody>
            <a:bodyPr rtlCol="0" anchor="ctr"/>
            <a:lstStyle/>
            <a:p>
              <a:pPr algn="ctr" defTabSz="1218565">
                <a:defRPr/>
              </a:pPr>
              <a:endParaRPr lang="zh-CN" altLang="en-US" sz="2400" kern="0">
                <a:solidFill>
                  <a:prstClr val="white"/>
                </a:solidFill>
                <a:latin typeface="Agency FB" panose="020B0503020202020204"/>
              </a:endParaRPr>
            </a:p>
          </p:txBody>
        </p:sp>
        <p:sp>
          <p:nvSpPr>
            <p:cNvPr id="15" name="文本框 4"/>
            <p:cNvSpPr txBox="1"/>
            <p:nvPr/>
          </p:nvSpPr>
          <p:spPr>
            <a:xfrm>
              <a:off x="1384707" y="1090187"/>
              <a:ext cx="669201" cy="391189"/>
            </a:xfrm>
            <a:prstGeom prst="rect">
              <a:avLst/>
            </a:prstGeom>
            <a:noFill/>
          </p:spPr>
          <p:txBody>
            <a:bodyPr wrap="none" rtlCol="0">
              <a:spAutoFit/>
            </a:bodyPr>
            <a:lstStyle/>
            <a:p>
              <a:pPr algn="ctr" defTabSz="1218565">
                <a:defRPr/>
              </a:pPr>
              <a:r>
                <a:rPr lang="zh-CN" altLang="en-US" sz="4000" kern="0" dirty="0">
                  <a:solidFill>
                    <a:sysClr val="window" lastClr="FFFFFF"/>
                  </a:solidFill>
                  <a:latin typeface="微软雅黑" panose="020B0503020204020204" charset="-122"/>
                  <a:ea typeface="微软雅黑" panose="020B0503020204020204" charset="-122"/>
                </a:rPr>
                <a:t>目录</a:t>
              </a:r>
              <a:endParaRPr lang="zh-CN" altLang="en-US" sz="4000" kern="0" dirty="0">
                <a:solidFill>
                  <a:sysClr val="window" lastClr="FFFFFF"/>
                </a:solidFill>
                <a:latin typeface="微软雅黑" panose="020B0503020204020204" charset="-122"/>
                <a:ea typeface="微软雅黑" panose="020B0503020204020204" charset="-122"/>
              </a:endParaRPr>
            </a:p>
          </p:txBody>
        </p:sp>
        <p:sp>
          <p:nvSpPr>
            <p:cNvPr id="16" name="文本框 4"/>
            <p:cNvSpPr txBox="1"/>
            <p:nvPr/>
          </p:nvSpPr>
          <p:spPr>
            <a:xfrm>
              <a:off x="1400657" y="1401424"/>
              <a:ext cx="637301" cy="187053"/>
            </a:xfrm>
            <a:prstGeom prst="rect">
              <a:avLst/>
            </a:prstGeom>
            <a:noFill/>
          </p:spPr>
          <p:txBody>
            <a:bodyPr wrap="none" rtlCol="0">
              <a:spAutoFit/>
            </a:bodyPr>
            <a:lstStyle/>
            <a:p>
              <a:pPr algn="ctr" defTabSz="1218565">
                <a:defRPr/>
              </a:pPr>
              <a:r>
                <a:rPr lang="en-US" altLang="zh-CN" sz="1600" kern="0" dirty="0">
                  <a:solidFill>
                    <a:sysClr val="window" lastClr="FFFFFF"/>
                  </a:solidFill>
                  <a:latin typeface="微软雅黑" panose="020B0503020204020204" charset="-122"/>
                  <a:ea typeface="微软雅黑" panose="020B0503020204020204" charset="-122"/>
                </a:rPr>
                <a:t>CATALOG</a:t>
              </a:r>
              <a:endParaRPr lang="zh-CN" altLang="en-US" sz="1600" kern="0" dirty="0">
                <a:solidFill>
                  <a:sysClr val="window" lastClr="FFFFFF"/>
                </a:solidFill>
                <a:latin typeface="微软雅黑" panose="020B0503020204020204" charset="-122"/>
                <a:ea typeface="微软雅黑" panose="020B0503020204020204" charset="-122"/>
              </a:endParaRPr>
            </a:p>
          </p:txBody>
        </p:sp>
      </p:grpSp>
      <p:sp>
        <p:nvSpPr>
          <p:cNvPr id="19" name="椭圆 18"/>
          <p:cNvSpPr/>
          <p:nvPr/>
        </p:nvSpPr>
        <p:spPr>
          <a:xfrm flipH="1">
            <a:off x="2143259" y="297764"/>
            <a:ext cx="470712" cy="470776"/>
          </a:xfrm>
          <a:prstGeom prst="ellipse">
            <a:avLst/>
          </a:prstGeom>
          <a:solidFill>
            <a:schemeClr val="tx2"/>
          </a:solidFill>
          <a:ln w="28575" cap="flat">
            <a:solidFill>
              <a:schemeClr val="bg1"/>
            </a:solidFill>
            <a:prstDash val="solid"/>
            <a:miter lim="800000"/>
          </a:ln>
          <a:effectLst>
            <a:outerShdw blurRad="228600" dist="228600" dir="5400000" algn="t" rotWithShape="0">
              <a:sysClr val="windowText" lastClr="000000">
                <a:lumMod val="85000"/>
                <a:lumOff val="15000"/>
                <a:alpha val="28000"/>
              </a:sysClr>
            </a:outerShdw>
          </a:effectLst>
        </p:spPr>
        <p:txBody>
          <a:bodyPr vert="horz" wrap="square" lIns="91424" tIns="45713" rIns="91424" bIns="45713" numCol="1" anchor="t" anchorCtr="0" compatLnSpc="1"/>
          <a:lstStyle/>
          <a:p>
            <a:pPr defTabSz="1218565"/>
            <a:endParaRPr lang="zh-CN" altLang="en-US" sz="2400" kern="0">
              <a:solidFill>
                <a:prstClr val="black"/>
              </a:solidFill>
            </a:endParaRPr>
          </a:p>
        </p:txBody>
      </p:sp>
      <p:sp>
        <p:nvSpPr>
          <p:cNvPr id="20" name="椭圆 19"/>
          <p:cNvSpPr/>
          <p:nvPr/>
        </p:nvSpPr>
        <p:spPr>
          <a:xfrm flipH="1">
            <a:off x="2693886" y="121354"/>
            <a:ext cx="159829" cy="159852"/>
          </a:xfrm>
          <a:prstGeom prst="ellipse">
            <a:avLst/>
          </a:prstGeom>
          <a:solidFill>
            <a:schemeClr val="tx2"/>
          </a:solidFill>
          <a:ln w="28575" cap="flat">
            <a:solidFill>
              <a:schemeClr val="bg1"/>
            </a:solidFill>
            <a:prstDash val="solid"/>
            <a:miter lim="800000"/>
          </a:ln>
          <a:effectLst>
            <a:outerShdw blurRad="228600" dist="228600" dir="5400000" algn="t" rotWithShape="0">
              <a:sysClr val="windowText" lastClr="000000">
                <a:lumMod val="85000"/>
                <a:lumOff val="15000"/>
                <a:alpha val="28000"/>
              </a:sysClr>
            </a:outerShdw>
          </a:effectLst>
        </p:spPr>
        <p:txBody>
          <a:bodyPr vert="horz" wrap="square" lIns="91424" tIns="45713" rIns="91424" bIns="45713" numCol="1" anchor="t" anchorCtr="0" compatLnSpc="1"/>
          <a:lstStyle/>
          <a:p>
            <a:pPr defTabSz="1218565">
              <a:defRPr/>
            </a:pPr>
            <a:endParaRPr lang="zh-CN" altLang="en-US" sz="2400" kern="0">
              <a:solidFill>
                <a:prstClr val="black"/>
              </a:solidFill>
            </a:endParaRPr>
          </a:p>
        </p:txBody>
      </p:sp>
      <p:grpSp>
        <p:nvGrpSpPr>
          <p:cNvPr id="21" name="组合 20"/>
          <p:cNvGrpSpPr/>
          <p:nvPr/>
        </p:nvGrpSpPr>
        <p:grpSpPr>
          <a:xfrm>
            <a:off x="6512066" y="1266252"/>
            <a:ext cx="4696690" cy="1150810"/>
            <a:chOff x="3580172" y="949982"/>
            <a:chExt cx="3523605" cy="863374"/>
          </a:xfrm>
        </p:grpSpPr>
        <p:pic>
          <p:nvPicPr>
            <p:cNvPr id="22" name="图片 21"/>
            <p:cNvPicPr>
              <a:picLocks noChangeAspect="1"/>
            </p:cNvPicPr>
            <p:nvPr/>
          </p:nvPicPr>
          <p:blipFill rotWithShape="1">
            <a:blip r:embed="rId1">
              <a:extLst>
                <a:ext uri="{BEBA8EAE-BF5A-486C-A8C5-ECC9F3942E4B}">
                  <a14:imgProps xmlns:a14="http://schemas.microsoft.com/office/drawing/2010/main">
                    <a14:imgLayer r:embed="rId2">
                      <a14:imgEffect>
                        <a14:saturation sat="66000"/>
                      </a14:imgEffect>
                    </a14:imgLayer>
                  </a14:imgProps>
                </a:ext>
              </a:extLst>
            </a:blip>
            <a:srcRect t="76775"/>
            <a:stretch>
              <a:fillRect/>
            </a:stretch>
          </p:blipFill>
          <p:spPr>
            <a:xfrm rot="16200000">
              <a:off x="6614450" y="1191719"/>
              <a:ext cx="718813" cy="259841"/>
            </a:xfrm>
            <a:prstGeom prst="rect">
              <a:avLst/>
            </a:prstGeom>
          </p:spPr>
        </p:pic>
        <p:pic>
          <p:nvPicPr>
            <p:cNvPr id="23" name="图片 22"/>
            <p:cNvPicPr>
              <a:picLocks noChangeAspect="1"/>
            </p:cNvPicPr>
            <p:nvPr/>
          </p:nvPicPr>
          <p:blipFill rotWithShape="1">
            <a:blip r:embed="rId1">
              <a:extLst>
                <a:ext uri="{BEBA8EAE-BF5A-486C-A8C5-ECC9F3942E4B}">
                  <a14:imgProps xmlns:a14="http://schemas.microsoft.com/office/drawing/2010/main">
                    <a14:imgLayer r:embed="rId2">
                      <a14:imgEffect>
                        <a14:saturation sat="66000"/>
                      </a14:imgEffect>
                    </a14:imgLayer>
                  </a14:imgProps>
                </a:ext>
              </a:extLst>
            </a:blip>
            <a:srcRect t="76775"/>
            <a:stretch>
              <a:fillRect/>
            </a:stretch>
          </p:blipFill>
          <p:spPr>
            <a:xfrm>
              <a:off x="3858753" y="1662329"/>
              <a:ext cx="2735177" cy="151027"/>
            </a:xfrm>
            <a:prstGeom prst="rect">
              <a:avLst/>
            </a:prstGeom>
          </p:spPr>
        </p:pic>
        <p:sp>
          <p:nvSpPr>
            <p:cNvPr id="24" name="圆角矩形 23"/>
            <p:cNvSpPr/>
            <p:nvPr/>
          </p:nvSpPr>
          <p:spPr>
            <a:xfrm>
              <a:off x="3580172" y="949982"/>
              <a:ext cx="3292340" cy="718813"/>
            </a:xfrm>
            <a:prstGeom prst="roundRect">
              <a:avLst>
                <a:gd name="adj" fmla="val 9218"/>
              </a:avLst>
            </a:prstGeom>
            <a:gradFill>
              <a:gsLst>
                <a:gs pos="47000">
                  <a:srgbClr val="FDFDFD"/>
                </a:gs>
                <a:gs pos="53000">
                  <a:srgbClr val="E8E8E8"/>
                </a:gs>
                <a:gs pos="100000">
                  <a:srgbClr val="ECECEC"/>
                </a:gs>
              </a:gsLst>
              <a:lin ang="5400000" scaled="1"/>
            </a:gradFill>
            <a:ln>
              <a:noFill/>
            </a:ln>
            <a:effectLst>
              <a:outerShdw blurRad="76200" dist="381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a:endParaRPr lang="zh-CN" altLang="en-US" sz="2400" dirty="0"/>
            </a:p>
          </p:txBody>
        </p:sp>
        <p:sp>
          <p:nvSpPr>
            <p:cNvPr id="25" name="矩形 24"/>
            <p:cNvSpPr/>
            <p:nvPr/>
          </p:nvSpPr>
          <p:spPr>
            <a:xfrm>
              <a:off x="4725265" y="1132384"/>
              <a:ext cx="1523964" cy="346260"/>
            </a:xfrm>
            <a:prstGeom prst="rect">
              <a:avLst/>
            </a:prstGeom>
          </p:spPr>
          <p:txBody>
            <a:bodyPr wrap="none">
              <a:spAutoFit/>
            </a:bodyPr>
            <a:lstStyle/>
            <a:p>
              <a:pPr defTabSz="1218565">
                <a:defRPr/>
              </a:pPr>
              <a:r>
                <a:rPr lang="zh-CN" altLang="en-US" sz="2400" kern="0" dirty="0">
                  <a:solidFill>
                    <a:sysClr val="window" lastClr="FFFFFF">
                      <a:lumMod val="50000"/>
                    </a:sysClr>
                  </a:solidFill>
                  <a:latin typeface="微软雅黑" panose="020B0503020204020204" charset="-122"/>
                  <a:ea typeface="微软雅黑" panose="020B0503020204020204" charset="-122"/>
                </a:rPr>
                <a:t>年度工作概述</a:t>
              </a:r>
              <a:endParaRPr lang="zh-CN" altLang="en-US" sz="2400" kern="0" dirty="0">
                <a:solidFill>
                  <a:sysClr val="window" lastClr="FFFFFF">
                    <a:lumMod val="50000"/>
                  </a:sysClr>
                </a:solidFill>
                <a:latin typeface="微软雅黑" panose="020B0503020204020204" charset="-122"/>
                <a:ea typeface="微软雅黑" panose="020B0503020204020204" charset="-122"/>
              </a:endParaRPr>
            </a:p>
          </p:txBody>
        </p:sp>
        <p:sp>
          <p:nvSpPr>
            <p:cNvPr id="26" name="KSO_Shape"/>
            <p:cNvSpPr/>
            <p:nvPr/>
          </p:nvSpPr>
          <p:spPr bwMode="auto">
            <a:xfrm>
              <a:off x="4116883" y="1163131"/>
              <a:ext cx="332209" cy="251924"/>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tx2"/>
            </a:solidFill>
            <a:ln w="28575" cap="flat">
              <a:noFill/>
              <a:prstDash val="solid"/>
              <a:miter lim="800000"/>
            </a:ln>
            <a:effectLst>
              <a:outerShdw blurRad="228600" dist="228600" dir="5400000" algn="t" rotWithShape="0">
                <a:sysClr val="windowText" lastClr="000000">
                  <a:lumMod val="85000"/>
                  <a:lumOff val="15000"/>
                  <a:alpha val="28000"/>
                </a:sysClr>
              </a:outerShdw>
            </a:effectLst>
          </p:spPr>
          <p:txBody>
            <a:bodyPr vert="horz" wrap="square" lIns="121882" tIns="60941" rIns="121882" bIns="60941" numCol="1" anchor="t" anchorCtr="0" compatLnSpc="1"/>
            <a:lstStyle/>
            <a:p>
              <a:pPr defTabSz="1218565"/>
              <a:endParaRPr lang="zh-CN" altLang="en-US" sz="2400" kern="0">
                <a:solidFill>
                  <a:prstClr val="black"/>
                </a:solidFill>
              </a:endParaRPr>
            </a:p>
          </p:txBody>
        </p:sp>
      </p:grpSp>
      <p:grpSp>
        <p:nvGrpSpPr>
          <p:cNvPr id="27" name="组合 26"/>
          <p:cNvGrpSpPr/>
          <p:nvPr/>
        </p:nvGrpSpPr>
        <p:grpSpPr>
          <a:xfrm>
            <a:off x="6512066" y="2505390"/>
            <a:ext cx="4696690" cy="1157604"/>
            <a:chOff x="3580172" y="1879622"/>
            <a:chExt cx="3523605" cy="868471"/>
          </a:xfrm>
        </p:grpSpPr>
        <p:pic>
          <p:nvPicPr>
            <p:cNvPr id="28" name="图片 27"/>
            <p:cNvPicPr>
              <a:picLocks noChangeAspect="1"/>
            </p:cNvPicPr>
            <p:nvPr/>
          </p:nvPicPr>
          <p:blipFill rotWithShape="1">
            <a:blip r:embed="rId1">
              <a:extLst>
                <a:ext uri="{BEBA8EAE-BF5A-486C-A8C5-ECC9F3942E4B}">
                  <a14:imgProps xmlns:a14="http://schemas.microsoft.com/office/drawing/2010/main">
                    <a14:imgLayer r:embed="rId2">
                      <a14:imgEffect>
                        <a14:saturation sat="66000"/>
                      </a14:imgEffect>
                    </a14:imgLayer>
                  </a14:imgProps>
                </a:ext>
              </a:extLst>
            </a:blip>
            <a:srcRect t="76775"/>
            <a:stretch>
              <a:fillRect/>
            </a:stretch>
          </p:blipFill>
          <p:spPr>
            <a:xfrm rot="16200000">
              <a:off x="6614450" y="2130503"/>
              <a:ext cx="718813" cy="259841"/>
            </a:xfrm>
            <a:prstGeom prst="rect">
              <a:avLst/>
            </a:prstGeom>
          </p:spPr>
        </p:pic>
        <p:pic>
          <p:nvPicPr>
            <p:cNvPr id="29" name="图片 28"/>
            <p:cNvPicPr>
              <a:picLocks noChangeAspect="1"/>
            </p:cNvPicPr>
            <p:nvPr/>
          </p:nvPicPr>
          <p:blipFill rotWithShape="1">
            <a:blip r:embed="rId1">
              <a:extLst>
                <a:ext uri="{BEBA8EAE-BF5A-486C-A8C5-ECC9F3942E4B}">
                  <a14:imgProps xmlns:a14="http://schemas.microsoft.com/office/drawing/2010/main">
                    <a14:imgLayer r:embed="rId2">
                      <a14:imgEffect>
                        <a14:saturation sat="66000"/>
                      </a14:imgEffect>
                    </a14:imgLayer>
                  </a14:imgProps>
                </a:ext>
              </a:extLst>
            </a:blip>
            <a:srcRect t="76775"/>
            <a:stretch>
              <a:fillRect/>
            </a:stretch>
          </p:blipFill>
          <p:spPr>
            <a:xfrm>
              <a:off x="3858753" y="2597066"/>
              <a:ext cx="2735177" cy="151027"/>
            </a:xfrm>
            <a:prstGeom prst="rect">
              <a:avLst/>
            </a:prstGeom>
          </p:spPr>
        </p:pic>
        <p:sp>
          <p:nvSpPr>
            <p:cNvPr id="30" name="圆角矩形 29"/>
            <p:cNvSpPr/>
            <p:nvPr/>
          </p:nvSpPr>
          <p:spPr>
            <a:xfrm>
              <a:off x="3580172" y="1879622"/>
              <a:ext cx="3292340" cy="718813"/>
            </a:xfrm>
            <a:prstGeom prst="roundRect">
              <a:avLst>
                <a:gd name="adj" fmla="val 9218"/>
              </a:avLst>
            </a:prstGeom>
            <a:gradFill>
              <a:gsLst>
                <a:gs pos="47000">
                  <a:srgbClr val="FDFDFD"/>
                </a:gs>
                <a:gs pos="53000">
                  <a:srgbClr val="E8E8E8"/>
                </a:gs>
                <a:gs pos="100000">
                  <a:srgbClr val="ECECEC"/>
                </a:gs>
              </a:gsLst>
              <a:lin ang="5400000" scaled="1"/>
            </a:gradFill>
            <a:ln>
              <a:noFill/>
            </a:ln>
            <a:effectLst>
              <a:outerShdw blurRad="76200" dist="381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a:endParaRPr lang="zh-CN" altLang="en-US" sz="2400" dirty="0"/>
            </a:p>
          </p:txBody>
        </p:sp>
        <p:sp>
          <p:nvSpPr>
            <p:cNvPr id="31" name="矩形 30"/>
            <p:cNvSpPr/>
            <p:nvPr/>
          </p:nvSpPr>
          <p:spPr>
            <a:xfrm>
              <a:off x="4725265" y="2044485"/>
              <a:ext cx="1523964" cy="346260"/>
            </a:xfrm>
            <a:prstGeom prst="rect">
              <a:avLst/>
            </a:prstGeom>
          </p:spPr>
          <p:txBody>
            <a:bodyPr wrap="none">
              <a:spAutoFit/>
            </a:bodyPr>
            <a:lstStyle/>
            <a:p>
              <a:pPr defTabSz="1218565">
                <a:defRPr/>
              </a:pPr>
              <a:r>
                <a:rPr lang="zh-CN" altLang="en-US" sz="2400" kern="0" dirty="0">
                  <a:solidFill>
                    <a:sysClr val="window" lastClr="FFFFFF">
                      <a:lumMod val="50000"/>
                    </a:sysClr>
                  </a:solidFill>
                  <a:latin typeface="微软雅黑" panose="020B0503020204020204" charset="-122"/>
                  <a:ea typeface="微软雅黑" panose="020B0503020204020204" charset="-122"/>
                </a:rPr>
                <a:t>工作完成情况</a:t>
              </a:r>
              <a:endParaRPr lang="zh-CN" altLang="en-US" sz="2400" kern="0" dirty="0">
                <a:solidFill>
                  <a:sysClr val="window" lastClr="FFFFFF">
                    <a:lumMod val="50000"/>
                  </a:sysClr>
                </a:solidFill>
                <a:latin typeface="微软雅黑" panose="020B0503020204020204" charset="-122"/>
                <a:ea typeface="微软雅黑" panose="020B0503020204020204" charset="-122"/>
              </a:endParaRPr>
            </a:p>
          </p:txBody>
        </p:sp>
        <p:sp>
          <p:nvSpPr>
            <p:cNvPr id="32" name="KSO_Shape"/>
            <p:cNvSpPr/>
            <p:nvPr/>
          </p:nvSpPr>
          <p:spPr bwMode="auto">
            <a:xfrm>
              <a:off x="4107169" y="2082584"/>
              <a:ext cx="321647" cy="273936"/>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tx2"/>
            </a:solidFill>
            <a:ln w="28575" cap="flat">
              <a:noFill/>
              <a:prstDash val="solid"/>
              <a:miter lim="800000"/>
            </a:ln>
            <a:effectLst>
              <a:outerShdw blurRad="228600" dist="228600" dir="5400000" algn="t" rotWithShape="0">
                <a:sysClr val="windowText" lastClr="000000">
                  <a:lumMod val="85000"/>
                  <a:lumOff val="15000"/>
                  <a:alpha val="28000"/>
                </a:sysClr>
              </a:outerShdw>
            </a:effectLst>
          </p:spPr>
          <p:txBody>
            <a:bodyPr vert="horz" wrap="square" lIns="121882" tIns="60941" rIns="121882" bIns="60941" numCol="1" anchor="t" anchorCtr="0" compatLnSpc="1"/>
            <a:lstStyle/>
            <a:p>
              <a:pPr defTabSz="1218565"/>
              <a:endParaRPr lang="zh-CN" altLang="en-US" sz="2400" kern="0">
                <a:solidFill>
                  <a:prstClr val="black"/>
                </a:solidFill>
              </a:endParaRPr>
            </a:p>
          </p:txBody>
        </p:sp>
      </p:grpSp>
      <p:grpSp>
        <p:nvGrpSpPr>
          <p:cNvPr id="33" name="组合 32"/>
          <p:cNvGrpSpPr/>
          <p:nvPr/>
        </p:nvGrpSpPr>
        <p:grpSpPr>
          <a:xfrm>
            <a:off x="6512065" y="3768904"/>
            <a:ext cx="4696692" cy="1150704"/>
            <a:chOff x="3580172" y="2827551"/>
            <a:chExt cx="3523606" cy="863294"/>
          </a:xfrm>
        </p:grpSpPr>
        <p:pic>
          <p:nvPicPr>
            <p:cNvPr id="34" name="图片 33"/>
            <p:cNvPicPr>
              <a:picLocks noChangeAspect="1"/>
            </p:cNvPicPr>
            <p:nvPr/>
          </p:nvPicPr>
          <p:blipFill rotWithShape="1">
            <a:blip r:embed="rId1">
              <a:extLst>
                <a:ext uri="{BEBA8EAE-BF5A-486C-A8C5-ECC9F3942E4B}">
                  <a14:imgProps xmlns:a14="http://schemas.microsoft.com/office/drawing/2010/main">
                    <a14:imgLayer r:embed="rId2">
                      <a14:imgEffect>
                        <a14:saturation sat="66000"/>
                      </a14:imgEffect>
                    </a14:imgLayer>
                  </a14:imgProps>
                </a:ext>
              </a:extLst>
            </a:blip>
            <a:srcRect t="76775"/>
            <a:stretch>
              <a:fillRect/>
            </a:stretch>
          </p:blipFill>
          <p:spPr>
            <a:xfrm rot="16200000">
              <a:off x="6614451" y="3069286"/>
              <a:ext cx="718813" cy="259841"/>
            </a:xfrm>
            <a:prstGeom prst="rect">
              <a:avLst/>
            </a:prstGeom>
          </p:spPr>
        </p:pic>
        <p:pic>
          <p:nvPicPr>
            <p:cNvPr id="35" name="图片 34"/>
            <p:cNvPicPr>
              <a:picLocks noChangeAspect="1"/>
            </p:cNvPicPr>
            <p:nvPr/>
          </p:nvPicPr>
          <p:blipFill rotWithShape="1">
            <a:blip r:embed="rId1">
              <a:extLst>
                <a:ext uri="{BEBA8EAE-BF5A-486C-A8C5-ECC9F3942E4B}">
                  <a14:imgProps xmlns:a14="http://schemas.microsoft.com/office/drawing/2010/main">
                    <a14:imgLayer r:embed="rId2">
                      <a14:imgEffect>
                        <a14:saturation sat="66000"/>
                      </a14:imgEffect>
                    </a14:imgLayer>
                  </a14:imgProps>
                </a:ext>
              </a:extLst>
            </a:blip>
            <a:srcRect t="76775"/>
            <a:stretch>
              <a:fillRect/>
            </a:stretch>
          </p:blipFill>
          <p:spPr>
            <a:xfrm>
              <a:off x="3858753" y="3539818"/>
              <a:ext cx="2735177" cy="151027"/>
            </a:xfrm>
            <a:prstGeom prst="rect">
              <a:avLst/>
            </a:prstGeom>
          </p:spPr>
        </p:pic>
        <p:sp>
          <p:nvSpPr>
            <p:cNvPr id="36" name="圆角矩形 35"/>
            <p:cNvSpPr/>
            <p:nvPr/>
          </p:nvSpPr>
          <p:spPr>
            <a:xfrm>
              <a:off x="3580172" y="2827551"/>
              <a:ext cx="3292340" cy="718813"/>
            </a:xfrm>
            <a:prstGeom prst="roundRect">
              <a:avLst>
                <a:gd name="adj" fmla="val 9218"/>
              </a:avLst>
            </a:prstGeom>
            <a:gradFill>
              <a:gsLst>
                <a:gs pos="47000">
                  <a:srgbClr val="FDFDFD"/>
                </a:gs>
                <a:gs pos="53000">
                  <a:srgbClr val="E8E8E8"/>
                </a:gs>
                <a:gs pos="100000">
                  <a:srgbClr val="ECECEC"/>
                </a:gs>
              </a:gsLst>
              <a:lin ang="5400000" scaled="1"/>
            </a:gradFill>
            <a:ln>
              <a:noFill/>
            </a:ln>
            <a:effectLst>
              <a:outerShdw blurRad="76200" dist="381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a:endParaRPr lang="zh-CN" altLang="en-US" sz="2400" dirty="0"/>
            </a:p>
          </p:txBody>
        </p:sp>
        <p:sp>
          <p:nvSpPr>
            <p:cNvPr id="37" name="矩形 36"/>
            <p:cNvSpPr/>
            <p:nvPr/>
          </p:nvSpPr>
          <p:spPr>
            <a:xfrm>
              <a:off x="4725265" y="2956586"/>
              <a:ext cx="1523964" cy="346259"/>
            </a:xfrm>
            <a:prstGeom prst="rect">
              <a:avLst/>
            </a:prstGeom>
          </p:spPr>
          <p:txBody>
            <a:bodyPr wrap="none">
              <a:spAutoFit/>
            </a:bodyPr>
            <a:lstStyle/>
            <a:p>
              <a:pPr defTabSz="1218565">
                <a:defRPr/>
              </a:pPr>
              <a:r>
                <a:rPr lang="zh-CN" altLang="en-US" sz="2400" kern="0" dirty="0">
                  <a:solidFill>
                    <a:sysClr val="window" lastClr="FFFFFF">
                      <a:lumMod val="50000"/>
                    </a:sysClr>
                  </a:solidFill>
                  <a:latin typeface="微软雅黑" panose="020B0503020204020204" charset="-122"/>
                  <a:ea typeface="微软雅黑" panose="020B0503020204020204" charset="-122"/>
                </a:rPr>
                <a:t>成功项目展示</a:t>
              </a:r>
              <a:endParaRPr lang="zh-CN" altLang="en-US" sz="2400" kern="0" dirty="0">
                <a:solidFill>
                  <a:sysClr val="window" lastClr="FFFFFF">
                    <a:lumMod val="50000"/>
                  </a:sysClr>
                </a:solidFill>
                <a:latin typeface="微软雅黑" panose="020B0503020204020204" charset="-122"/>
                <a:ea typeface="微软雅黑" panose="020B0503020204020204" charset="-122"/>
              </a:endParaRPr>
            </a:p>
          </p:txBody>
        </p:sp>
        <p:sp>
          <p:nvSpPr>
            <p:cNvPr id="38" name="KSO_Shape"/>
            <p:cNvSpPr/>
            <p:nvPr/>
          </p:nvSpPr>
          <p:spPr bwMode="auto">
            <a:xfrm>
              <a:off x="4131559" y="3004592"/>
              <a:ext cx="317533" cy="314358"/>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tx2"/>
            </a:solidFill>
            <a:ln w="28575" cap="flat">
              <a:noFill/>
              <a:prstDash val="solid"/>
              <a:miter lim="800000"/>
            </a:ln>
            <a:effectLst>
              <a:outerShdw blurRad="228600" dist="228600" dir="5400000" algn="t" rotWithShape="0">
                <a:sysClr val="windowText" lastClr="000000">
                  <a:lumMod val="85000"/>
                  <a:lumOff val="15000"/>
                  <a:alpha val="28000"/>
                </a:sysClr>
              </a:outerShdw>
            </a:effectLst>
          </p:spPr>
          <p:txBody>
            <a:bodyPr vert="horz" wrap="square" lIns="121882" tIns="60941" rIns="121882" bIns="60941" numCol="1" anchor="t" anchorCtr="0" compatLnSpc="1"/>
            <a:lstStyle/>
            <a:p>
              <a:pPr defTabSz="1218565"/>
              <a:endParaRPr lang="zh-CN" altLang="en-US" sz="2400" kern="0">
                <a:solidFill>
                  <a:prstClr val="black"/>
                </a:solidFill>
              </a:endParaRPr>
            </a:p>
          </p:txBody>
        </p:sp>
      </p:grpSp>
      <p:grpSp>
        <p:nvGrpSpPr>
          <p:cNvPr id="39" name="组合 38"/>
          <p:cNvGrpSpPr/>
          <p:nvPr/>
        </p:nvGrpSpPr>
        <p:grpSpPr>
          <a:xfrm>
            <a:off x="6512066" y="4981476"/>
            <a:ext cx="4696690" cy="1160017"/>
            <a:chOff x="3580172" y="3737260"/>
            <a:chExt cx="3523605" cy="870281"/>
          </a:xfrm>
        </p:grpSpPr>
        <p:grpSp>
          <p:nvGrpSpPr>
            <p:cNvPr id="40" name="组合 39"/>
            <p:cNvGrpSpPr/>
            <p:nvPr/>
          </p:nvGrpSpPr>
          <p:grpSpPr>
            <a:xfrm>
              <a:off x="3580172" y="3737260"/>
              <a:ext cx="3523605" cy="731062"/>
              <a:chOff x="3580172" y="3737260"/>
              <a:chExt cx="3523605" cy="731062"/>
            </a:xfrm>
          </p:grpSpPr>
          <p:pic>
            <p:nvPicPr>
              <p:cNvPr id="42" name="图片 41"/>
              <p:cNvPicPr>
                <a:picLocks noChangeAspect="1"/>
              </p:cNvPicPr>
              <p:nvPr/>
            </p:nvPicPr>
            <p:blipFill rotWithShape="1">
              <a:blip r:embed="rId1">
                <a:extLst>
                  <a:ext uri="{BEBA8EAE-BF5A-486C-A8C5-ECC9F3942E4B}">
                    <a14:imgProps xmlns:a14="http://schemas.microsoft.com/office/drawing/2010/main">
                      <a14:imgLayer r:embed="rId2">
                        <a14:imgEffect>
                          <a14:saturation sat="66000"/>
                        </a14:imgEffect>
                      </a14:imgLayer>
                    </a14:imgProps>
                  </a:ext>
                </a:extLst>
              </a:blip>
              <a:srcRect t="76775"/>
              <a:stretch>
                <a:fillRect/>
              </a:stretch>
            </p:blipFill>
            <p:spPr>
              <a:xfrm rot="16200000">
                <a:off x="6614450" y="3978996"/>
                <a:ext cx="718813" cy="259840"/>
              </a:xfrm>
              <a:prstGeom prst="rect">
                <a:avLst/>
              </a:prstGeom>
            </p:spPr>
          </p:pic>
          <p:sp>
            <p:nvSpPr>
              <p:cNvPr id="43" name="圆角矩形 42"/>
              <p:cNvSpPr/>
              <p:nvPr/>
            </p:nvSpPr>
            <p:spPr>
              <a:xfrm>
                <a:off x="3580172" y="3737260"/>
                <a:ext cx="3292340" cy="718813"/>
              </a:xfrm>
              <a:prstGeom prst="roundRect">
                <a:avLst>
                  <a:gd name="adj" fmla="val 9218"/>
                </a:avLst>
              </a:prstGeom>
              <a:gradFill>
                <a:gsLst>
                  <a:gs pos="47000">
                    <a:srgbClr val="FDFDFD"/>
                  </a:gs>
                  <a:gs pos="53000">
                    <a:srgbClr val="E8E8E8"/>
                  </a:gs>
                  <a:gs pos="100000">
                    <a:srgbClr val="ECECEC"/>
                  </a:gs>
                </a:gsLst>
                <a:lin ang="5400000" scaled="1"/>
              </a:gradFill>
              <a:ln>
                <a:noFill/>
              </a:ln>
              <a:effectLst>
                <a:outerShdw blurRad="76200" dist="381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a:endParaRPr lang="zh-CN" altLang="en-US" sz="2400" dirty="0"/>
              </a:p>
            </p:txBody>
          </p:sp>
          <p:sp>
            <p:nvSpPr>
              <p:cNvPr id="44" name="矩形 43"/>
              <p:cNvSpPr/>
              <p:nvPr/>
            </p:nvSpPr>
            <p:spPr>
              <a:xfrm>
                <a:off x="4725265" y="3868688"/>
                <a:ext cx="1523964" cy="346259"/>
              </a:xfrm>
              <a:prstGeom prst="rect">
                <a:avLst/>
              </a:prstGeom>
            </p:spPr>
            <p:txBody>
              <a:bodyPr wrap="none">
                <a:spAutoFit/>
              </a:bodyPr>
              <a:lstStyle/>
              <a:p>
                <a:pPr defTabSz="1218565">
                  <a:defRPr/>
                </a:pPr>
                <a:r>
                  <a:rPr lang="zh-CN" altLang="en-US" sz="2400" kern="0" dirty="0">
                    <a:solidFill>
                      <a:sysClr val="window" lastClr="FFFFFF">
                        <a:lumMod val="50000"/>
                      </a:sysClr>
                    </a:solidFill>
                    <a:latin typeface="微软雅黑" panose="020B0503020204020204" charset="-122"/>
                    <a:ea typeface="微软雅黑" panose="020B0503020204020204" charset="-122"/>
                  </a:rPr>
                  <a:t>明年工作计划</a:t>
                </a:r>
                <a:endParaRPr lang="zh-CN" altLang="en-US" sz="2400" kern="0" dirty="0">
                  <a:solidFill>
                    <a:sysClr val="window" lastClr="FFFFFF">
                      <a:lumMod val="50000"/>
                    </a:sysClr>
                  </a:solidFill>
                  <a:latin typeface="微软雅黑" panose="020B0503020204020204" charset="-122"/>
                  <a:ea typeface="微软雅黑" panose="020B0503020204020204" charset="-122"/>
                </a:endParaRPr>
              </a:p>
            </p:txBody>
          </p:sp>
          <p:sp>
            <p:nvSpPr>
              <p:cNvPr id="45" name="KSO_Shape"/>
              <p:cNvSpPr/>
              <p:nvPr/>
            </p:nvSpPr>
            <p:spPr bwMode="auto">
              <a:xfrm>
                <a:off x="4154145" y="3959149"/>
                <a:ext cx="346641" cy="294644"/>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tx2"/>
              </a:solidFill>
              <a:ln w="28575" cap="flat">
                <a:noFill/>
                <a:prstDash val="solid"/>
                <a:miter lim="800000"/>
              </a:ln>
              <a:effectLst>
                <a:outerShdw blurRad="228600" dist="228600" dir="5400000" algn="t" rotWithShape="0">
                  <a:sysClr val="windowText" lastClr="000000">
                    <a:lumMod val="85000"/>
                    <a:lumOff val="15000"/>
                    <a:alpha val="28000"/>
                  </a:sysClr>
                </a:outerShdw>
              </a:effectLst>
            </p:spPr>
            <p:txBody>
              <a:bodyPr vert="horz" wrap="square" lIns="121882" tIns="60941" rIns="121882" bIns="60941" numCol="1" anchor="t" anchorCtr="0" compatLnSpc="1"/>
              <a:lstStyle/>
              <a:p>
                <a:pPr defTabSz="1218565"/>
                <a:endParaRPr lang="zh-CN" altLang="en-US" sz="2400" kern="0">
                  <a:solidFill>
                    <a:prstClr val="black"/>
                  </a:solidFill>
                </a:endParaRPr>
              </a:p>
            </p:txBody>
          </p:sp>
        </p:grpSp>
        <p:pic>
          <p:nvPicPr>
            <p:cNvPr id="41" name="图片 40"/>
            <p:cNvPicPr>
              <a:picLocks noChangeAspect="1"/>
            </p:cNvPicPr>
            <p:nvPr/>
          </p:nvPicPr>
          <p:blipFill rotWithShape="1">
            <a:blip r:embed="rId1">
              <a:extLst>
                <a:ext uri="{BEBA8EAE-BF5A-486C-A8C5-ECC9F3942E4B}">
                  <a14:imgProps xmlns:a14="http://schemas.microsoft.com/office/drawing/2010/main">
                    <a14:imgLayer r:embed="rId2">
                      <a14:imgEffect>
                        <a14:saturation sat="66000"/>
                      </a14:imgEffect>
                    </a14:imgLayer>
                  </a14:imgProps>
                </a:ext>
              </a:extLst>
            </a:blip>
            <a:srcRect t="76775"/>
            <a:stretch>
              <a:fillRect/>
            </a:stretch>
          </p:blipFill>
          <p:spPr>
            <a:xfrm>
              <a:off x="3858753" y="4456514"/>
              <a:ext cx="2735177" cy="151027"/>
            </a:xfrm>
            <a:prstGeom prst="rect">
              <a:avLst/>
            </a:prstGeom>
          </p:spPr>
        </p:pic>
      </p:grpSp>
      <p:grpSp>
        <p:nvGrpSpPr>
          <p:cNvPr id="46" name="组合 45"/>
          <p:cNvGrpSpPr/>
          <p:nvPr/>
        </p:nvGrpSpPr>
        <p:grpSpPr>
          <a:xfrm>
            <a:off x="5352316" y="969924"/>
            <a:ext cx="1769666" cy="5338507"/>
            <a:chOff x="1657915" y="727668"/>
            <a:chExt cx="1327659" cy="4005116"/>
          </a:xfrm>
        </p:grpSpPr>
        <p:grpSp>
          <p:nvGrpSpPr>
            <p:cNvPr id="47" name="组合 46"/>
            <p:cNvGrpSpPr/>
            <p:nvPr/>
          </p:nvGrpSpPr>
          <p:grpSpPr>
            <a:xfrm>
              <a:off x="1685403" y="3784241"/>
              <a:ext cx="824056" cy="718814"/>
              <a:chOff x="2857499" y="1149477"/>
              <a:chExt cx="1098550" cy="958123"/>
            </a:xfrm>
          </p:grpSpPr>
          <p:sp>
            <p:nvSpPr>
              <p:cNvPr id="77" name="圆角矩形 76"/>
              <p:cNvSpPr/>
              <p:nvPr/>
            </p:nvSpPr>
            <p:spPr>
              <a:xfrm>
                <a:off x="2857499" y="1149477"/>
                <a:ext cx="1076325" cy="958123"/>
              </a:xfrm>
              <a:prstGeom prst="roundRect">
                <a:avLst>
                  <a:gd name="adj" fmla="val 13889"/>
                </a:avLst>
              </a:prstGeom>
              <a:gradFill>
                <a:gsLst>
                  <a:gs pos="100000">
                    <a:srgbClr val="E94744"/>
                  </a:gs>
                  <a:gs pos="0">
                    <a:srgbClr val="E94744">
                      <a:lumMod val="75000"/>
                    </a:srgbClr>
                  </a:gs>
                </a:gsLst>
                <a:lin ang="5400000" scaled="1"/>
              </a:gradFill>
              <a:ln w="28575" cap="flat">
                <a:solidFill>
                  <a:schemeClr val="tx2"/>
                </a:solidFill>
                <a:prstDash val="solid"/>
                <a:miter lim="800000"/>
              </a:ln>
              <a:effectLst>
                <a:outerShdw blurRad="228600" dist="228600" dir="5400000" algn="t" rotWithShape="0">
                  <a:sysClr val="windowText" lastClr="000000">
                    <a:lumMod val="85000"/>
                    <a:lumOff val="15000"/>
                    <a:alpha val="28000"/>
                  </a:sysClr>
                </a:outerShdw>
              </a:effectLst>
            </p:spPr>
            <p:txBody>
              <a:bodyPr vert="horz" wrap="square" lIns="121882" tIns="60941" rIns="121882" bIns="60941" numCol="1" anchor="t" anchorCtr="0" compatLnSpc="1"/>
              <a:lstStyle/>
              <a:p>
                <a:pPr defTabSz="1218565"/>
                <a:endParaRPr lang="zh-CN" altLang="en-US" sz="2400" kern="0">
                  <a:solidFill>
                    <a:prstClr val="black"/>
                  </a:solidFill>
                </a:endParaRPr>
              </a:p>
            </p:txBody>
          </p:sp>
          <p:sp>
            <p:nvSpPr>
              <p:cNvPr id="78" name="圆角矩形 77"/>
              <p:cNvSpPr/>
              <p:nvPr/>
            </p:nvSpPr>
            <p:spPr>
              <a:xfrm>
                <a:off x="2892834" y="1178024"/>
                <a:ext cx="1063215" cy="901028"/>
              </a:xfrm>
              <a:prstGeom prst="roundRect">
                <a:avLst>
                  <a:gd name="adj" fmla="val 13889"/>
                </a:avLst>
              </a:prstGeom>
              <a:gradFill flip="none" rotWithShape="1">
                <a:gsLst>
                  <a:gs pos="0">
                    <a:schemeClr val="accent5">
                      <a:shade val="30000"/>
                      <a:satMod val="115000"/>
                    </a:schemeClr>
                  </a:gs>
                  <a:gs pos="50000">
                    <a:schemeClr val="accent5">
                      <a:shade val="67500"/>
                      <a:satMod val="115000"/>
                    </a:schemeClr>
                  </a:gs>
                  <a:gs pos="100000">
                    <a:schemeClr val="accent5">
                      <a:shade val="100000"/>
                      <a:satMod val="115000"/>
                    </a:schemeClr>
                  </a:gs>
                </a:gsLst>
                <a:lin ang="5400000" scaled="1"/>
                <a:tileRect/>
              </a:gradFill>
              <a:ln w="28575" cap="flat">
                <a:solidFill>
                  <a:schemeClr val="bg1"/>
                </a:solidFill>
                <a:prstDash val="solid"/>
                <a:miter lim="800000"/>
              </a:ln>
              <a:effectLst>
                <a:outerShdw blurRad="228600" dist="228600" dir="5400000" algn="t" rotWithShape="0">
                  <a:sysClr val="windowText" lastClr="000000">
                    <a:lumMod val="85000"/>
                    <a:lumOff val="15000"/>
                    <a:alpha val="28000"/>
                  </a:sysClr>
                </a:outerShdw>
              </a:effectLst>
            </p:spPr>
            <p:txBody>
              <a:bodyPr vert="horz" wrap="square" lIns="121882" tIns="60941" rIns="121882" bIns="60941" numCol="1" anchor="t" anchorCtr="0" compatLnSpc="1"/>
              <a:lstStyle/>
              <a:p>
                <a:pPr defTabSz="1218565"/>
                <a:endParaRPr lang="zh-CN" altLang="en-US" sz="2400" kern="0">
                  <a:solidFill>
                    <a:prstClr val="black"/>
                  </a:solidFill>
                </a:endParaRPr>
              </a:p>
            </p:txBody>
          </p:sp>
        </p:grpSp>
        <p:grpSp>
          <p:nvGrpSpPr>
            <p:cNvPr id="48" name="组合 47"/>
            <p:cNvGrpSpPr/>
            <p:nvPr/>
          </p:nvGrpSpPr>
          <p:grpSpPr>
            <a:xfrm>
              <a:off x="1685403" y="2826407"/>
              <a:ext cx="824056" cy="718814"/>
              <a:chOff x="2857499" y="1149477"/>
              <a:chExt cx="1098550" cy="958123"/>
            </a:xfrm>
          </p:grpSpPr>
          <p:sp>
            <p:nvSpPr>
              <p:cNvPr id="75" name="圆角矩形 74"/>
              <p:cNvSpPr/>
              <p:nvPr/>
            </p:nvSpPr>
            <p:spPr>
              <a:xfrm>
                <a:off x="2857499" y="1149477"/>
                <a:ext cx="1076325" cy="958123"/>
              </a:xfrm>
              <a:prstGeom prst="roundRect">
                <a:avLst>
                  <a:gd name="adj" fmla="val 13889"/>
                </a:avLst>
              </a:prstGeom>
              <a:gradFill>
                <a:gsLst>
                  <a:gs pos="100000">
                    <a:srgbClr val="F17445"/>
                  </a:gs>
                  <a:gs pos="0">
                    <a:srgbClr val="F17445">
                      <a:lumMod val="75000"/>
                    </a:srgbClr>
                  </a:gs>
                </a:gsLst>
                <a:lin ang="5400000" scaled="1"/>
              </a:gradFill>
              <a:ln w="28575" cap="flat">
                <a:solidFill>
                  <a:schemeClr val="tx2"/>
                </a:solidFill>
                <a:prstDash val="solid"/>
                <a:miter lim="800000"/>
              </a:ln>
              <a:effectLst>
                <a:outerShdw blurRad="228600" dist="228600" dir="5400000" algn="t" rotWithShape="0">
                  <a:sysClr val="windowText" lastClr="000000">
                    <a:lumMod val="85000"/>
                    <a:lumOff val="15000"/>
                    <a:alpha val="28000"/>
                  </a:sysClr>
                </a:outerShdw>
              </a:effectLst>
            </p:spPr>
            <p:txBody>
              <a:bodyPr vert="horz" wrap="square" lIns="121882" tIns="60941" rIns="121882" bIns="60941" numCol="1" anchor="t" anchorCtr="0" compatLnSpc="1"/>
              <a:lstStyle/>
              <a:p>
                <a:pPr defTabSz="1218565"/>
                <a:endParaRPr lang="zh-CN" altLang="en-US" sz="2400" kern="0">
                  <a:solidFill>
                    <a:prstClr val="black"/>
                  </a:solidFill>
                </a:endParaRPr>
              </a:p>
            </p:txBody>
          </p:sp>
          <p:sp>
            <p:nvSpPr>
              <p:cNvPr id="76" name="圆角矩形 75"/>
              <p:cNvSpPr/>
              <p:nvPr/>
            </p:nvSpPr>
            <p:spPr>
              <a:xfrm>
                <a:off x="2892834" y="1178024"/>
                <a:ext cx="1063215" cy="901028"/>
              </a:xfrm>
              <a:prstGeom prst="roundRect">
                <a:avLst>
                  <a:gd name="adj" fmla="val 13889"/>
                </a:avLst>
              </a:prstGeom>
              <a:gradFill flip="none" rotWithShape="1">
                <a:gsLst>
                  <a:gs pos="0">
                    <a:schemeClr val="accent5">
                      <a:shade val="30000"/>
                      <a:satMod val="115000"/>
                    </a:schemeClr>
                  </a:gs>
                  <a:gs pos="50000">
                    <a:schemeClr val="accent5">
                      <a:shade val="67500"/>
                      <a:satMod val="115000"/>
                    </a:schemeClr>
                  </a:gs>
                  <a:gs pos="100000">
                    <a:schemeClr val="accent5">
                      <a:shade val="100000"/>
                      <a:satMod val="115000"/>
                    </a:schemeClr>
                  </a:gs>
                </a:gsLst>
                <a:lin ang="5400000" scaled="1"/>
                <a:tileRect/>
              </a:gradFill>
              <a:ln w="28575" cap="flat">
                <a:solidFill>
                  <a:schemeClr val="bg1"/>
                </a:solidFill>
                <a:prstDash val="solid"/>
                <a:miter lim="800000"/>
              </a:ln>
              <a:effectLst>
                <a:outerShdw blurRad="228600" dist="228600" dir="5400000" algn="t" rotWithShape="0">
                  <a:sysClr val="windowText" lastClr="000000">
                    <a:lumMod val="85000"/>
                    <a:lumOff val="15000"/>
                    <a:alpha val="28000"/>
                  </a:sysClr>
                </a:outerShdw>
              </a:effectLst>
            </p:spPr>
            <p:txBody>
              <a:bodyPr vert="horz" wrap="square" lIns="121882" tIns="60941" rIns="121882" bIns="60941" numCol="1" anchor="t" anchorCtr="0" compatLnSpc="1"/>
              <a:lstStyle/>
              <a:p>
                <a:pPr defTabSz="1218565"/>
                <a:endParaRPr lang="zh-CN" altLang="en-US" sz="2400" kern="0">
                  <a:solidFill>
                    <a:prstClr val="black"/>
                  </a:solidFill>
                </a:endParaRPr>
              </a:p>
            </p:txBody>
          </p:sp>
        </p:grpSp>
        <p:sp>
          <p:nvSpPr>
            <p:cNvPr id="49" name="矩形 48"/>
            <p:cNvSpPr/>
            <p:nvPr/>
          </p:nvSpPr>
          <p:spPr>
            <a:xfrm>
              <a:off x="2725735" y="727668"/>
              <a:ext cx="259839" cy="3966784"/>
            </a:xfrm>
            <a:prstGeom prst="rect">
              <a:avLst/>
            </a:prstGeom>
            <a:gradFill>
              <a:gsLst>
                <a:gs pos="0">
                  <a:schemeClr val="tx1">
                    <a:alpha val="8000"/>
                  </a:schemeClr>
                </a:gs>
                <a:gs pos="100000">
                  <a:srgbClr val="F2F2F2">
                    <a:alpha val="0"/>
                  </a:srgbClr>
                </a:gs>
              </a:gsLst>
              <a:lin ang="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a:endParaRPr lang="zh-CN" altLang="en-US" sz="2400"/>
            </a:p>
          </p:txBody>
        </p:sp>
        <p:grpSp>
          <p:nvGrpSpPr>
            <p:cNvPr id="50" name="组合 49"/>
            <p:cNvGrpSpPr/>
            <p:nvPr/>
          </p:nvGrpSpPr>
          <p:grpSpPr>
            <a:xfrm>
              <a:off x="1685403" y="1888766"/>
              <a:ext cx="824056" cy="718814"/>
              <a:chOff x="2857499" y="1149477"/>
              <a:chExt cx="1098550" cy="958123"/>
            </a:xfrm>
          </p:grpSpPr>
          <p:sp>
            <p:nvSpPr>
              <p:cNvPr id="73" name="圆角矩形 72"/>
              <p:cNvSpPr/>
              <p:nvPr/>
            </p:nvSpPr>
            <p:spPr>
              <a:xfrm>
                <a:off x="2857499" y="1149477"/>
                <a:ext cx="1076325" cy="958123"/>
              </a:xfrm>
              <a:prstGeom prst="roundRect">
                <a:avLst>
                  <a:gd name="adj" fmla="val 13889"/>
                </a:avLst>
              </a:prstGeom>
              <a:gradFill>
                <a:gsLst>
                  <a:gs pos="100000">
                    <a:srgbClr val="E94744"/>
                  </a:gs>
                  <a:gs pos="0">
                    <a:srgbClr val="E94744">
                      <a:lumMod val="75000"/>
                    </a:srgbClr>
                  </a:gs>
                </a:gsLst>
                <a:lin ang="5400000" scaled="1"/>
              </a:gradFill>
              <a:ln w="28575" cap="flat">
                <a:solidFill>
                  <a:schemeClr val="tx2"/>
                </a:solidFill>
                <a:prstDash val="solid"/>
                <a:miter lim="800000"/>
              </a:ln>
              <a:effectLst>
                <a:outerShdw blurRad="228600" dist="228600" dir="5400000" algn="t" rotWithShape="0">
                  <a:sysClr val="windowText" lastClr="000000">
                    <a:lumMod val="85000"/>
                    <a:lumOff val="15000"/>
                    <a:alpha val="28000"/>
                  </a:sysClr>
                </a:outerShdw>
              </a:effectLst>
            </p:spPr>
            <p:txBody>
              <a:bodyPr vert="horz" wrap="square" lIns="121882" tIns="60941" rIns="121882" bIns="60941" numCol="1" anchor="t" anchorCtr="0" compatLnSpc="1"/>
              <a:lstStyle/>
              <a:p>
                <a:pPr defTabSz="1218565"/>
                <a:endParaRPr lang="zh-CN" altLang="en-US" sz="2400" kern="0">
                  <a:solidFill>
                    <a:prstClr val="black"/>
                  </a:solidFill>
                </a:endParaRPr>
              </a:p>
            </p:txBody>
          </p:sp>
          <p:sp>
            <p:nvSpPr>
              <p:cNvPr id="74" name="圆角矩形 73"/>
              <p:cNvSpPr/>
              <p:nvPr/>
            </p:nvSpPr>
            <p:spPr>
              <a:xfrm>
                <a:off x="2892834" y="1178024"/>
                <a:ext cx="1063215" cy="901028"/>
              </a:xfrm>
              <a:prstGeom prst="roundRect">
                <a:avLst>
                  <a:gd name="adj" fmla="val 13889"/>
                </a:avLst>
              </a:prstGeom>
              <a:gradFill flip="none" rotWithShape="1">
                <a:gsLst>
                  <a:gs pos="0">
                    <a:schemeClr val="accent5">
                      <a:shade val="30000"/>
                      <a:satMod val="115000"/>
                    </a:schemeClr>
                  </a:gs>
                  <a:gs pos="50000">
                    <a:schemeClr val="accent5">
                      <a:shade val="67500"/>
                      <a:satMod val="115000"/>
                    </a:schemeClr>
                  </a:gs>
                  <a:gs pos="100000">
                    <a:schemeClr val="accent5">
                      <a:shade val="100000"/>
                      <a:satMod val="115000"/>
                    </a:schemeClr>
                  </a:gs>
                </a:gsLst>
                <a:lin ang="5400000" scaled="1"/>
                <a:tileRect/>
              </a:gradFill>
              <a:ln w="28575" cap="flat">
                <a:solidFill>
                  <a:schemeClr val="bg1"/>
                </a:solidFill>
                <a:prstDash val="solid"/>
                <a:miter lim="800000"/>
              </a:ln>
              <a:effectLst>
                <a:outerShdw blurRad="228600" dist="228600" dir="5400000" algn="t" rotWithShape="0">
                  <a:sysClr val="windowText" lastClr="000000">
                    <a:lumMod val="85000"/>
                    <a:lumOff val="15000"/>
                    <a:alpha val="28000"/>
                  </a:sysClr>
                </a:outerShdw>
              </a:effectLst>
            </p:spPr>
            <p:txBody>
              <a:bodyPr vert="horz" wrap="square" lIns="121882" tIns="60941" rIns="121882" bIns="60941" numCol="1" anchor="t" anchorCtr="0" compatLnSpc="1"/>
              <a:lstStyle/>
              <a:p>
                <a:pPr defTabSz="1218565"/>
                <a:endParaRPr lang="zh-CN" altLang="en-US" sz="2400" kern="0">
                  <a:solidFill>
                    <a:prstClr val="black"/>
                  </a:solidFill>
                </a:endParaRPr>
              </a:p>
            </p:txBody>
          </p:sp>
        </p:grpSp>
        <p:grpSp>
          <p:nvGrpSpPr>
            <p:cNvPr id="51" name="组合 50"/>
            <p:cNvGrpSpPr/>
            <p:nvPr/>
          </p:nvGrpSpPr>
          <p:grpSpPr>
            <a:xfrm>
              <a:off x="1685403" y="949982"/>
              <a:ext cx="824057" cy="718814"/>
              <a:chOff x="2857498" y="1149477"/>
              <a:chExt cx="1098551" cy="958123"/>
            </a:xfrm>
          </p:grpSpPr>
          <p:sp>
            <p:nvSpPr>
              <p:cNvPr id="71" name="圆角矩形 70"/>
              <p:cNvSpPr/>
              <p:nvPr/>
            </p:nvSpPr>
            <p:spPr>
              <a:xfrm>
                <a:off x="2857498" y="1149477"/>
                <a:ext cx="1076325" cy="958123"/>
              </a:xfrm>
              <a:prstGeom prst="roundRect">
                <a:avLst>
                  <a:gd name="adj" fmla="val 13889"/>
                </a:avLst>
              </a:prstGeom>
              <a:solidFill>
                <a:schemeClr val="accent5"/>
              </a:solidFill>
              <a:ln w="28575" cap="flat">
                <a:solidFill>
                  <a:schemeClr val="tx2"/>
                </a:solidFill>
                <a:prstDash val="solid"/>
                <a:miter lim="800000"/>
              </a:ln>
              <a:effectLst>
                <a:outerShdw blurRad="228600" dist="228600" dir="5400000" algn="t" rotWithShape="0">
                  <a:sysClr val="windowText" lastClr="000000">
                    <a:lumMod val="85000"/>
                    <a:lumOff val="15000"/>
                    <a:alpha val="28000"/>
                  </a:sysClr>
                </a:outerShdw>
              </a:effectLst>
            </p:spPr>
            <p:txBody>
              <a:bodyPr vert="horz" wrap="square" lIns="121882" tIns="60941" rIns="121882" bIns="60941" numCol="1" anchor="t" anchorCtr="0" compatLnSpc="1"/>
              <a:lstStyle/>
              <a:p>
                <a:pPr defTabSz="1218565"/>
                <a:endParaRPr lang="zh-CN" altLang="en-US" sz="2400" kern="0">
                  <a:solidFill>
                    <a:prstClr val="black"/>
                  </a:solidFill>
                </a:endParaRPr>
              </a:p>
            </p:txBody>
          </p:sp>
          <p:sp>
            <p:nvSpPr>
              <p:cNvPr id="72" name="圆角矩形 71"/>
              <p:cNvSpPr/>
              <p:nvPr/>
            </p:nvSpPr>
            <p:spPr>
              <a:xfrm>
                <a:off x="2892834" y="1178024"/>
                <a:ext cx="1063215" cy="901028"/>
              </a:xfrm>
              <a:prstGeom prst="roundRect">
                <a:avLst>
                  <a:gd name="adj" fmla="val 13889"/>
                </a:avLst>
              </a:prstGeom>
              <a:gradFill flip="none" rotWithShape="1">
                <a:gsLst>
                  <a:gs pos="0">
                    <a:schemeClr val="accent5">
                      <a:shade val="30000"/>
                      <a:satMod val="115000"/>
                    </a:schemeClr>
                  </a:gs>
                  <a:gs pos="50000">
                    <a:schemeClr val="accent5">
                      <a:shade val="67500"/>
                      <a:satMod val="115000"/>
                    </a:schemeClr>
                  </a:gs>
                  <a:gs pos="100000">
                    <a:schemeClr val="accent5">
                      <a:shade val="100000"/>
                      <a:satMod val="115000"/>
                    </a:schemeClr>
                  </a:gs>
                </a:gsLst>
                <a:lin ang="5400000" scaled="1"/>
                <a:tileRect/>
              </a:gradFill>
              <a:ln w="28575" cap="flat">
                <a:solidFill>
                  <a:schemeClr val="bg1"/>
                </a:solidFill>
                <a:prstDash val="solid"/>
                <a:miter lim="800000"/>
              </a:ln>
              <a:effectLst>
                <a:outerShdw blurRad="228600" dist="228600" dir="5400000" algn="t" rotWithShape="0">
                  <a:sysClr val="windowText" lastClr="000000">
                    <a:lumMod val="85000"/>
                    <a:lumOff val="15000"/>
                    <a:alpha val="28000"/>
                  </a:sysClr>
                </a:outerShdw>
              </a:effectLst>
            </p:spPr>
            <p:txBody>
              <a:bodyPr vert="horz" wrap="square" lIns="121882" tIns="60941" rIns="121882" bIns="60941" numCol="1" anchor="t" anchorCtr="0" compatLnSpc="1"/>
              <a:lstStyle/>
              <a:p>
                <a:pPr defTabSz="1218565"/>
                <a:endParaRPr lang="zh-CN" altLang="en-US" sz="2400" kern="0">
                  <a:solidFill>
                    <a:prstClr val="black"/>
                  </a:solidFill>
                </a:endParaRPr>
              </a:p>
            </p:txBody>
          </p:sp>
        </p:grpSp>
        <p:sp>
          <p:nvSpPr>
            <p:cNvPr id="52" name="矩形 51"/>
            <p:cNvSpPr/>
            <p:nvPr/>
          </p:nvSpPr>
          <p:spPr>
            <a:xfrm>
              <a:off x="2399116" y="727668"/>
              <a:ext cx="339555" cy="3966784"/>
            </a:xfrm>
            <a:prstGeom prst="rect">
              <a:avLst/>
            </a:prstGeom>
            <a:solidFill>
              <a:srgbClr val="F2F2F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a:endParaRPr lang="zh-CN" altLang="en-US" sz="2400"/>
            </a:p>
          </p:txBody>
        </p:sp>
        <p:pic>
          <p:nvPicPr>
            <p:cNvPr id="53" name="图片 52"/>
            <p:cNvPicPr>
              <a:picLocks noChangeAspect="1"/>
            </p:cNvPicPr>
            <p:nvPr/>
          </p:nvPicPr>
          <p:blipFill rotWithShape="1">
            <a:blip r:embed="rId1">
              <a:extLst>
                <a:ext uri="{BEBA8EAE-BF5A-486C-A8C5-ECC9F3942E4B}">
                  <a14:imgProps xmlns:a14="http://schemas.microsoft.com/office/drawing/2010/main">
                    <a14:imgLayer r:embed="rId2">
                      <a14:imgEffect>
                        <a14:saturation sat="66000"/>
                      </a14:imgEffect>
                    </a14:imgLayer>
                  </a14:imgProps>
                </a:ext>
              </a:extLst>
            </a:blip>
            <a:srcRect t="76775"/>
            <a:stretch>
              <a:fillRect/>
            </a:stretch>
          </p:blipFill>
          <p:spPr>
            <a:xfrm rot="5400000">
              <a:off x="317863" y="2653199"/>
              <a:ext cx="4005115" cy="154055"/>
            </a:xfrm>
            <a:prstGeom prst="rect">
              <a:avLst/>
            </a:prstGeom>
          </p:spPr>
        </p:pic>
        <p:sp>
          <p:nvSpPr>
            <p:cNvPr id="54" name="流程图: 手动输入 32"/>
            <p:cNvSpPr/>
            <p:nvPr/>
          </p:nvSpPr>
          <p:spPr>
            <a:xfrm flipH="1" flipV="1">
              <a:off x="2725864" y="727668"/>
              <a:ext cx="259241" cy="690811"/>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6677 h 10000"/>
                <a:gd name="connsiteX1-3" fmla="*/ 10000 w 10000"/>
                <a:gd name="connsiteY1-4" fmla="*/ 0 h 10000"/>
                <a:gd name="connsiteX2-5" fmla="*/ 10000 w 10000"/>
                <a:gd name="connsiteY2-6" fmla="*/ 10000 h 10000"/>
                <a:gd name="connsiteX3-7" fmla="*/ 0 w 10000"/>
                <a:gd name="connsiteY3-8" fmla="*/ 10000 h 10000"/>
                <a:gd name="connsiteX4-9" fmla="*/ 0 w 10000"/>
                <a:gd name="connsiteY4-10" fmla="*/ 6677 h 10000"/>
                <a:gd name="connsiteX0-11" fmla="*/ 0 w 10000"/>
                <a:gd name="connsiteY0-12" fmla="*/ 6875 h 10000"/>
                <a:gd name="connsiteX1-13" fmla="*/ 10000 w 10000"/>
                <a:gd name="connsiteY1-14" fmla="*/ 0 h 10000"/>
                <a:gd name="connsiteX2-15" fmla="*/ 10000 w 10000"/>
                <a:gd name="connsiteY2-16" fmla="*/ 10000 h 10000"/>
                <a:gd name="connsiteX3-17" fmla="*/ 0 w 10000"/>
                <a:gd name="connsiteY3-18" fmla="*/ 10000 h 10000"/>
                <a:gd name="connsiteX4-19" fmla="*/ 0 w 10000"/>
                <a:gd name="connsiteY4-20" fmla="*/ 6875 h 10000"/>
                <a:gd name="connsiteX0-21" fmla="*/ 0 w 10185"/>
                <a:gd name="connsiteY0-22" fmla="*/ 6624 h 10000"/>
                <a:gd name="connsiteX1-23" fmla="*/ 10185 w 10185"/>
                <a:gd name="connsiteY1-24" fmla="*/ 0 h 10000"/>
                <a:gd name="connsiteX2-25" fmla="*/ 10185 w 10185"/>
                <a:gd name="connsiteY2-26" fmla="*/ 10000 h 10000"/>
                <a:gd name="connsiteX3-27" fmla="*/ 185 w 10185"/>
                <a:gd name="connsiteY3-28" fmla="*/ 10000 h 10000"/>
                <a:gd name="connsiteX4-29" fmla="*/ 0 w 10185"/>
                <a:gd name="connsiteY4-30" fmla="*/ 6624 h 10000"/>
                <a:gd name="connsiteX0-31" fmla="*/ 0 w 10092"/>
                <a:gd name="connsiteY0-32" fmla="*/ 8092 h 10000"/>
                <a:gd name="connsiteX1-33" fmla="*/ 10092 w 10092"/>
                <a:gd name="connsiteY1-34" fmla="*/ 0 h 10000"/>
                <a:gd name="connsiteX2-35" fmla="*/ 10092 w 10092"/>
                <a:gd name="connsiteY2-36" fmla="*/ 10000 h 10000"/>
                <a:gd name="connsiteX3-37" fmla="*/ 92 w 10092"/>
                <a:gd name="connsiteY3-38" fmla="*/ 10000 h 10000"/>
                <a:gd name="connsiteX4-39" fmla="*/ 0 w 10092"/>
                <a:gd name="connsiteY4-40" fmla="*/ 8092 h 10000"/>
                <a:gd name="connsiteX0-41" fmla="*/ 0 w 10092"/>
                <a:gd name="connsiteY0-42" fmla="*/ 8736 h 10000"/>
                <a:gd name="connsiteX1-43" fmla="*/ 10092 w 10092"/>
                <a:gd name="connsiteY1-44" fmla="*/ 0 h 10000"/>
                <a:gd name="connsiteX2-45" fmla="*/ 10092 w 10092"/>
                <a:gd name="connsiteY2-46" fmla="*/ 10000 h 10000"/>
                <a:gd name="connsiteX3-47" fmla="*/ 92 w 10092"/>
                <a:gd name="connsiteY3-48" fmla="*/ 10000 h 10000"/>
                <a:gd name="connsiteX4-49" fmla="*/ 0 w 10092"/>
                <a:gd name="connsiteY4-50" fmla="*/ 8736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92" h="10000">
                  <a:moveTo>
                    <a:pt x="0" y="8736"/>
                  </a:moveTo>
                  <a:lnTo>
                    <a:pt x="10092" y="0"/>
                  </a:lnTo>
                  <a:lnTo>
                    <a:pt x="10092" y="10000"/>
                  </a:lnTo>
                  <a:lnTo>
                    <a:pt x="92" y="10000"/>
                  </a:lnTo>
                  <a:cubicBezTo>
                    <a:pt x="30" y="8875"/>
                    <a:pt x="62" y="9861"/>
                    <a:pt x="0" y="8736"/>
                  </a:cubicBezTo>
                  <a:close/>
                </a:path>
              </a:pathLst>
            </a:custGeom>
            <a:gradFill>
              <a:gsLst>
                <a:gs pos="0">
                  <a:schemeClr val="tx1">
                    <a:alpha val="21000"/>
                  </a:schemeClr>
                </a:gs>
                <a:gs pos="100000">
                  <a:srgbClr val="F2F2F2">
                    <a:alpha val="0"/>
                  </a:srgbClr>
                </a:gs>
              </a:gsLst>
              <a:lin ang="10800000" scaled="0"/>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a:endParaRPr lang="zh-CN" altLang="en-US" sz="2400"/>
            </a:p>
          </p:txBody>
        </p:sp>
        <p:sp>
          <p:nvSpPr>
            <p:cNvPr id="55" name="梯形 54"/>
            <p:cNvSpPr/>
            <p:nvPr/>
          </p:nvSpPr>
          <p:spPr>
            <a:xfrm rot="5400000">
              <a:off x="2329094" y="1651152"/>
              <a:ext cx="1047520" cy="259446"/>
            </a:xfrm>
            <a:prstGeom prst="trapezoid">
              <a:avLst>
                <a:gd name="adj" fmla="val 173951"/>
              </a:avLst>
            </a:prstGeom>
            <a:gradFill>
              <a:gsLst>
                <a:gs pos="100000">
                  <a:schemeClr val="tx1">
                    <a:alpha val="21000"/>
                  </a:schemeClr>
                </a:gs>
                <a:gs pos="0">
                  <a:srgbClr val="F2F2F2">
                    <a:alpha val="0"/>
                  </a:srgbClr>
                </a:gs>
              </a:gsLst>
              <a:lin ang="5400000" scaled="0"/>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a:endParaRPr lang="zh-CN" altLang="en-US" sz="2400"/>
            </a:p>
          </p:txBody>
        </p:sp>
        <p:sp>
          <p:nvSpPr>
            <p:cNvPr id="56" name="梯形 55"/>
            <p:cNvSpPr/>
            <p:nvPr/>
          </p:nvSpPr>
          <p:spPr>
            <a:xfrm rot="5400000">
              <a:off x="2329094" y="2588189"/>
              <a:ext cx="1047520" cy="259446"/>
            </a:xfrm>
            <a:prstGeom prst="trapezoid">
              <a:avLst>
                <a:gd name="adj" fmla="val 173951"/>
              </a:avLst>
            </a:prstGeom>
            <a:gradFill>
              <a:gsLst>
                <a:gs pos="100000">
                  <a:schemeClr val="tx1">
                    <a:alpha val="21000"/>
                  </a:schemeClr>
                </a:gs>
                <a:gs pos="0">
                  <a:srgbClr val="F2F2F2">
                    <a:alpha val="0"/>
                  </a:srgbClr>
                </a:gs>
              </a:gsLst>
              <a:lin ang="5400000" scaled="0"/>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a:endParaRPr lang="zh-CN" altLang="en-US" sz="2400"/>
            </a:p>
          </p:txBody>
        </p:sp>
        <p:sp>
          <p:nvSpPr>
            <p:cNvPr id="57" name="梯形 56"/>
            <p:cNvSpPr/>
            <p:nvPr/>
          </p:nvSpPr>
          <p:spPr>
            <a:xfrm rot="5400000">
              <a:off x="2329094" y="3508704"/>
              <a:ext cx="1047520" cy="259446"/>
            </a:xfrm>
            <a:prstGeom prst="trapezoid">
              <a:avLst>
                <a:gd name="adj" fmla="val 173951"/>
              </a:avLst>
            </a:prstGeom>
            <a:gradFill>
              <a:gsLst>
                <a:gs pos="100000">
                  <a:schemeClr val="tx1">
                    <a:alpha val="21000"/>
                  </a:schemeClr>
                </a:gs>
                <a:gs pos="0">
                  <a:srgbClr val="F2F2F2">
                    <a:alpha val="0"/>
                  </a:srgbClr>
                </a:gs>
              </a:gsLst>
              <a:lin ang="5400000" scaled="0"/>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a:endParaRPr lang="zh-CN" altLang="en-US" sz="2400"/>
            </a:p>
          </p:txBody>
        </p:sp>
        <p:sp>
          <p:nvSpPr>
            <p:cNvPr id="58" name="流程图: 手动输入 32"/>
            <p:cNvSpPr/>
            <p:nvPr/>
          </p:nvSpPr>
          <p:spPr>
            <a:xfrm flipH="1">
              <a:off x="2725864" y="4022647"/>
              <a:ext cx="259241" cy="671805"/>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6677 h 10000"/>
                <a:gd name="connsiteX1-3" fmla="*/ 10000 w 10000"/>
                <a:gd name="connsiteY1-4" fmla="*/ 0 h 10000"/>
                <a:gd name="connsiteX2-5" fmla="*/ 10000 w 10000"/>
                <a:gd name="connsiteY2-6" fmla="*/ 10000 h 10000"/>
                <a:gd name="connsiteX3-7" fmla="*/ 0 w 10000"/>
                <a:gd name="connsiteY3-8" fmla="*/ 10000 h 10000"/>
                <a:gd name="connsiteX4-9" fmla="*/ 0 w 10000"/>
                <a:gd name="connsiteY4-10" fmla="*/ 6677 h 10000"/>
                <a:gd name="connsiteX0-11" fmla="*/ 0 w 10000"/>
                <a:gd name="connsiteY0-12" fmla="*/ 6875 h 10000"/>
                <a:gd name="connsiteX1-13" fmla="*/ 10000 w 10000"/>
                <a:gd name="connsiteY1-14" fmla="*/ 0 h 10000"/>
                <a:gd name="connsiteX2-15" fmla="*/ 10000 w 10000"/>
                <a:gd name="connsiteY2-16" fmla="*/ 10000 h 10000"/>
                <a:gd name="connsiteX3-17" fmla="*/ 0 w 10000"/>
                <a:gd name="connsiteY3-18" fmla="*/ 10000 h 10000"/>
                <a:gd name="connsiteX4-19" fmla="*/ 0 w 10000"/>
                <a:gd name="connsiteY4-20" fmla="*/ 6875 h 10000"/>
                <a:gd name="connsiteX0-21" fmla="*/ 0 w 10185"/>
                <a:gd name="connsiteY0-22" fmla="*/ 6624 h 10000"/>
                <a:gd name="connsiteX1-23" fmla="*/ 10185 w 10185"/>
                <a:gd name="connsiteY1-24" fmla="*/ 0 h 10000"/>
                <a:gd name="connsiteX2-25" fmla="*/ 10185 w 10185"/>
                <a:gd name="connsiteY2-26" fmla="*/ 10000 h 10000"/>
                <a:gd name="connsiteX3-27" fmla="*/ 185 w 10185"/>
                <a:gd name="connsiteY3-28" fmla="*/ 10000 h 10000"/>
                <a:gd name="connsiteX4-29" fmla="*/ 0 w 10185"/>
                <a:gd name="connsiteY4-30" fmla="*/ 6624 h 10000"/>
                <a:gd name="connsiteX0-31" fmla="*/ 0 w 10092"/>
                <a:gd name="connsiteY0-32" fmla="*/ 8092 h 10000"/>
                <a:gd name="connsiteX1-33" fmla="*/ 10092 w 10092"/>
                <a:gd name="connsiteY1-34" fmla="*/ 0 h 10000"/>
                <a:gd name="connsiteX2-35" fmla="*/ 10092 w 10092"/>
                <a:gd name="connsiteY2-36" fmla="*/ 10000 h 10000"/>
                <a:gd name="connsiteX3-37" fmla="*/ 92 w 10092"/>
                <a:gd name="connsiteY3-38" fmla="*/ 10000 h 10000"/>
                <a:gd name="connsiteX4-39" fmla="*/ 0 w 10092"/>
                <a:gd name="connsiteY4-40" fmla="*/ 8092 h 10000"/>
                <a:gd name="connsiteX0-41" fmla="*/ 0 w 10092"/>
                <a:gd name="connsiteY0-42" fmla="*/ 8736 h 10000"/>
                <a:gd name="connsiteX1-43" fmla="*/ 10092 w 10092"/>
                <a:gd name="connsiteY1-44" fmla="*/ 0 h 10000"/>
                <a:gd name="connsiteX2-45" fmla="*/ 10092 w 10092"/>
                <a:gd name="connsiteY2-46" fmla="*/ 10000 h 10000"/>
                <a:gd name="connsiteX3-47" fmla="*/ 92 w 10092"/>
                <a:gd name="connsiteY3-48" fmla="*/ 10000 h 10000"/>
                <a:gd name="connsiteX4-49" fmla="*/ 0 w 10092"/>
                <a:gd name="connsiteY4-50" fmla="*/ 8736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92" h="10000">
                  <a:moveTo>
                    <a:pt x="0" y="8736"/>
                  </a:moveTo>
                  <a:lnTo>
                    <a:pt x="10092" y="0"/>
                  </a:lnTo>
                  <a:lnTo>
                    <a:pt x="10092" y="10000"/>
                  </a:lnTo>
                  <a:lnTo>
                    <a:pt x="92" y="10000"/>
                  </a:lnTo>
                  <a:cubicBezTo>
                    <a:pt x="30" y="8875"/>
                    <a:pt x="62" y="9861"/>
                    <a:pt x="0" y="8736"/>
                  </a:cubicBezTo>
                  <a:close/>
                </a:path>
              </a:pathLst>
            </a:custGeom>
            <a:gradFill>
              <a:gsLst>
                <a:gs pos="0">
                  <a:schemeClr val="tx1">
                    <a:alpha val="21000"/>
                  </a:schemeClr>
                </a:gs>
                <a:gs pos="100000">
                  <a:srgbClr val="F2F2F2">
                    <a:alpha val="0"/>
                  </a:srgbClr>
                </a:gs>
              </a:gsLst>
              <a:lin ang="10800000" scaled="0"/>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a:endParaRPr lang="zh-CN" altLang="en-US" sz="2400"/>
            </a:p>
          </p:txBody>
        </p:sp>
        <p:grpSp>
          <p:nvGrpSpPr>
            <p:cNvPr id="59" name="组合 58"/>
            <p:cNvGrpSpPr/>
            <p:nvPr/>
          </p:nvGrpSpPr>
          <p:grpSpPr>
            <a:xfrm>
              <a:off x="1657915" y="1014435"/>
              <a:ext cx="786492" cy="598883"/>
              <a:chOff x="2615292" y="1775289"/>
              <a:chExt cx="1048473" cy="798265"/>
            </a:xfrm>
          </p:grpSpPr>
          <p:sp>
            <p:nvSpPr>
              <p:cNvPr id="69" name="文本框 40"/>
              <p:cNvSpPr txBox="1"/>
              <p:nvPr/>
            </p:nvSpPr>
            <p:spPr>
              <a:xfrm>
                <a:off x="2615292" y="1775289"/>
                <a:ext cx="1030513" cy="707758"/>
              </a:xfrm>
              <a:prstGeom prst="rect">
                <a:avLst/>
              </a:prstGeom>
              <a:noFill/>
            </p:spPr>
            <p:txBody>
              <a:bodyPr wrap="square" rtlCol="0">
                <a:spAutoFit/>
              </a:bodyPr>
              <a:lstStyle/>
              <a:p>
                <a:pPr algn="ctr"/>
                <a:r>
                  <a:rPr lang="en-US" altLang="zh-CN" sz="4000" dirty="0">
                    <a:solidFill>
                      <a:schemeClr val="bg1"/>
                    </a:solidFill>
                    <a:latin typeface="Impact" panose="020B0806030902050204" pitchFamily="34" charset="0"/>
                  </a:rPr>
                  <a:t>01</a:t>
                </a:r>
                <a:endParaRPr lang="zh-CN" altLang="en-US" sz="4000" dirty="0">
                  <a:solidFill>
                    <a:schemeClr val="bg1"/>
                  </a:solidFill>
                  <a:latin typeface="Impact" panose="020B0806030902050204" pitchFamily="34" charset="0"/>
                </a:endParaRPr>
              </a:p>
            </p:txBody>
          </p:sp>
          <p:sp>
            <p:nvSpPr>
              <p:cNvPr id="70" name="文本框 41"/>
              <p:cNvSpPr txBox="1"/>
              <p:nvPr/>
            </p:nvSpPr>
            <p:spPr>
              <a:xfrm>
                <a:off x="2633252" y="2317202"/>
                <a:ext cx="1030513" cy="256352"/>
              </a:xfrm>
              <a:prstGeom prst="rect">
                <a:avLst/>
              </a:prstGeom>
              <a:noFill/>
            </p:spPr>
            <p:txBody>
              <a:bodyPr wrap="square" rtlCol="0">
                <a:spAutoFit/>
              </a:bodyPr>
              <a:lstStyle/>
              <a:p>
                <a:pPr algn="ctr"/>
                <a:r>
                  <a:rPr lang="en-US" altLang="zh-CN" sz="1065" dirty="0">
                    <a:solidFill>
                      <a:schemeClr val="bg1"/>
                    </a:solidFill>
                    <a:latin typeface="LiHei Pro" panose="020B0500000000000000" pitchFamily="34" charset="-122"/>
                    <a:ea typeface="LiHei Pro" panose="020B0500000000000000" pitchFamily="34" charset="-122"/>
                  </a:rPr>
                  <a:t>OPTION</a:t>
                </a:r>
                <a:endParaRPr lang="zh-CN" altLang="en-US" sz="1065" dirty="0">
                  <a:solidFill>
                    <a:schemeClr val="bg1"/>
                  </a:solidFill>
                  <a:latin typeface="LiHei Pro" panose="020B0500000000000000" pitchFamily="34" charset="-122"/>
                  <a:ea typeface="LiHei Pro" panose="020B0500000000000000" pitchFamily="34" charset="-122"/>
                </a:endParaRPr>
              </a:p>
            </p:txBody>
          </p:sp>
        </p:grpSp>
        <p:grpSp>
          <p:nvGrpSpPr>
            <p:cNvPr id="60" name="组合 59"/>
            <p:cNvGrpSpPr/>
            <p:nvPr/>
          </p:nvGrpSpPr>
          <p:grpSpPr>
            <a:xfrm>
              <a:off x="1657916" y="1942551"/>
              <a:ext cx="786492" cy="606870"/>
              <a:chOff x="2615293" y="1764811"/>
              <a:chExt cx="1048473" cy="808911"/>
            </a:xfrm>
          </p:grpSpPr>
          <p:sp>
            <p:nvSpPr>
              <p:cNvPr id="67" name="文本框 43"/>
              <p:cNvSpPr txBox="1"/>
              <p:nvPr/>
            </p:nvSpPr>
            <p:spPr>
              <a:xfrm>
                <a:off x="2615293" y="1764811"/>
                <a:ext cx="1030515" cy="707759"/>
              </a:xfrm>
              <a:prstGeom prst="rect">
                <a:avLst/>
              </a:prstGeom>
              <a:noFill/>
            </p:spPr>
            <p:txBody>
              <a:bodyPr wrap="square" rtlCol="0">
                <a:spAutoFit/>
              </a:bodyPr>
              <a:lstStyle/>
              <a:p>
                <a:pPr algn="ctr"/>
                <a:r>
                  <a:rPr lang="en-US" altLang="zh-CN" sz="4000" dirty="0">
                    <a:solidFill>
                      <a:schemeClr val="bg1"/>
                    </a:solidFill>
                    <a:latin typeface="Impact" panose="020B0806030902050204" pitchFamily="34" charset="0"/>
                  </a:rPr>
                  <a:t>02</a:t>
                </a:r>
                <a:endParaRPr lang="zh-CN" altLang="en-US" sz="4000" dirty="0">
                  <a:solidFill>
                    <a:schemeClr val="bg1"/>
                  </a:solidFill>
                  <a:latin typeface="Impact" panose="020B0806030902050204" pitchFamily="34" charset="0"/>
                </a:endParaRPr>
              </a:p>
            </p:txBody>
          </p:sp>
          <p:sp>
            <p:nvSpPr>
              <p:cNvPr id="68" name="文本框 44"/>
              <p:cNvSpPr txBox="1"/>
              <p:nvPr/>
            </p:nvSpPr>
            <p:spPr>
              <a:xfrm>
                <a:off x="2633252" y="2317370"/>
                <a:ext cx="1030514" cy="256352"/>
              </a:xfrm>
              <a:prstGeom prst="rect">
                <a:avLst/>
              </a:prstGeom>
              <a:noFill/>
            </p:spPr>
            <p:txBody>
              <a:bodyPr wrap="square" rtlCol="0">
                <a:spAutoFit/>
              </a:bodyPr>
              <a:lstStyle/>
              <a:p>
                <a:pPr algn="ctr"/>
                <a:r>
                  <a:rPr lang="en-US" altLang="zh-CN" sz="1065" dirty="0">
                    <a:solidFill>
                      <a:schemeClr val="bg1"/>
                    </a:solidFill>
                    <a:latin typeface="LiHei Pro" panose="020B0500000000000000" pitchFamily="34" charset="-122"/>
                    <a:ea typeface="LiHei Pro" panose="020B0500000000000000" pitchFamily="34" charset="-122"/>
                  </a:rPr>
                  <a:t>OPTION</a:t>
                </a:r>
                <a:endParaRPr lang="zh-CN" altLang="en-US" sz="1065" dirty="0">
                  <a:solidFill>
                    <a:schemeClr val="bg1"/>
                  </a:solidFill>
                  <a:latin typeface="LiHei Pro" panose="020B0500000000000000" pitchFamily="34" charset="-122"/>
                  <a:ea typeface="LiHei Pro" panose="020B0500000000000000" pitchFamily="34" charset="-122"/>
                </a:endParaRPr>
              </a:p>
            </p:txBody>
          </p:sp>
        </p:grpSp>
        <p:grpSp>
          <p:nvGrpSpPr>
            <p:cNvPr id="61" name="组合 60"/>
            <p:cNvGrpSpPr/>
            <p:nvPr/>
          </p:nvGrpSpPr>
          <p:grpSpPr>
            <a:xfrm>
              <a:off x="1671386" y="2860575"/>
              <a:ext cx="773021" cy="624950"/>
              <a:chOff x="2633251" y="1740185"/>
              <a:chExt cx="1030515" cy="833010"/>
            </a:xfrm>
          </p:grpSpPr>
          <p:sp>
            <p:nvSpPr>
              <p:cNvPr id="65" name="文本框 46"/>
              <p:cNvSpPr txBox="1"/>
              <p:nvPr/>
            </p:nvSpPr>
            <p:spPr>
              <a:xfrm>
                <a:off x="2633252" y="1740185"/>
                <a:ext cx="1030514" cy="707758"/>
              </a:xfrm>
              <a:prstGeom prst="rect">
                <a:avLst/>
              </a:prstGeom>
              <a:noFill/>
            </p:spPr>
            <p:txBody>
              <a:bodyPr wrap="square" rtlCol="0">
                <a:spAutoFit/>
              </a:bodyPr>
              <a:lstStyle/>
              <a:p>
                <a:pPr algn="ctr"/>
                <a:r>
                  <a:rPr lang="en-US" altLang="zh-CN" sz="4000" dirty="0">
                    <a:solidFill>
                      <a:schemeClr val="bg1"/>
                    </a:solidFill>
                    <a:latin typeface="Impact" panose="020B0806030902050204" pitchFamily="34" charset="0"/>
                  </a:rPr>
                  <a:t>03</a:t>
                </a:r>
                <a:endParaRPr lang="zh-CN" altLang="en-US" sz="4000" dirty="0">
                  <a:solidFill>
                    <a:schemeClr val="bg1"/>
                  </a:solidFill>
                  <a:latin typeface="Impact" panose="020B0806030902050204" pitchFamily="34" charset="0"/>
                </a:endParaRPr>
              </a:p>
            </p:txBody>
          </p:sp>
          <p:sp>
            <p:nvSpPr>
              <p:cNvPr id="66" name="文本框 47"/>
              <p:cNvSpPr txBox="1"/>
              <p:nvPr/>
            </p:nvSpPr>
            <p:spPr>
              <a:xfrm>
                <a:off x="2633251" y="2316843"/>
                <a:ext cx="1030514" cy="256352"/>
              </a:xfrm>
              <a:prstGeom prst="rect">
                <a:avLst/>
              </a:prstGeom>
              <a:noFill/>
            </p:spPr>
            <p:txBody>
              <a:bodyPr wrap="square" rtlCol="0">
                <a:spAutoFit/>
              </a:bodyPr>
              <a:lstStyle/>
              <a:p>
                <a:pPr algn="ctr"/>
                <a:r>
                  <a:rPr lang="en-US" altLang="zh-CN" sz="1065" dirty="0">
                    <a:solidFill>
                      <a:schemeClr val="bg1"/>
                    </a:solidFill>
                    <a:latin typeface="LiHei Pro" panose="020B0500000000000000" pitchFamily="34" charset="-122"/>
                    <a:ea typeface="LiHei Pro" panose="020B0500000000000000" pitchFamily="34" charset="-122"/>
                  </a:rPr>
                  <a:t>OPTION</a:t>
                </a:r>
                <a:endParaRPr lang="zh-CN" altLang="en-US" sz="1065" dirty="0">
                  <a:solidFill>
                    <a:schemeClr val="bg1"/>
                  </a:solidFill>
                  <a:latin typeface="LiHei Pro" panose="020B0500000000000000" pitchFamily="34" charset="-122"/>
                  <a:ea typeface="LiHei Pro" panose="020B0500000000000000" pitchFamily="34" charset="-122"/>
                </a:endParaRPr>
              </a:p>
            </p:txBody>
          </p:sp>
        </p:grpSp>
        <p:grpSp>
          <p:nvGrpSpPr>
            <p:cNvPr id="62" name="组合 61"/>
            <p:cNvGrpSpPr/>
            <p:nvPr/>
          </p:nvGrpSpPr>
          <p:grpSpPr>
            <a:xfrm>
              <a:off x="1657915" y="3818744"/>
              <a:ext cx="786493" cy="602885"/>
              <a:chOff x="2615291" y="1797841"/>
              <a:chExt cx="1048474" cy="803599"/>
            </a:xfrm>
          </p:grpSpPr>
          <p:sp>
            <p:nvSpPr>
              <p:cNvPr id="63" name="文本框 49"/>
              <p:cNvSpPr txBox="1"/>
              <p:nvPr/>
            </p:nvSpPr>
            <p:spPr>
              <a:xfrm>
                <a:off x="2615291" y="1797841"/>
                <a:ext cx="1030514" cy="707758"/>
              </a:xfrm>
              <a:prstGeom prst="rect">
                <a:avLst/>
              </a:prstGeom>
              <a:noFill/>
            </p:spPr>
            <p:txBody>
              <a:bodyPr wrap="square" rtlCol="0">
                <a:spAutoFit/>
              </a:bodyPr>
              <a:lstStyle/>
              <a:p>
                <a:pPr algn="ctr"/>
                <a:r>
                  <a:rPr lang="en-US" altLang="zh-CN" sz="4000" dirty="0">
                    <a:solidFill>
                      <a:schemeClr val="bg1"/>
                    </a:solidFill>
                    <a:latin typeface="Impact" panose="020B0806030902050204" pitchFamily="34" charset="0"/>
                  </a:rPr>
                  <a:t>04</a:t>
                </a:r>
                <a:endParaRPr lang="zh-CN" altLang="en-US" sz="4000" dirty="0">
                  <a:solidFill>
                    <a:schemeClr val="bg1"/>
                  </a:solidFill>
                  <a:latin typeface="Impact" panose="020B0806030902050204" pitchFamily="34" charset="0"/>
                </a:endParaRPr>
              </a:p>
            </p:txBody>
          </p:sp>
          <p:sp>
            <p:nvSpPr>
              <p:cNvPr id="64" name="文本框 50"/>
              <p:cNvSpPr txBox="1"/>
              <p:nvPr/>
            </p:nvSpPr>
            <p:spPr>
              <a:xfrm>
                <a:off x="2633251" y="2345088"/>
                <a:ext cx="1030514" cy="256352"/>
              </a:xfrm>
              <a:prstGeom prst="rect">
                <a:avLst/>
              </a:prstGeom>
              <a:noFill/>
            </p:spPr>
            <p:txBody>
              <a:bodyPr wrap="square" rtlCol="0">
                <a:spAutoFit/>
              </a:bodyPr>
              <a:lstStyle/>
              <a:p>
                <a:pPr algn="ctr"/>
                <a:r>
                  <a:rPr lang="en-US" altLang="zh-CN" sz="1065" dirty="0">
                    <a:solidFill>
                      <a:schemeClr val="bg1"/>
                    </a:solidFill>
                    <a:latin typeface="LiHei Pro" panose="020B0500000000000000" pitchFamily="34" charset="-122"/>
                    <a:ea typeface="LiHei Pro" panose="020B0500000000000000" pitchFamily="34" charset="-122"/>
                  </a:rPr>
                  <a:t>OPTION</a:t>
                </a:r>
                <a:endParaRPr lang="zh-CN" altLang="en-US" sz="1065" dirty="0">
                  <a:solidFill>
                    <a:schemeClr val="bg1"/>
                  </a:solidFill>
                  <a:latin typeface="LiHei Pro" panose="020B0500000000000000" pitchFamily="34" charset="-122"/>
                  <a:ea typeface="LiHei Pro" panose="020B0500000000000000" pitchFamily="34" charset="-122"/>
                </a:endParaRPr>
              </a:p>
            </p:txBody>
          </p:sp>
        </p:grpSp>
      </p:grpSp>
      <p:pic>
        <p:nvPicPr>
          <p:cNvPr id="2" name="图片 1"/>
          <p:cNvPicPr>
            <a:picLocks noChangeAspect="1"/>
          </p:cNvPicPr>
          <p:nvPr/>
        </p:nvPicPr>
        <p:blipFill>
          <a:blip r:embed="rId3" cstate="screen"/>
          <a:stretch>
            <a:fillRect/>
          </a:stretch>
        </p:blipFill>
        <p:spPr>
          <a:xfrm flipH="1">
            <a:off x="772305" y="1174128"/>
            <a:ext cx="5698292" cy="57558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par>
                          <p:cTn id="15" fill="hold">
                            <p:stCondLst>
                              <p:cond delay="1500"/>
                            </p:stCondLst>
                            <p:childTnLst>
                              <p:par>
                                <p:cTn id="16" presetID="10" presetClass="entr" presetSubtype="0" fill="hold" grpId="0" nodeType="after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fade">
                                      <p:cBhvr>
                                        <p:cTn id="18" dur="300"/>
                                        <p:tgtEl>
                                          <p:spTgt spid="19"/>
                                        </p:tgtEl>
                                      </p:cBhvr>
                                    </p:animEffect>
                                  </p:childTnLst>
                                </p:cTn>
                              </p:par>
                              <p:par>
                                <p:cTn id="19" presetID="10" presetClass="entr" presetSubtype="0" fill="hold" grpId="0" nodeType="withEffect">
                                  <p:stCondLst>
                                    <p:cond delay="20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300"/>
                                        <p:tgtEl>
                                          <p:spTgt spid="11"/>
                                        </p:tgtEl>
                                      </p:cBhvr>
                                    </p:animEffect>
                                  </p:childTnLst>
                                </p:cTn>
                              </p:par>
                              <p:par>
                                <p:cTn id="22" presetID="10" presetClass="entr" presetSubtype="0" fill="hold" grpId="0" nodeType="withEffect">
                                  <p:stCondLst>
                                    <p:cond delay="30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300"/>
                                        <p:tgtEl>
                                          <p:spTgt spid="10"/>
                                        </p:tgtEl>
                                      </p:cBhvr>
                                    </p:animEffect>
                                  </p:childTnLst>
                                </p:cTn>
                              </p:par>
                              <p:par>
                                <p:cTn id="25" presetID="10" presetClass="entr" presetSubtype="0" fill="hold" grpId="0" nodeType="withEffect">
                                  <p:stCondLst>
                                    <p:cond delay="50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300"/>
                                        <p:tgtEl>
                                          <p:spTgt spid="20"/>
                                        </p:tgtEl>
                                      </p:cBhvr>
                                    </p:animEffect>
                                  </p:childTnLst>
                                </p:cTn>
                              </p:par>
                              <p:par>
                                <p:cTn id="28" presetID="10" presetClass="entr" presetSubtype="0" fill="hold" grpId="0" nodeType="withEffect">
                                  <p:stCondLst>
                                    <p:cond delay="80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300"/>
                                        <p:tgtEl>
                                          <p:spTgt spid="8"/>
                                        </p:tgtEl>
                                      </p:cBhvr>
                                    </p:animEffect>
                                  </p:childTnLst>
                                </p:cTn>
                              </p:par>
                            </p:childTnLst>
                          </p:cTn>
                        </p:par>
                        <p:par>
                          <p:cTn id="31" fill="hold">
                            <p:stCondLst>
                              <p:cond delay="2000"/>
                            </p:stCondLst>
                            <p:childTnLst>
                              <p:par>
                                <p:cTn id="32" presetID="16" presetClass="entr" presetSubtype="26" fill="hold" nodeType="afterEffect">
                                  <p:stCondLst>
                                    <p:cond delay="0"/>
                                  </p:stCondLst>
                                  <p:childTnLst>
                                    <p:set>
                                      <p:cBhvr>
                                        <p:cTn id="33" dur="1" fill="hold">
                                          <p:stCondLst>
                                            <p:cond delay="0"/>
                                          </p:stCondLst>
                                        </p:cTn>
                                        <p:tgtEl>
                                          <p:spTgt spid="46"/>
                                        </p:tgtEl>
                                        <p:attrNameLst>
                                          <p:attrName>style.visibility</p:attrName>
                                        </p:attrNameLst>
                                      </p:cBhvr>
                                      <p:to>
                                        <p:strVal val="visible"/>
                                      </p:to>
                                    </p:set>
                                    <p:animEffect transition="in" filter="barn(inHorizontal)">
                                      <p:cBhvr>
                                        <p:cTn id="34" dur="500"/>
                                        <p:tgtEl>
                                          <p:spTgt spid="46"/>
                                        </p:tgtEl>
                                      </p:cBhvr>
                                    </p:animEffect>
                                  </p:childTnLst>
                                </p:cTn>
                              </p:par>
                            </p:childTnLst>
                          </p:cTn>
                        </p:par>
                        <p:par>
                          <p:cTn id="35" fill="hold">
                            <p:stCondLst>
                              <p:cond delay="2500"/>
                            </p:stCondLst>
                            <p:childTnLst>
                              <p:par>
                                <p:cTn id="36" presetID="22" presetClass="entr" presetSubtype="8" fill="hold" nodeType="afterEffect">
                                  <p:stCondLst>
                                    <p:cond delay="0"/>
                                  </p:stCondLst>
                                  <p:childTnLst>
                                    <p:set>
                                      <p:cBhvr>
                                        <p:cTn id="37" dur="1" fill="hold">
                                          <p:stCondLst>
                                            <p:cond delay="0"/>
                                          </p:stCondLst>
                                        </p:cTn>
                                        <p:tgtEl>
                                          <p:spTgt spid="21"/>
                                        </p:tgtEl>
                                        <p:attrNameLst>
                                          <p:attrName>style.visibility</p:attrName>
                                        </p:attrNameLst>
                                      </p:cBhvr>
                                      <p:to>
                                        <p:strVal val="visible"/>
                                      </p:to>
                                    </p:set>
                                    <p:animEffect transition="in" filter="wipe(left)">
                                      <p:cBhvr>
                                        <p:cTn id="38" dur="1000"/>
                                        <p:tgtEl>
                                          <p:spTgt spid="21"/>
                                        </p:tgtEl>
                                      </p:cBhvr>
                                    </p:animEffect>
                                  </p:childTnLst>
                                </p:cTn>
                              </p:par>
                              <p:par>
                                <p:cTn id="39" presetID="22" presetClass="entr" presetSubtype="8" fill="hold" nodeType="withEffect">
                                  <p:stCondLst>
                                    <p:cond delay="400"/>
                                  </p:stCondLst>
                                  <p:childTnLst>
                                    <p:set>
                                      <p:cBhvr>
                                        <p:cTn id="40" dur="1" fill="hold">
                                          <p:stCondLst>
                                            <p:cond delay="0"/>
                                          </p:stCondLst>
                                        </p:cTn>
                                        <p:tgtEl>
                                          <p:spTgt spid="27"/>
                                        </p:tgtEl>
                                        <p:attrNameLst>
                                          <p:attrName>style.visibility</p:attrName>
                                        </p:attrNameLst>
                                      </p:cBhvr>
                                      <p:to>
                                        <p:strVal val="visible"/>
                                      </p:to>
                                    </p:set>
                                    <p:animEffect transition="in" filter="wipe(left)">
                                      <p:cBhvr>
                                        <p:cTn id="41" dur="1000"/>
                                        <p:tgtEl>
                                          <p:spTgt spid="27"/>
                                        </p:tgtEl>
                                      </p:cBhvr>
                                    </p:animEffect>
                                  </p:childTnLst>
                                </p:cTn>
                              </p:par>
                              <p:par>
                                <p:cTn id="42" presetID="22" presetClass="entr" presetSubtype="8" fill="hold" nodeType="withEffect">
                                  <p:stCondLst>
                                    <p:cond delay="800"/>
                                  </p:stCondLst>
                                  <p:childTnLst>
                                    <p:set>
                                      <p:cBhvr>
                                        <p:cTn id="43" dur="1" fill="hold">
                                          <p:stCondLst>
                                            <p:cond delay="0"/>
                                          </p:stCondLst>
                                        </p:cTn>
                                        <p:tgtEl>
                                          <p:spTgt spid="33"/>
                                        </p:tgtEl>
                                        <p:attrNameLst>
                                          <p:attrName>style.visibility</p:attrName>
                                        </p:attrNameLst>
                                      </p:cBhvr>
                                      <p:to>
                                        <p:strVal val="visible"/>
                                      </p:to>
                                    </p:set>
                                    <p:animEffect transition="in" filter="wipe(left)">
                                      <p:cBhvr>
                                        <p:cTn id="44" dur="1000"/>
                                        <p:tgtEl>
                                          <p:spTgt spid="33"/>
                                        </p:tgtEl>
                                      </p:cBhvr>
                                    </p:animEffect>
                                  </p:childTnLst>
                                </p:cTn>
                              </p:par>
                              <p:par>
                                <p:cTn id="45" presetID="22" presetClass="entr" presetSubtype="8" fill="hold" nodeType="withEffect">
                                  <p:stCondLst>
                                    <p:cond delay="1100"/>
                                  </p:stCondLst>
                                  <p:childTnLst>
                                    <p:set>
                                      <p:cBhvr>
                                        <p:cTn id="46" dur="1" fill="hold">
                                          <p:stCondLst>
                                            <p:cond delay="0"/>
                                          </p:stCondLst>
                                        </p:cTn>
                                        <p:tgtEl>
                                          <p:spTgt spid="39"/>
                                        </p:tgtEl>
                                        <p:attrNameLst>
                                          <p:attrName>style.visibility</p:attrName>
                                        </p:attrNameLst>
                                      </p:cBhvr>
                                      <p:to>
                                        <p:strVal val="visible"/>
                                      </p:to>
                                    </p:set>
                                    <p:animEffect transition="in" filter="wipe(left)">
                                      <p:cBhvr>
                                        <p:cTn id="47" dur="10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P spid="11" grpId="0" animBg="1"/>
      <p:bldP spid="19" grpId="0" animBg="1"/>
      <p:bldP spid="20"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568443" y="319365"/>
            <a:ext cx="3809921" cy="420564"/>
            <a:chOff x="568442" y="319364"/>
            <a:chExt cx="3809924" cy="420565"/>
          </a:xfrm>
        </p:grpSpPr>
        <p:sp>
          <p:nvSpPr>
            <p:cNvPr id="151" name="文本框 23"/>
            <p:cNvSpPr txBox="1"/>
            <p:nvPr/>
          </p:nvSpPr>
          <p:spPr>
            <a:xfrm>
              <a:off x="665958" y="319364"/>
              <a:ext cx="1909498" cy="420565"/>
            </a:xfrm>
            <a:prstGeom prst="rect">
              <a:avLst/>
            </a:prstGeom>
            <a:noFill/>
          </p:spPr>
          <p:txBody>
            <a:bodyPr wrap="none" rtlCol="0">
              <a:spAutoFit/>
            </a:bodyPr>
            <a:lstStyle/>
            <a:p>
              <a:r>
                <a:rPr lang="zh-CN" altLang="en-US" sz="2135" dirty="0">
                  <a:solidFill>
                    <a:schemeClr val="bg1"/>
                  </a:solidFill>
                  <a:latin typeface="+mj-ea"/>
                  <a:ea typeface="+mj-ea"/>
                </a:rPr>
                <a:t>标题文字内容 </a:t>
              </a:r>
              <a:endParaRPr lang="zh-CN" altLang="en-US" sz="2135" dirty="0">
                <a:solidFill>
                  <a:schemeClr val="bg1"/>
                </a:solidFill>
                <a:latin typeface="+mj-ea"/>
                <a:ea typeface="+mj-ea"/>
              </a:endParaRP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sp>
          <p:nvSpPr>
            <p:cNvPr id="153" name="文本框 23"/>
            <p:cNvSpPr txBox="1"/>
            <p:nvPr/>
          </p:nvSpPr>
          <p:spPr>
            <a:xfrm>
              <a:off x="2306003" y="429775"/>
              <a:ext cx="2072363" cy="297455"/>
            </a:xfrm>
            <a:prstGeom prst="rect">
              <a:avLst/>
            </a:prstGeom>
            <a:noFill/>
          </p:spPr>
          <p:txBody>
            <a:bodyPr wrap="none" rtlCol="0">
              <a:spAutoFit/>
            </a:bodyPr>
            <a:lstStyle/>
            <a:p>
              <a:r>
                <a:rPr lang="en-US" altLang="zh-CN" sz="1335" dirty="0">
                  <a:solidFill>
                    <a:schemeClr val="bg1"/>
                  </a:solidFill>
                  <a:latin typeface="+mj-ea"/>
                  <a:ea typeface="+mj-ea"/>
                </a:rPr>
                <a:t>  Click here to add Title</a:t>
              </a:r>
              <a:endParaRPr lang="zh-CN" altLang="en-US" sz="1335" dirty="0">
                <a:solidFill>
                  <a:schemeClr val="bg1"/>
                </a:solidFill>
                <a:latin typeface="+mj-ea"/>
                <a:ea typeface="+mj-ea"/>
              </a:endParaRPr>
            </a:p>
          </p:txBody>
        </p:sp>
      </p:grpSp>
      <p:grpSp>
        <p:nvGrpSpPr>
          <p:cNvPr id="4" name="组合 3"/>
          <p:cNvGrpSpPr/>
          <p:nvPr/>
        </p:nvGrpSpPr>
        <p:grpSpPr>
          <a:xfrm>
            <a:off x="4860138" y="1359982"/>
            <a:ext cx="2833829" cy="5160209"/>
            <a:chOff x="3645103" y="1019986"/>
            <a:chExt cx="2125372" cy="3870157"/>
          </a:xfrm>
        </p:grpSpPr>
        <p:grpSp>
          <p:nvGrpSpPr>
            <p:cNvPr id="28" name="Group 4"/>
            <p:cNvGrpSpPr/>
            <p:nvPr/>
          </p:nvGrpSpPr>
          <p:grpSpPr>
            <a:xfrm>
              <a:off x="3645103" y="1019986"/>
              <a:ext cx="2125372" cy="3870157"/>
              <a:chOff x="4789369" y="1779895"/>
              <a:chExt cx="2624138" cy="4778375"/>
            </a:xfrm>
          </p:grpSpPr>
          <p:sp>
            <p:nvSpPr>
              <p:cNvPr id="29" name="Oval 24"/>
              <p:cNvSpPr>
                <a:spLocks noChangeArrowheads="1"/>
              </p:cNvSpPr>
              <p:nvPr/>
            </p:nvSpPr>
            <p:spPr bwMode="auto">
              <a:xfrm>
                <a:off x="4789369" y="1779895"/>
                <a:ext cx="1577975" cy="1574799"/>
              </a:xfrm>
              <a:prstGeom prst="ellipse">
                <a:avLst/>
              </a:prstGeom>
              <a:solidFill>
                <a:schemeClr val="bg2"/>
              </a:solidFill>
              <a:ln>
                <a:noFill/>
              </a:ln>
            </p:spPr>
            <p:txBody>
              <a:bodyPr vert="horz" wrap="square" lIns="121920" tIns="60960" rIns="121920" bIns="60960" numCol="1" anchor="t" anchorCtr="0" compatLnSpc="1"/>
              <a:lstStyle/>
              <a:p>
                <a:endParaRPr lang="zh-CN" altLang="en-US" sz="2400">
                  <a:latin typeface="+mj-ea"/>
                  <a:ea typeface="+mj-ea"/>
                </a:endParaRPr>
              </a:p>
            </p:txBody>
          </p:sp>
          <p:sp>
            <p:nvSpPr>
              <p:cNvPr id="30" name="Oval 25"/>
              <p:cNvSpPr>
                <a:spLocks noChangeArrowheads="1"/>
              </p:cNvSpPr>
              <p:nvPr/>
            </p:nvSpPr>
            <p:spPr bwMode="auto">
              <a:xfrm>
                <a:off x="5838707" y="2846695"/>
                <a:ext cx="1574799" cy="1574800"/>
              </a:xfrm>
              <a:prstGeom prst="ellipse">
                <a:avLst/>
              </a:prstGeom>
              <a:solidFill>
                <a:schemeClr val="tx2"/>
              </a:solidFill>
              <a:ln>
                <a:noFill/>
              </a:ln>
            </p:spPr>
            <p:txBody>
              <a:bodyPr vert="horz" wrap="square" lIns="121920" tIns="60960" rIns="121920" bIns="60960" numCol="1" anchor="t" anchorCtr="0" compatLnSpc="1"/>
              <a:lstStyle/>
              <a:p>
                <a:endParaRPr lang="zh-CN" altLang="en-US" sz="2400">
                  <a:latin typeface="+mj-ea"/>
                  <a:ea typeface="+mj-ea"/>
                </a:endParaRPr>
              </a:p>
            </p:txBody>
          </p:sp>
          <p:sp>
            <p:nvSpPr>
              <p:cNvPr id="31" name="Oval 26"/>
              <p:cNvSpPr>
                <a:spLocks noChangeArrowheads="1"/>
              </p:cNvSpPr>
              <p:nvPr/>
            </p:nvSpPr>
            <p:spPr bwMode="auto">
              <a:xfrm>
                <a:off x="5838707" y="4983470"/>
                <a:ext cx="1574800" cy="1574800"/>
              </a:xfrm>
              <a:prstGeom prst="ellipse">
                <a:avLst/>
              </a:prstGeom>
              <a:solidFill>
                <a:schemeClr val="tx2"/>
              </a:solidFill>
              <a:ln>
                <a:noFill/>
              </a:ln>
            </p:spPr>
            <p:txBody>
              <a:bodyPr vert="horz" wrap="square" lIns="121920" tIns="60960" rIns="121920" bIns="60960" numCol="1" anchor="t" anchorCtr="0" compatLnSpc="1"/>
              <a:lstStyle/>
              <a:p>
                <a:endParaRPr lang="zh-CN" altLang="en-US" sz="2400">
                  <a:latin typeface="+mj-ea"/>
                  <a:ea typeface="+mj-ea"/>
                </a:endParaRPr>
              </a:p>
            </p:txBody>
          </p:sp>
          <p:sp>
            <p:nvSpPr>
              <p:cNvPr id="32" name="Oval 27"/>
              <p:cNvSpPr>
                <a:spLocks noChangeArrowheads="1"/>
              </p:cNvSpPr>
              <p:nvPr/>
            </p:nvSpPr>
            <p:spPr bwMode="auto">
              <a:xfrm>
                <a:off x="4789369" y="3916670"/>
                <a:ext cx="1577975" cy="1574800"/>
              </a:xfrm>
              <a:prstGeom prst="ellipse">
                <a:avLst/>
              </a:prstGeom>
              <a:solidFill>
                <a:schemeClr val="bg2"/>
              </a:solidFill>
              <a:ln>
                <a:noFill/>
              </a:ln>
            </p:spPr>
            <p:txBody>
              <a:bodyPr vert="horz" wrap="square" lIns="121920" tIns="60960" rIns="121920" bIns="60960" numCol="1" anchor="t" anchorCtr="0" compatLnSpc="1"/>
              <a:lstStyle/>
              <a:p>
                <a:endParaRPr lang="zh-CN" altLang="en-US" sz="2400">
                  <a:latin typeface="+mj-ea"/>
                  <a:ea typeface="+mj-ea"/>
                </a:endParaRPr>
              </a:p>
            </p:txBody>
          </p:sp>
          <p:sp>
            <p:nvSpPr>
              <p:cNvPr id="33" name="Freeform 33"/>
              <p:cNvSpPr/>
              <p:nvPr/>
            </p:nvSpPr>
            <p:spPr bwMode="auto">
              <a:xfrm>
                <a:off x="5432307" y="2383145"/>
                <a:ext cx="1198563" cy="374650"/>
              </a:xfrm>
              <a:custGeom>
                <a:avLst/>
                <a:gdLst>
                  <a:gd name="T0" fmla="*/ 499 w 499"/>
                  <a:gd name="T1" fmla="*/ 77 h 156"/>
                  <a:gd name="T2" fmla="*/ 422 w 499"/>
                  <a:gd name="T3" fmla="*/ 154 h 156"/>
                  <a:gd name="T4" fmla="*/ 78 w 499"/>
                  <a:gd name="T5" fmla="*/ 156 h 156"/>
                  <a:gd name="T6" fmla="*/ 1 w 499"/>
                  <a:gd name="T7" fmla="*/ 80 h 156"/>
                  <a:gd name="T8" fmla="*/ 1 w 499"/>
                  <a:gd name="T9" fmla="*/ 80 h 156"/>
                  <a:gd name="T10" fmla="*/ 77 w 499"/>
                  <a:gd name="T11" fmla="*/ 2 h 156"/>
                  <a:gd name="T12" fmla="*/ 421 w 499"/>
                  <a:gd name="T13" fmla="*/ 0 h 156"/>
                  <a:gd name="T14" fmla="*/ 499 w 499"/>
                  <a:gd name="T15" fmla="*/ 77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9" h="156">
                    <a:moveTo>
                      <a:pt x="499" y="77"/>
                    </a:moveTo>
                    <a:cubicBezTo>
                      <a:pt x="499" y="119"/>
                      <a:pt x="465" y="154"/>
                      <a:pt x="422" y="154"/>
                    </a:cubicBezTo>
                    <a:cubicBezTo>
                      <a:pt x="78" y="156"/>
                      <a:pt x="78" y="156"/>
                      <a:pt x="78" y="156"/>
                    </a:cubicBezTo>
                    <a:cubicBezTo>
                      <a:pt x="36" y="156"/>
                      <a:pt x="1" y="122"/>
                      <a:pt x="1" y="80"/>
                    </a:cubicBezTo>
                    <a:cubicBezTo>
                      <a:pt x="1" y="80"/>
                      <a:pt x="1" y="80"/>
                      <a:pt x="1" y="80"/>
                    </a:cubicBezTo>
                    <a:cubicBezTo>
                      <a:pt x="0" y="37"/>
                      <a:pt x="35" y="2"/>
                      <a:pt x="77" y="2"/>
                    </a:cubicBezTo>
                    <a:cubicBezTo>
                      <a:pt x="421" y="0"/>
                      <a:pt x="421" y="0"/>
                      <a:pt x="421" y="0"/>
                    </a:cubicBezTo>
                    <a:cubicBezTo>
                      <a:pt x="464" y="0"/>
                      <a:pt x="499" y="34"/>
                      <a:pt x="499" y="77"/>
                    </a:cubicBezTo>
                    <a:close/>
                  </a:path>
                </a:pathLst>
              </a:custGeom>
              <a:solidFill>
                <a:schemeClr val="bg2"/>
              </a:solidFill>
              <a:ln>
                <a:noFill/>
              </a:ln>
            </p:spPr>
            <p:txBody>
              <a:bodyPr vert="horz" wrap="square" lIns="121920" tIns="60960" rIns="121920" bIns="60960" numCol="1" anchor="t" anchorCtr="0" compatLnSpc="1"/>
              <a:lstStyle/>
              <a:p>
                <a:endParaRPr lang="zh-CN" altLang="en-US" sz="2400">
                  <a:latin typeface="+mj-ea"/>
                  <a:ea typeface="+mj-ea"/>
                </a:endParaRPr>
              </a:p>
            </p:txBody>
          </p:sp>
          <p:sp>
            <p:nvSpPr>
              <p:cNvPr id="34" name="Freeform 34"/>
              <p:cNvSpPr/>
              <p:nvPr/>
            </p:nvSpPr>
            <p:spPr bwMode="auto">
              <a:xfrm>
                <a:off x="5570419" y="5626407"/>
                <a:ext cx="1196975" cy="376237"/>
              </a:xfrm>
              <a:custGeom>
                <a:avLst/>
                <a:gdLst>
                  <a:gd name="T0" fmla="*/ 499 w 499"/>
                  <a:gd name="T1" fmla="*/ 77 h 157"/>
                  <a:gd name="T2" fmla="*/ 422 w 499"/>
                  <a:gd name="T3" fmla="*/ 154 h 157"/>
                  <a:gd name="T4" fmla="*/ 78 w 499"/>
                  <a:gd name="T5" fmla="*/ 156 h 157"/>
                  <a:gd name="T6" fmla="*/ 0 w 499"/>
                  <a:gd name="T7" fmla="*/ 80 h 157"/>
                  <a:gd name="T8" fmla="*/ 0 w 499"/>
                  <a:gd name="T9" fmla="*/ 80 h 157"/>
                  <a:gd name="T10" fmla="*/ 77 w 499"/>
                  <a:gd name="T11" fmla="*/ 2 h 157"/>
                  <a:gd name="T12" fmla="*/ 421 w 499"/>
                  <a:gd name="T13" fmla="*/ 0 h 157"/>
                  <a:gd name="T14" fmla="*/ 499 w 499"/>
                  <a:gd name="T15" fmla="*/ 77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9" h="157">
                    <a:moveTo>
                      <a:pt x="499" y="77"/>
                    </a:moveTo>
                    <a:cubicBezTo>
                      <a:pt x="499" y="119"/>
                      <a:pt x="465" y="154"/>
                      <a:pt x="422" y="154"/>
                    </a:cubicBezTo>
                    <a:cubicBezTo>
                      <a:pt x="78" y="156"/>
                      <a:pt x="78" y="156"/>
                      <a:pt x="78" y="156"/>
                    </a:cubicBezTo>
                    <a:cubicBezTo>
                      <a:pt x="35" y="157"/>
                      <a:pt x="1" y="122"/>
                      <a:pt x="0" y="80"/>
                    </a:cubicBezTo>
                    <a:cubicBezTo>
                      <a:pt x="0" y="80"/>
                      <a:pt x="0" y="80"/>
                      <a:pt x="0" y="80"/>
                    </a:cubicBezTo>
                    <a:cubicBezTo>
                      <a:pt x="0" y="37"/>
                      <a:pt x="34" y="3"/>
                      <a:pt x="77" y="2"/>
                    </a:cubicBezTo>
                    <a:cubicBezTo>
                      <a:pt x="421" y="0"/>
                      <a:pt x="421" y="0"/>
                      <a:pt x="421" y="0"/>
                    </a:cubicBezTo>
                    <a:cubicBezTo>
                      <a:pt x="464" y="0"/>
                      <a:pt x="498" y="34"/>
                      <a:pt x="499" y="77"/>
                    </a:cubicBezTo>
                    <a:close/>
                  </a:path>
                </a:pathLst>
              </a:custGeom>
              <a:solidFill>
                <a:schemeClr val="tx2"/>
              </a:solidFill>
              <a:ln>
                <a:noFill/>
              </a:ln>
            </p:spPr>
            <p:txBody>
              <a:bodyPr vert="horz" wrap="square" lIns="121920" tIns="60960" rIns="121920" bIns="60960" numCol="1" anchor="t" anchorCtr="0" compatLnSpc="1"/>
              <a:lstStyle/>
              <a:p>
                <a:endParaRPr lang="zh-CN" altLang="en-US" sz="2400">
                  <a:latin typeface="+mj-ea"/>
                  <a:ea typeface="+mj-ea"/>
                </a:endParaRPr>
              </a:p>
            </p:txBody>
          </p:sp>
          <p:sp>
            <p:nvSpPr>
              <p:cNvPr id="35" name="Freeform 35"/>
              <p:cNvSpPr/>
              <p:nvPr/>
            </p:nvSpPr>
            <p:spPr bwMode="auto">
              <a:xfrm>
                <a:off x="5432307" y="4523095"/>
                <a:ext cx="1198563" cy="376237"/>
              </a:xfrm>
              <a:custGeom>
                <a:avLst/>
                <a:gdLst>
                  <a:gd name="T0" fmla="*/ 499 w 499"/>
                  <a:gd name="T1" fmla="*/ 77 h 157"/>
                  <a:gd name="T2" fmla="*/ 422 w 499"/>
                  <a:gd name="T3" fmla="*/ 155 h 157"/>
                  <a:gd name="T4" fmla="*/ 78 w 499"/>
                  <a:gd name="T5" fmla="*/ 157 h 157"/>
                  <a:gd name="T6" fmla="*/ 1 w 499"/>
                  <a:gd name="T7" fmla="*/ 80 h 157"/>
                  <a:gd name="T8" fmla="*/ 1 w 499"/>
                  <a:gd name="T9" fmla="*/ 80 h 157"/>
                  <a:gd name="T10" fmla="*/ 77 w 499"/>
                  <a:gd name="T11" fmla="*/ 3 h 157"/>
                  <a:gd name="T12" fmla="*/ 421 w 499"/>
                  <a:gd name="T13" fmla="*/ 1 h 157"/>
                  <a:gd name="T14" fmla="*/ 499 w 499"/>
                  <a:gd name="T15" fmla="*/ 77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9" h="157">
                    <a:moveTo>
                      <a:pt x="499" y="77"/>
                    </a:moveTo>
                    <a:cubicBezTo>
                      <a:pt x="499" y="120"/>
                      <a:pt x="465" y="155"/>
                      <a:pt x="422" y="155"/>
                    </a:cubicBezTo>
                    <a:cubicBezTo>
                      <a:pt x="78" y="157"/>
                      <a:pt x="78" y="157"/>
                      <a:pt x="78" y="157"/>
                    </a:cubicBezTo>
                    <a:cubicBezTo>
                      <a:pt x="36" y="157"/>
                      <a:pt x="1" y="123"/>
                      <a:pt x="1" y="80"/>
                    </a:cubicBezTo>
                    <a:cubicBezTo>
                      <a:pt x="1" y="80"/>
                      <a:pt x="1" y="80"/>
                      <a:pt x="1" y="80"/>
                    </a:cubicBezTo>
                    <a:cubicBezTo>
                      <a:pt x="0" y="38"/>
                      <a:pt x="35" y="3"/>
                      <a:pt x="77" y="3"/>
                    </a:cubicBezTo>
                    <a:cubicBezTo>
                      <a:pt x="421" y="1"/>
                      <a:pt x="421" y="1"/>
                      <a:pt x="421" y="1"/>
                    </a:cubicBezTo>
                    <a:cubicBezTo>
                      <a:pt x="464" y="0"/>
                      <a:pt x="499" y="35"/>
                      <a:pt x="499" y="77"/>
                    </a:cubicBezTo>
                    <a:close/>
                  </a:path>
                </a:pathLst>
              </a:custGeom>
              <a:solidFill>
                <a:schemeClr val="bg2"/>
              </a:solidFill>
              <a:ln>
                <a:noFill/>
              </a:ln>
            </p:spPr>
            <p:txBody>
              <a:bodyPr vert="horz" wrap="square" lIns="121920" tIns="60960" rIns="121920" bIns="60960" numCol="1" anchor="t" anchorCtr="0" compatLnSpc="1"/>
              <a:lstStyle/>
              <a:p>
                <a:endParaRPr lang="zh-CN" altLang="en-US" sz="2400">
                  <a:latin typeface="+mj-ea"/>
                  <a:ea typeface="+mj-ea"/>
                </a:endParaRPr>
              </a:p>
            </p:txBody>
          </p:sp>
          <p:sp>
            <p:nvSpPr>
              <p:cNvPr id="36" name="Freeform 36"/>
              <p:cNvSpPr/>
              <p:nvPr/>
            </p:nvSpPr>
            <p:spPr bwMode="auto">
              <a:xfrm>
                <a:off x="5591057" y="3448357"/>
                <a:ext cx="1195388" cy="376237"/>
              </a:xfrm>
              <a:custGeom>
                <a:avLst/>
                <a:gdLst>
                  <a:gd name="T0" fmla="*/ 498 w 498"/>
                  <a:gd name="T1" fmla="*/ 77 h 157"/>
                  <a:gd name="T2" fmla="*/ 422 w 498"/>
                  <a:gd name="T3" fmla="*/ 154 h 157"/>
                  <a:gd name="T4" fmla="*/ 77 w 498"/>
                  <a:gd name="T5" fmla="*/ 156 h 157"/>
                  <a:gd name="T6" fmla="*/ 0 w 498"/>
                  <a:gd name="T7" fmla="*/ 80 h 157"/>
                  <a:gd name="T8" fmla="*/ 0 w 498"/>
                  <a:gd name="T9" fmla="*/ 80 h 157"/>
                  <a:gd name="T10" fmla="*/ 76 w 498"/>
                  <a:gd name="T11" fmla="*/ 2 h 157"/>
                  <a:gd name="T12" fmla="*/ 421 w 498"/>
                  <a:gd name="T13" fmla="*/ 0 h 157"/>
                  <a:gd name="T14" fmla="*/ 498 w 498"/>
                  <a:gd name="T15" fmla="*/ 77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8" h="157">
                    <a:moveTo>
                      <a:pt x="498" y="77"/>
                    </a:moveTo>
                    <a:cubicBezTo>
                      <a:pt x="498" y="119"/>
                      <a:pt x="464" y="154"/>
                      <a:pt x="422" y="154"/>
                    </a:cubicBezTo>
                    <a:cubicBezTo>
                      <a:pt x="77" y="156"/>
                      <a:pt x="77" y="156"/>
                      <a:pt x="77" y="156"/>
                    </a:cubicBezTo>
                    <a:cubicBezTo>
                      <a:pt x="35" y="157"/>
                      <a:pt x="0" y="122"/>
                      <a:pt x="0" y="80"/>
                    </a:cubicBezTo>
                    <a:cubicBezTo>
                      <a:pt x="0" y="80"/>
                      <a:pt x="0" y="80"/>
                      <a:pt x="0" y="80"/>
                    </a:cubicBezTo>
                    <a:cubicBezTo>
                      <a:pt x="0" y="37"/>
                      <a:pt x="34" y="2"/>
                      <a:pt x="76" y="2"/>
                    </a:cubicBezTo>
                    <a:cubicBezTo>
                      <a:pt x="421" y="0"/>
                      <a:pt x="421" y="0"/>
                      <a:pt x="421" y="0"/>
                    </a:cubicBezTo>
                    <a:cubicBezTo>
                      <a:pt x="463" y="0"/>
                      <a:pt x="498" y="34"/>
                      <a:pt x="498" y="77"/>
                    </a:cubicBezTo>
                    <a:close/>
                  </a:path>
                </a:pathLst>
              </a:custGeom>
              <a:solidFill>
                <a:schemeClr val="tx2"/>
              </a:solidFill>
              <a:ln>
                <a:noFill/>
              </a:ln>
            </p:spPr>
            <p:txBody>
              <a:bodyPr vert="horz" wrap="square" lIns="121920" tIns="60960" rIns="121920" bIns="60960" numCol="1" anchor="t" anchorCtr="0" compatLnSpc="1"/>
              <a:lstStyle/>
              <a:p>
                <a:endParaRPr lang="zh-CN" altLang="en-US" sz="2400">
                  <a:latin typeface="+mj-ea"/>
                  <a:ea typeface="+mj-ea"/>
                </a:endParaRPr>
              </a:p>
            </p:txBody>
          </p:sp>
          <p:sp>
            <p:nvSpPr>
              <p:cNvPr id="37" name="文本框 91"/>
              <p:cNvSpPr txBox="1"/>
              <p:nvPr/>
            </p:nvSpPr>
            <p:spPr>
              <a:xfrm>
                <a:off x="6194636" y="2340241"/>
                <a:ext cx="506473" cy="427504"/>
              </a:xfrm>
              <a:prstGeom prst="rect">
                <a:avLst/>
              </a:prstGeom>
              <a:noFill/>
            </p:spPr>
            <p:txBody>
              <a:bodyPr wrap="none" rtlCol="0">
                <a:spAutoFit/>
              </a:bodyPr>
              <a:lstStyle/>
              <a:p>
                <a:r>
                  <a:rPr lang="en-US" altLang="zh-CN" sz="2400" dirty="0">
                    <a:solidFill>
                      <a:schemeClr val="bg1"/>
                    </a:solidFill>
                    <a:latin typeface="+mj-ea"/>
                    <a:ea typeface="+mj-ea"/>
                    <a:cs typeface="Arial Unicode MS" panose="020B0604020202020204" charset="-122"/>
                  </a:rPr>
                  <a:t>01</a:t>
                </a:r>
                <a:endParaRPr lang="en-US" altLang="zh-CN" sz="2400" dirty="0">
                  <a:solidFill>
                    <a:schemeClr val="bg1"/>
                  </a:solidFill>
                  <a:latin typeface="+mj-ea"/>
                  <a:ea typeface="+mj-ea"/>
                  <a:cs typeface="Arial Unicode MS" panose="020B0604020202020204" charset="-122"/>
                </a:endParaRPr>
              </a:p>
            </p:txBody>
          </p:sp>
          <p:sp>
            <p:nvSpPr>
              <p:cNvPr id="38" name="文本框 92"/>
              <p:cNvSpPr txBox="1"/>
              <p:nvPr/>
            </p:nvSpPr>
            <p:spPr>
              <a:xfrm>
                <a:off x="5548610" y="3421040"/>
                <a:ext cx="506473" cy="427504"/>
              </a:xfrm>
              <a:prstGeom prst="rect">
                <a:avLst/>
              </a:prstGeom>
              <a:noFill/>
            </p:spPr>
            <p:txBody>
              <a:bodyPr wrap="none" rtlCol="0">
                <a:spAutoFit/>
              </a:bodyPr>
              <a:lstStyle/>
              <a:p>
                <a:r>
                  <a:rPr lang="en-US" altLang="zh-CN" sz="2400" dirty="0">
                    <a:solidFill>
                      <a:schemeClr val="bg1"/>
                    </a:solidFill>
                    <a:latin typeface="+mj-ea"/>
                    <a:ea typeface="+mj-ea"/>
                    <a:cs typeface="Arial Unicode MS" panose="020B0604020202020204" charset="-122"/>
                  </a:rPr>
                  <a:t>02</a:t>
                </a:r>
                <a:endParaRPr lang="zh-CN" altLang="en-US" sz="2400" dirty="0">
                  <a:solidFill>
                    <a:schemeClr val="bg1"/>
                  </a:solidFill>
                  <a:latin typeface="+mj-ea"/>
                  <a:ea typeface="+mj-ea"/>
                  <a:cs typeface="Arial Unicode MS" panose="020B0604020202020204" charset="-122"/>
                </a:endParaRPr>
              </a:p>
            </p:txBody>
          </p:sp>
          <p:sp>
            <p:nvSpPr>
              <p:cNvPr id="39" name="文本框 93"/>
              <p:cNvSpPr txBox="1"/>
              <p:nvPr/>
            </p:nvSpPr>
            <p:spPr>
              <a:xfrm>
                <a:off x="6205678" y="4500940"/>
                <a:ext cx="506473" cy="427504"/>
              </a:xfrm>
              <a:prstGeom prst="rect">
                <a:avLst/>
              </a:prstGeom>
              <a:noFill/>
            </p:spPr>
            <p:txBody>
              <a:bodyPr wrap="none" rtlCol="0">
                <a:spAutoFit/>
              </a:bodyPr>
              <a:lstStyle/>
              <a:p>
                <a:r>
                  <a:rPr lang="en-US" altLang="zh-CN" sz="2400" dirty="0">
                    <a:solidFill>
                      <a:schemeClr val="bg1"/>
                    </a:solidFill>
                    <a:latin typeface="+mj-ea"/>
                    <a:ea typeface="+mj-ea"/>
                    <a:cs typeface="Arial Unicode MS" panose="020B0604020202020204" charset="-122"/>
                  </a:rPr>
                  <a:t>03</a:t>
                </a:r>
                <a:endParaRPr lang="zh-CN" altLang="en-US" sz="2400" dirty="0">
                  <a:solidFill>
                    <a:schemeClr val="bg1"/>
                  </a:solidFill>
                  <a:latin typeface="+mj-ea"/>
                  <a:ea typeface="+mj-ea"/>
                  <a:cs typeface="Arial Unicode MS" panose="020B0604020202020204" charset="-122"/>
                </a:endParaRPr>
              </a:p>
            </p:txBody>
          </p:sp>
          <p:sp>
            <p:nvSpPr>
              <p:cNvPr id="40" name="文本框 94"/>
              <p:cNvSpPr txBox="1"/>
              <p:nvPr/>
            </p:nvSpPr>
            <p:spPr>
              <a:xfrm>
                <a:off x="5532785" y="5610323"/>
                <a:ext cx="506473" cy="427504"/>
              </a:xfrm>
              <a:prstGeom prst="rect">
                <a:avLst/>
              </a:prstGeom>
              <a:noFill/>
            </p:spPr>
            <p:txBody>
              <a:bodyPr wrap="none" rtlCol="0">
                <a:spAutoFit/>
              </a:bodyPr>
              <a:lstStyle/>
              <a:p>
                <a:r>
                  <a:rPr lang="en-US" altLang="zh-CN" sz="2400" dirty="0">
                    <a:solidFill>
                      <a:schemeClr val="bg1"/>
                    </a:solidFill>
                    <a:latin typeface="+mj-ea"/>
                    <a:ea typeface="+mj-ea"/>
                    <a:cs typeface="Arial Unicode MS" panose="020B0604020202020204" charset="-122"/>
                  </a:rPr>
                  <a:t>04</a:t>
                </a:r>
                <a:endParaRPr lang="zh-CN" altLang="en-US" sz="2400" dirty="0">
                  <a:solidFill>
                    <a:schemeClr val="bg1"/>
                  </a:solidFill>
                  <a:latin typeface="+mj-ea"/>
                  <a:ea typeface="+mj-ea"/>
                  <a:cs typeface="Arial Unicode MS" panose="020B0604020202020204" charset="-122"/>
                </a:endParaRPr>
              </a:p>
            </p:txBody>
          </p:sp>
          <p:sp>
            <p:nvSpPr>
              <p:cNvPr id="41" name="Oval 35"/>
              <p:cNvSpPr/>
              <p:nvPr/>
            </p:nvSpPr>
            <p:spPr>
              <a:xfrm>
                <a:off x="4915678" y="1896321"/>
                <a:ext cx="1338772" cy="1338773"/>
              </a:xfrm>
              <a:prstGeom prst="ellipse">
                <a:avLst/>
              </a:prstGeom>
              <a:gradFill>
                <a:gsLst>
                  <a:gs pos="100000">
                    <a:schemeClr val="bg1"/>
                  </a:gs>
                  <a:gs pos="0">
                    <a:schemeClr val="bg1">
                      <a:lumMod val="75000"/>
                    </a:schemeClr>
                  </a:gs>
                </a:gsLst>
                <a:lin ang="2700000" scaled="0"/>
              </a:gradFill>
              <a:ln w="28575">
                <a:gradFill>
                  <a:gsLst>
                    <a:gs pos="0">
                      <a:schemeClr val="bg1">
                        <a:lumMod val="75000"/>
                      </a:schemeClr>
                    </a:gs>
                    <a:gs pos="100000">
                      <a:schemeClr val="bg1"/>
                    </a:gs>
                  </a:gsLst>
                  <a:lin ang="135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latin typeface="+mj-ea"/>
                  <a:ea typeface="+mj-ea"/>
                </a:endParaRPr>
              </a:p>
            </p:txBody>
          </p:sp>
          <p:sp>
            <p:nvSpPr>
              <p:cNvPr id="42" name="Oval 33"/>
              <p:cNvSpPr/>
              <p:nvPr/>
            </p:nvSpPr>
            <p:spPr>
              <a:xfrm>
                <a:off x="5966244" y="2968676"/>
                <a:ext cx="1338773" cy="1338773"/>
              </a:xfrm>
              <a:prstGeom prst="ellipse">
                <a:avLst/>
              </a:prstGeom>
              <a:gradFill>
                <a:gsLst>
                  <a:gs pos="100000">
                    <a:schemeClr val="bg1"/>
                  </a:gs>
                  <a:gs pos="0">
                    <a:schemeClr val="bg1">
                      <a:lumMod val="75000"/>
                    </a:schemeClr>
                  </a:gs>
                </a:gsLst>
                <a:lin ang="2700000" scaled="0"/>
              </a:gradFill>
              <a:ln w="28575">
                <a:gradFill>
                  <a:gsLst>
                    <a:gs pos="0">
                      <a:schemeClr val="bg1">
                        <a:lumMod val="75000"/>
                      </a:schemeClr>
                    </a:gs>
                    <a:gs pos="100000">
                      <a:schemeClr val="bg1"/>
                    </a:gs>
                  </a:gsLst>
                  <a:lin ang="135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latin typeface="+mj-ea"/>
                  <a:ea typeface="+mj-ea"/>
                </a:endParaRPr>
              </a:p>
            </p:txBody>
          </p:sp>
          <p:sp>
            <p:nvSpPr>
              <p:cNvPr id="43" name="Oval 31"/>
              <p:cNvSpPr/>
              <p:nvPr/>
            </p:nvSpPr>
            <p:spPr>
              <a:xfrm>
                <a:off x="4913346" y="4037231"/>
                <a:ext cx="1338773" cy="1338773"/>
              </a:xfrm>
              <a:prstGeom prst="ellipse">
                <a:avLst/>
              </a:prstGeom>
              <a:gradFill>
                <a:gsLst>
                  <a:gs pos="100000">
                    <a:schemeClr val="bg1"/>
                  </a:gs>
                  <a:gs pos="0">
                    <a:schemeClr val="bg1">
                      <a:lumMod val="75000"/>
                    </a:schemeClr>
                  </a:gs>
                </a:gsLst>
                <a:lin ang="2700000" scaled="0"/>
              </a:gradFill>
              <a:ln w="28575">
                <a:gradFill>
                  <a:gsLst>
                    <a:gs pos="0">
                      <a:schemeClr val="bg1">
                        <a:lumMod val="75000"/>
                      </a:schemeClr>
                    </a:gs>
                    <a:gs pos="100000">
                      <a:schemeClr val="bg1"/>
                    </a:gs>
                  </a:gsLst>
                  <a:lin ang="135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latin typeface="+mj-ea"/>
                  <a:ea typeface="+mj-ea"/>
                </a:endParaRPr>
              </a:p>
            </p:txBody>
          </p:sp>
          <p:sp>
            <p:nvSpPr>
              <p:cNvPr id="44" name="Oval 27"/>
              <p:cNvSpPr/>
              <p:nvPr/>
            </p:nvSpPr>
            <p:spPr>
              <a:xfrm>
                <a:off x="5953932" y="5102078"/>
                <a:ext cx="1338773" cy="1338773"/>
              </a:xfrm>
              <a:prstGeom prst="ellipse">
                <a:avLst/>
              </a:prstGeom>
              <a:gradFill>
                <a:gsLst>
                  <a:gs pos="100000">
                    <a:schemeClr val="bg1"/>
                  </a:gs>
                  <a:gs pos="0">
                    <a:schemeClr val="bg1">
                      <a:lumMod val="75000"/>
                    </a:schemeClr>
                  </a:gs>
                </a:gsLst>
                <a:lin ang="2700000" scaled="0"/>
              </a:gradFill>
              <a:ln w="28575">
                <a:gradFill>
                  <a:gsLst>
                    <a:gs pos="0">
                      <a:schemeClr val="bg1">
                        <a:lumMod val="75000"/>
                      </a:schemeClr>
                    </a:gs>
                    <a:gs pos="100000">
                      <a:schemeClr val="bg1"/>
                    </a:gs>
                  </a:gsLst>
                  <a:lin ang="135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latin typeface="+mj-ea"/>
                  <a:ea typeface="+mj-ea"/>
                </a:endParaRPr>
              </a:p>
            </p:txBody>
          </p:sp>
        </p:grpSp>
        <p:grpSp>
          <p:nvGrpSpPr>
            <p:cNvPr id="45" name="Group 37"/>
            <p:cNvGrpSpPr/>
            <p:nvPr/>
          </p:nvGrpSpPr>
          <p:grpSpPr>
            <a:xfrm>
              <a:off x="4087567" y="3176369"/>
              <a:ext cx="413696" cy="414403"/>
              <a:chOff x="9145588" y="4435475"/>
              <a:chExt cx="464344" cy="465138"/>
            </a:xfrm>
            <a:solidFill>
              <a:schemeClr val="bg2"/>
            </a:solidFill>
          </p:grpSpPr>
          <p:sp>
            <p:nvSpPr>
              <p:cNvPr id="46"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latin typeface="+mj-ea"/>
                  <a:ea typeface="+mj-ea"/>
                  <a:sym typeface="Gill Sans" panose="020B0502020104020203" charset="0"/>
                </a:endParaRPr>
              </a:p>
            </p:txBody>
          </p:sp>
          <p:sp>
            <p:nvSpPr>
              <p:cNvPr id="47"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latin typeface="+mj-ea"/>
                  <a:ea typeface="+mj-ea"/>
                  <a:sym typeface="Gill Sans" panose="020B0502020104020203" charset="0"/>
                </a:endParaRPr>
              </a:p>
            </p:txBody>
          </p:sp>
          <p:sp>
            <p:nvSpPr>
              <p:cNvPr id="48"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latin typeface="+mj-ea"/>
                  <a:ea typeface="+mj-ea"/>
                  <a:sym typeface="Gill Sans" panose="020B0502020104020203" charset="0"/>
                </a:endParaRPr>
              </a:p>
            </p:txBody>
          </p:sp>
          <p:sp>
            <p:nvSpPr>
              <p:cNvPr id="49"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latin typeface="+mj-ea"/>
                  <a:ea typeface="+mj-ea"/>
                  <a:sym typeface="Gill Sans" panose="020B0502020104020203" charset="0"/>
                </a:endParaRPr>
              </a:p>
            </p:txBody>
          </p:sp>
          <p:sp>
            <p:nvSpPr>
              <p:cNvPr id="50"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latin typeface="+mj-ea"/>
                  <a:ea typeface="+mj-ea"/>
                  <a:sym typeface="Gill Sans" panose="020B0502020104020203" charset="0"/>
                </a:endParaRPr>
              </a:p>
            </p:txBody>
          </p:sp>
          <p:sp>
            <p:nvSpPr>
              <p:cNvPr id="51"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latin typeface="+mj-ea"/>
                  <a:ea typeface="+mj-ea"/>
                  <a:sym typeface="Gill Sans" panose="020B0502020104020203" charset="0"/>
                </a:endParaRPr>
              </a:p>
            </p:txBody>
          </p:sp>
          <p:sp>
            <p:nvSpPr>
              <p:cNvPr id="52"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latin typeface="+mj-ea"/>
                  <a:ea typeface="+mj-ea"/>
                  <a:sym typeface="Gill Sans" panose="020B0502020104020203" charset="0"/>
                </a:endParaRPr>
              </a:p>
            </p:txBody>
          </p:sp>
          <p:sp>
            <p:nvSpPr>
              <p:cNvPr id="53"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latin typeface="+mj-ea"/>
                  <a:ea typeface="+mj-ea"/>
                  <a:sym typeface="Gill Sans" panose="020B0502020104020203" charset="0"/>
                </a:endParaRPr>
              </a:p>
            </p:txBody>
          </p:sp>
          <p:sp>
            <p:nvSpPr>
              <p:cNvPr id="54"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latin typeface="+mj-ea"/>
                  <a:ea typeface="+mj-ea"/>
                  <a:sym typeface="Gill Sans" panose="020B0502020104020203" charset="0"/>
                </a:endParaRPr>
              </a:p>
            </p:txBody>
          </p:sp>
        </p:grpSp>
        <p:grpSp>
          <p:nvGrpSpPr>
            <p:cNvPr id="55" name="Group 47"/>
            <p:cNvGrpSpPr/>
            <p:nvPr/>
          </p:nvGrpSpPr>
          <p:grpSpPr>
            <a:xfrm>
              <a:off x="4964971" y="2314913"/>
              <a:ext cx="387530" cy="413696"/>
              <a:chOff x="9159875" y="1647825"/>
              <a:chExt cx="434975" cy="464344"/>
            </a:xfrm>
            <a:solidFill>
              <a:schemeClr val="tx2"/>
            </a:solidFill>
          </p:grpSpPr>
          <p:sp>
            <p:nvSpPr>
              <p:cNvPr id="56" name="AutoShape 78"/>
              <p:cNvSpPr/>
              <p:nvPr/>
            </p:nvSpPr>
            <p:spPr bwMode="auto">
              <a:xfrm>
                <a:off x="9159875" y="1647825"/>
                <a:ext cx="434975"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18900"/>
                    </a:moveTo>
                    <a:cubicBezTo>
                      <a:pt x="20160" y="19643"/>
                      <a:pt x="19513" y="20249"/>
                      <a:pt x="18720" y="20249"/>
                    </a:cubicBezTo>
                    <a:lnTo>
                      <a:pt x="2880" y="20249"/>
                    </a:lnTo>
                    <a:cubicBezTo>
                      <a:pt x="2086" y="20249"/>
                      <a:pt x="1440" y="19643"/>
                      <a:pt x="1440" y="18900"/>
                    </a:cubicBezTo>
                    <a:lnTo>
                      <a:pt x="1440" y="2700"/>
                    </a:lnTo>
                    <a:cubicBezTo>
                      <a:pt x="1440" y="1955"/>
                      <a:pt x="2086" y="1350"/>
                      <a:pt x="2880" y="1350"/>
                    </a:cubicBezTo>
                    <a:lnTo>
                      <a:pt x="18720" y="1350"/>
                    </a:lnTo>
                    <a:cubicBezTo>
                      <a:pt x="19513" y="1350"/>
                      <a:pt x="20160" y="1955"/>
                      <a:pt x="20160" y="2700"/>
                    </a:cubicBezTo>
                    <a:cubicBezTo>
                      <a:pt x="20160" y="2700"/>
                      <a:pt x="20160" y="18900"/>
                      <a:pt x="20160" y="18900"/>
                    </a:cubicBezTo>
                    <a:close/>
                    <a:moveTo>
                      <a:pt x="18720" y="0"/>
                    </a:moveTo>
                    <a:lnTo>
                      <a:pt x="2880" y="0"/>
                    </a:lnTo>
                    <a:cubicBezTo>
                      <a:pt x="1289" y="0"/>
                      <a:pt x="0" y="1208"/>
                      <a:pt x="0" y="2700"/>
                    </a:cubicBezTo>
                    <a:lnTo>
                      <a:pt x="0" y="18900"/>
                    </a:lnTo>
                    <a:cubicBezTo>
                      <a:pt x="0" y="20391"/>
                      <a:pt x="1289" y="21599"/>
                      <a:pt x="2880" y="21599"/>
                    </a:cubicBezTo>
                    <a:lnTo>
                      <a:pt x="18720" y="21599"/>
                    </a:lnTo>
                    <a:cubicBezTo>
                      <a:pt x="20310" y="21599"/>
                      <a:pt x="21599" y="20391"/>
                      <a:pt x="21599" y="18900"/>
                    </a:cubicBezTo>
                    <a:lnTo>
                      <a:pt x="21599" y="2700"/>
                    </a:lnTo>
                    <a:cubicBezTo>
                      <a:pt x="21599" y="1208"/>
                      <a:pt x="20310" y="0"/>
                      <a:pt x="1872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mj-ea"/>
                  <a:ea typeface="+mj-ea"/>
                  <a:sym typeface="Gill Sans" panose="020B0502020104020203" charset="0"/>
                </a:endParaRPr>
              </a:p>
            </p:txBody>
          </p:sp>
          <p:sp>
            <p:nvSpPr>
              <p:cNvPr id="57" name="AutoShape 79"/>
              <p:cNvSpPr/>
              <p:nvPr/>
            </p:nvSpPr>
            <p:spPr bwMode="auto">
              <a:xfrm>
                <a:off x="9217819" y="1705769"/>
                <a:ext cx="319088" cy="2905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18" y="20519"/>
                    </a:moveTo>
                    <a:lnTo>
                      <a:pt x="14053" y="16248"/>
                    </a:lnTo>
                    <a:lnTo>
                      <a:pt x="16690" y="12959"/>
                    </a:lnTo>
                    <a:lnTo>
                      <a:pt x="20618" y="17689"/>
                    </a:lnTo>
                    <a:lnTo>
                      <a:pt x="20618" y="20519"/>
                    </a:lnTo>
                    <a:cubicBezTo>
                      <a:pt x="20618" y="20519"/>
                      <a:pt x="17418" y="20519"/>
                      <a:pt x="17418" y="20519"/>
                    </a:cubicBezTo>
                    <a:close/>
                    <a:moveTo>
                      <a:pt x="981" y="11446"/>
                    </a:moveTo>
                    <a:lnTo>
                      <a:pt x="4909" y="6479"/>
                    </a:lnTo>
                    <a:lnTo>
                      <a:pt x="12828" y="16353"/>
                    </a:lnTo>
                    <a:lnTo>
                      <a:pt x="13398" y="17064"/>
                    </a:lnTo>
                    <a:lnTo>
                      <a:pt x="16109" y="20519"/>
                    </a:lnTo>
                    <a:lnTo>
                      <a:pt x="981" y="20519"/>
                    </a:lnTo>
                    <a:cubicBezTo>
                      <a:pt x="981" y="20519"/>
                      <a:pt x="981" y="11446"/>
                      <a:pt x="981" y="11446"/>
                    </a:cubicBezTo>
                    <a:close/>
                    <a:moveTo>
                      <a:pt x="20618" y="1080"/>
                    </a:moveTo>
                    <a:lnTo>
                      <a:pt x="20618" y="16058"/>
                    </a:lnTo>
                    <a:lnTo>
                      <a:pt x="17427" y="12244"/>
                    </a:lnTo>
                    <a:cubicBezTo>
                      <a:pt x="17240" y="12012"/>
                      <a:pt x="16972" y="11879"/>
                      <a:pt x="16690" y="11879"/>
                    </a:cubicBezTo>
                    <a:cubicBezTo>
                      <a:pt x="16409" y="11879"/>
                      <a:pt x="16141" y="12012"/>
                      <a:pt x="15954" y="12244"/>
                    </a:cubicBezTo>
                    <a:lnTo>
                      <a:pt x="13399" y="15432"/>
                    </a:lnTo>
                    <a:lnTo>
                      <a:pt x="5645" y="5764"/>
                    </a:lnTo>
                    <a:cubicBezTo>
                      <a:pt x="5458" y="5532"/>
                      <a:pt x="5190" y="5400"/>
                      <a:pt x="4909" y="5400"/>
                    </a:cubicBezTo>
                    <a:cubicBezTo>
                      <a:pt x="4627" y="5400"/>
                      <a:pt x="4359" y="5532"/>
                      <a:pt x="4172" y="5764"/>
                    </a:cubicBezTo>
                    <a:lnTo>
                      <a:pt x="981" y="9812"/>
                    </a:lnTo>
                    <a:lnTo>
                      <a:pt x="981" y="1080"/>
                    </a:lnTo>
                    <a:cubicBezTo>
                      <a:pt x="981" y="1080"/>
                      <a:pt x="20618" y="1080"/>
                      <a:pt x="20618" y="1080"/>
                    </a:cubicBezTo>
                    <a:close/>
                    <a:moveTo>
                      <a:pt x="20618" y="0"/>
                    </a:moveTo>
                    <a:lnTo>
                      <a:pt x="981" y="0"/>
                    </a:lnTo>
                    <a:cubicBezTo>
                      <a:pt x="439" y="0"/>
                      <a:pt x="0" y="483"/>
                      <a:pt x="0" y="1080"/>
                    </a:cubicBezTo>
                    <a:lnTo>
                      <a:pt x="0" y="20519"/>
                    </a:lnTo>
                    <a:cubicBezTo>
                      <a:pt x="0" y="21116"/>
                      <a:pt x="439" y="21599"/>
                      <a:pt x="981" y="21599"/>
                    </a:cubicBezTo>
                    <a:lnTo>
                      <a:pt x="20618" y="21599"/>
                    </a:lnTo>
                    <a:cubicBezTo>
                      <a:pt x="21160" y="21599"/>
                      <a:pt x="21600" y="21116"/>
                      <a:pt x="21600" y="20519"/>
                    </a:cubicBezTo>
                    <a:lnTo>
                      <a:pt x="21600" y="1080"/>
                    </a:lnTo>
                    <a:cubicBezTo>
                      <a:pt x="21600" y="483"/>
                      <a:pt x="21160" y="0"/>
                      <a:pt x="20618"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mj-ea"/>
                  <a:ea typeface="+mj-ea"/>
                  <a:sym typeface="Gill Sans" panose="020B0502020104020203" charset="0"/>
                </a:endParaRPr>
              </a:p>
            </p:txBody>
          </p:sp>
          <p:sp>
            <p:nvSpPr>
              <p:cNvPr id="58" name="AutoShape 80"/>
              <p:cNvSpPr/>
              <p:nvPr/>
            </p:nvSpPr>
            <p:spPr bwMode="auto">
              <a:xfrm>
                <a:off x="9391650" y="1749425"/>
                <a:ext cx="87313"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3600"/>
                    </a:moveTo>
                    <a:cubicBezTo>
                      <a:pt x="14769" y="3600"/>
                      <a:pt x="17999" y="6827"/>
                      <a:pt x="17999" y="10800"/>
                    </a:cubicBezTo>
                    <a:cubicBezTo>
                      <a:pt x="17999" y="14769"/>
                      <a:pt x="14769" y="18000"/>
                      <a:pt x="10800" y="18000"/>
                    </a:cubicBezTo>
                    <a:cubicBezTo>
                      <a:pt x="6830" y="18000"/>
                      <a:pt x="3600" y="14769"/>
                      <a:pt x="3600" y="10800"/>
                    </a:cubicBezTo>
                    <a:cubicBezTo>
                      <a:pt x="3600" y="6827"/>
                      <a:pt x="6830" y="3600"/>
                      <a:pt x="10800" y="3600"/>
                    </a:cubicBezTo>
                    <a:moveTo>
                      <a:pt x="10800" y="21599"/>
                    </a:moveTo>
                    <a:cubicBezTo>
                      <a:pt x="16766" y="21599"/>
                      <a:pt x="21600" y="16762"/>
                      <a:pt x="21600" y="10800"/>
                    </a:cubicBezTo>
                    <a:cubicBezTo>
                      <a:pt x="21600" y="4833"/>
                      <a:pt x="16766" y="0"/>
                      <a:pt x="10800" y="0"/>
                    </a:cubicBezTo>
                    <a:cubicBezTo>
                      <a:pt x="4833" y="0"/>
                      <a:pt x="0" y="4833"/>
                      <a:pt x="0" y="10800"/>
                    </a:cubicBezTo>
                    <a:cubicBezTo>
                      <a:pt x="0" y="16762"/>
                      <a:pt x="4833"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mj-ea"/>
                  <a:ea typeface="+mj-ea"/>
                  <a:sym typeface="Gill Sans" panose="020B0502020104020203" charset="0"/>
                </a:endParaRPr>
              </a:p>
            </p:txBody>
          </p:sp>
        </p:grpSp>
        <p:grpSp>
          <p:nvGrpSpPr>
            <p:cNvPr id="59" name="Group 51"/>
            <p:cNvGrpSpPr/>
            <p:nvPr/>
          </p:nvGrpSpPr>
          <p:grpSpPr>
            <a:xfrm>
              <a:off x="4087567" y="1450983"/>
              <a:ext cx="414403" cy="413696"/>
              <a:chOff x="6357938" y="1647825"/>
              <a:chExt cx="465138" cy="464344"/>
            </a:xfrm>
            <a:solidFill>
              <a:schemeClr val="bg2"/>
            </a:solidFill>
          </p:grpSpPr>
          <p:sp>
            <p:nvSpPr>
              <p:cNvPr id="60" name="AutoShape 84"/>
              <p:cNvSpPr/>
              <p:nvPr/>
            </p:nvSpPr>
            <p:spPr bwMode="auto">
              <a:xfrm>
                <a:off x="6357938" y="1647825"/>
                <a:ext cx="465138"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8900"/>
                    </a:moveTo>
                    <a:cubicBezTo>
                      <a:pt x="20249" y="19643"/>
                      <a:pt x="19644" y="20249"/>
                      <a:pt x="18899" y="20249"/>
                    </a:cubicBezTo>
                    <a:lnTo>
                      <a:pt x="2699" y="20249"/>
                    </a:lnTo>
                    <a:cubicBezTo>
                      <a:pt x="1955" y="20249"/>
                      <a:pt x="1349" y="19643"/>
                      <a:pt x="1349" y="18900"/>
                    </a:cubicBezTo>
                    <a:lnTo>
                      <a:pt x="1349" y="5400"/>
                    </a:lnTo>
                    <a:cubicBezTo>
                      <a:pt x="1349" y="5027"/>
                      <a:pt x="1652" y="4725"/>
                      <a:pt x="2024" y="4725"/>
                    </a:cubicBezTo>
                    <a:lnTo>
                      <a:pt x="2699" y="4725"/>
                    </a:lnTo>
                    <a:lnTo>
                      <a:pt x="2699" y="18225"/>
                    </a:lnTo>
                    <a:cubicBezTo>
                      <a:pt x="2699" y="18598"/>
                      <a:pt x="3001" y="18900"/>
                      <a:pt x="3374" y="18900"/>
                    </a:cubicBezTo>
                    <a:cubicBezTo>
                      <a:pt x="3748" y="18900"/>
                      <a:pt x="4049" y="18598"/>
                      <a:pt x="4049" y="18225"/>
                    </a:cubicBezTo>
                    <a:lnTo>
                      <a:pt x="4049" y="2025"/>
                    </a:lnTo>
                    <a:cubicBezTo>
                      <a:pt x="4049" y="1652"/>
                      <a:pt x="4352" y="1350"/>
                      <a:pt x="4724" y="1350"/>
                    </a:cubicBezTo>
                    <a:lnTo>
                      <a:pt x="19575" y="1350"/>
                    </a:lnTo>
                    <a:cubicBezTo>
                      <a:pt x="19947" y="1350"/>
                      <a:pt x="20249" y="1652"/>
                      <a:pt x="20249" y="2025"/>
                    </a:cubicBezTo>
                    <a:cubicBezTo>
                      <a:pt x="20249" y="2025"/>
                      <a:pt x="20249" y="18900"/>
                      <a:pt x="20249" y="18900"/>
                    </a:cubicBezTo>
                    <a:close/>
                    <a:moveTo>
                      <a:pt x="19575" y="0"/>
                    </a:moveTo>
                    <a:lnTo>
                      <a:pt x="4724" y="0"/>
                    </a:lnTo>
                    <a:cubicBezTo>
                      <a:pt x="3606" y="0"/>
                      <a:pt x="2699" y="905"/>
                      <a:pt x="2699" y="2025"/>
                    </a:cubicBezTo>
                    <a:lnTo>
                      <a:pt x="2699" y="3375"/>
                    </a:lnTo>
                    <a:lnTo>
                      <a:pt x="2024" y="3375"/>
                    </a:lnTo>
                    <a:cubicBezTo>
                      <a:pt x="906" y="3375"/>
                      <a:pt x="0" y="4280"/>
                      <a:pt x="0" y="5400"/>
                    </a:cubicBezTo>
                    <a:lnTo>
                      <a:pt x="0" y="18900"/>
                    </a:lnTo>
                    <a:cubicBezTo>
                      <a:pt x="0" y="20391"/>
                      <a:pt x="1208" y="21599"/>
                      <a:pt x="2699" y="21599"/>
                    </a:cubicBezTo>
                    <a:lnTo>
                      <a:pt x="18899" y="21599"/>
                    </a:lnTo>
                    <a:cubicBezTo>
                      <a:pt x="20391" y="21599"/>
                      <a:pt x="21600" y="20391"/>
                      <a:pt x="21600" y="18900"/>
                    </a:cubicBezTo>
                    <a:lnTo>
                      <a:pt x="21600" y="2025"/>
                    </a:lnTo>
                    <a:cubicBezTo>
                      <a:pt x="21600" y="905"/>
                      <a:pt x="20693" y="0"/>
                      <a:pt x="19575"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mj-ea"/>
                  <a:ea typeface="+mj-ea"/>
                  <a:sym typeface="Gill Sans" panose="020B0502020104020203" charset="0"/>
                </a:endParaRPr>
              </a:p>
            </p:txBody>
          </p:sp>
          <p:sp>
            <p:nvSpPr>
              <p:cNvPr id="61" name="AutoShape 85"/>
              <p:cNvSpPr/>
              <p:nvPr/>
            </p:nvSpPr>
            <p:spPr bwMode="auto">
              <a:xfrm>
                <a:off x="6634163" y="1821657"/>
                <a:ext cx="130175"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mj-ea"/>
                  <a:ea typeface="+mj-ea"/>
                  <a:sym typeface="Gill Sans" panose="020B0502020104020203" charset="0"/>
                </a:endParaRPr>
              </a:p>
            </p:txBody>
          </p:sp>
          <p:sp>
            <p:nvSpPr>
              <p:cNvPr id="62" name="AutoShape 86"/>
              <p:cNvSpPr/>
              <p:nvPr/>
            </p:nvSpPr>
            <p:spPr bwMode="auto">
              <a:xfrm>
                <a:off x="6634163" y="1778000"/>
                <a:ext cx="130175"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mj-ea"/>
                  <a:ea typeface="+mj-ea"/>
                  <a:sym typeface="Gill Sans" panose="020B0502020104020203" charset="0"/>
                </a:endParaRPr>
              </a:p>
            </p:txBody>
          </p:sp>
          <p:sp>
            <p:nvSpPr>
              <p:cNvPr id="63" name="AutoShape 87"/>
              <p:cNvSpPr/>
              <p:nvPr/>
            </p:nvSpPr>
            <p:spPr bwMode="auto">
              <a:xfrm>
                <a:off x="6634163" y="1734344"/>
                <a:ext cx="130175"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mj-ea"/>
                  <a:ea typeface="+mj-ea"/>
                  <a:sym typeface="Gill Sans" panose="020B0502020104020203" charset="0"/>
                </a:endParaRPr>
              </a:p>
            </p:txBody>
          </p:sp>
          <p:sp>
            <p:nvSpPr>
              <p:cNvPr id="64" name="AutoShape 88"/>
              <p:cNvSpPr/>
              <p:nvPr/>
            </p:nvSpPr>
            <p:spPr bwMode="auto">
              <a:xfrm>
                <a:off x="6474619" y="2039938"/>
                <a:ext cx="1301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mj-ea"/>
                  <a:ea typeface="+mj-ea"/>
                  <a:sym typeface="Gill Sans" panose="020B0502020104020203" charset="0"/>
                </a:endParaRPr>
              </a:p>
            </p:txBody>
          </p:sp>
          <p:sp>
            <p:nvSpPr>
              <p:cNvPr id="65" name="AutoShape 89"/>
              <p:cNvSpPr/>
              <p:nvPr/>
            </p:nvSpPr>
            <p:spPr bwMode="auto">
              <a:xfrm>
                <a:off x="6474619" y="1996282"/>
                <a:ext cx="1301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mj-ea"/>
                  <a:ea typeface="+mj-ea"/>
                  <a:sym typeface="Gill Sans" panose="020B0502020104020203" charset="0"/>
                </a:endParaRPr>
              </a:p>
            </p:txBody>
          </p:sp>
          <p:sp>
            <p:nvSpPr>
              <p:cNvPr id="66" name="AutoShape 90"/>
              <p:cNvSpPr/>
              <p:nvPr/>
            </p:nvSpPr>
            <p:spPr bwMode="auto">
              <a:xfrm>
                <a:off x="6474619" y="1952625"/>
                <a:ext cx="1301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mj-ea"/>
                  <a:ea typeface="+mj-ea"/>
                  <a:sym typeface="Gill Sans" panose="020B0502020104020203" charset="0"/>
                </a:endParaRPr>
              </a:p>
            </p:txBody>
          </p:sp>
          <p:sp>
            <p:nvSpPr>
              <p:cNvPr id="67" name="AutoShape 91"/>
              <p:cNvSpPr/>
              <p:nvPr/>
            </p:nvSpPr>
            <p:spPr bwMode="auto">
              <a:xfrm>
                <a:off x="6634163" y="2039938"/>
                <a:ext cx="1301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mj-ea"/>
                  <a:ea typeface="+mj-ea"/>
                  <a:sym typeface="Gill Sans" panose="020B0502020104020203" charset="0"/>
                </a:endParaRPr>
              </a:p>
            </p:txBody>
          </p:sp>
          <p:sp>
            <p:nvSpPr>
              <p:cNvPr id="68" name="AutoShape 92"/>
              <p:cNvSpPr/>
              <p:nvPr/>
            </p:nvSpPr>
            <p:spPr bwMode="auto">
              <a:xfrm>
                <a:off x="6634163" y="1996282"/>
                <a:ext cx="1301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mj-ea"/>
                  <a:ea typeface="+mj-ea"/>
                  <a:sym typeface="Gill Sans" panose="020B0502020104020203" charset="0"/>
                </a:endParaRPr>
              </a:p>
            </p:txBody>
          </p:sp>
          <p:sp>
            <p:nvSpPr>
              <p:cNvPr id="69" name="AutoShape 93"/>
              <p:cNvSpPr/>
              <p:nvPr/>
            </p:nvSpPr>
            <p:spPr bwMode="auto">
              <a:xfrm>
                <a:off x="6634163" y="1952625"/>
                <a:ext cx="1301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mj-ea"/>
                  <a:ea typeface="+mj-ea"/>
                  <a:sym typeface="Gill Sans" panose="020B0502020104020203" charset="0"/>
                </a:endParaRPr>
              </a:p>
            </p:txBody>
          </p:sp>
          <p:sp>
            <p:nvSpPr>
              <p:cNvPr id="70" name="AutoShape 94"/>
              <p:cNvSpPr/>
              <p:nvPr/>
            </p:nvSpPr>
            <p:spPr bwMode="auto">
              <a:xfrm>
                <a:off x="6474619" y="1865313"/>
                <a:ext cx="289719"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60" y="0"/>
                    </a:moveTo>
                    <a:lnTo>
                      <a:pt x="540" y="0"/>
                    </a:lnTo>
                    <a:cubicBezTo>
                      <a:pt x="242" y="0"/>
                      <a:pt x="0" y="4851"/>
                      <a:pt x="0" y="10800"/>
                    </a:cubicBezTo>
                    <a:cubicBezTo>
                      <a:pt x="0" y="16769"/>
                      <a:pt x="242" y="21599"/>
                      <a:pt x="540" y="21599"/>
                    </a:cubicBezTo>
                    <a:lnTo>
                      <a:pt x="21060" y="21599"/>
                    </a:lnTo>
                    <a:cubicBezTo>
                      <a:pt x="21357" y="21599"/>
                      <a:pt x="21600" y="16769"/>
                      <a:pt x="21600" y="10800"/>
                    </a:cubicBezTo>
                    <a:cubicBezTo>
                      <a:pt x="21600" y="4851"/>
                      <a:pt x="21357" y="0"/>
                      <a:pt x="2106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mj-ea"/>
                  <a:ea typeface="+mj-ea"/>
                  <a:sym typeface="Gill Sans" panose="020B0502020104020203" charset="0"/>
                </a:endParaRPr>
              </a:p>
            </p:txBody>
          </p:sp>
          <p:sp>
            <p:nvSpPr>
              <p:cNvPr id="71" name="AutoShape 95"/>
              <p:cNvSpPr/>
              <p:nvPr/>
            </p:nvSpPr>
            <p:spPr bwMode="auto">
              <a:xfrm>
                <a:off x="6474619" y="1908969"/>
                <a:ext cx="289719"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60" y="0"/>
                    </a:moveTo>
                    <a:lnTo>
                      <a:pt x="540" y="0"/>
                    </a:lnTo>
                    <a:cubicBezTo>
                      <a:pt x="242" y="0"/>
                      <a:pt x="0" y="4851"/>
                      <a:pt x="0" y="10800"/>
                    </a:cubicBezTo>
                    <a:cubicBezTo>
                      <a:pt x="0" y="16790"/>
                      <a:pt x="242" y="21599"/>
                      <a:pt x="540" y="21599"/>
                    </a:cubicBezTo>
                    <a:lnTo>
                      <a:pt x="21060" y="21599"/>
                    </a:lnTo>
                    <a:cubicBezTo>
                      <a:pt x="21357" y="21599"/>
                      <a:pt x="21600" y="16790"/>
                      <a:pt x="21600" y="10800"/>
                    </a:cubicBezTo>
                    <a:cubicBezTo>
                      <a:pt x="21600" y="4851"/>
                      <a:pt x="21357" y="0"/>
                      <a:pt x="2106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mj-ea"/>
                  <a:ea typeface="+mj-ea"/>
                  <a:sym typeface="Gill Sans" panose="020B0502020104020203" charset="0"/>
                </a:endParaRPr>
              </a:p>
            </p:txBody>
          </p:sp>
          <p:sp>
            <p:nvSpPr>
              <p:cNvPr id="72" name="AutoShape 96"/>
              <p:cNvSpPr/>
              <p:nvPr/>
            </p:nvSpPr>
            <p:spPr bwMode="auto">
              <a:xfrm>
                <a:off x="6474619" y="1705769"/>
                <a:ext cx="130175" cy="1301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799" y="4792"/>
                    </a:moveTo>
                    <a:lnTo>
                      <a:pt x="16800" y="4792"/>
                    </a:lnTo>
                    <a:lnTo>
                      <a:pt x="16800" y="16797"/>
                    </a:lnTo>
                    <a:lnTo>
                      <a:pt x="4799" y="16797"/>
                    </a:lnTo>
                    <a:cubicBezTo>
                      <a:pt x="4799" y="16797"/>
                      <a:pt x="4799" y="4792"/>
                      <a:pt x="4799" y="4792"/>
                    </a:cubicBezTo>
                    <a:close/>
                    <a:moveTo>
                      <a:pt x="2399" y="21600"/>
                    </a:moveTo>
                    <a:lnTo>
                      <a:pt x="19199" y="21600"/>
                    </a:lnTo>
                    <a:cubicBezTo>
                      <a:pt x="20527" y="21600"/>
                      <a:pt x="21600" y="20523"/>
                      <a:pt x="21600" y="19198"/>
                    </a:cubicBezTo>
                    <a:lnTo>
                      <a:pt x="21600" y="2401"/>
                    </a:lnTo>
                    <a:cubicBezTo>
                      <a:pt x="21600" y="1076"/>
                      <a:pt x="20527" y="0"/>
                      <a:pt x="19199" y="0"/>
                    </a:cubicBezTo>
                    <a:lnTo>
                      <a:pt x="2399" y="0"/>
                    </a:lnTo>
                    <a:cubicBezTo>
                      <a:pt x="1072" y="0"/>
                      <a:pt x="0" y="1076"/>
                      <a:pt x="0" y="2401"/>
                    </a:cubicBezTo>
                    <a:lnTo>
                      <a:pt x="0" y="19198"/>
                    </a:lnTo>
                    <a:cubicBezTo>
                      <a:pt x="0" y="20523"/>
                      <a:pt x="1072" y="21600"/>
                      <a:pt x="2399" y="2160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mj-ea"/>
                  <a:ea typeface="+mj-ea"/>
                  <a:sym typeface="Gill Sans" panose="020B0502020104020203" charset="0"/>
                </a:endParaRPr>
              </a:p>
            </p:txBody>
          </p:sp>
        </p:grpSp>
        <p:grpSp>
          <p:nvGrpSpPr>
            <p:cNvPr id="73" name="Group 65"/>
            <p:cNvGrpSpPr/>
            <p:nvPr/>
          </p:nvGrpSpPr>
          <p:grpSpPr>
            <a:xfrm>
              <a:off x="4929392" y="4093642"/>
              <a:ext cx="414403" cy="388237"/>
              <a:chOff x="5368132" y="3540125"/>
              <a:chExt cx="465138" cy="435769"/>
            </a:xfrm>
            <a:solidFill>
              <a:schemeClr val="tx2"/>
            </a:solidFill>
          </p:grpSpPr>
          <p:sp>
            <p:nvSpPr>
              <p:cNvPr id="74"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mj-ea"/>
                  <a:ea typeface="+mj-ea"/>
                  <a:sym typeface="Gill Sans" panose="020B0502020104020203" charset="0"/>
                </a:endParaRPr>
              </a:p>
            </p:txBody>
          </p:sp>
          <p:sp>
            <p:nvSpPr>
              <p:cNvPr id="75"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mj-ea"/>
                  <a:ea typeface="+mj-ea"/>
                  <a:sym typeface="Gill Sans" panose="020B0502020104020203" charset="0"/>
                </a:endParaRPr>
              </a:p>
            </p:txBody>
          </p:sp>
        </p:grpSp>
      </p:grpSp>
      <p:grpSp>
        <p:nvGrpSpPr>
          <p:cNvPr id="3" name="组合 2"/>
          <p:cNvGrpSpPr/>
          <p:nvPr/>
        </p:nvGrpSpPr>
        <p:grpSpPr>
          <a:xfrm>
            <a:off x="7850173" y="2765793"/>
            <a:ext cx="4341828" cy="1269223"/>
            <a:chOff x="5887629" y="2074345"/>
            <a:chExt cx="3256371" cy="951917"/>
          </a:xfrm>
        </p:grpSpPr>
        <p:sp>
          <p:nvSpPr>
            <p:cNvPr id="77" name="TextBox 76"/>
            <p:cNvSpPr txBox="1"/>
            <p:nvPr/>
          </p:nvSpPr>
          <p:spPr>
            <a:xfrm>
              <a:off x="5887629" y="2074345"/>
              <a:ext cx="1061829" cy="346249"/>
            </a:xfrm>
            <a:prstGeom prst="rect">
              <a:avLst/>
            </a:prstGeom>
            <a:noFill/>
          </p:spPr>
          <p:txBody>
            <a:bodyPr wrap="none" rtlCol="0">
              <a:spAutoFit/>
            </a:bodyPr>
            <a:lstStyle/>
            <a:p>
              <a:r>
                <a:rPr lang="zh-CN" altLang="en-US" sz="2400" dirty="0">
                  <a:solidFill>
                    <a:schemeClr val="bg1"/>
                  </a:solidFill>
                  <a:latin typeface="+mj-ea"/>
                  <a:ea typeface="+mj-ea"/>
                </a:rPr>
                <a:t>标题文字</a:t>
              </a:r>
              <a:endParaRPr lang="en-GB" sz="2400" dirty="0">
                <a:solidFill>
                  <a:schemeClr val="bg1"/>
                </a:solidFill>
                <a:latin typeface="+mj-ea"/>
                <a:ea typeface="+mj-ea"/>
              </a:endParaRPr>
            </a:p>
          </p:txBody>
        </p:sp>
        <p:sp>
          <p:nvSpPr>
            <p:cNvPr id="89" name="TextBox 88"/>
            <p:cNvSpPr txBox="1"/>
            <p:nvPr/>
          </p:nvSpPr>
          <p:spPr>
            <a:xfrm>
              <a:off x="5995641" y="2483661"/>
              <a:ext cx="3148359" cy="542601"/>
            </a:xfrm>
            <a:prstGeom prst="rect">
              <a:avLst/>
            </a:prstGeom>
            <a:noFill/>
          </p:spPr>
          <p:txBody>
            <a:bodyPr wrap="square" lIns="0" tIns="0" rtlCol="0" anchor="t">
              <a:spAutoFit/>
            </a:bodyPr>
            <a:lstStyle/>
            <a:p>
              <a:r>
                <a:rPr lang="zh-CN" altLang="en-US" sz="1465" dirty="0">
                  <a:solidFill>
                    <a:schemeClr val="bg1"/>
                  </a:solidFill>
                  <a:latin typeface="+mj-ea"/>
                </a:rPr>
                <a:t>单击此处添加文本单击此处添加文本</a:t>
              </a:r>
              <a:endParaRPr lang="en-US" altLang="zh-CN" sz="1465" dirty="0">
                <a:solidFill>
                  <a:schemeClr val="bg1"/>
                </a:solidFill>
                <a:latin typeface="+mj-ea"/>
              </a:endParaRPr>
            </a:p>
            <a:p>
              <a:r>
                <a:rPr lang="zh-CN" altLang="en-US" sz="1465" dirty="0">
                  <a:solidFill>
                    <a:schemeClr val="bg1"/>
                  </a:solidFill>
                  <a:latin typeface="+mj-ea"/>
                </a:rPr>
                <a:t>单击此处添加文本单击此处添加文本</a:t>
              </a:r>
              <a:endParaRPr lang="en-US" altLang="zh-CN" sz="1465" dirty="0">
                <a:solidFill>
                  <a:schemeClr val="bg1"/>
                </a:solidFill>
                <a:latin typeface="+mj-ea"/>
              </a:endParaRPr>
            </a:p>
            <a:p>
              <a:r>
                <a:rPr lang="zh-CN" altLang="en-US" sz="1465" dirty="0">
                  <a:solidFill>
                    <a:schemeClr val="bg1"/>
                  </a:solidFill>
                  <a:latin typeface="+mj-ea"/>
                </a:rPr>
                <a:t>单击此处添加文本单击此处添加文本</a:t>
              </a:r>
              <a:endParaRPr lang="en-US" altLang="zh-CN" sz="1465" dirty="0">
                <a:solidFill>
                  <a:schemeClr val="bg1"/>
                </a:solidFill>
                <a:latin typeface="+mj-ea"/>
              </a:endParaRPr>
            </a:p>
          </p:txBody>
        </p:sp>
      </p:grpSp>
      <p:grpSp>
        <p:nvGrpSpPr>
          <p:cNvPr id="91" name="组合 90"/>
          <p:cNvGrpSpPr/>
          <p:nvPr/>
        </p:nvGrpSpPr>
        <p:grpSpPr>
          <a:xfrm>
            <a:off x="7850173" y="4879903"/>
            <a:ext cx="4341828" cy="1269223"/>
            <a:chOff x="5887629" y="2074345"/>
            <a:chExt cx="3256371" cy="951917"/>
          </a:xfrm>
        </p:grpSpPr>
        <p:sp>
          <p:nvSpPr>
            <p:cNvPr id="92" name="TextBox 91"/>
            <p:cNvSpPr txBox="1"/>
            <p:nvPr/>
          </p:nvSpPr>
          <p:spPr>
            <a:xfrm>
              <a:off x="5887629" y="2074345"/>
              <a:ext cx="1061829" cy="346249"/>
            </a:xfrm>
            <a:prstGeom prst="rect">
              <a:avLst/>
            </a:prstGeom>
            <a:noFill/>
          </p:spPr>
          <p:txBody>
            <a:bodyPr wrap="none" rtlCol="0">
              <a:spAutoFit/>
            </a:bodyPr>
            <a:lstStyle/>
            <a:p>
              <a:r>
                <a:rPr lang="zh-CN" altLang="en-US" sz="2400" dirty="0">
                  <a:solidFill>
                    <a:schemeClr val="bg1"/>
                  </a:solidFill>
                  <a:latin typeface="+mj-ea"/>
                  <a:ea typeface="+mj-ea"/>
                </a:rPr>
                <a:t>标题文字</a:t>
              </a:r>
              <a:endParaRPr lang="en-GB" sz="2400" dirty="0">
                <a:solidFill>
                  <a:schemeClr val="bg1"/>
                </a:solidFill>
                <a:latin typeface="+mj-ea"/>
                <a:ea typeface="+mj-ea"/>
              </a:endParaRPr>
            </a:p>
          </p:txBody>
        </p:sp>
        <p:sp>
          <p:nvSpPr>
            <p:cNvPr id="93" name="TextBox 92"/>
            <p:cNvSpPr txBox="1"/>
            <p:nvPr/>
          </p:nvSpPr>
          <p:spPr>
            <a:xfrm>
              <a:off x="5995641" y="2483661"/>
              <a:ext cx="3148359" cy="542601"/>
            </a:xfrm>
            <a:prstGeom prst="rect">
              <a:avLst/>
            </a:prstGeom>
            <a:noFill/>
          </p:spPr>
          <p:txBody>
            <a:bodyPr wrap="square" lIns="0" tIns="0" rtlCol="0" anchor="t">
              <a:spAutoFit/>
            </a:bodyPr>
            <a:lstStyle/>
            <a:p>
              <a:r>
                <a:rPr lang="zh-CN" altLang="en-US" sz="1465" dirty="0">
                  <a:solidFill>
                    <a:schemeClr val="bg1"/>
                  </a:solidFill>
                  <a:latin typeface="+mj-ea"/>
                </a:rPr>
                <a:t>单击此处添加文本单击此处添加文本</a:t>
              </a:r>
              <a:endParaRPr lang="en-US" altLang="zh-CN" sz="1465" dirty="0">
                <a:solidFill>
                  <a:schemeClr val="bg1"/>
                </a:solidFill>
                <a:latin typeface="+mj-ea"/>
              </a:endParaRPr>
            </a:p>
            <a:p>
              <a:r>
                <a:rPr lang="zh-CN" altLang="en-US" sz="1465" dirty="0">
                  <a:solidFill>
                    <a:schemeClr val="bg1"/>
                  </a:solidFill>
                  <a:latin typeface="+mj-ea"/>
                </a:rPr>
                <a:t>单击此处添加文本单击此处添加文本</a:t>
              </a:r>
              <a:endParaRPr lang="en-US" altLang="zh-CN" sz="1465" dirty="0">
                <a:solidFill>
                  <a:schemeClr val="bg1"/>
                </a:solidFill>
                <a:latin typeface="+mj-ea"/>
              </a:endParaRPr>
            </a:p>
            <a:p>
              <a:r>
                <a:rPr lang="zh-CN" altLang="en-US" sz="1465" dirty="0">
                  <a:solidFill>
                    <a:schemeClr val="bg1"/>
                  </a:solidFill>
                  <a:latin typeface="+mj-ea"/>
                </a:rPr>
                <a:t>单击此处添加文本单击此处添加文本</a:t>
              </a:r>
              <a:endParaRPr lang="en-US" altLang="zh-CN" sz="1465" dirty="0">
                <a:solidFill>
                  <a:schemeClr val="bg1"/>
                </a:solidFill>
                <a:latin typeface="+mj-ea"/>
              </a:endParaRPr>
            </a:p>
          </p:txBody>
        </p:sp>
      </p:grpSp>
      <p:grpSp>
        <p:nvGrpSpPr>
          <p:cNvPr id="94" name="组合 93"/>
          <p:cNvGrpSpPr/>
          <p:nvPr/>
        </p:nvGrpSpPr>
        <p:grpSpPr>
          <a:xfrm>
            <a:off x="1562962" y="1611135"/>
            <a:ext cx="4197812" cy="1269223"/>
            <a:chOff x="5995641" y="2074345"/>
            <a:chExt cx="3148359" cy="951917"/>
          </a:xfrm>
        </p:grpSpPr>
        <p:sp>
          <p:nvSpPr>
            <p:cNvPr id="95" name="TextBox 94"/>
            <p:cNvSpPr txBox="1"/>
            <p:nvPr/>
          </p:nvSpPr>
          <p:spPr>
            <a:xfrm>
              <a:off x="7183029" y="2074345"/>
              <a:ext cx="1061829" cy="346249"/>
            </a:xfrm>
            <a:prstGeom prst="rect">
              <a:avLst/>
            </a:prstGeom>
            <a:noFill/>
          </p:spPr>
          <p:txBody>
            <a:bodyPr wrap="none" rtlCol="0">
              <a:spAutoFit/>
            </a:bodyPr>
            <a:lstStyle/>
            <a:p>
              <a:r>
                <a:rPr lang="zh-CN" altLang="en-US" sz="2400" dirty="0">
                  <a:solidFill>
                    <a:schemeClr val="bg1"/>
                  </a:solidFill>
                  <a:latin typeface="+mj-ea"/>
                  <a:ea typeface="+mj-ea"/>
                </a:rPr>
                <a:t>标题文字</a:t>
              </a:r>
              <a:endParaRPr lang="en-GB" sz="2400" dirty="0">
                <a:solidFill>
                  <a:schemeClr val="bg1"/>
                </a:solidFill>
                <a:latin typeface="+mj-ea"/>
                <a:ea typeface="+mj-ea"/>
              </a:endParaRPr>
            </a:p>
          </p:txBody>
        </p:sp>
        <p:sp>
          <p:nvSpPr>
            <p:cNvPr id="96" name="TextBox 95"/>
            <p:cNvSpPr txBox="1"/>
            <p:nvPr/>
          </p:nvSpPr>
          <p:spPr>
            <a:xfrm>
              <a:off x="5995641" y="2483661"/>
              <a:ext cx="3148359" cy="542601"/>
            </a:xfrm>
            <a:prstGeom prst="rect">
              <a:avLst/>
            </a:prstGeom>
            <a:noFill/>
          </p:spPr>
          <p:txBody>
            <a:bodyPr wrap="square" lIns="0" tIns="0" rtlCol="0" anchor="t">
              <a:spAutoFit/>
            </a:bodyPr>
            <a:lstStyle/>
            <a:p>
              <a:r>
                <a:rPr lang="zh-CN" altLang="en-US" sz="1465" dirty="0">
                  <a:solidFill>
                    <a:schemeClr val="bg1"/>
                  </a:solidFill>
                  <a:latin typeface="+mj-ea"/>
                </a:rPr>
                <a:t>单击此处添加文本单击此处添加文本</a:t>
              </a:r>
              <a:endParaRPr lang="en-US" altLang="zh-CN" sz="1465" dirty="0">
                <a:solidFill>
                  <a:schemeClr val="bg1"/>
                </a:solidFill>
                <a:latin typeface="+mj-ea"/>
              </a:endParaRPr>
            </a:p>
            <a:p>
              <a:r>
                <a:rPr lang="zh-CN" altLang="en-US" sz="1465" dirty="0">
                  <a:solidFill>
                    <a:schemeClr val="bg1"/>
                  </a:solidFill>
                  <a:latin typeface="+mj-ea"/>
                </a:rPr>
                <a:t>单击此处添加文本单击此处添加文本</a:t>
              </a:r>
              <a:endParaRPr lang="en-US" altLang="zh-CN" sz="1465" dirty="0">
                <a:solidFill>
                  <a:schemeClr val="bg1"/>
                </a:solidFill>
                <a:latin typeface="+mj-ea"/>
              </a:endParaRPr>
            </a:p>
            <a:p>
              <a:r>
                <a:rPr lang="zh-CN" altLang="en-US" sz="1465" dirty="0">
                  <a:solidFill>
                    <a:schemeClr val="bg1"/>
                  </a:solidFill>
                  <a:latin typeface="+mj-ea"/>
                </a:rPr>
                <a:t>单击此处添加文本单击此处添加文本</a:t>
              </a:r>
              <a:endParaRPr lang="en-US" altLang="zh-CN" sz="1465" dirty="0">
                <a:solidFill>
                  <a:schemeClr val="bg1"/>
                </a:solidFill>
                <a:latin typeface="+mj-ea"/>
              </a:endParaRPr>
            </a:p>
          </p:txBody>
        </p:sp>
      </p:grpSp>
      <p:grpSp>
        <p:nvGrpSpPr>
          <p:cNvPr id="97" name="组合 96"/>
          <p:cNvGrpSpPr/>
          <p:nvPr/>
        </p:nvGrpSpPr>
        <p:grpSpPr>
          <a:xfrm>
            <a:off x="1562962" y="3731633"/>
            <a:ext cx="4197812" cy="1269223"/>
            <a:chOff x="5995641" y="2074345"/>
            <a:chExt cx="3148359" cy="951917"/>
          </a:xfrm>
        </p:grpSpPr>
        <p:sp>
          <p:nvSpPr>
            <p:cNvPr id="98" name="TextBox 97"/>
            <p:cNvSpPr txBox="1"/>
            <p:nvPr/>
          </p:nvSpPr>
          <p:spPr>
            <a:xfrm>
              <a:off x="7183029" y="2074345"/>
              <a:ext cx="1061829" cy="346249"/>
            </a:xfrm>
            <a:prstGeom prst="rect">
              <a:avLst/>
            </a:prstGeom>
            <a:noFill/>
          </p:spPr>
          <p:txBody>
            <a:bodyPr wrap="none" rtlCol="0">
              <a:spAutoFit/>
            </a:bodyPr>
            <a:lstStyle/>
            <a:p>
              <a:r>
                <a:rPr lang="zh-CN" altLang="en-US" sz="2400" dirty="0">
                  <a:solidFill>
                    <a:schemeClr val="bg1"/>
                  </a:solidFill>
                  <a:latin typeface="+mj-ea"/>
                  <a:ea typeface="+mj-ea"/>
                </a:rPr>
                <a:t>标题文字</a:t>
              </a:r>
              <a:endParaRPr lang="en-GB" sz="2400" dirty="0">
                <a:solidFill>
                  <a:schemeClr val="bg1"/>
                </a:solidFill>
                <a:latin typeface="+mj-ea"/>
                <a:ea typeface="+mj-ea"/>
              </a:endParaRPr>
            </a:p>
          </p:txBody>
        </p:sp>
        <p:sp>
          <p:nvSpPr>
            <p:cNvPr id="99" name="TextBox 98"/>
            <p:cNvSpPr txBox="1"/>
            <p:nvPr/>
          </p:nvSpPr>
          <p:spPr>
            <a:xfrm>
              <a:off x="5995641" y="2483661"/>
              <a:ext cx="3148359" cy="542601"/>
            </a:xfrm>
            <a:prstGeom prst="rect">
              <a:avLst/>
            </a:prstGeom>
            <a:noFill/>
          </p:spPr>
          <p:txBody>
            <a:bodyPr wrap="square" lIns="0" tIns="0" rtlCol="0" anchor="t">
              <a:spAutoFit/>
            </a:bodyPr>
            <a:lstStyle/>
            <a:p>
              <a:r>
                <a:rPr lang="zh-CN" altLang="en-US" sz="1465" dirty="0">
                  <a:solidFill>
                    <a:schemeClr val="bg1"/>
                  </a:solidFill>
                  <a:latin typeface="+mj-ea"/>
                </a:rPr>
                <a:t>单击此处添加文本单击此处添加文本</a:t>
              </a:r>
              <a:endParaRPr lang="en-US" altLang="zh-CN" sz="1465" dirty="0">
                <a:solidFill>
                  <a:schemeClr val="bg1"/>
                </a:solidFill>
                <a:latin typeface="+mj-ea"/>
              </a:endParaRPr>
            </a:p>
            <a:p>
              <a:r>
                <a:rPr lang="zh-CN" altLang="en-US" sz="1465" dirty="0">
                  <a:solidFill>
                    <a:schemeClr val="bg1"/>
                  </a:solidFill>
                  <a:latin typeface="+mj-ea"/>
                </a:rPr>
                <a:t>单击此处添加文本单击此处添加文本</a:t>
              </a:r>
              <a:endParaRPr lang="en-US" altLang="zh-CN" sz="1465" dirty="0">
                <a:solidFill>
                  <a:schemeClr val="bg1"/>
                </a:solidFill>
                <a:latin typeface="+mj-ea"/>
              </a:endParaRPr>
            </a:p>
            <a:p>
              <a:r>
                <a:rPr lang="zh-CN" altLang="en-US" sz="1465" dirty="0">
                  <a:solidFill>
                    <a:schemeClr val="bg1"/>
                  </a:solidFill>
                  <a:latin typeface="+mj-ea"/>
                </a:rPr>
                <a:t>单击此处添加文本单击此处添加文本</a:t>
              </a:r>
              <a:endParaRPr lang="en-US" altLang="zh-CN" sz="1465" dirty="0">
                <a:solidFill>
                  <a:schemeClr val="bg1"/>
                </a:solidFill>
                <a:latin typeface="+mj-ea"/>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1+#ppt_w/2"/>
                                          </p:val>
                                        </p:tav>
                                        <p:tav tm="100000">
                                          <p:val>
                                            <p:strVal val="#ppt_x"/>
                                          </p:val>
                                        </p:tav>
                                      </p:tavLst>
                                    </p:anim>
                                    <p:anim calcmode="lin" valueType="num">
                                      <p:cBhvr additive="base">
                                        <p:cTn id="20" dur="500" fill="hold"/>
                                        <p:tgtEl>
                                          <p:spTgt spid="3"/>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0"/>
                                  </p:stCondLst>
                                  <p:childTnLst>
                                    <p:set>
                                      <p:cBhvr>
                                        <p:cTn id="22" dur="1" fill="hold">
                                          <p:stCondLst>
                                            <p:cond delay="0"/>
                                          </p:stCondLst>
                                        </p:cTn>
                                        <p:tgtEl>
                                          <p:spTgt spid="91"/>
                                        </p:tgtEl>
                                        <p:attrNameLst>
                                          <p:attrName>style.visibility</p:attrName>
                                        </p:attrNameLst>
                                      </p:cBhvr>
                                      <p:to>
                                        <p:strVal val="visible"/>
                                      </p:to>
                                    </p:set>
                                    <p:anim calcmode="lin" valueType="num">
                                      <p:cBhvr additive="base">
                                        <p:cTn id="23" dur="500" fill="hold"/>
                                        <p:tgtEl>
                                          <p:spTgt spid="91"/>
                                        </p:tgtEl>
                                        <p:attrNameLst>
                                          <p:attrName>ppt_x</p:attrName>
                                        </p:attrNameLst>
                                      </p:cBhvr>
                                      <p:tavLst>
                                        <p:tav tm="0">
                                          <p:val>
                                            <p:strVal val="1+#ppt_w/2"/>
                                          </p:val>
                                        </p:tav>
                                        <p:tav tm="100000">
                                          <p:val>
                                            <p:strVal val="#ppt_x"/>
                                          </p:val>
                                        </p:tav>
                                      </p:tavLst>
                                    </p:anim>
                                    <p:anim calcmode="lin" valueType="num">
                                      <p:cBhvr additive="base">
                                        <p:cTn id="24" dur="500" fill="hold"/>
                                        <p:tgtEl>
                                          <p:spTgt spid="91"/>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nodeType="clickEffect">
                                  <p:stCondLst>
                                    <p:cond delay="0"/>
                                  </p:stCondLst>
                                  <p:childTnLst>
                                    <p:set>
                                      <p:cBhvr>
                                        <p:cTn id="28" dur="1" fill="hold">
                                          <p:stCondLst>
                                            <p:cond delay="0"/>
                                          </p:stCondLst>
                                        </p:cTn>
                                        <p:tgtEl>
                                          <p:spTgt spid="94"/>
                                        </p:tgtEl>
                                        <p:attrNameLst>
                                          <p:attrName>style.visibility</p:attrName>
                                        </p:attrNameLst>
                                      </p:cBhvr>
                                      <p:to>
                                        <p:strVal val="visible"/>
                                      </p:to>
                                    </p:set>
                                    <p:anim calcmode="lin" valueType="num">
                                      <p:cBhvr additive="base">
                                        <p:cTn id="29" dur="500" fill="hold"/>
                                        <p:tgtEl>
                                          <p:spTgt spid="94"/>
                                        </p:tgtEl>
                                        <p:attrNameLst>
                                          <p:attrName>ppt_x</p:attrName>
                                        </p:attrNameLst>
                                      </p:cBhvr>
                                      <p:tavLst>
                                        <p:tav tm="0">
                                          <p:val>
                                            <p:strVal val="0-#ppt_w/2"/>
                                          </p:val>
                                        </p:tav>
                                        <p:tav tm="100000">
                                          <p:val>
                                            <p:strVal val="#ppt_x"/>
                                          </p:val>
                                        </p:tav>
                                      </p:tavLst>
                                    </p:anim>
                                    <p:anim calcmode="lin" valueType="num">
                                      <p:cBhvr additive="base">
                                        <p:cTn id="30" dur="500" fill="hold"/>
                                        <p:tgtEl>
                                          <p:spTgt spid="94"/>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97"/>
                                        </p:tgtEl>
                                        <p:attrNameLst>
                                          <p:attrName>style.visibility</p:attrName>
                                        </p:attrNameLst>
                                      </p:cBhvr>
                                      <p:to>
                                        <p:strVal val="visible"/>
                                      </p:to>
                                    </p:set>
                                    <p:anim calcmode="lin" valueType="num">
                                      <p:cBhvr additive="base">
                                        <p:cTn id="33" dur="500" fill="hold"/>
                                        <p:tgtEl>
                                          <p:spTgt spid="97"/>
                                        </p:tgtEl>
                                        <p:attrNameLst>
                                          <p:attrName>ppt_x</p:attrName>
                                        </p:attrNameLst>
                                      </p:cBhvr>
                                      <p:tavLst>
                                        <p:tav tm="0">
                                          <p:val>
                                            <p:strVal val="0-#ppt_w/2"/>
                                          </p:val>
                                        </p:tav>
                                        <p:tav tm="100000">
                                          <p:val>
                                            <p:strVal val="#ppt_x"/>
                                          </p:val>
                                        </p:tav>
                                      </p:tavLst>
                                    </p:anim>
                                    <p:anim calcmode="lin" valueType="num">
                                      <p:cBhvr additive="base">
                                        <p:cTn id="34" dur="500" fill="hold"/>
                                        <p:tgtEl>
                                          <p:spTgt spid="9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568443" y="319365"/>
            <a:ext cx="3809921" cy="420564"/>
            <a:chOff x="568442" y="319364"/>
            <a:chExt cx="3809924" cy="420565"/>
          </a:xfrm>
        </p:grpSpPr>
        <p:sp>
          <p:nvSpPr>
            <p:cNvPr id="151" name="文本框 23"/>
            <p:cNvSpPr txBox="1"/>
            <p:nvPr/>
          </p:nvSpPr>
          <p:spPr>
            <a:xfrm>
              <a:off x="665958" y="319364"/>
              <a:ext cx="1909498" cy="420565"/>
            </a:xfrm>
            <a:prstGeom prst="rect">
              <a:avLst/>
            </a:prstGeom>
            <a:noFill/>
          </p:spPr>
          <p:txBody>
            <a:bodyPr wrap="none" rtlCol="0">
              <a:spAutoFit/>
            </a:bodyPr>
            <a:lstStyle/>
            <a:p>
              <a:r>
                <a:rPr lang="zh-CN" altLang="en-US" sz="2135" dirty="0">
                  <a:solidFill>
                    <a:schemeClr val="bg1"/>
                  </a:solidFill>
                  <a:latin typeface="+mj-ea"/>
                  <a:ea typeface="+mj-ea"/>
                </a:rPr>
                <a:t>标题文字内容 </a:t>
              </a:r>
              <a:endParaRPr lang="zh-CN" altLang="en-US" sz="2135" dirty="0">
                <a:solidFill>
                  <a:schemeClr val="bg1"/>
                </a:solidFill>
                <a:latin typeface="+mj-ea"/>
                <a:ea typeface="+mj-ea"/>
              </a:endParaRP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sp>
          <p:nvSpPr>
            <p:cNvPr id="153" name="文本框 23"/>
            <p:cNvSpPr txBox="1"/>
            <p:nvPr/>
          </p:nvSpPr>
          <p:spPr>
            <a:xfrm>
              <a:off x="2306003" y="429775"/>
              <a:ext cx="2072363" cy="297455"/>
            </a:xfrm>
            <a:prstGeom prst="rect">
              <a:avLst/>
            </a:prstGeom>
            <a:noFill/>
          </p:spPr>
          <p:txBody>
            <a:bodyPr wrap="none" rtlCol="0">
              <a:spAutoFit/>
            </a:bodyPr>
            <a:lstStyle/>
            <a:p>
              <a:r>
                <a:rPr lang="en-US" altLang="zh-CN" sz="1335" dirty="0">
                  <a:solidFill>
                    <a:schemeClr val="bg1"/>
                  </a:solidFill>
                  <a:latin typeface="+mj-ea"/>
                  <a:ea typeface="+mj-ea"/>
                </a:rPr>
                <a:t>  Click here to add Title</a:t>
              </a:r>
              <a:endParaRPr lang="zh-CN" altLang="en-US" sz="1335" dirty="0">
                <a:solidFill>
                  <a:schemeClr val="bg1"/>
                </a:solidFill>
                <a:latin typeface="+mj-ea"/>
                <a:ea typeface="+mj-ea"/>
              </a:endParaRPr>
            </a:p>
          </p:txBody>
        </p:sp>
      </p:grpSp>
      <p:sp>
        <p:nvSpPr>
          <p:cNvPr id="76" name="任意多边形 75"/>
          <p:cNvSpPr/>
          <p:nvPr/>
        </p:nvSpPr>
        <p:spPr>
          <a:xfrm>
            <a:off x="881379" y="3699057"/>
            <a:ext cx="10204932" cy="0"/>
          </a:xfrm>
          <a:custGeom>
            <a:avLst/>
            <a:gdLst>
              <a:gd name="connsiteX0" fmla="*/ 0 w 12211050"/>
              <a:gd name="connsiteY0" fmla="*/ 0 h 0"/>
              <a:gd name="connsiteX1" fmla="*/ 12211050 w 12211050"/>
              <a:gd name="connsiteY1" fmla="*/ 0 h 0"/>
            </a:gdLst>
            <a:ahLst/>
            <a:cxnLst>
              <a:cxn ang="0">
                <a:pos x="connsiteX0" y="connsiteY0"/>
              </a:cxn>
              <a:cxn ang="0">
                <a:pos x="connsiteX1" y="connsiteY1"/>
              </a:cxn>
            </a:cxnLst>
            <a:rect l="l" t="t" r="r" b="b"/>
            <a:pathLst>
              <a:path w="12211050">
                <a:moveTo>
                  <a:pt x="0" y="0"/>
                </a:moveTo>
                <a:lnTo>
                  <a:pt x="1221105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schemeClr val="bg1"/>
              </a:solidFill>
            </a:endParaRPr>
          </a:p>
        </p:txBody>
      </p:sp>
      <p:sp>
        <p:nvSpPr>
          <p:cNvPr id="78" name="文本框 25"/>
          <p:cNvSpPr txBox="1">
            <a:spLocks noChangeArrowheads="1"/>
          </p:cNvSpPr>
          <p:nvPr/>
        </p:nvSpPr>
        <p:spPr bwMode="auto">
          <a:xfrm>
            <a:off x="1640249" y="3713652"/>
            <a:ext cx="683260" cy="337185"/>
          </a:xfrm>
          <a:prstGeom prst="rect">
            <a:avLst/>
          </a:prstGeom>
          <a:noFill/>
          <a:ln w="9525">
            <a:noFill/>
            <a:miter lim="800000"/>
          </a:ln>
        </p:spPr>
        <p:txBody>
          <a:bodyPr wrap="none">
            <a:spAutoFit/>
          </a:bodyPr>
          <a:lstStyle/>
          <a:p>
            <a:r>
              <a:rPr lang="en-US" altLang="zh-CN" sz="1600" b="1" dirty="0">
                <a:solidFill>
                  <a:schemeClr val="bg1"/>
                </a:solidFill>
                <a:latin typeface="微软雅黑" panose="020B0503020204020204" charset="-122"/>
                <a:ea typeface="微软雅黑" panose="020B0503020204020204" charset="-122"/>
              </a:rPr>
              <a:t>2014</a:t>
            </a:r>
            <a:endParaRPr lang="zh-CN" altLang="en-US" sz="1600" b="1" dirty="0">
              <a:solidFill>
                <a:schemeClr val="bg1"/>
              </a:solidFill>
              <a:latin typeface="微软雅黑" panose="020B0503020204020204" charset="-122"/>
              <a:ea typeface="微软雅黑" panose="020B0503020204020204" charset="-122"/>
            </a:endParaRPr>
          </a:p>
        </p:txBody>
      </p:sp>
      <p:sp>
        <p:nvSpPr>
          <p:cNvPr id="79" name="文本框 26"/>
          <p:cNvSpPr txBox="1">
            <a:spLocks noChangeArrowheads="1"/>
          </p:cNvSpPr>
          <p:nvPr/>
        </p:nvSpPr>
        <p:spPr bwMode="auto">
          <a:xfrm>
            <a:off x="4053506" y="3713652"/>
            <a:ext cx="683260" cy="337185"/>
          </a:xfrm>
          <a:prstGeom prst="rect">
            <a:avLst/>
          </a:prstGeom>
          <a:noFill/>
          <a:ln w="9525">
            <a:noFill/>
            <a:miter lim="800000"/>
          </a:ln>
        </p:spPr>
        <p:txBody>
          <a:bodyPr wrap="none">
            <a:spAutoFit/>
          </a:bodyPr>
          <a:lstStyle/>
          <a:p>
            <a:r>
              <a:rPr lang="en-US" altLang="zh-CN" sz="1600" b="1" dirty="0">
                <a:solidFill>
                  <a:schemeClr val="bg1"/>
                </a:solidFill>
                <a:latin typeface="微软雅黑" panose="020B0503020204020204" charset="-122"/>
                <a:ea typeface="微软雅黑" panose="020B0503020204020204" charset="-122"/>
              </a:rPr>
              <a:t>2015</a:t>
            </a:r>
            <a:endParaRPr lang="zh-CN" altLang="en-US" sz="1600" b="1" dirty="0">
              <a:solidFill>
                <a:schemeClr val="bg1"/>
              </a:solidFill>
              <a:latin typeface="微软雅黑" panose="020B0503020204020204" charset="-122"/>
              <a:ea typeface="微软雅黑" panose="020B0503020204020204" charset="-122"/>
            </a:endParaRPr>
          </a:p>
        </p:txBody>
      </p:sp>
      <p:sp>
        <p:nvSpPr>
          <p:cNvPr id="80" name="文本框 27"/>
          <p:cNvSpPr txBox="1">
            <a:spLocks noChangeArrowheads="1"/>
          </p:cNvSpPr>
          <p:nvPr/>
        </p:nvSpPr>
        <p:spPr bwMode="auto">
          <a:xfrm>
            <a:off x="6466762" y="3713652"/>
            <a:ext cx="683260" cy="337185"/>
          </a:xfrm>
          <a:prstGeom prst="rect">
            <a:avLst/>
          </a:prstGeom>
          <a:noFill/>
          <a:ln w="9525">
            <a:noFill/>
            <a:miter lim="800000"/>
          </a:ln>
        </p:spPr>
        <p:txBody>
          <a:bodyPr wrap="none">
            <a:spAutoFit/>
          </a:bodyPr>
          <a:lstStyle/>
          <a:p>
            <a:r>
              <a:rPr lang="en-US" altLang="zh-CN" sz="1600" b="1" dirty="0">
                <a:solidFill>
                  <a:schemeClr val="bg1"/>
                </a:solidFill>
                <a:latin typeface="微软雅黑" panose="020B0503020204020204" charset="-122"/>
                <a:ea typeface="微软雅黑" panose="020B0503020204020204" charset="-122"/>
              </a:rPr>
              <a:t>201</a:t>
            </a:r>
            <a:r>
              <a:rPr lang="en-US" sz="1600" b="1" dirty="0">
                <a:solidFill>
                  <a:schemeClr val="bg1"/>
                </a:solidFill>
                <a:latin typeface="微软雅黑" panose="020B0503020204020204" charset="-122"/>
                <a:ea typeface="微软雅黑" panose="020B0503020204020204" charset="-122"/>
              </a:rPr>
              <a:t>6</a:t>
            </a:r>
            <a:endParaRPr lang="en-US" sz="1600" b="1" dirty="0">
              <a:solidFill>
                <a:schemeClr val="bg1"/>
              </a:solidFill>
              <a:latin typeface="微软雅黑" panose="020B0503020204020204" charset="-122"/>
              <a:ea typeface="微软雅黑" panose="020B0503020204020204" charset="-122"/>
            </a:endParaRPr>
          </a:p>
        </p:txBody>
      </p:sp>
      <p:sp>
        <p:nvSpPr>
          <p:cNvPr id="81" name="文本框 28"/>
          <p:cNvSpPr txBox="1">
            <a:spLocks noChangeArrowheads="1"/>
          </p:cNvSpPr>
          <p:nvPr/>
        </p:nvSpPr>
        <p:spPr bwMode="auto">
          <a:xfrm>
            <a:off x="8880019" y="3713652"/>
            <a:ext cx="683260" cy="337185"/>
          </a:xfrm>
          <a:prstGeom prst="rect">
            <a:avLst/>
          </a:prstGeom>
          <a:noFill/>
          <a:ln w="9525">
            <a:noFill/>
            <a:miter lim="800000"/>
          </a:ln>
        </p:spPr>
        <p:txBody>
          <a:bodyPr wrap="none">
            <a:spAutoFit/>
          </a:bodyPr>
          <a:lstStyle/>
          <a:p>
            <a:r>
              <a:rPr lang="en-US" altLang="zh-CN" sz="1600" b="1" dirty="0">
                <a:solidFill>
                  <a:schemeClr val="bg1"/>
                </a:solidFill>
                <a:latin typeface="微软雅黑" panose="020B0503020204020204" charset="-122"/>
                <a:ea typeface="微软雅黑" panose="020B0503020204020204" charset="-122"/>
              </a:rPr>
              <a:t>2017</a:t>
            </a:r>
            <a:endParaRPr lang="zh-CN" altLang="en-US" sz="1600" b="1" dirty="0">
              <a:solidFill>
                <a:schemeClr val="bg1"/>
              </a:solidFill>
              <a:latin typeface="微软雅黑" panose="020B0503020204020204" charset="-122"/>
              <a:ea typeface="微软雅黑" panose="020B0503020204020204" charset="-122"/>
            </a:endParaRPr>
          </a:p>
        </p:txBody>
      </p:sp>
      <p:grpSp>
        <p:nvGrpSpPr>
          <p:cNvPr id="5" name="组合 4"/>
          <p:cNvGrpSpPr/>
          <p:nvPr/>
        </p:nvGrpSpPr>
        <p:grpSpPr>
          <a:xfrm>
            <a:off x="1581873" y="2202547"/>
            <a:ext cx="1719396" cy="1151571"/>
            <a:chOff x="1186405" y="1797050"/>
            <a:chExt cx="1289547" cy="863678"/>
          </a:xfrm>
        </p:grpSpPr>
        <p:sp>
          <p:nvSpPr>
            <p:cNvPr id="83" name="矩形标注 82"/>
            <p:cNvSpPr/>
            <p:nvPr/>
          </p:nvSpPr>
          <p:spPr>
            <a:xfrm>
              <a:off x="1186405" y="1797050"/>
              <a:ext cx="1289547" cy="863678"/>
            </a:xfrm>
            <a:prstGeom prst="wedgeRectCallout">
              <a:avLst>
                <a:gd name="adj1" fmla="val -28240"/>
                <a:gd name="adj2" fmla="val 79084"/>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latin typeface="+mj-ea"/>
                <a:ea typeface="+mj-ea"/>
              </a:endParaRPr>
            </a:p>
          </p:txBody>
        </p:sp>
        <p:sp>
          <p:nvSpPr>
            <p:cNvPr id="84" name="文本框 41"/>
            <p:cNvSpPr txBox="1">
              <a:spLocks noChangeArrowheads="1"/>
            </p:cNvSpPr>
            <p:nvPr/>
          </p:nvSpPr>
          <p:spPr bwMode="auto">
            <a:xfrm>
              <a:off x="1307943" y="2058189"/>
              <a:ext cx="960840" cy="315423"/>
            </a:xfrm>
            <a:prstGeom prst="rect">
              <a:avLst/>
            </a:prstGeom>
            <a:noFill/>
            <a:ln w="9525">
              <a:noFill/>
              <a:miter lim="800000"/>
            </a:ln>
          </p:spPr>
          <p:txBody>
            <a:bodyPr wrap="none">
              <a:spAutoFit/>
            </a:bodyPr>
            <a:lstStyle/>
            <a:p>
              <a:r>
                <a:rPr lang="zh-CN" altLang="en-US" sz="2135" b="1" dirty="0">
                  <a:solidFill>
                    <a:schemeClr val="tx2"/>
                  </a:solidFill>
                  <a:latin typeface="微软雅黑" panose="020B0503020204020204" charset="-122"/>
                  <a:ea typeface="微软雅黑" panose="020B0503020204020204" charset="-122"/>
                </a:rPr>
                <a:t>添加内容</a:t>
              </a:r>
              <a:endParaRPr lang="zh-CN" altLang="en-US" sz="2135" b="1" dirty="0">
                <a:solidFill>
                  <a:schemeClr val="tx2"/>
                </a:solidFill>
                <a:latin typeface="微软雅黑" panose="020B0503020204020204" charset="-122"/>
                <a:ea typeface="微软雅黑" panose="020B0503020204020204" charset="-122"/>
              </a:endParaRPr>
            </a:p>
          </p:txBody>
        </p:sp>
      </p:grpSp>
      <p:grpSp>
        <p:nvGrpSpPr>
          <p:cNvPr id="85" name="组合 84"/>
          <p:cNvGrpSpPr/>
          <p:nvPr/>
        </p:nvGrpSpPr>
        <p:grpSpPr>
          <a:xfrm>
            <a:off x="1043101" y="4323719"/>
            <a:ext cx="2238580" cy="836585"/>
            <a:chOff x="4625182" y="1242834"/>
            <a:chExt cx="2678648" cy="1001043"/>
          </a:xfrm>
        </p:grpSpPr>
        <p:sp>
          <p:nvSpPr>
            <p:cNvPr id="86" name="文本框 65"/>
            <p:cNvSpPr txBox="1">
              <a:spLocks noChangeArrowheads="1"/>
            </p:cNvSpPr>
            <p:nvPr/>
          </p:nvSpPr>
          <p:spPr bwMode="auto">
            <a:xfrm>
              <a:off x="4625182" y="1642507"/>
              <a:ext cx="2678648" cy="601370"/>
            </a:xfrm>
            <a:prstGeom prst="rect">
              <a:avLst/>
            </a:prstGeom>
            <a:noFill/>
            <a:ln w="9525">
              <a:noFill/>
              <a:miter lim="800000"/>
            </a:ln>
          </p:spPr>
          <p:txBody>
            <a:bodyPr wrap="square">
              <a:spAutoFit/>
            </a:bodyPr>
            <a:lstStyle/>
            <a:p>
              <a:r>
                <a:rPr lang="zh-CN" altLang="en-US" sz="1335" dirty="0">
                  <a:solidFill>
                    <a:schemeClr val="bg1"/>
                  </a:solidFill>
                  <a:latin typeface="+mj-ea"/>
                </a:rPr>
                <a:t>单击此处添加文本单击此处添加文本单击此处添加</a:t>
              </a:r>
              <a:endParaRPr lang="zh-CN" altLang="en-US" sz="1335" dirty="0">
                <a:solidFill>
                  <a:schemeClr val="bg1"/>
                </a:solidFill>
                <a:latin typeface="微软雅黑" panose="020B0503020204020204" charset="-122"/>
                <a:ea typeface="微软雅黑" panose="020B0503020204020204" charset="-122"/>
              </a:endParaRPr>
            </a:p>
          </p:txBody>
        </p:sp>
        <p:sp>
          <p:nvSpPr>
            <p:cNvPr id="87" name="文本框 66"/>
            <p:cNvSpPr txBox="1">
              <a:spLocks noChangeArrowheads="1"/>
            </p:cNvSpPr>
            <p:nvPr/>
          </p:nvSpPr>
          <p:spPr bwMode="auto">
            <a:xfrm>
              <a:off x="5165894" y="1242834"/>
              <a:ext cx="1567493" cy="380633"/>
            </a:xfrm>
            <a:prstGeom prst="rect">
              <a:avLst/>
            </a:prstGeom>
            <a:noFill/>
            <a:ln w="9525">
              <a:noFill/>
              <a:miter lim="800000"/>
            </a:ln>
          </p:spPr>
          <p:txBody>
            <a:bodyPr wrap="none">
              <a:spAutoFit/>
            </a:bodyPr>
            <a:lstStyle/>
            <a:p>
              <a:r>
                <a:rPr lang="zh-CN" altLang="en-US" sz="1465" b="1" dirty="0">
                  <a:solidFill>
                    <a:schemeClr val="bg1"/>
                  </a:solidFill>
                  <a:latin typeface="微软雅黑" panose="020B0503020204020204" charset="-122"/>
                  <a:ea typeface="微软雅黑" panose="020B0503020204020204" charset="-122"/>
                </a:rPr>
                <a:t>点击添加内容</a:t>
              </a:r>
              <a:endParaRPr lang="zh-CN" altLang="en-US" sz="1465" b="1" dirty="0">
                <a:solidFill>
                  <a:schemeClr val="bg1"/>
                </a:solidFill>
                <a:latin typeface="微软雅黑" panose="020B0503020204020204" charset="-122"/>
                <a:ea typeface="微软雅黑" panose="020B0503020204020204" charset="-122"/>
              </a:endParaRPr>
            </a:p>
          </p:txBody>
        </p:sp>
      </p:grpSp>
      <p:grpSp>
        <p:nvGrpSpPr>
          <p:cNvPr id="118" name="组合 117"/>
          <p:cNvGrpSpPr/>
          <p:nvPr/>
        </p:nvGrpSpPr>
        <p:grpSpPr>
          <a:xfrm>
            <a:off x="4083144" y="2202547"/>
            <a:ext cx="1719396" cy="1151571"/>
            <a:chOff x="1186405" y="1797050"/>
            <a:chExt cx="1289547" cy="863678"/>
          </a:xfrm>
        </p:grpSpPr>
        <p:sp>
          <p:nvSpPr>
            <p:cNvPr id="119" name="矩形标注 118"/>
            <p:cNvSpPr/>
            <p:nvPr/>
          </p:nvSpPr>
          <p:spPr>
            <a:xfrm>
              <a:off x="1186405" y="1797050"/>
              <a:ext cx="1289547" cy="863678"/>
            </a:xfrm>
            <a:prstGeom prst="wedgeRectCallout">
              <a:avLst>
                <a:gd name="adj1" fmla="val -28240"/>
                <a:gd name="adj2" fmla="val 79084"/>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latin typeface="+mj-ea"/>
                <a:ea typeface="+mj-ea"/>
              </a:endParaRPr>
            </a:p>
          </p:txBody>
        </p:sp>
        <p:sp>
          <p:nvSpPr>
            <p:cNvPr id="120" name="文本框 41"/>
            <p:cNvSpPr txBox="1">
              <a:spLocks noChangeArrowheads="1"/>
            </p:cNvSpPr>
            <p:nvPr/>
          </p:nvSpPr>
          <p:spPr bwMode="auto">
            <a:xfrm>
              <a:off x="1307943" y="2058189"/>
              <a:ext cx="960840" cy="315423"/>
            </a:xfrm>
            <a:prstGeom prst="rect">
              <a:avLst/>
            </a:prstGeom>
            <a:noFill/>
            <a:ln w="9525">
              <a:noFill/>
              <a:miter lim="800000"/>
            </a:ln>
          </p:spPr>
          <p:txBody>
            <a:bodyPr wrap="none">
              <a:spAutoFit/>
            </a:bodyPr>
            <a:lstStyle/>
            <a:p>
              <a:r>
                <a:rPr lang="zh-CN" altLang="en-US" sz="2135" b="1" dirty="0">
                  <a:solidFill>
                    <a:schemeClr val="bg2"/>
                  </a:solidFill>
                  <a:latin typeface="微软雅黑" panose="020B0503020204020204" charset="-122"/>
                  <a:ea typeface="微软雅黑" panose="020B0503020204020204" charset="-122"/>
                </a:rPr>
                <a:t>添加内容</a:t>
              </a:r>
              <a:endParaRPr lang="zh-CN" altLang="en-US" sz="2135" b="1" dirty="0">
                <a:solidFill>
                  <a:schemeClr val="bg2"/>
                </a:solidFill>
                <a:latin typeface="微软雅黑" panose="020B0503020204020204" charset="-122"/>
                <a:ea typeface="微软雅黑" panose="020B0503020204020204" charset="-122"/>
              </a:endParaRPr>
            </a:p>
          </p:txBody>
        </p:sp>
      </p:grpSp>
      <p:grpSp>
        <p:nvGrpSpPr>
          <p:cNvPr id="121" name="组合 120"/>
          <p:cNvGrpSpPr/>
          <p:nvPr/>
        </p:nvGrpSpPr>
        <p:grpSpPr>
          <a:xfrm>
            <a:off x="6416251" y="2202547"/>
            <a:ext cx="1719396" cy="1151571"/>
            <a:chOff x="1186405" y="1797050"/>
            <a:chExt cx="1289547" cy="863678"/>
          </a:xfrm>
        </p:grpSpPr>
        <p:sp>
          <p:nvSpPr>
            <p:cNvPr id="122" name="矩形标注 121"/>
            <p:cNvSpPr/>
            <p:nvPr/>
          </p:nvSpPr>
          <p:spPr>
            <a:xfrm>
              <a:off x="1186405" y="1797050"/>
              <a:ext cx="1289547" cy="863678"/>
            </a:xfrm>
            <a:prstGeom prst="wedgeRectCallout">
              <a:avLst>
                <a:gd name="adj1" fmla="val -28240"/>
                <a:gd name="adj2" fmla="val 79084"/>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latin typeface="+mj-ea"/>
                <a:ea typeface="+mj-ea"/>
              </a:endParaRPr>
            </a:p>
          </p:txBody>
        </p:sp>
        <p:sp>
          <p:nvSpPr>
            <p:cNvPr id="123" name="文本框 41"/>
            <p:cNvSpPr txBox="1">
              <a:spLocks noChangeArrowheads="1"/>
            </p:cNvSpPr>
            <p:nvPr/>
          </p:nvSpPr>
          <p:spPr bwMode="auto">
            <a:xfrm>
              <a:off x="1307943" y="2058189"/>
              <a:ext cx="960840" cy="315423"/>
            </a:xfrm>
            <a:prstGeom prst="rect">
              <a:avLst/>
            </a:prstGeom>
            <a:noFill/>
            <a:ln w="9525">
              <a:noFill/>
              <a:miter lim="800000"/>
            </a:ln>
          </p:spPr>
          <p:txBody>
            <a:bodyPr wrap="none">
              <a:spAutoFit/>
            </a:bodyPr>
            <a:lstStyle/>
            <a:p>
              <a:r>
                <a:rPr lang="zh-CN" altLang="en-US" sz="2135" b="1" dirty="0">
                  <a:solidFill>
                    <a:schemeClr val="tx2"/>
                  </a:solidFill>
                  <a:latin typeface="微软雅黑" panose="020B0503020204020204" charset="-122"/>
                  <a:ea typeface="微软雅黑" panose="020B0503020204020204" charset="-122"/>
                </a:rPr>
                <a:t>添加内容</a:t>
              </a:r>
              <a:endParaRPr lang="zh-CN" altLang="en-US" sz="2135" b="1" dirty="0">
                <a:solidFill>
                  <a:schemeClr val="tx2"/>
                </a:solidFill>
                <a:latin typeface="微软雅黑" panose="020B0503020204020204" charset="-122"/>
                <a:ea typeface="微软雅黑" panose="020B0503020204020204" charset="-122"/>
              </a:endParaRPr>
            </a:p>
          </p:txBody>
        </p:sp>
      </p:grpSp>
      <p:grpSp>
        <p:nvGrpSpPr>
          <p:cNvPr id="124" name="组合 123"/>
          <p:cNvGrpSpPr/>
          <p:nvPr/>
        </p:nvGrpSpPr>
        <p:grpSpPr>
          <a:xfrm>
            <a:off x="8880019" y="2202547"/>
            <a:ext cx="1719396" cy="1151571"/>
            <a:chOff x="1186405" y="1797050"/>
            <a:chExt cx="1289547" cy="863678"/>
          </a:xfrm>
        </p:grpSpPr>
        <p:sp>
          <p:nvSpPr>
            <p:cNvPr id="125" name="矩形标注 124"/>
            <p:cNvSpPr/>
            <p:nvPr/>
          </p:nvSpPr>
          <p:spPr>
            <a:xfrm>
              <a:off x="1186405" y="1797050"/>
              <a:ext cx="1289547" cy="863678"/>
            </a:xfrm>
            <a:prstGeom prst="wedgeRectCallout">
              <a:avLst>
                <a:gd name="adj1" fmla="val -28240"/>
                <a:gd name="adj2" fmla="val 79084"/>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latin typeface="+mj-ea"/>
                <a:ea typeface="+mj-ea"/>
              </a:endParaRPr>
            </a:p>
          </p:txBody>
        </p:sp>
        <p:sp>
          <p:nvSpPr>
            <p:cNvPr id="126" name="文本框 41"/>
            <p:cNvSpPr txBox="1">
              <a:spLocks noChangeArrowheads="1"/>
            </p:cNvSpPr>
            <p:nvPr/>
          </p:nvSpPr>
          <p:spPr bwMode="auto">
            <a:xfrm>
              <a:off x="1307943" y="2058189"/>
              <a:ext cx="960840" cy="315423"/>
            </a:xfrm>
            <a:prstGeom prst="rect">
              <a:avLst/>
            </a:prstGeom>
            <a:noFill/>
            <a:ln w="9525">
              <a:noFill/>
              <a:miter lim="800000"/>
            </a:ln>
          </p:spPr>
          <p:txBody>
            <a:bodyPr wrap="none">
              <a:spAutoFit/>
            </a:bodyPr>
            <a:lstStyle/>
            <a:p>
              <a:r>
                <a:rPr lang="zh-CN" altLang="en-US" sz="2135" b="1" dirty="0">
                  <a:solidFill>
                    <a:schemeClr val="bg2"/>
                  </a:solidFill>
                  <a:latin typeface="微软雅黑" panose="020B0503020204020204" charset="-122"/>
                  <a:ea typeface="微软雅黑" panose="020B0503020204020204" charset="-122"/>
                </a:rPr>
                <a:t>添加内容</a:t>
              </a:r>
              <a:endParaRPr lang="zh-CN" altLang="en-US" sz="2135" b="1" dirty="0">
                <a:solidFill>
                  <a:schemeClr val="bg2"/>
                </a:solidFill>
                <a:latin typeface="微软雅黑" panose="020B0503020204020204" charset="-122"/>
                <a:ea typeface="微软雅黑" panose="020B0503020204020204" charset="-122"/>
              </a:endParaRPr>
            </a:p>
          </p:txBody>
        </p:sp>
      </p:grpSp>
      <p:grpSp>
        <p:nvGrpSpPr>
          <p:cNvPr id="127" name="组合 126"/>
          <p:cNvGrpSpPr/>
          <p:nvPr/>
        </p:nvGrpSpPr>
        <p:grpSpPr>
          <a:xfrm>
            <a:off x="3373817" y="4323719"/>
            <a:ext cx="2238580" cy="836585"/>
            <a:chOff x="4625182" y="1242834"/>
            <a:chExt cx="2678648" cy="1001043"/>
          </a:xfrm>
        </p:grpSpPr>
        <p:sp>
          <p:nvSpPr>
            <p:cNvPr id="128" name="文本框 65"/>
            <p:cNvSpPr txBox="1">
              <a:spLocks noChangeArrowheads="1"/>
            </p:cNvSpPr>
            <p:nvPr/>
          </p:nvSpPr>
          <p:spPr bwMode="auto">
            <a:xfrm>
              <a:off x="4625182" y="1642507"/>
              <a:ext cx="2678648" cy="601370"/>
            </a:xfrm>
            <a:prstGeom prst="rect">
              <a:avLst/>
            </a:prstGeom>
            <a:noFill/>
            <a:ln w="9525">
              <a:noFill/>
              <a:miter lim="800000"/>
            </a:ln>
          </p:spPr>
          <p:txBody>
            <a:bodyPr wrap="square">
              <a:spAutoFit/>
            </a:bodyPr>
            <a:lstStyle/>
            <a:p>
              <a:r>
                <a:rPr lang="zh-CN" altLang="en-US" sz="1335" dirty="0">
                  <a:solidFill>
                    <a:schemeClr val="bg1"/>
                  </a:solidFill>
                  <a:latin typeface="+mj-ea"/>
                </a:rPr>
                <a:t>单击此处添加文本单击此处添加文本单击此处添加</a:t>
              </a:r>
              <a:endParaRPr lang="zh-CN" altLang="en-US" sz="1335" dirty="0">
                <a:solidFill>
                  <a:schemeClr val="bg1"/>
                </a:solidFill>
                <a:latin typeface="微软雅黑" panose="020B0503020204020204" charset="-122"/>
                <a:ea typeface="微软雅黑" panose="020B0503020204020204" charset="-122"/>
              </a:endParaRPr>
            </a:p>
          </p:txBody>
        </p:sp>
        <p:sp>
          <p:nvSpPr>
            <p:cNvPr id="129" name="文本框 66"/>
            <p:cNvSpPr txBox="1">
              <a:spLocks noChangeArrowheads="1"/>
            </p:cNvSpPr>
            <p:nvPr/>
          </p:nvSpPr>
          <p:spPr bwMode="auto">
            <a:xfrm>
              <a:off x="5165894" y="1242834"/>
              <a:ext cx="1567493" cy="380633"/>
            </a:xfrm>
            <a:prstGeom prst="rect">
              <a:avLst/>
            </a:prstGeom>
            <a:noFill/>
            <a:ln w="9525">
              <a:noFill/>
              <a:miter lim="800000"/>
            </a:ln>
          </p:spPr>
          <p:txBody>
            <a:bodyPr wrap="none">
              <a:spAutoFit/>
            </a:bodyPr>
            <a:lstStyle/>
            <a:p>
              <a:r>
                <a:rPr lang="zh-CN" altLang="en-US" sz="1465" b="1" dirty="0">
                  <a:solidFill>
                    <a:schemeClr val="bg1"/>
                  </a:solidFill>
                  <a:latin typeface="微软雅黑" panose="020B0503020204020204" charset="-122"/>
                  <a:ea typeface="微软雅黑" panose="020B0503020204020204" charset="-122"/>
                </a:rPr>
                <a:t>点击添加内容</a:t>
              </a:r>
              <a:endParaRPr lang="zh-CN" altLang="en-US" sz="1465" b="1" dirty="0">
                <a:solidFill>
                  <a:schemeClr val="bg1"/>
                </a:solidFill>
                <a:latin typeface="微软雅黑" panose="020B0503020204020204" charset="-122"/>
                <a:ea typeface="微软雅黑" panose="020B0503020204020204" charset="-122"/>
              </a:endParaRPr>
            </a:p>
          </p:txBody>
        </p:sp>
      </p:grpSp>
      <p:grpSp>
        <p:nvGrpSpPr>
          <p:cNvPr id="130" name="组合 129"/>
          <p:cNvGrpSpPr/>
          <p:nvPr/>
        </p:nvGrpSpPr>
        <p:grpSpPr>
          <a:xfrm>
            <a:off x="5897067" y="4323719"/>
            <a:ext cx="2238580" cy="836585"/>
            <a:chOff x="4625182" y="1242834"/>
            <a:chExt cx="2678648" cy="1001043"/>
          </a:xfrm>
        </p:grpSpPr>
        <p:sp>
          <p:nvSpPr>
            <p:cNvPr id="131" name="文本框 65"/>
            <p:cNvSpPr txBox="1">
              <a:spLocks noChangeArrowheads="1"/>
            </p:cNvSpPr>
            <p:nvPr/>
          </p:nvSpPr>
          <p:spPr bwMode="auto">
            <a:xfrm>
              <a:off x="4625182" y="1642507"/>
              <a:ext cx="2678648" cy="601370"/>
            </a:xfrm>
            <a:prstGeom prst="rect">
              <a:avLst/>
            </a:prstGeom>
            <a:noFill/>
            <a:ln w="9525">
              <a:noFill/>
              <a:miter lim="800000"/>
            </a:ln>
          </p:spPr>
          <p:txBody>
            <a:bodyPr wrap="square">
              <a:spAutoFit/>
            </a:bodyPr>
            <a:lstStyle/>
            <a:p>
              <a:r>
                <a:rPr lang="zh-CN" altLang="en-US" sz="1335" dirty="0">
                  <a:solidFill>
                    <a:schemeClr val="bg1"/>
                  </a:solidFill>
                  <a:latin typeface="+mj-ea"/>
                </a:rPr>
                <a:t>单击此处添加文本单击此处添加文本单击此处添加</a:t>
              </a:r>
              <a:endParaRPr lang="zh-CN" altLang="en-US" sz="1335" dirty="0">
                <a:solidFill>
                  <a:schemeClr val="bg1"/>
                </a:solidFill>
                <a:latin typeface="微软雅黑" panose="020B0503020204020204" charset="-122"/>
                <a:ea typeface="微软雅黑" panose="020B0503020204020204" charset="-122"/>
              </a:endParaRPr>
            </a:p>
          </p:txBody>
        </p:sp>
        <p:sp>
          <p:nvSpPr>
            <p:cNvPr id="132" name="文本框 66"/>
            <p:cNvSpPr txBox="1">
              <a:spLocks noChangeArrowheads="1"/>
            </p:cNvSpPr>
            <p:nvPr/>
          </p:nvSpPr>
          <p:spPr bwMode="auto">
            <a:xfrm>
              <a:off x="5165894" y="1242834"/>
              <a:ext cx="1567493" cy="380633"/>
            </a:xfrm>
            <a:prstGeom prst="rect">
              <a:avLst/>
            </a:prstGeom>
            <a:noFill/>
            <a:ln w="9525">
              <a:noFill/>
              <a:miter lim="800000"/>
            </a:ln>
          </p:spPr>
          <p:txBody>
            <a:bodyPr wrap="none">
              <a:spAutoFit/>
            </a:bodyPr>
            <a:lstStyle/>
            <a:p>
              <a:r>
                <a:rPr lang="zh-CN" altLang="en-US" sz="1465" b="1" dirty="0">
                  <a:solidFill>
                    <a:schemeClr val="bg1"/>
                  </a:solidFill>
                  <a:latin typeface="微软雅黑" panose="020B0503020204020204" charset="-122"/>
                  <a:ea typeface="微软雅黑" panose="020B0503020204020204" charset="-122"/>
                </a:rPr>
                <a:t>点击添加内容</a:t>
              </a:r>
              <a:endParaRPr lang="zh-CN" altLang="en-US" sz="1465" b="1" dirty="0">
                <a:solidFill>
                  <a:schemeClr val="bg1"/>
                </a:solidFill>
                <a:latin typeface="微软雅黑" panose="020B0503020204020204" charset="-122"/>
                <a:ea typeface="微软雅黑" panose="020B0503020204020204" charset="-122"/>
              </a:endParaRPr>
            </a:p>
          </p:txBody>
        </p:sp>
      </p:grpSp>
      <p:grpSp>
        <p:nvGrpSpPr>
          <p:cNvPr id="133" name="组合 132"/>
          <p:cNvGrpSpPr/>
          <p:nvPr/>
        </p:nvGrpSpPr>
        <p:grpSpPr>
          <a:xfrm>
            <a:off x="8254187" y="4323719"/>
            <a:ext cx="2238580" cy="836585"/>
            <a:chOff x="4625182" y="1242834"/>
            <a:chExt cx="2678648" cy="1001043"/>
          </a:xfrm>
        </p:grpSpPr>
        <p:sp>
          <p:nvSpPr>
            <p:cNvPr id="134" name="文本框 65"/>
            <p:cNvSpPr txBox="1">
              <a:spLocks noChangeArrowheads="1"/>
            </p:cNvSpPr>
            <p:nvPr/>
          </p:nvSpPr>
          <p:spPr bwMode="auto">
            <a:xfrm>
              <a:off x="4625182" y="1642507"/>
              <a:ext cx="2678648" cy="601370"/>
            </a:xfrm>
            <a:prstGeom prst="rect">
              <a:avLst/>
            </a:prstGeom>
            <a:noFill/>
            <a:ln w="9525">
              <a:noFill/>
              <a:miter lim="800000"/>
            </a:ln>
          </p:spPr>
          <p:txBody>
            <a:bodyPr wrap="square">
              <a:spAutoFit/>
            </a:bodyPr>
            <a:lstStyle/>
            <a:p>
              <a:r>
                <a:rPr lang="zh-CN" altLang="en-US" sz="1335" dirty="0">
                  <a:solidFill>
                    <a:schemeClr val="bg1"/>
                  </a:solidFill>
                  <a:latin typeface="+mj-ea"/>
                </a:rPr>
                <a:t>单击此处添加文本单击此处添加文本单击此处添加</a:t>
              </a:r>
              <a:endParaRPr lang="zh-CN" altLang="en-US" sz="1335" dirty="0">
                <a:solidFill>
                  <a:schemeClr val="bg1"/>
                </a:solidFill>
                <a:latin typeface="微软雅黑" panose="020B0503020204020204" charset="-122"/>
                <a:ea typeface="微软雅黑" panose="020B0503020204020204" charset="-122"/>
              </a:endParaRPr>
            </a:p>
          </p:txBody>
        </p:sp>
        <p:sp>
          <p:nvSpPr>
            <p:cNvPr id="135" name="文本框 66"/>
            <p:cNvSpPr txBox="1">
              <a:spLocks noChangeArrowheads="1"/>
            </p:cNvSpPr>
            <p:nvPr/>
          </p:nvSpPr>
          <p:spPr bwMode="auto">
            <a:xfrm>
              <a:off x="5165894" y="1242834"/>
              <a:ext cx="1567493" cy="380633"/>
            </a:xfrm>
            <a:prstGeom prst="rect">
              <a:avLst/>
            </a:prstGeom>
            <a:noFill/>
            <a:ln w="9525">
              <a:noFill/>
              <a:miter lim="800000"/>
            </a:ln>
          </p:spPr>
          <p:txBody>
            <a:bodyPr wrap="none">
              <a:spAutoFit/>
            </a:bodyPr>
            <a:lstStyle/>
            <a:p>
              <a:r>
                <a:rPr lang="zh-CN" altLang="en-US" sz="1465" b="1" dirty="0">
                  <a:solidFill>
                    <a:schemeClr val="bg1"/>
                  </a:solidFill>
                  <a:latin typeface="微软雅黑" panose="020B0503020204020204" charset="-122"/>
                  <a:ea typeface="微软雅黑" panose="020B0503020204020204" charset="-122"/>
                </a:rPr>
                <a:t>点击添加内容</a:t>
              </a:r>
              <a:endParaRPr lang="zh-CN" altLang="en-US" sz="1465" b="1" dirty="0">
                <a:solidFill>
                  <a:schemeClr val="bg1"/>
                </a:solidFill>
                <a:latin typeface="微软雅黑" panose="020B0503020204020204" charset="-122"/>
                <a:ea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76"/>
                                        </p:tgtEl>
                                        <p:attrNameLst>
                                          <p:attrName>style.visibility</p:attrName>
                                        </p:attrNameLst>
                                      </p:cBhvr>
                                      <p:to>
                                        <p:strVal val="visible"/>
                                      </p:to>
                                    </p:set>
                                    <p:anim calcmode="lin" valueType="num">
                                      <p:cBhvr additive="base">
                                        <p:cTn id="13" dur="500" fill="hold"/>
                                        <p:tgtEl>
                                          <p:spTgt spid="76"/>
                                        </p:tgtEl>
                                        <p:attrNameLst>
                                          <p:attrName>ppt_x</p:attrName>
                                        </p:attrNameLst>
                                      </p:cBhvr>
                                      <p:tavLst>
                                        <p:tav tm="0">
                                          <p:val>
                                            <p:strVal val="0-#ppt_w/2"/>
                                          </p:val>
                                        </p:tav>
                                        <p:tav tm="100000">
                                          <p:val>
                                            <p:strVal val="#ppt_x"/>
                                          </p:val>
                                        </p:tav>
                                      </p:tavLst>
                                    </p:anim>
                                    <p:anim calcmode="lin" valueType="num">
                                      <p:cBhvr additive="base">
                                        <p:cTn id="14" dur="500" fill="hold"/>
                                        <p:tgtEl>
                                          <p:spTgt spid="76"/>
                                        </p:tgtEl>
                                        <p:attrNameLst>
                                          <p:attrName>ppt_y</p:attrName>
                                        </p:attrNameLst>
                                      </p:cBhvr>
                                      <p:tavLst>
                                        <p:tav tm="0">
                                          <p:val>
                                            <p:strVal val="#ppt_y"/>
                                          </p:val>
                                        </p:tav>
                                        <p:tav tm="100000">
                                          <p:val>
                                            <p:strVal val="#ppt_y"/>
                                          </p:val>
                                        </p:tav>
                                      </p:tavLst>
                                    </p:anim>
                                  </p:childTnLst>
                                </p:cTn>
                              </p:par>
                            </p:childTnLst>
                          </p:cTn>
                        </p:par>
                        <p:par>
                          <p:cTn id="15" fill="hold">
                            <p:stCondLst>
                              <p:cond delay="500"/>
                            </p:stCondLst>
                            <p:childTnLst>
                              <p:par>
                                <p:cTn id="16" presetID="42" presetClass="entr" presetSubtype="0"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anim calcmode="lin" valueType="num">
                                      <p:cBhvr>
                                        <p:cTn id="19" dur="500" fill="hold"/>
                                        <p:tgtEl>
                                          <p:spTgt spid="5"/>
                                        </p:tgtEl>
                                        <p:attrNameLst>
                                          <p:attrName>ppt_x</p:attrName>
                                        </p:attrNameLst>
                                      </p:cBhvr>
                                      <p:tavLst>
                                        <p:tav tm="0">
                                          <p:val>
                                            <p:strVal val="#ppt_x"/>
                                          </p:val>
                                        </p:tav>
                                        <p:tav tm="100000">
                                          <p:val>
                                            <p:strVal val="#ppt_x"/>
                                          </p:val>
                                        </p:tav>
                                      </p:tavLst>
                                    </p:anim>
                                    <p:anim calcmode="lin" valueType="num">
                                      <p:cBhvr>
                                        <p:cTn id="20" dur="500" fill="hold"/>
                                        <p:tgtEl>
                                          <p:spTgt spid="5"/>
                                        </p:tgtEl>
                                        <p:attrNameLst>
                                          <p:attrName>ppt_y</p:attrName>
                                        </p:attrNameLst>
                                      </p:cBhvr>
                                      <p:tavLst>
                                        <p:tav tm="0">
                                          <p:val>
                                            <p:strVal val="#ppt_y+.1"/>
                                          </p:val>
                                        </p:tav>
                                        <p:tav tm="100000">
                                          <p:val>
                                            <p:strVal val="#ppt_y"/>
                                          </p:val>
                                        </p:tav>
                                      </p:tavLst>
                                    </p:anim>
                                  </p:childTnLst>
                                </p:cTn>
                              </p:par>
                            </p:childTnLst>
                          </p:cTn>
                        </p:par>
                        <p:par>
                          <p:cTn id="21" fill="hold">
                            <p:stCondLst>
                              <p:cond delay="1000"/>
                            </p:stCondLst>
                            <p:childTnLst>
                              <p:par>
                                <p:cTn id="22" presetID="42" presetClass="entr" presetSubtype="0" fill="hold" nodeType="afterEffect">
                                  <p:stCondLst>
                                    <p:cond delay="0"/>
                                  </p:stCondLst>
                                  <p:childTnLst>
                                    <p:set>
                                      <p:cBhvr>
                                        <p:cTn id="23" dur="1" fill="hold">
                                          <p:stCondLst>
                                            <p:cond delay="0"/>
                                          </p:stCondLst>
                                        </p:cTn>
                                        <p:tgtEl>
                                          <p:spTgt spid="118"/>
                                        </p:tgtEl>
                                        <p:attrNameLst>
                                          <p:attrName>style.visibility</p:attrName>
                                        </p:attrNameLst>
                                      </p:cBhvr>
                                      <p:to>
                                        <p:strVal val="visible"/>
                                      </p:to>
                                    </p:set>
                                    <p:animEffect transition="in" filter="fade">
                                      <p:cBhvr>
                                        <p:cTn id="24" dur="500"/>
                                        <p:tgtEl>
                                          <p:spTgt spid="118"/>
                                        </p:tgtEl>
                                      </p:cBhvr>
                                    </p:animEffect>
                                    <p:anim calcmode="lin" valueType="num">
                                      <p:cBhvr>
                                        <p:cTn id="25" dur="500" fill="hold"/>
                                        <p:tgtEl>
                                          <p:spTgt spid="118"/>
                                        </p:tgtEl>
                                        <p:attrNameLst>
                                          <p:attrName>ppt_x</p:attrName>
                                        </p:attrNameLst>
                                      </p:cBhvr>
                                      <p:tavLst>
                                        <p:tav tm="0">
                                          <p:val>
                                            <p:strVal val="#ppt_x"/>
                                          </p:val>
                                        </p:tav>
                                        <p:tav tm="100000">
                                          <p:val>
                                            <p:strVal val="#ppt_x"/>
                                          </p:val>
                                        </p:tav>
                                      </p:tavLst>
                                    </p:anim>
                                    <p:anim calcmode="lin" valueType="num">
                                      <p:cBhvr>
                                        <p:cTn id="26" dur="500" fill="hold"/>
                                        <p:tgtEl>
                                          <p:spTgt spid="118"/>
                                        </p:tgtEl>
                                        <p:attrNameLst>
                                          <p:attrName>ppt_y</p:attrName>
                                        </p:attrNameLst>
                                      </p:cBhvr>
                                      <p:tavLst>
                                        <p:tav tm="0">
                                          <p:val>
                                            <p:strVal val="#ppt_y+.1"/>
                                          </p:val>
                                        </p:tav>
                                        <p:tav tm="100000">
                                          <p:val>
                                            <p:strVal val="#ppt_y"/>
                                          </p:val>
                                        </p:tav>
                                      </p:tavLst>
                                    </p:anim>
                                  </p:childTnLst>
                                </p:cTn>
                              </p:par>
                            </p:childTnLst>
                          </p:cTn>
                        </p:par>
                        <p:par>
                          <p:cTn id="27" fill="hold">
                            <p:stCondLst>
                              <p:cond delay="1500"/>
                            </p:stCondLst>
                            <p:childTnLst>
                              <p:par>
                                <p:cTn id="28" presetID="42" presetClass="entr" presetSubtype="0" fill="hold" nodeType="afterEffect">
                                  <p:stCondLst>
                                    <p:cond delay="0"/>
                                  </p:stCondLst>
                                  <p:childTnLst>
                                    <p:set>
                                      <p:cBhvr>
                                        <p:cTn id="29" dur="1" fill="hold">
                                          <p:stCondLst>
                                            <p:cond delay="0"/>
                                          </p:stCondLst>
                                        </p:cTn>
                                        <p:tgtEl>
                                          <p:spTgt spid="121"/>
                                        </p:tgtEl>
                                        <p:attrNameLst>
                                          <p:attrName>style.visibility</p:attrName>
                                        </p:attrNameLst>
                                      </p:cBhvr>
                                      <p:to>
                                        <p:strVal val="visible"/>
                                      </p:to>
                                    </p:set>
                                    <p:animEffect transition="in" filter="fade">
                                      <p:cBhvr>
                                        <p:cTn id="30" dur="500"/>
                                        <p:tgtEl>
                                          <p:spTgt spid="121"/>
                                        </p:tgtEl>
                                      </p:cBhvr>
                                    </p:animEffect>
                                    <p:anim calcmode="lin" valueType="num">
                                      <p:cBhvr>
                                        <p:cTn id="31" dur="500" fill="hold"/>
                                        <p:tgtEl>
                                          <p:spTgt spid="121"/>
                                        </p:tgtEl>
                                        <p:attrNameLst>
                                          <p:attrName>ppt_x</p:attrName>
                                        </p:attrNameLst>
                                      </p:cBhvr>
                                      <p:tavLst>
                                        <p:tav tm="0">
                                          <p:val>
                                            <p:strVal val="#ppt_x"/>
                                          </p:val>
                                        </p:tav>
                                        <p:tav tm="100000">
                                          <p:val>
                                            <p:strVal val="#ppt_x"/>
                                          </p:val>
                                        </p:tav>
                                      </p:tavLst>
                                    </p:anim>
                                    <p:anim calcmode="lin" valueType="num">
                                      <p:cBhvr>
                                        <p:cTn id="32" dur="500" fill="hold"/>
                                        <p:tgtEl>
                                          <p:spTgt spid="121"/>
                                        </p:tgtEl>
                                        <p:attrNameLst>
                                          <p:attrName>ppt_y</p:attrName>
                                        </p:attrNameLst>
                                      </p:cBhvr>
                                      <p:tavLst>
                                        <p:tav tm="0">
                                          <p:val>
                                            <p:strVal val="#ppt_y+.1"/>
                                          </p:val>
                                        </p:tav>
                                        <p:tav tm="100000">
                                          <p:val>
                                            <p:strVal val="#ppt_y"/>
                                          </p:val>
                                        </p:tav>
                                      </p:tavLst>
                                    </p:anim>
                                  </p:childTnLst>
                                </p:cTn>
                              </p:par>
                            </p:childTnLst>
                          </p:cTn>
                        </p:par>
                        <p:par>
                          <p:cTn id="33" fill="hold">
                            <p:stCondLst>
                              <p:cond delay="2000"/>
                            </p:stCondLst>
                            <p:childTnLst>
                              <p:par>
                                <p:cTn id="34" presetID="42" presetClass="entr" presetSubtype="0" fill="hold" nodeType="afterEffect">
                                  <p:stCondLst>
                                    <p:cond delay="0"/>
                                  </p:stCondLst>
                                  <p:childTnLst>
                                    <p:set>
                                      <p:cBhvr>
                                        <p:cTn id="35" dur="1" fill="hold">
                                          <p:stCondLst>
                                            <p:cond delay="0"/>
                                          </p:stCondLst>
                                        </p:cTn>
                                        <p:tgtEl>
                                          <p:spTgt spid="124"/>
                                        </p:tgtEl>
                                        <p:attrNameLst>
                                          <p:attrName>style.visibility</p:attrName>
                                        </p:attrNameLst>
                                      </p:cBhvr>
                                      <p:to>
                                        <p:strVal val="visible"/>
                                      </p:to>
                                    </p:set>
                                    <p:animEffect transition="in" filter="fade">
                                      <p:cBhvr>
                                        <p:cTn id="36" dur="500"/>
                                        <p:tgtEl>
                                          <p:spTgt spid="124"/>
                                        </p:tgtEl>
                                      </p:cBhvr>
                                    </p:animEffect>
                                    <p:anim calcmode="lin" valueType="num">
                                      <p:cBhvr>
                                        <p:cTn id="37" dur="500" fill="hold"/>
                                        <p:tgtEl>
                                          <p:spTgt spid="124"/>
                                        </p:tgtEl>
                                        <p:attrNameLst>
                                          <p:attrName>ppt_x</p:attrName>
                                        </p:attrNameLst>
                                      </p:cBhvr>
                                      <p:tavLst>
                                        <p:tav tm="0">
                                          <p:val>
                                            <p:strVal val="#ppt_x"/>
                                          </p:val>
                                        </p:tav>
                                        <p:tav tm="100000">
                                          <p:val>
                                            <p:strVal val="#ppt_x"/>
                                          </p:val>
                                        </p:tav>
                                      </p:tavLst>
                                    </p:anim>
                                    <p:anim calcmode="lin" valueType="num">
                                      <p:cBhvr>
                                        <p:cTn id="38" dur="500" fill="hold"/>
                                        <p:tgtEl>
                                          <p:spTgt spid="124"/>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78"/>
                                        </p:tgtEl>
                                        <p:attrNameLst>
                                          <p:attrName>style.visibility</p:attrName>
                                        </p:attrNameLst>
                                      </p:cBhvr>
                                      <p:to>
                                        <p:strVal val="visible"/>
                                      </p:to>
                                    </p:set>
                                    <p:animEffect transition="in" filter="fade">
                                      <p:cBhvr>
                                        <p:cTn id="43" dur="500"/>
                                        <p:tgtEl>
                                          <p:spTgt spid="78"/>
                                        </p:tgtEl>
                                      </p:cBhvr>
                                    </p:animEffect>
                                    <p:anim calcmode="lin" valueType="num">
                                      <p:cBhvr>
                                        <p:cTn id="44" dur="500" fill="hold"/>
                                        <p:tgtEl>
                                          <p:spTgt spid="78"/>
                                        </p:tgtEl>
                                        <p:attrNameLst>
                                          <p:attrName>ppt_x</p:attrName>
                                        </p:attrNameLst>
                                      </p:cBhvr>
                                      <p:tavLst>
                                        <p:tav tm="0">
                                          <p:val>
                                            <p:strVal val="#ppt_x"/>
                                          </p:val>
                                        </p:tav>
                                        <p:tav tm="100000">
                                          <p:val>
                                            <p:strVal val="#ppt_x"/>
                                          </p:val>
                                        </p:tav>
                                      </p:tavLst>
                                    </p:anim>
                                    <p:anim calcmode="lin" valueType="num">
                                      <p:cBhvr>
                                        <p:cTn id="45" dur="500" fill="hold"/>
                                        <p:tgtEl>
                                          <p:spTgt spid="78"/>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79"/>
                                        </p:tgtEl>
                                        <p:attrNameLst>
                                          <p:attrName>style.visibility</p:attrName>
                                        </p:attrNameLst>
                                      </p:cBhvr>
                                      <p:to>
                                        <p:strVal val="visible"/>
                                      </p:to>
                                    </p:set>
                                    <p:animEffect transition="in" filter="fade">
                                      <p:cBhvr>
                                        <p:cTn id="48" dur="500"/>
                                        <p:tgtEl>
                                          <p:spTgt spid="79"/>
                                        </p:tgtEl>
                                      </p:cBhvr>
                                    </p:animEffect>
                                    <p:anim calcmode="lin" valueType="num">
                                      <p:cBhvr>
                                        <p:cTn id="49" dur="500" fill="hold"/>
                                        <p:tgtEl>
                                          <p:spTgt spid="79"/>
                                        </p:tgtEl>
                                        <p:attrNameLst>
                                          <p:attrName>ppt_x</p:attrName>
                                        </p:attrNameLst>
                                      </p:cBhvr>
                                      <p:tavLst>
                                        <p:tav tm="0">
                                          <p:val>
                                            <p:strVal val="#ppt_x"/>
                                          </p:val>
                                        </p:tav>
                                        <p:tav tm="100000">
                                          <p:val>
                                            <p:strVal val="#ppt_x"/>
                                          </p:val>
                                        </p:tav>
                                      </p:tavLst>
                                    </p:anim>
                                    <p:anim calcmode="lin" valueType="num">
                                      <p:cBhvr>
                                        <p:cTn id="50" dur="500" fill="hold"/>
                                        <p:tgtEl>
                                          <p:spTgt spid="79"/>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80"/>
                                        </p:tgtEl>
                                        <p:attrNameLst>
                                          <p:attrName>style.visibility</p:attrName>
                                        </p:attrNameLst>
                                      </p:cBhvr>
                                      <p:to>
                                        <p:strVal val="visible"/>
                                      </p:to>
                                    </p:set>
                                    <p:animEffect transition="in" filter="fade">
                                      <p:cBhvr>
                                        <p:cTn id="53" dur="500"/>
                                        <p:tgtEl>
                                          <p:spTgt spid="80"/>
                                        </p:tgtEl>
                                      </p:cBhvr>
                                    </p:animEffect>
                                    <p:anim calcmode="lin" valueType="num">
                                      <p:cBhvr>
                                        <p:cTn id="54" dur="500" fill="hold"/>
                                        <p:tgtEl>
                                          <p:spTgt spid="80"/>
                                        </p:tgtEl>
                                        <p:attrNameLst>
                                          <p:attrName>ppt_x</p:attrName>
                                        </p:attrNameLst>
                                      </p:cBhvr>
                                      <p:tavLst>
                                        <p:tav tm="0">
                                          <p:val>
                                            <p:strVal val="#ppt_x"/>
                                          </p:val>
                                        </p:tav>
                                        <p:tav tm="100000">
                                          <p:val>
                                            <p:strVal val="#ppt_x"/>
                                          </p:val>
                                        </p:tav>
                                      </p:tavLst>
                                    </p:anim>
                                    <p:anim calcmode="lin" valueType="num">
                                      <p:cBhvr>
                                        <p:cTn id="55" dur="500" fill="hold"/>
                                        <p:tgtEl>
                                          <p:spTgt spid="80"/>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81"/>
                                        </p:tgtEl>
                                        <p:attrNameLst>
                                          <p:attrName>style.visibility</p:attrName>
                                        </p:attrNameLst>
                                      </p:cBhvr>
                                      <p:to>
                                        <p:strVal val="visible"/>
                                      </p:to>
                                    </p:set>
                                    <p:animEffect transition="in" filter="fade">
                                      <p:cBhvr>
                                        <p:cTn id="58" dur="500"/>
                                        <p:tgtEl>
                                          <p:spTgt spid="81"/>
                                        </p:tgtEl>
                                      </p:cBhvr>
                                    </p:animEffect>
                                    <p:anim calcmode="lin" valueType="num">
                                      <p:cBhvr>
                                        <p:cTn id="59" dur="500" fill="hold"/>
                                        <p:tgtEl>
                                          <p:spTgt spid="81"/>
                                        </p:tgtEl>
                                        <p:attrNameLst>
                                          <p:attrName>ppt_x</p:attrName>
                                        </p:attrNameLst>
                                      </p:cBhvr>
                                      <p:tavLst>
                                        <p:tav tm="0">
                                          <p:val>
                                            <p:strVal val="#ppt_x"/>
                                          </p:val>
                                        </p:tav>
                                        <p:tav tm="100000">
                                          <p:val>
                                            <p:strVal val="#ppt_x"/>
                                          </p:val>
                                        </p:tav>
                                      </p:tavLst>
                                    </p:anim>
                                    <p:anim calcmode="lin" valueType="num">
                                      <p:cBhvr>
                                        <p:cTn id="60" dur="500" fill="hold"/>
                                        <p:tgtEl>
                                          <p:spTgt spid="81"/>
                                        </p:tgtEl>
                                        <p:attrNameLst>
                                          <p:attrName>ppt_y</p:attrName>
                                        </p:attrNameLst>
                                      </p:cBhvr>
                                      <p:tavLst>
                                        <p:tav tm="0">
                                          <p:val>
                                            <p:strVal val="#ppt_y+.1"/>
                                          </p:val>
                                        </p:tav>
                                        <p:tav tm="100000">
                                          <p:val>
                                            <p:strVal val="#ppt_y"/>
                                          </p:val>
                                        </p:tav>
                                      </p:tavLst>
                                    </p:anim>
                                  </p:childTnLst>
                                </p:cTn>
                              </p:par>
                              <p:par>
                                <p:cTn id="61" presetID="47" presetClass="entr" presetSubtype="0" fill="hold" nodeType="withEffect">
                                  <p:stCondLst>
                                    <p:cond delay="0"/>
                                  </p:stCondLst>
                                  <p:childTnLst>
                                    <p:set>
                                      <p:cBhvr>
                                        <p:cTn id="62" dur="1" fill="hold">
                                          <p:stCondLst>
                                            <p:cond delay="0"/>
                                          </p:stCondLst>
                                        </p:cTn>
                                        <p:tgtEl>
                                          <p:spTgt spid="85"/>
                                        </p:tgtEl>
                                        <p:attrNameLst>
                                          <p:attrName>style.visibility</p:attrName>
                                        </p:attrNameLst>
                                      </p:cBhvr>
                                      <p:to>
                                        <p:strVal val="visible"/>
                                      </p:to>
                                    </p:set>
                                    <p:animEffect transition="in" filter="fade">
                                      <p:cBhvr>
                                        <p:cTn id="63" dur="500"/>
                                        <p:tgtEl>
                                          <p:spTgt spid="85"/>
                                        </p:tgtEl>
                                      </p:cBhvr>
                                    </p:animEffect>
                                    <p:anim calcmode="lin" valueType="num">
                                      <p:cBhvr>
                                        <p:cTn id="64" dur="500" fill="hold"/>
                                        <p:tgtEl>
                                          <p:spTgt spid="85"/>
                                        </p:tgtEl>
                                        <p:attrNameLst>
                                          <p:attrName>ppt_x</p:attrName>
                                        </p:attrNameLst>
                                      </p:cBhvr>
                                      <p:tavLst>
                                        <p:tav tm="0">
                                          <p:val>
                                            <p:strVal val="#ppt_x"/>
                                          </p:val>
                                        </p:tav>
                                        <p:tav tm="100000">
                                          <p:val>
                                            <p:strVal val="#ppt_x"/>
                                          </p:val>
                                        </p:tav>
                                      </p:tavLst>
                                    </p:anim>
                                    <p:anim calcmode="lin" valueType="num">
                                      <p:cBhvr>
                                        <p:cTn id="65" dur="500" fill="hold"/>
                                        <p:tgtEl>
                                          <p:spTgt spid="85"/>
                                        </p:tgtEl>
                                        <p:attrNameLst>
                                          <p:attrName>ppt_y</p:attrName>
                                        </p:attrNameLst>
                                      </p:cBhvr>
                                      <p:tavLst>
                                        <p:tav tm="0">
                                          <p:val>
                                            <p:strVal val="#ppt_y-.1"/>
                                          </p:val>
                                        </p:tav>
                                        <p:tav tm="100000">
                                          <p:val>
                                            <p:strVal val="#ppt_y"/>
                                          </p:val>
                                        </p:tav>
                                      </p:tavLst>
                                    </p:anim>
                                  </p:childTnLst>
                                </p:cTn>
                              </p:par>
                              <p:par>
                                <p:cTn id="66" presetID="47" presetClass="entr" presetSubtype="0" fill="hold" nodeType="withEffect">
                                  <p:stCondLst>
                                    <p:cond delay="0"/>
                                  </p:stCondLst>
                                  <p:childTnLst>
                                    <p:set>
                                      <p:cBhvr>
                                        <p:cTn id="67" dur="1" fill="hold">
                                          <p:stCondLst>
                                            <p:cond delay="0"/>
                                          </p:stCondLst>
                                        </p:cTn>
                                        <p:tgtEl>
                                          <p:spTgt spid="127"/>
                                        </p:tgtEl>
                                        <p:attrNameLst>
                                          <p:attrName>style.visibility</p:attrName>
                                        </p:attrNameLst>
                                      </p:cBhvr>
                                      <p:to>
                                        <p:strVal val="visible"/>
                                      </p:to>
                                    </p:set>
                                    <p:animEffect transition="in" filter="fade">
                                      <p:cBhvr>
                                        <p:cTn id="68" dur="500"/>
                                        <p:tgtEl>
                                          <p:spTgt spid="127"/>
                                        </p:tgtEl>
                                      </p:cBhvr>
                                    </p:animEffect>
                                    <p:anim calcmode="lin" valueType="num">
                                      <p:cBhvr>
                                        <p:cTn id="69" dur="500" fill="hold"/>
                                        <p:tgtEl>
                                          <p:spTgt spid="127"/>
                                        </p:tgtEl>
                                        <p:attrNameLst>
                                          <p:attrName>ppt_x</p:attrName>
                                        </p:attrNameLst>
                                      </p:cBhvr>
                                      <p:tavLst>
                                        <p:tav tm="0">
                                          <p:val>
                                            <p:strVal val="#ppt_x"/>
                                          </p:val>
                                        </p:tav>
                                        <p:tav tm="100000">
                                          <p:val>
                                            <p:strVal val="#ppt_x"/>
                                          </p:val>
                                        </p:tav>
                                      </p:tavLst>
                                    </p:anim>
                                    <p:anim calcmode="lin" valueType="num">
                                      <p:cBhvr>
                                        <p:cTn id="70" dur="500" fill="hold"/>
                                        <p:tgtEl>
                                          <p:spTgt spid="127"/>
                                        </p:tgtEl>
                                        <p:attrNameLst>
                                          <p:attrName>ppt_y</p:attrName>
                                        </p:attrNameLst>
                                      </p:cBhvr>
                                      <p:tavLst>
                                        <p:tav tm="0">
                                          <p:val>
                                            <p:strVal val="#ppt_y-.1"/>
                                          </p:val>
                                        </p:tav>
                                        <p:tav tm="100000">
                                          <p:val>
                                            <p:strVal val="#ppt_y"/>
                                          </p:val>
                                        </p:tav>
                                      </p:tavLst>
                                    </p:anim>
                                  </p:childTnLst>
                                </p:cTn>
                              </p:par>
                              <p:par>
                                <p:cTn id="71" presetID="47" presetClass="entr" presetSubtype="0" fill="hold" nodeType="withEffect">
                                  <p:stCondLst>
                                    <p:cond delay="0"/>
                                  </p:stCondLst>
                                  <p:childTnLst>
                                    <p:set>
                                      <p:cBhvr>
                                        <p:cTn id="72" dur="1" fill="hold">
                                          <p:stCondLst>
                                            <p:cond delay="0"/>
                                          </p:stCondLst>
                                        </p:cTn>
                                        <p:tgtEl>
                                          <p:spTgt spid="130"/>
                                        </p:tgtEl>
                                        <p:attrNameLst>
                                          <p:attrName>style.visibility</p:attrName>
                                        </p:attrNameLst>
                                      </p:cBhvr>
                                      <p:to>
                                        <p:strVal val="visible"/>
                                      </p:to>
                                    </p:set>
                                    <p:animEffect transition="in" filter="fade">
                                      <p:cBhvr>
                                        <p:cTn id="73" dur="500"/>
                                        <p:tgtEl>
                                          <p:spTgt spid="130"/>
                                        </p:tgtEl>
                                      </p:cBhvr>
                                    </p:animEffect>
                                    <p:anim calcmode="lin" valueType="num">
                                      <p:cBhvr>
                                        <p:cTn id="74" dur="500" fill="hold"/>
                                        <p:tgtEl>
                                          <p:spTgt spid="130"/>
                                        </p:tgtEl>
                                        <p:attrNameLst>
                                          <p:attrName>ppt_x</p:attrName>
                                        </p:attrNameLst>
                                      </p:cBhvr>
                                      <p:tavLst>
                                        <p:tav tm="0">
                                          <p:val>
                                            <p:strVal val="#ppt_x"/>
                                          </p:val>
                                        </p:tav>
                                        <p:tav tm="100000">
                                          <p:val>
                                            <p:strVal val="#ppt_x"/>
                                          </p:val>
                                        </p:tav>
                                      </p:tavLst>
                                    </p:anim>
                                    <p:anim calcmode="lin" valueType="num">
                                      <p:cBhvr>
                                        <p:cTn id="75" dur="500" fill="hold"/>
                                        <p:tgtEl>
                                          <p:spTgt spid="130"/>
                                        </p:tgtEl>
                                        <p:attrNameLst>
                                          <p:attrName>ppt_y</p:attrName>
                                        </p:attrNameLst>
                                      </p:cBhvr>
                                      <p:tavLst>
                                        <p:tav tm="0">
                                          <p:val>
                                            <p:strVal val="#ppt_y-.1"/>
                                          </p:val>
                                        </p:tav>
                                        <p:tav tm="100000">
                                          <p:val>
                                            <p:strVal val="#ppt_y"/>
                                          </p:val>
                                        </p:tav>
                                      </p:tavLst>
                                    </p:anim>
                                  </p:childTnLst>
                                </p:cTn>
                              </p:par>
                              <p:par>
                                <p:cTn id="76" presetID="47" presetClass="entr" presetSubtype="0" fill="hold" nodeType="withEffect">
                                  <p:stCondLst>
                                    <p:cond delay="0"/>
                                  </p:stCondLst>
                                  <p:childTnLst>
                                    <p:set>
                                      <p:cBhvr>
                                        <p:cTn id="77" dur="1" fill="hold">
                                          <p:stCondLst>
                                            <p:cond delay="0"/>
                                          </p:stCondLst>
                                        </p:cTn>
                                        <p:tgtEl>
                                          <p:spTgt spid="133"/>
                                        </p:tgtEl>
                                        <p:attrNameLst>
                                          <p:attrName>style.visibility</p:attrName>
                                        </p:attrNameLst>
                                      </p:cBhvr>
                                      <p:to>
                                        <p:strVal val="visible"/>
                                      </p:to>
                                    </p:set>
                                    <p:animEffect transition="in" filter="fade">
                                      <p:cBhvr>
                                        <p:cTn id="78" dur="500"/>
                                        <p:tgtEl>
                                          <p:spTgt spid="133"/>
                                        </p:tgtEl>
                                      </p:cBhvr>
                                    </p:animEffect>
                                    <p:anim calcmode="lin" valueType="num">
                                      <p:cBhvr>
                                        <p:cTn id="79" dur="500" fill="hold"/>
                                        <p:tgtEl>
                                          <p:spTgt spid="133"/>
                                        </p:tgtEl>
                                        <p:attrNameLst>
                                          <p:attrName>ppt_x</p:attrName>
                                        </p:attrNameLst>
                                      </p:cBhvr>
                                      <p:tavLst>
                                        <p:tav tm="0">
                                          <p:val>
                                            <p:strVal val="#ppt_x"/>
                                          </p:val>
                                        </p:tav>
                                        <p:tav tm="100000">
                                          <p:val>
                                            <p:strVal val="#ppt_x"/>
                                          </p:val>
                                        </p:tav>
                                      </p:tavLst>
                                    </p:anim>
                                    <p:anim calcmode="lin" valueType="num">
                                      <p:cBhvr>
                                        <p:cTn id="80" dur="500" fill="hold"/>
                                        <p:tgtEl>
                                          <p:spTgt spid="1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animBg="1"/>
      <p:bldP spid="78" grpId="0"/>
      <p:bldP spid="79" grpId="0"/>
      <p:bldP spid="80" grpId="0"/>
      <p:bldP spid="81"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568443" y="319365"/>
            <a:ext cx="3809921" cy="420564"/>
            <a:chOff x="568442" y="319364"/>
            <a:chExt cx="3809924" cy="420565"/>
          </a:xfrm>
        </p:grpSpPr>
        <p:sp>
          <p:nvSpPr>
            <p:cNvPr id="151" name="文本框 23"/>
            <p:cNvSpPr txBox="1"/>
            <p:nvPr/>
          </p:nvSpPr>
          <p:spPr>
            <a:xfrm>
              <a:off x="665958" y="319364"/>
              <a:ext cx="1909498" cy="420565"/>
            </a:xfrm>
            <a:prstGeom prst="rect">
              <a:avLst/>
            </a:prstGeom>
            <a:noFill/>
          </p:spPr>
          <p:txBody>
            <a:bodyPr wrap="none" rtlCol="0">
              <a:spAutoFit/>
            </a:bodyPr>
            <a:lstStyle/>
            <a:p>
              <a:r>
                <a:rPr lang="zh-CN" altLang="en-US" sz="2135" dirty="0">
                  <a:solidFill>
                    <a:schemeClr val="bg1"/>
                  </a:solidFill>
                  <a:latin typeface="+mj-ea"/>
                  <a:ea typeface="+mj-ea"/>
                </a:rPr>
                <a:t>标题文字内容 </a:t>
              </a:r>
              <a:endParaRPr lang="zh-CN" altLang="en-US" sz="2135" dirty="0">
                <a:solidFill>
                  <a:schemeClr val="bg1"/>
                </a:solidFill>
                <a:latin typeface="+mj-ea"/>
                <a:ea typeface="+mj-ea"/>
              </a:endParaRP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sp>
          <p:nvSpPr>
            <p:cNvPr id="153" name="文本框 23"/>
            <p:cNvSpPr txBox="1"/>
            <p:nvPr/>
          </p:nvSpPr>
          <p:spPr>
            <a:xfrm>
              <a:off x="2306003" y="429775"/>
              <a:ext cx="2072363" cy="297455"/>
            </a:xfrm>
            <a:prstGeom prst="rect">
              <a:avLst/>
            </a:prstGeom>
            <a:noFill/>
          </p:spPr>
          <p:txBody>
            <a:bodyPr wrap="none" rtlCol="0">
              <a:spAutoFit/>
            </a:bodyPr>
            <a:lstStyle/>
            <a:p>
              <a:r>
                <a:rPr lang="en-US" altLang="zh-CN" sz="1335" dirty="0">
                  <a:solidFill>
                    <a:schemeClr val="bg1"/>
                  </a:solidFill>
                  <a:latin typeface="+mj-ea"/>
                  <a:ea typeface="+mj-ea"/>
                </a:rPr>
                <a:t>  Click here to add Title</a:t>
              </a:r>
              <a:endParaRPr lang="zh-CN" altLang="en-US" sz="1335" dirty="0">
                <a:solidFill>
                  <a:schemeClr val="bg1"/>
                </a:solidFill>
                <a:latin typeface="+mj-ea"/>
                <a:ea typeface="+mj-ea"/>
              </a:endParaRPr>
            </a:p>
          </p:txBody>
        </p:sp>
      </p:grpSp>
      <p:sp>
        <p:nvSpPr>
          <p:cNvPr id="158" name="Freeform 913"/>
          <p:cNvSpPr>
            <a:spLocks noEditPoints="1"/>
          </p:cNvSpPr>
          <p:nvPr/>
        </p:nvSpPr>
        <p:spPr bwMode="auto">
          <a:xfrm>
            <a:off x="5537052" y="4009463"/>
            <a:ext cx="867555" cy="744669"/>
          </a:xfrm>
          <a:custGeom>
            <a:avLst/>
            <a:gdLst>
              <a:gd name="T0" fmla="*/ 562282 w 154"/>
              <a:gd name="T1" fmla="*/ 371910 h 144"/>
              <a:gd name="T2" fmla="*/ 621754 w 154"/>
              <a:gd name="T3" fmla="*/ 355740 h 144"/>
              <a:gd name="T4" fmla="*/ 805577 w 154"/>
              <a:gd name="T5" fmla="*/ 32340 h 144"/>
              <a:gd name="T6" fmla="*/ 697446 w 154"/>
              <a:gd name="T7" fmla="*/ 32340 h 144"/>
              <a:gd name="T8" fmla="*/ 643380 w 154"/>
              <a:gd name="T9" fmla="*/ 32340 h 144"/>
              <a:gd name="T10" fmla="*/ 643380 w 154"/>
              <a:gd name="T11" fmla="*/ 0 h 144"/>
              <a:gd name="T12" fmla="*/ 189230 w 154"/>
              <a:gd name="T13" fmla="*/ 0 h 144"/>
              <a:gd name="T14" fmla="*/ 189230 w 154"/>
              <a:gd name="T15" fmla="*/ 32340 h 144"/>
              <a:gd name="T16" fmla="*/ 135164 w 154"/>
              <a:gd name="T17" fmla="*/ 32340 h 144"/>
              <a:gd name="T18" fmla="*/ 27033 w 154"/>
              <a:gd name="T19" fmla="*/ 32340 h 144"/>
              <a:gd name="T20" fmla="*/ 210856 w 154"/>
              <a:gd name="T21" fmla="*/ 355740 h 144"/>
              <a:gd name="T22" fmla="*/ 270328 w 154"/>
              <a:gd name="T23" fmla="*/ 371910 h 144"/>
              <a:gd name="T24" fmla="*/ 383866 w 154"/>
              <a:gd name="T25" fmla="*/ 447371 h 144"/>
              <a:gd name="T26" fmla="*/ 383866 w 154"/>
              <a:gd name="T27" fmla="*/ 679141 h 144"/>
              <a:gd name="T28" fmla="*/ 189230 w 154"/>
              <a:gd name="T29" fmla="*/ 776161 h 144"/>
              <a:gd name="T30" fmla="*/ 643380 w 154"/>
              <a:gd name="T31" fmla="*/ 776161 h 144"/>
              <a:gd name="T32" fmla="*/ 448744 w 154"/>
              <a:gd name="T33" fmla="*/ 679141 h 144"/>
              <a:gd name="T34" fmla="*/ 448744 w 154"/>
              <a:gd name="T35" fmla="*/ 447371 h 144"/>
              <a:gd name="T36" fmla="*/ 562282 w 154"/>
              <a:gd name="T37" fmla="*/ 371910 h 144"/>
              <a:gd name="T38" fmla="*/ 643380 w 154"/>
              <a:gd name="T39" fmla="*/ 140140 h 144"/>
              <a:gd name="T40" fmla="*/ 643380 w 154"/>
              <a:gd name="T41" fmla="*/ 64680 h 144"/>
              <a:gd name="T42" fmla="*/ 697446 w 154"/>
              <a:gd name="T43" fmla="*/ 64680 h 144"/>
              <a:gd name="T44" fmla="*/ 773138 w 154"/>
              <a:gd name="T45" fmla="*/ 64680 h 144"/>
              <a:gd name="T46" fmla="*/ 610941 w 154"/>
              <a:gd name="T47" fmla="*/ 323400 h 144"/>
              <a:gd name="T48" fmla="*/ 589315 w 154"/>
              <a:gd name="T49" fmla="*/ 334180 h 144"/>
              <a:gd name="T50" fmla="*/ 643380 w 154"/>
              <a:gd name="T51" fmla="*/ 140140 h 144"/>
              <a:gd name="T52" fmla="*/ 221669 w 154"/>
              <a:gd name="T53" fmla="*/ 323400 h 144"/>
              <a:gd name="T54" fmla="*/ 59472 w 154"/>
              <a:gd name="T55" fmla="*/ 64680 h 144"/>
              <a:gd name="T56" fmla="*/ 135164 w 154"/>
              <a:gd name="T57" fmla="*/ 64680 h 144"/>
              <a:gd name="T58" fmla="*/ 189230 w 154"/>
              <a:gd name="T59" fmla="*/ 64680 h 144"/>
              <a:gd name="T60" fmla="*/ 189230 w 154"/>
              <a:gd name="T61" fmla="*/ 140140 h 144"/>
              <a:gd name="T62" fmla="*/ 243295 w 154"/>
              <a:gd name="T63" fmla="*/ 334180 h 144"/>
              <a:gd name="T64" fmla="*/ 221669 w 154"/>
              <a:gd name="T65" fmla="*/ 323400 h 144"/>
              <a:gd name="T66" fmla="*/ 416305 w 154"/>
              <a:gd name="T67" fmla="*/ 285670 h 144"/>
              <a:gd name="T68" fmla="*/ 313580 w 154"/>
              <a:gd name="T69" fmla="*/ 355740 h 144"/>
              <a:gd name="T70" fmla="*/ 351426 w 154"/>
              <a:gd name="T71" fmla="*/ 237160 h 144"/>
              <a:gd name="T72" fmla="*/ 254108 w 154"/>
              <a:gd name="T73" fmla="*/ 167090 h 144"/>
              <a:gd name="T74" fmla="*/ 378459 w 154"/>
              <a:gd name="T75" fmla="*/ 161700 h 144"/>
              <a:gd name="T76" fmla="*/ 416305 w 154"/>
              <a:gd name="T77" fmla="*/ 48510 h 144"/>
              <a:gd name="T78" fmla="*/ 454151 w 154"/>
              <a:gd name="T79" fmla="*/ 161700 h 144"/>
              <a:gd name="T80" fmla="*/ 578502 w 154"/>
              <a:gd name="T81" fmla="*/ 167090 h 144"/>
              <a:gd name="T82" fmla="*/ 481184 w 154"/>
              <a:gd name="T83" fmla="*/ 237160 h 144"/>
              <a:gd name="T84" fmla="*/ 519030 w 154"/>
              <a:gd name="T85" fmla="*/ 355740 h 144"/>
              <a:gd name="T86" fmla="*/ 416305 w 154"/>
              <a:gd name="T87" fmla="*/ 285670 h 14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54"/>
              <a:gd name="T133" fmla="*/ 0 h 144"/>
              <a:gd name="T134" fmla="*/ 154 w 154"/>
              <a:gd name="T135" fmla="*/ 144 h 144"/>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54" h="144">
                <a:moveTo>
                  <a:pt x="104" y="69"/>
                </a:moveTo>
                <a:cubicBezTo>
                  <a:pt x="107" y="69"/>
                  <a:pt x="110" y="68"/>
                  <a:pt x="115" y="66"/>
                </a:cubicBezTo>
                <a:cubicBezTo>
                  <a:pt x="154" y="54"/>
                  <a:pt x="149" y="6"/>
                  <a:pt x="149" y="6"/>
                </a:cubicBezTo>
                <a:cubicBezTo>
                  <a:pt x="129" y="6"/>
                  <a:pt x="129" y="6"/>
                  <a:pt x="129" y="6"/>
                </a:cubicBezTo>
                <a:cubicBezTo>
                  <a:pt x="119" y="6"/>
                  <a:pt x="119" y="6"/>
                  <a:pt x="119" y="6"/>
                </a:cubicBezTo>
                <a:cubicBezTo>
                  <a:pt x="119" y="0"/>
                  <a:pt x="119" y="0"/>
                  <a:pt x="119" y="0"/>
                </a:cubicBezTo>
                <a:cubicBezTo>
                  <a:pt x="35" y="0"/>
                  <a:pt x="35" y="0"/>
                  <a:pt x="35" y="0"/>
                </a:cubicBezTo>
                <a:cubicBezTo>
                  <a:pt x="35" y="6"/>
                  <a:pt x="35" y="6"/>
                  <a:pt x="35" y="6"/>
                </a:cubicBezTo>
                <a:cubicBezTo>
                  <a:pt x="25" y="6"/>
                  <a:pt x="25" y="6"/>
                  <a:pt x="25" y="6"/>
                </a:cubicBezTo>
                <a:cubicBezTo>
                  <a:pt x="5" y="6"/>
                  <a:pt x="5" y="6"/>
                  <a:pt x="5" y="6"/>
                </a:cubicBezTo>
                <a:cubicBezTo>
                  <a:pt x="5" y="6"/>
                  <a:pt x="0" y="54"/>
                  <a:pt x="39" y="66"/>
                </a:cubicBezTo>
                <a:cubicBezTo>
                  <a:pt x="43" y="67"/>
                  <a:pt x="47" y="69"/>
                  <a:pt x="50" y="69"/>
                </a:cubicBezTo>
                <a:cubicBezTo>
                  <a:pt x="56" y="76"/>
                  <a:pt x="63" y="82"/>
                  <a:pt x="71" y="83"/>
                </a:cubicBezTo>
                <a:cubicBezTo>
                  <a:pt x="71" y="126"/>
                  <a:pt x="71" y="126"/>
                  <a:pt x="71" y="126"/>
                </a:cubicBezTo>
                <a:cubicBezTo>
                  <a:pt x="51" y="127"/>
                  <a:pt x="35" y="135"/>
                  <a:pt x="35" y="144"/>
                </a:cubicBezTo>
                <a:cubicBezTo>
                  <a:pt x="119" y="144"/>
                  <a:pt x="119" y="144"/>
                  <a:pt x="119" y="144"/>
                </a:cubicBezTo>
                <a:cubicBezTo>
                  <a:pt x="119" y="135"/>
                  <a:pt x="103" y="127"/>
                  <a:pt x="83" y="126"/>
                </a:cubicBezTo>
                <a:cubicBezTo>
                  <a:pt x="83" y="83"/>
                  <a:pt x="83" y="83"/>
                  <a:pt x="83" y="83"/>
                </a:cubicBezTo>
                <a:cubicBezTo>
                  <a:pt x="91" y="82"/>
                  <a:pt x="98" y="77"/>
                  <a:pt x="104" y="69"/>
                </a:cubicBezTo>
                <a:moveTo>
                  <a:pt x="119" y="26"/>
                </a:moveTo>
                <a:cubicBezTo>
                  <a:pt x="119" y="12"/>
                  <a:pt x="119" y="12"/>
                  <a:pt x="119" y="12"/>
                </a:cubicBezTo>
                <a:cubicBezTo>
                  <a:pt x="129" y="12"/>
                  <a:pt x="129" y="12"/>
                  <a:pt x="129" y="12"/>
                </a:cubicBezTo>
                <a:cubicBezTo>
                  <a:pt x="143" y="12"/>
                  <a:pt x="143" y="12"/>
                  <a:pt x="143" y="12"/>
                </a:cubicBezTo>
                <a:cubicBezTo>
                  <a:pt x="143" y="24"/>
                  <a:pt x="140" y="52"/>
                  <a:pt x="113" y="60"/>
                </a:cubicBezTo>
                <a:cubicBezTo>
                  <a:pt x="112" y="61"/>
                  <a:pt x="111" y="61"/>
                  <a:pt x="109" y="62"/>
                </a:cubicBezTo>
                <a:cubicBezTo>
                  <a:pt x="115" y="51"/>
                  <a:pt x="119" y="38"/>
                  <a:pt x="119" y="26"/>
                </a:cubicBezTo>
                <a:close/>
                <a:moveTo>
                  <a:pt x="41" y="60"/>
                </a:moveTo>
                <a:cubicBezTo>
                  <a:pt x="14" y="52"/>
                  <a:pt x="11" y="24"/>
                  <a:pt x="11" y="12"/>
                </a:cubicBezTo>
                <a:cubicBezTo>
                  <a:pt x="25" y="12"/>
                  <a:pt x="25" y="12"/>
                  <a:pt x="25" y="12"/>
                </a:cubicBezTo>
                <a:cubicBezTo>
                  <a:pt x="35" y="12"/>
                  <a:pt x="35" y="12"/>
                  <a:pt x="35" y="12"/>
                </a:cubicBezTo>
                <a:cubicBezTo>
                  <a:pt x="35" y="26"/>
                  <a:pt x="35" y="26"/>
                  <a:pt x="35" y="26"/>
                </a:cubicBezTo>
                <a:cubicBezTo>
                  <a:pt x="35" y="38"/>
                  <a:pt x="39" y="51"/>
                  <a:pt x="45" y="62"/>
                </a:cubicBezTo>
                <a:cubicBezTo>
                  <a:pt x="43" y="61"/>
                  <a:pt x="42" y="61"/>
                  <a:pt x="41" y="60"/>
                </a:cubicBezTo>
                <a:moveTo>
                  <a:pt x="77" y="53"/>
                </a:moveTo>
                <a:cubicBezTo>
                  <a:pt x="58" y="66"/>
                  <a:pt x="58" y="66"/>
                  <a:pt x="58" y="66"/>
                </a:cubicBezTo>
                <a:cubicBezTo>
                  <a:pt x="65" y="44"/>
                  <a:pt x="65" y="44"/>
                  <a:pt x="65" y="44"/>
                </a:cubicBezTo>
                <a:cubicBezTo>
                  <a:pt x="47" y="31"/>
                  <a:pt x="47" y="31"/>
                  <a:pt x="47" y="31"/>
                </a:cubicBezTo>
                <a:cubicBezTo>
                  <a:pt x="70" y="30"/>
                  <a:pt x="70" y="30"/>
                  <a:pt x="70" y="30"/>
                </a:cubicBezTo>
                <a:cubicBezTo>
                  <a:pt x="77" y="9"/>
                  <a:pt x="77" y="9"/>
                  <a:pt x="77" y="9"/>
                </a:cubicBezTo>
                <a:cubicBezTo>
                  <a:pt x="84" y="30"/>
                  <a:pt x="84" y="30"/>
                  <a:pt x="84" y="30"/>
                </a:cubicBezTo>
                <a:cubicBezTo>
                  <a:pt x="107" y="31"/>
                  <a:pt x="107" y="31"/>
                  <a:pt x="107" y="31"/>
                </a:cubicBezTo>
                <a:cubicBezTo>
                  <a:pt x="89" y="44"/>
                  <a:pt x="89" y="44"/>
                  <a:pt x="89" y="44"/>
                </a:cubicBezTo>
                <a:cubicBezTo>
                  <a:pt x="96" y="66"/>
                  <a:pt x="96" y="66"/>
                  <a:pt x="96" y="66"/>
                </a:cubicBezTo>
                <a:lnTo>
                  <a:pt x="77" y="53"/>
                </a:lnTo>
                <a:close/>
              </a:path>
            </a:pathLst>
          </a:custGeom>
          <a:solidFill>
            <a:schemeClr val="bg1"/>
          </a:solidFill>
          <a:ln w="9525">
            <a:noFill/>
            <a:round/>
          </a:ln>
          <a:effectLst>
            <a:outerShdw blurRad="50800" dist="38100" dir="2700000" algn="tl" rotWithShape="0">
              <a:prstClr val="black">
                <a:alpha val="40000"/>
              </a:prstClr>
            </a:outerShdw>
          </a:effectLst>
        </p:spPr>
        <p:txBody>
          <a:bodyPr/>
          <a:lstStyle/>
          <a:p>
            <a:endParaRPr lang="zh-CN" altLang="en-US" sz="6665"/>
          </a:p>
        </p:txBody>
      </p:sp>
      <p:grpSp>
        <p:nvGrpSpPr>
          <p:cNvPr id="16" name="组合 15"/>
          <p:cNvGrpSpPr/>
          <p:nvPr/>
        </p:nvGrpSpPr>
        <p:grpSpPr>
          <a:xfrm>
            <a:off x="3707623" y="3738042"/>
            <a:ext cx="2238895" cy="1776499"/>
            <a:chOff x="2780717" y="2867031"/>
            <a:chExt cx="1679171" cy="1332374"/>
          </a:xfrm>
        </p:grpSpPr>
        <p:sp>
          <p:nvSpPr>
            <p:cNvPr id="160" name="等腰三角形 159"/>
            <p:cNvSpPr/>
            <p:nvPr/>
          </p:nvSpPr>
          <p:spPr bwMode="auto">
            <a:xfrm>
              <a:off x="2780717" y="2867031"/>
              <a:ext cx="1679171" cy="1332374"/>
            </a:xfrm>
            <a:prstGeom prst="triangl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61" name="文本框 6"/>
            <p:cNvSpPr txBox="1">
              <a:spLocks noChangeArrowheads="1"/>
            </p:cNvSpPr>
            <p:nvPr/>
          </p:nvSpPr>
          <p:spPr bwMode="auto">
            <a:xfrm>
              <a:off x="3284876" y="3310341"/>
              <a:ext cx="454692" cy="684755"/>
            </a:xfrm>
            <a:prstGeom prst="rect">
              <a:avLst/>
            </a:prstGeom>
            <a:noFill/>
            <a:ln w="9525">
              <a:noFill/>
              <a:miter lim="800000"/>
            </a:ln>
          </p:spPr>
          <p:txBody>
            <a:bodyPr wrap="none">
              <a:spAutoFit/>
            </a:bodyPr>
            <a:lstStyle/>
            <a:p>
              <a:r>
                <a:rPr lang="en-US" altLang="zh-CN" sz="5335" b="1" dirty="0">
                  <a:solidFill>
                    <a:schemeClr val="tx2"/>
                  </a:solidFill>
                  <a:latin typeface="微软雅黑" panose="020B0503020204020204" charset="-122"/>
                  <a:ea typeface="微软雅黑" panose="020B0503020204020204" charset="-122"/>
                </a:rPr>
                <a:t>2</a:t>
              </a:r>
              <a:endParaRPr lang="zh-CN" altLang="en-US" sz="5335" b="1" dirty="0">
                <a:solidFill>
                  <a:schemeClr val="tx2"/>
                </a:solidFill>
                <a:latin typeface="微软雅黑" panose="020B0503020204020204" charset="-122"/>
                <a:ea typeface="微软雅黑" panose="020B0503020204020204" charset="-122"/>
              </a:endParaRPr>
            </a:p>
          </p:txBody>
        </p:sp>
      </p:grpSp>
      <p:grpSp>
        <p:nvGrpSpPr>
          <p:cNvPr id="15" name="组合 14"/>
          <p:cNvGrpSpPr/>
          <p:nvPr/>
        </p:nvGrpSpPr>
        <p:grpSpPr>
          <a:xfrm>
            <a:off x="4827071" y="1961543"/>
            <a:ext cx="2237173" cy="1776498"/>
            <a:chOff x="3620303" y="1534657"/>
            <a:chExt cx="1677880" cy="1332374"/>
          </a:xfrm>
        </p:grpSpPr>
        <p:sp>
          <p:nvSpPr>
            <p:cNvPr id="166" name="等腰三角形 165"/>
            <p:cNvSpPr/>
            <p:nvPr/>
          </p:nvSpPr>
          <p:spPr bwMode="auto">
            <a:xfrm>
              <a:off x="3620303" y="1534657"/>
              <a:ext cx="1677880" cy="1332374"/>
            </a:xfrm>
            <a:prstGeom prst="triangl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67" name="文本框 60"/>
            <p:cNvSpPr txBox="1">
              <a:spLocks noChangeArrowheads="1"/>
            </p:cNvSpPr>
            <p:nvPr/>
          </p:nvSpPr>
          <p:spPr bwMode="auto">
            <a:xfrm>
              <a:off x="4200851" y="1980774"/>
              <a:ext cx="454692" cy="684755"/>
            </a:xfrm>
            <a:prstGeom prst="rect">
              <a:avLst/>
            </a:prstGeom>
            <a:noFill/>
            <a:ln w="9525">
              <a:noFill/>
              <a:miter lim="800000"/>
            </a:ln>
          </p:spPr>
          <p:txBody>
            <a:bodyPr wrap="none">
              <a:spAutoFit/>
            </a:bodyPr>
            <a:lstStyle/>
            <a:p>
              <a:r>
                <a:rPr lang="en-US" altLang="zh-CN" sz="5335" b="1" dirty="0">
                  <a:solidFill>
                    <a:schemeClr val="bg2"/>
                  </a:solidFill>
                  <a:latin typeface="微软雅黑" panose="020B0503020204020204" charset="-122"/>
                  <a:ea typeface="微软雅黑" panose="020B0503020204020204" charset="-122"/>
                </a:rPr>
                <a:t>1</a:t>
              </a:r>
              <a:endParaRPr lang="zh-CN" altLang="en-US" sz="5335" b="1" dirty="0">
                <a:solidFill>
                  <a:schemeClr val="bg2"/>
                </a:solidFill>
                <a:latin typeface="微软雅黑" panose="020B0503020204020204" charset="-122"/>
                <a:ea typeface="微软雅黑" panose="020B0503020204020204" charset="-122"/>
              </a:endParaRPr>
            </a:p>
          </p:txBody>
        </p:sp>
      </p:grpSp>
      <p:grpSp>
        <p:nvGrpSpPr>
          <p:cNvPr id="17" name="组合 16"/>
          <p:cNvGrpSpPr/>
          <p:nvPr/>
        </p:nvGrpSpPr>
        <p:grpSpPr>
          <a:xfrm>
            <a:off x="5946518" y="3738043"/>
            <a:ext cx="2237175" cy="1776499"/>
            <a:chOff x="4459888" y="2867031"/>
            <a:chExt cx="1677881" cy="1332374"/>
          </a:xfrm>
        </p:grpSpPr>
        <p:sp>
          <p:nvSpPr>
            <p:cNvPr id="163" name="等腰三角形 162"/>
            <p:cNvSpPr/>
            <p:nvPr/>
          </p:nvSpPr>
          <p:spPr bwMode="auto">
            <a:xfrm>
              <a:off x="4459888" y="2867031"/>
              <a:ext cx="1677881" cy="1332374"/>
            </a:xfrm>
            <a:prstGeom prst="triangl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95" name="文本框 6"/>
            <p:cNvSpPr txBox="1">
              <a:spLocks noChangeArrowheads="1"/>
            </p:cNvSpPr>
            <p:nvPr/>
          </p:nvSpPr>
          <p:spPr bwMode="auto">
            <a:xfrm>
              <a:off x="5007879" y="3323041"/>
              <a:ext cx="454692" cy="684755"/>
            </a:xfrm>
            <a:prstGeom prst="rect">
              <a:avLst/>
            </a:prstGeom>
            <a:noFill/>
            <a:ln w="9525">
              <a:noFill/>
              <a:miter lim="800000"/>
            </a:ln>
          </p:spPr>
          <p:txBody>
            <a:bodyPr wrap="none">
              <a:spAutoFit/>
            </a:bodyPr>
            <a:lstStyle/>
            <a:p>
              <a:r>
                <a:rPr lang="en-US" altLang="zh-CN" sz="5335" b="1" dirty="0">
                  <a:solidFill>
                    <a:schemeClr val="tx2"/>
                  </a:solidFill>
                  <a:latin typeface="微软雅黑" panose="020B0503020204020204" charset="-122"/>
                  <a:ea typeface="微软雅黑" panose="020B0503020204020204" charset="-122"/>
                </a:rPr>
                <a:t>3</a:t>
              </a:r>
              <a:endParaRPr lang="zh-CN" altLang="en-US" sz="5335" b="1" dirty="0">
                <a:solidFill>
                  <a:schemeClr val="tx2"/>
                </a:solidFill>
                <a:latin typeface="微软雅黑" panose="020B0503020204020204" charset="-122"/>
                <a:ea typeface="微软雅黑" panose="020B0503020204020204" charset="-122"/>
              </a:endParaRPr>
            </a:p>
          </p:txBody>
        </p:sp>
      </p:grpSp>
      <p:grpSp>
        <p:nvGrpSpPr>
          <p:cNvPr id="205" name="组合 204"/>
          <p:cNvGrpSpPr/>
          <p:nvPr/>
        </p:nvGrpSpPr>
        <p:grpSpPr>
          <a:xfrm>
            <a:off x="7121314" y="2383861"/>
            <a:ext cx="2565023" cy="1026724"/>
            <a:chOff x="1078513" y="1638320"/>
            <a:chExt cx="1923767" cy="770043"/>
          </a:xfrm>
        </p:grpSpPr>
        <p:sp>
          <p:nvSpPr>
            <p:cNvPr id="206" name="TextBox 205"/>
            <p:cNvSpPr txBox="1"/>
            <p:nvPr/>
          </p:nvSpPr>
          <p:spPr>
            <a:xfrm>
              <a:off x="1078513" y="1958240"/>
              <a:ext cx="1923767" cy="450123"/>
            </a:xfrm>
            <a:prstGeom prst="rect">
              <a:avLst/>
            </a:prstGeom>
            <a:noFill/>
          </p:spPr>
          <p:txBody>
            <a:bodyPr wrap="square" lIns="0" tIns="0" rtlCol="0" anchor="t">
              <a:spAutoFit/>
            </a:bodyPr>
            <a:lstStyle/>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p:txBody>
        </p:sp>
        <p:sp>
          <p:nvSpPr>
            <p:cNvPr id="207" name="TextBox 206"/>
            <p:cNvSpPr txBox="1"/>
            <p:nvPr/>
          </p:nvSpPr>
          <p:spPr>
            <a:xfrm>
              <a:off x="1607845" y="1638320"/>
              <a:ext cx="822340" cy="246173"/>
            </a:xfrm>
            <a:prstGeom prst="rect">
              <a:avLst/>
            </a:prstGeom>
            <a:noFill/>
          </p:spPr>
          <p:txBody>
            <a:bodyPr wrap="none" lIns="0" tIns="0" rIns="0" bIns="0" rtlCol="0" anchor="t">
              <a:spAutoFit/>
            </a:bodyPr>
            <a:lstStyle/>
            <a:p>
              <a:pPr algn="ctr"/>
              <a:r>
                <a:rPr lang="zh-CN" altLang="en-US" sz="2135" dirty="0">
                  <a:solidFill>
                    <a:schemeClr val="bg1"/>
                  </a:solidFill>
                  <a:latin typeface="+mj-ea"/>
                  <a:ea typeface="+mj-ea"/>
                </a:rPr>
                <a:t>标题文字</a:t>
              </a:r>
              <a:endParaRPr lang="en-US" sz="2135" dirty="0">
                <a:solidFill>
                  <a:schemeClr val="bg1"/>
                </a:solidFill>
                <a:latin typeface="+mj-ea"/>
                <a:ea typeface="+mj-ea"/>
              </a:endParaRPr>
            </a:p>
          </p:txBody>
        </p:sp>
      </p:grpSp>
      <p:grpSp>
        <p:nvGrpSpPr>
          <p:cNvPr id="208" name="组合 207"/>
          <p:cNvGrpSpPr/>
          <p:nvPr/>
        </p:nvGrpSpPr>
        <p:grpSpPr>
          <a:xfrm>
            <a:off x="8205583" y="4030272"/>
            <a:ext cx="2565023" cy="1026724"/>
            <a:chOff x="1078513" y="1638320"/>
            <a:chExt cx="1923767" cy="770043"/>
          </a:xfrm>
        </p:grpSpPr>
        <p:sp>
          <p:nvSpPr>
            <p:cNvPr id="209" name="TextBox 208"/>
            <p:cNvSpPr txBox="1"/>
            <p:nvPr/>
          </p:nvSpPr>
          <p:spPr>
            <a:xfrm>
              <a:off x="1078513" y="1958240"/>
              <a:ext cx="1923767" cy="450123"/>
            </a:xfrm>
            <a:prstGeom prst="rect">
              <a:avLst/>
            </a:prstGeom>
            <a:noFill/>
          </p:spPr>
          <p:txBody>
            <a:bodyPr wrap="square" lIns="0" tIns="0" rtlCol="0" anchor="t">
              <a:spAutoFit/>
            </a:bodyPr>
            <a:lstStyle/>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p:txBody>
        </p:sp>
        <p:sp>
          <p:nvSpPr>
            <p:cNvPr id="212" name="TextBox 211"/>
            <p:cNvSpPr txBox="1"/>
            <p:nvPr/>
          </p:nvSpPr>
          <p:spPr>
            <a:xfrm>
              <a:off x="1607845" y="1638320"/>
              <a:ext cx="822340" cy="246173"/>
            </a:xfrm>
            <a:prstGeom prst="rect">
              <a:avLst/>
            </a:prstGeom>
            <a:noFill/>
          </p:spPr>
          <p:txBody>
            <a:bodyPr wrap="none" lIns="0" tIns="0" rIns="0" bIns="0" rtlCol="0" anchor="t">
              <a:spAutoFit/>
            </a:bodyPr>
            <a:lstStyle/>
            <a:p>
              <a:pPr algn="ctr"/>
              <a:r>
                <a:rPr lang="zh-CN" altLang="en-US" sz="2135" dirty="0">
                  <a:solidFill>
                    <a:schemeClr val="bg1"/>
                  </a:solidFill>
                  <a:latin typeface="+mj-ea"/>
                  <a:ea typeface="+mj-ea"/>
                </a:rPr>
                <a:t>标题文字</a:t>
              </a:r>
              <a:endParaRPr lang="en-US" sz="2135" dirty="0">
                <a:solidFill>
                  <a:schemeClr val="bg1"/>
                </a:solidFill>
                <a:latin typeface="+mj-ea"/>
                <a:ea typeface="+mj-ea"/>
              </a:endParaRPr>
            </a:p>
          </p:txBody>
        </p:sp>
      </p:grpSp>
      <p:grpSp>
        <p:nvGrpSpPr>
          <p:cNvPr id="213" name="组合 212"/>
          <p:cNvGrpSpPr/>
          <p:nvPr/>
        </p:nvGrpSpPr>
        <p:grpSpPr>
          <a:xfrm>
            <a:off x="1594841" y="3349464"/>
            <a:ext cx="2565023" cy="1026724"/>
            <a:chOff x="1078513" y="1638320"/>
            <a:chExt cx="1923767" cy="770043"/>
          </a:xfrm>
        </p:grpSpPr>
        <p:sp>
          <p:nvSpPr>
            <p:cNvPr id="214" name="TextBox 213"/>
            <p:cNvSpPr txBox="1"/>
            <p:nvPr/>
          </p:nvSpPr>
          <p:spPr>
            <a:xfrm>
              <a:off x="1078513" y="1958240"/>
              <a:ext cx="1923767" cy="450123"/>
            </a:xfrm>
            <a:prstGeom prst="rect">
              <a:avLst/>
            </a:prstGeom>
            <a:noFill/>
          </p:spPr>
          <p:txBody>
            <a:bodyPr wrap="square" lIns="0" tIns="0" rtlCol="0" anchor="t">
              <a:spAutoFit/>
            </a:bodyPr>
            <a:lstStyle/>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p:txBody>
        </p:sp>
        <p:sp>
          <p:nvSpPr>
            <p:cNvPr id="215" name="TextBox 214"/>
            <p:cNvSpPr txBox="1"/>
            <p:nvPr/>
          </p:nvSpPr>
          <p:spPr>
            <a:xfrm>
              <a:off x="1607845" y="1638320"/>
              <a:ext cx="822340" cy="246173"/>
            </a:xfrm>
            <a:prstGeom prst="rect">
              <a:avLst/>
            </a:prstGeom>
            <a:noFill/>
          </p:spPr>
          <p:txBody>
            <a:bodyPr wrap="none" lIns="0" tIns="0" rIns="0" bIns="0" rtlCol="0" anchor="t">
              <a:spAutoFit/>
            </a:bodyPr>
            <a:lstStyle/>
            <a:p>
              <a:pPr algn="ctr"/>
              <a:r>
                <a:rPr lang="zh-CN" altLang="en-US" sz="2135" dirty="0">
                  <a:solidFill>
                    <a:schemeClr val="bg1"/>
                  </a:solidFill>
                  <a:latin typeface="+mj-ea"/>
                  <a:ea typeface="+mj-ea"/>
                </a:rPr>
                <a:t>标题文字</a:t>
              </a:r>
              <a:endParaRPr lang="en-US" sz="2135" dirty="0">
                <a:solidFill>
                  <a:schemeClr val="bg1"/>
                </a:solidFill>
                <a:latin typeface="+mj-ea"/>
                <a:ea typeface="+mj-ea"/>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ppt_x"/>
                                          </p:val>
                                        </p:tav>
                                        <p:tav tm="100000">
                                          <p:val>
                                            <p:strVal val="#ppt_x"/>
                                          </p:val>
                                        </p:tav>
                                      </p:tavLst>
                                    </p:anim>
                                    <p:anim calcmode="lin" valueType="num">
                                      <p:cBhvr additive="base">
                                        <p:cTn id="14" dur="500" fill="hold"/>
                                        <p:tgtEl>
                                          <p:spTgt spid="15"/>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fill="hold"/>
                                        <p:tgtEl>
                                          <p:spTgt spid="16"/>
                                        </p:tgtEl>
                                        <p:attrNameLst>
                                          <p:attrName>ppt_x</p:attrName>
                                        </p:attrNameLst>
                                      </p:cBhvr>
                                      <p:tavLst>
                                        <p:tav tm="0">
                                          <p:val>
                                            <p:strVal val="#ppt_x"/>
                                          </p:val>
                                        </p:tav>
                                        <p:tav tm="100000">
                                          <p:val>
                                            <p:strVal val="#ppt_x"/>
                                          </p:val>
                                        </p:tav>
                                      </p:tavLst>
                                    </p:anim>
                                    <p:anim calcmode="lin" valueType="num">
                                      <p:cBhvr additive="base">
                                        <p:cTn id="18" dur="500" fill="hold"/>
                                        <p:tgtEl>
                                          <p:spTgt spid="16"/>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additive="base">
                                        <p:cTn id="21" dur="500" fill="hold"/>
                                        <p:tgtEl>
                                          <p:spTgt spid="17"/>
                                        </p:tgtEl>
                                        <p:attrNameLst>
                                          <p:attrName>ppt_x</p:attrName>
                                        </p:attrNameLst>
                                      </p:cBhvr>
                                      <p:tavLst>
                                        <p:tav tm="0">
                                          <p:val>
                                            <p:strVal val="#ppt_x"/>
                                          </p:val>
                                        </p:tav>
                                        <p:tav tm="100000">
                                          <p:val>
                                            <p:strVal val="#ppt_x"/>
                                          </p:val>
                                        </p:tav>
                                      </p:tavLst>
                                    </p:anim>
                                    <p:anim calcmode="lin" valueType="num">
                                      <p:cBhvr additive="base">
                                        <p:cTn id="22"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grpId="0" nodeType="clickEffect">
                                  <p:stCondLst>
                                    <p:cond delay="0"/>
                                  </p:stCondLst>
                                  <p:childTnLst>
                                    <p:set>
                                      <p:cBhvr>
                                        <p:cTn id="26" dur="1" fill="hold">
                                          <p:stCondLst>
                                            <p:cond delay="0"/>
                                          </p:stCondLst>
                                        </p:cTn>
                                        <p:tgtEl>
                                          <p:spTgt spid="158"/>
                                        </p:tgtEl>
                                        <p:attrNameLst>
                                          <p:attrName>style.visibility</p:attrName>
                                        </p:attrNameLst>
                                      </p:cBhvr>
                                      <p:to>
                                        <p:strVal val="visible"/>
                                      </p:to>
                                    </p:set>
                                    <p:anim calcmode="lin" valueType="num">
                                      <p:cBhvr>
                                        <p:cTn id="27" dur="500" fill="hold"/>
                                        <p:tgtEl>
                                          <p:spTgt spid="158"/>
                                        </p:tgtEl>
                                        <p:attrNameLst>
                                          <p:attrName>ppt_w</p:attrName>
                                        </p:attrNameLst>
                                      </p:cBhvr>
                                      <p:tavLst>
                                        <p:tav tm="0">
                                          <p:val>
                                            <p:fltVal val="0"/>
                                          </p:val>
                                        </p:tav>
                                        <p:tav tm="100000">
                                          <p:val>
                                            <p:strVal val="#ppt_w"/>
                                          </p:val>
                                        </p:tav>
                                      </p:tavLst>
                                    </p:anim>
                                    <p:anim calcmode="lin" valueType="num">
                                      <p:cBhvr>
                                        <p:cTn id="28" dur="500" fill="hold"/>
                                        <p:tgtEl>
                                          <p:spTgt spid="158"/>
                                        </p:tgtEl>
                                        <p:attrNameLst>
                                          <p:attrName>ppt_h</p:attrName>
                                        </p:attrNameLst>
                                      </p:cBhvr>
                                      <p:tavLst>
                                        <p:tav tm="0">
                                          <p:val>
                                            <p:fltVal val="0"/>
                                          </p:val>
                                        </p:tav>
                                        <p:tav tm="100000">
                                          <p:val>
                                            <p:strVal val="#ppt_h"/>
                                          </p:val>
                                        </p:tav>
                                      </p:tavLst>
                                    </p:anim>
                                    <p:animEffect transition="in" filter="fade">
                                      <p:cBhvr>
                                        <p:cTn id="29" dur="500"/>
                                        <p:tgtEl>
                                          <p:spTgt spid="158"/>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2" fill="hold" nodeType="clickEffect">
                                  <p:stCondLst>
                                    <p:cond delay="0"/>
                                  </p:stCondLst>
                                  <p:childTnLst>
                                    <p:set>
                                      <p:cBhvr>
                                        <p:cTn id="33" dur="1" fill="hold">
                                          <p:stCondLst>
                                            <p:cond delay="0"/>
                                          </p:stCondLst>
                                        </p:cTn>
                                        <p:tgtEl>
                                          <p:spTgt spid="205"/>
                                        </p:tgtEl>
                                        <p:attrNameLst>
                                          <p:attrName>style.visibility</p:attrName>
                                        </p:attrNameLst>
                                      </p:cBhvr>
                                      <p:to>
                                        <p:strVal val="visible"/>
                                      </p:to>
                                    </p:set>
                                    <p:anim calcmode="lin" valueType="num">
                                      <p:cBhvr additive="base">
                                        <p:cTn id="34" dur="500" fill="hold"/>
                                        <p:tgtEl>
                                          <p:spTgt spid="205"/>
                                        </p:tgtEl>
                                        <p:attrNameLst>
                                          <p:attrName>ppt_x</p:attrName>
                                        </p:attrNameLst>
                                      </p:cBhvr>
                                      <p:tavLst>
                                        <p:tav tm="0">
                                          <p:val>
                                            <p:strVal val="1+#ppt_w/2"/>
                                          </p:val>
                                        </p:tav>
                                        <p:tav tm="100000">
                                          <p:val>
                                            <p:strVal val="#ppt_x"/>
                                          </p:val>
                                        </p:tav>
                                      </p:tavLst>
                                    </p:anim>
                                    <p:anim calcmode="lin" valueType="num">
                                      <p:cBhvr additive="base">
                                        <p:cTn id="35" dur="500" fill="hold"/>
                                        <p:tgtEl>
                                          <p:spTgt spid="205"/>
                                        </p:tgtEl>
                                        <p:attrNameLst>
                                          <p:attrName>ppt_y</p:attrName>
                                        </p:attrNameLst>
                                      </p:cBhvr>
                                      <p:tavLst>
                                        <p:tav tm="0">
                                          <p:val>
                                            <p:strVal val="#ppt_y"/>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2" fill="hold" nodeType="clickEffect">
                                  <p:stCondLst>
                                    <p:cond delay="0"/>
                                  </p:stCondLst>
                                  <p:childTnLst>
                                    <p:set>
                                      <p:cBhvr>
                                        <p:cTn id="39" dur="1" fill="hold">
                                          <p:stCondLst>
                                            <p:cond delay="0"/>
                                          </p:stCondLst>
                                        </p:cTn>
                                        <p:tgtEl>
                                          <p:spTgt spid="208"/>
                                        </p:tgtEl>
                                        <p:attrNameLst>
                                          <p:attrName>style.visibility</p:attrName>
                                        </p:attrNameLst>
                                      </p:cBhvr>
                                      <p:to>
                                        <p:strVal val="visible"/>
                                      </p:to>
                                    </p:set>
                                    <p:anim calcmode="lin" valueType="num">
                                      <p:cBhvr additive="base">
                                        <p:cTn id="40" dur="500" fill="hold"/>
                                        <p:tgtEl>
                                          <p:spTgt spid="208"/>
                                        </p:tgtEl>
                                        <p:attrNameLst>
                                          <p:attrName>ppt_x</p:attrName>
                                        </p:attrNameLst>
                                      </p:cBhvr>
                                      <p:tavLst>
                                        <p:tav tm="0">
                                          <p:val>
                                            <p:strVal val="1+#ppt_w/2"/>
                                          </p:val>
                                        </p:tav>
                                        <p:tav tm="100000">
                                          <p:val>
                                            <p:strVal val="#ppt_x"/>
                                          </p:val>
                                        </p:tav>
                                      </p:tavLst>
                                    </p:anim>
                                    <p:anim calcmode="lin" valueType="num">
                                      <p:cBhvr additive="base">
                                        <p:cTn id="41" dur="500" fill="hold"/>
                                        <p:tgtEl>
                                          <p:spTgt spid="208"/>
                                        </p:tgtEl>
                                        <p:attrNameLst>
                                          <p:attrName>ppt_y</p:attrName>
                                        </p:attrNameLst>
                                      </p:cBhvr>
                                      <p:tavLst>
                                        <p:tav tm="0">
                                          <p:val>
                                            <p:strVal val="#ppt_y"/>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8" fill="hold" nodeType="clickEffect">
                                  <p:stCondLst>
                                    <p:cond delay="0"/>
                                  </p:stCondLst>
                                  <p:childTnLst>
                                    <p:set>
                                      <p:cBhvr>
                                        <p:cTn id="45" dur="1" fill="hold">
                                          <p:stCondLst>
                                            <p:cond delay="0"/>
                                          </p:stCondLst>
                                        </p:cTn>
                                        <p:tgtEl>
                                          <p:spTgt spid="213"/>
                                        </p:tgtEl>
                                        <p:attrNameLst>
                                          <p:attrName>style.visibility</p:attrName>
                                        </p:attrNameLst>
                                      </p:cBhvr>
                                      <p:to>
                                        <p:strVal val="visible"/>
                                      </p:to>
                                    </p:set>
                                    <p:anim calcmode="lin" valueType="num">
                                      <p:cBhvr additive="base">
                                        <p:cTn id="46" dur="500" fill="hold"/>
                                        <p:tgtEl>
                                          <p:spTgt spid="213"/>
                                        </p:tgtEl>
                                        <p:attrNameLst>
                                          <p:attrName>ppt_x</p:attrName>
                                        </p:attrNameLst>
                                      </p:cBhvr>
                                      <p:tavLst>
                                        <p:tav tm="0">
                                          <p:val>
                                            <p:strVal val="0-#ppt_w/2"/>
                                          </p:val>
                                        </p:tav>
                                        <p:tav tm="100000">
                                          <p:val>
                                            <p:strVal val="#ppt_x"/>
                                          </p:val>
                                        </p:tav>
                                      </p:tavLst>
                                    </p:anim>
                                    <p:anim calcmode="lin" valueType="num">
                                      <p:cBhvr additive="base">
                                        <p:cTn id="47" dur="500" fill="hold"/>
                                        <p:tgtEl>
                                          <p:spTgt spid="2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8"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568443" y="319365"/>
            <a:ext cx="3809921" cy="420564"/>
            <a:chOff x="568442" y="319364"/>
            <a:chExt cx="3809924" cy="420565"/>
          </a:xfrm>
        </p:grpSpPr>
        <p:sp>
          <p:nvSpPr>
            <p:cNvPr id="151" name="文本框 23"/>
            <p:cNvSpPr txBox="1"/>
            <p:nvPr/>
          </p:nvSpPr>
          <p:spPr>
            <a:xfrm>
              <a:off x="665958" y="319364"/>
              <a:ext cx="1909498" cy="420565"/>
            </a:xfrm>
            <a:prstGeom prst="rect">
              <a:avLst/>
            </a:prstGeom>
            <a:noFill/>
          </p:spPr>
          <p:txBody>
            <a:bodyPr wrap="none" rtlCol="0">
              <a:spAutoFit/>
            </a:bodyPr>
            <a:lstStyle/>
            <a:p>
              <a:r>
                <a:rPr lang="zh-CN" altLang="en-US" sz="2135" dirty="0">
                  <a:solidFill>
                    <a:schemeClr val="bg1"/>
                  </a:solidFill>
                  <a:latin typeface="微软雅黑" panose="020B0503020204020204" charset="-122"/>
                </a:rPr>
                <a:t>标题文字内容 </a:t>
              </a:r>
              <a:endParaRPr lang="zh-CN" altLang="en-US" sz="2135" dirty="0">
                <a:solidFill>
                  <a:schemeClr val="bg1"/>
                </a:solidFill>
                <a:latin typeface="微软雅黑" panose="020B0503020204020204" charset="-122"/>
              </a:endParaRP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微软雅黑" panose="020B0503020204020204" charset="-122"/>
              </a:endParaRPr>
            </a:p>
          </p:txBody>
        </p:sp>
        <p:sp>
          <p:nvSpPr>
            <p:cNvPr id="153" name="文本框 23"/>
            <p:cNvSpPr txBox="1"/>
            <p:nvPr/>
          </p:nvSpPr>
          <p:spPr>
            <a:xfrm>
              <a:off x="2306003" y="429775"/>
              <a:ext cx="2072363" cy="297455"/>
            </a:xfrm>
            <a:prstGeom prst="rect">
              <a:avLst/>
            </a:prstGeom>
            <a:noFill/>
          </p:spPr>
          <p:txBody>
            <a:bodyPr wrap="none" rtlCol="0">
              <a:spAutoFit/>
            </a:bodyPr>
            <a:lstStyle/>
            <a:p>
              <a:r>
                <a:rPr lang="en-US" altLang="zh-CN" sz="1335" dirty="0">
                  <a:solidFill>
                    <a:schemeClr val="bg1"/>
                  </a:solidFill>
                  <a:latin typeface="微软雅黑" panose="020B0503020204020204" charset="-122"/>
                </a:rPr>
                <a:t>  Click here to add Title</a:t>
              </a:r>
              <a:endParaRPr lang="zh-CN" altLang="en-US" sz="1335" dirty="0">
                <a:solidFill>
                  <a:schemeClr val="bg1"/>
                </a:solidFill>
                <a:latin typeface="微软雅黑" panose="020B0503020204020204" charset="-122"/>
              </a:endParaRPr>
            </a:p>
          </p:txBody>
        </p:sp>
      </p:grpSp>
      <p:grpSp>
        <p:nvGrpSpPr>
          <p:cNvPr id="10" name="组合 9"/>
          <p:cNvGrpSpPr/>
          <p:nvPr/>
        </p:nvGrpSpPr>
        <p:grpSpPr>
          <a:xfrm>
            <a:off x="1082207" y="1920659"/>
            <a:ext cx="5592389" cy="4080250"/>
            <a:chOff x="811655" y="1440494"/>
            <a:chExt cx="4194292" cy="3060188"/>
          </a:xfrm>
        </p:grpSpPr>
        <p:sp>
          <p:nvSpPr>
            <p:cNvPr id="45" name="Line 6"/>
            <p:cNvSpPr>
              <a:spLocks noChangeShapeType="1"/>
            </p:cNvSpPr>
            <p:nvPr/>
          </p:nvSpPr>
          <p:spPr bwMode="auto">
            <a:xfrm>
              <a:off x="1212586" y="1590152"/>
              <a:ext cx="3793361" cy="0"/>
            </a:xfrm>
            <a:prstGeom prst="line">
              <a:avLst/>
            </a:prstGeom>
            <a:noFill/>
            <a:ln w="5" cap="flat">
              <a:solidFill>
                <a:schemeClr val="bg1"/>
              </a:solidFill>
              <a:prstDash val="solid"/>
              <a:miter lim="800000"/>
            </a:ln>
            <a:extLst>
              <a:ext uri="{909E8E84-426E-40DD-AFC4-6F175D3DCCD1}">
                <a14:hiddenFill xmlns:a14="http://schemas.microsoft.com/office/drawing/2010/main">
                  <a:noFill/>
                </a14:hiddenFill>
              </a:ext>
            </a:extLst>
          </p:spPr>
          <p:txBody>
            <a:bodyPr vert="horz" wrap="square" lIns="102993" tIns="51497" rIns="102993" bIns="51497" numCol="1" anchor="t" anchorCtr="0" compatLnSpc="1"/>
            <a:lstStyle/>
            <a:p>
              <a:endParaRPr lang="zh-CN" altLang="en-US" sz="2400">
                <a:solidFill>
                  <a:schemeClr val="bg1"/>
                </a:solidFill>
              </a:endParaRPr>
            </a:p>
          </p:txBody>
        </p:sp>
        <p:sp>
          <p:nvSpPr>
            <p:cNvPr id="46" name="Line 7"/>
            <p:cNvSpPr>
              <a:spLocks noChangeShapeType="1"/>
            </p:cNvSpPr>
            <p:nvPr/>
          </p:nvSpPr>
          <p:spPr bwMode="auto">
            <a:xfrm>
              <a:off x="1212586" y="1952289"/>
              <a:ext cx="3793361" cy="0"/>
            </a:xfrm>
            <a:prstGeom prst="line">
              <a:avLst/>
            </a:prstGeom>
            <a:noFill/>
            <a:ln w="5" cap="flat">
              <a:solidFill>
                <a:schemeClr val="bg1"/>
              </a:solidFill>
              <a:prstDash val="solid"/>
              <a:miter lim="800000"/>
            </a:ln>
            <a:extLst>
              <a:ext uri="{909E8E84-426E-40DD-AFC4-6F175D3DCCD1}">
                <a14:hiddenFill xmlns:a14="http://schemas.microsoft.com/office/drawing/2010/main">
                  <a:noFill/>
                </a14:hiddenFill>
              </a:ext>
            </a:extLst>
          </p:spPr>
          <p:txBody>
            <a:bodyPr vert="horz" wrap="square" lIns="102993" tIns="51497" rIns="102993" bIns="51497" numCol="1" anchor="t" anchorCtr="0" compatLnSpc="1"/>
            <a:lstStyle/>
            <a:p>
              <a:endParaRPr lang="zh-CN" altLang="en-US" sz="2400">
                <a:solidFill>
                  <a:schemeClr val="bg1"/>
                </a:solidFill>
              </a:endParaRPr>
            </a:p>
          </p:txBody>
        </p:sp>
        <p:sp>
          <p:nvSpPr>
            <p:cNvPr id="47" name="Line 8"/>
            <p:cNvSpPr>
              <a:spLocks noChangeShapeType="1"/>
            </p:cNvSpPr>
            <p:nvPr/>
          </p:nvSpPr>
          <p:spPr bwMode="auto">
            <a:xfrm>
              <a:off x="1212586" y="2305906"/>
              <a:ext cx="3793361" cy="0"/>
            </a:xfrm>
            <a:prstGeom prst="line">
              <a:avLst/>
            </a:prstGeom>
            <a:noFill/>
            <a:ln w="5" cap="flat">
              <a:solidFill>
                <a:schemeClr val="bg1"/>
              </a:solidFill>
              <a:prstDash val="solid"/>
              <a:miter lim="800000"/>
            </a:ln>
            <a:extLst>
              <a:ext uri="{909E8E84-426E-40DD-AFC4-6F175D3DCCD1}">
                <a14:hiddenFill xmlns:a14="http://schemas.microsoft.com/office/drawing/2010/main">
                  <a:noFill/>
                </a14:hiddenFill>
              </a:ext>
            </a:extLst>
          </p:spPr>
          <p:txBody>
            <a:bodyPr vert="horz" wrap="square" lIns="102993" tIns="51497" rIns="102993" bIns="51497" numCol="1" anchor="t" anchorCtr="0" compatLnSpc="1"/>
            <a:lstStyle/>
            <a:p>
              <a:endParaRPr lang="zh-CN" altLang="en-US" sz="2400">
                <a:solidFill>
                  <a:schemeClr val="bg1"/>
                </a:solidFill>
              </a:endParaRPr>
            </a:p>
          </p:txBody>
        </p:sp>
        <p:sp>
          <p:nvSpPr>
            <p:cNvPr id="48" name="Line 9"/>
            <p:cNvSpPr>
              <a:spLocks noChangeShapeType="1"/>
            </p:cNvSpPr>
            <p:nvPr/>
          </p:nvSpPr>
          <p:spPr bwMode="auto">
            <a:xfrm>
              <a:off x="1212586" y="2668043"/>
              <a:ext cx="3793361" cy="0"/>
            </a:xfrm>
            <a:prstGeom prst="line">
              <a:avLst/>
            </a:prstGeom>
            <a:noFill/>
            <a:ln w="5" cap="flat">
              <a:solidFill>
                <a:schemeClr val="bg1"/>
              </a:solidFill>
              <a:prstDash val="solid"/>
              <a:miter lim="800000"/>
            </a:ln>
            <a:extLst>
              <a:ext uri="{909E8E84-426E-40DD-AFC4-6F175D3DCCD1}">
                <a14:hiddenFill xmlns:a14="http://schemas.microsoft.com/office/drawing/2010/main">
                  <a:noFill/>
                </a14:hiddenFill>
              </a:ext>
            </a:extLst>
          </p:spPr>
          <p:txBody>
            <a:bodyPr vert="horz" wrap="square" lIns="102993" tIns="51497" rIns="102993" bIns="51497" numCol="1" anchor="t" anchorCtr="0" compatLnSpc="1"/>
            <a:lstStyle/>
            <a:p>
              <a:endParaRPr lang="zh-CN" altLang="en-US" sz="2400">
                <a:solidFill>
                  <a:schemeClr val="bg1"/>
                </a:solidFill>
              </a:endParaRPr>
            </a:p>
          </p:txBody>
        </p:sp>
        <p:sp>
          <p:nvSpPr>
            <p:cNvPr id="49" name="Line 10"/>
            <p:cNvSpPr>
              <a:spLocks noChangeShapeType="1"/>
            </p:cNvSpPr>
            <p:nvPr/>
          </p:nvSpPr>
          <p:spPr bwMode="auto">
            <a:xfrm>
              <a:off x="1212586" y="3030180"/>
              <a:ext cx="3793361" cy="0"/>
            </a:xfrm>
            <a:prstGeom prst="line">
              <a:avLst/>
            </a:prstGeom>
            <a:noFill/>
            <a:ln w="5" cap="flat">
              <a:solidFill>
                <a:schemeClr val="bg1"/>
              </a:solidFill>
              <a:prstDash val="solid"/>
              <a:miter lim="800000"/>
            </a:ln>
            <a:extLst>
              <a:ext uri="{909E8E84-426E-40DD-AFC4-6F175D3DCCD1}">
                <a14:hiddenFill xmlns:a14="http://schemas.microsoft.com/office/drawing/2010/main">
                  <a:noFill/>
                </a14:hiddenFill>
              </a:ext>
            </a:extLst>
          </p:spPr>
          <p:txBody>
            <a:bodyPr vert="horz" wrap="square" lIns="102993" tIns="51497" rIns="102993" bIns="51497" numCol="1" anchor="t" anchorCtr="0" compatLnSpc="1"/>
            <a:lstStyle/>
            <a:p>
              <a:endParaRPr lang="zh-CN" altLang="en-US" sz="2400">
                <a:solidFill>
                  <a:schemeClr val="bg1"/>
                </a:solidFill>
              </a:endParaRPr>
            </a:p>
          </p:txBody>
        </p:sp>
        <p:sp>
          <p:nvSpPr>
            <p:cNvPr id="50" name="Line 11"/>
            <p:cNvSpPr>
              <a:spLocks noChangeShapeType="1"/>
            </p:cNvSpPr>
            <p:nvPr/>
          </p:nvSpPr>
          <p:spPr bwMode="auto">
            <a:xfrm>
              <a:off x="1212586" y="3392316"/>
              <a:ext cx="3793361" cy="0"/>
            </a:xfrm>
            <a:prstGeom prst="line">
              <a:avLst/>
            </a:prstGeom>
            <a:noFill/>
            <a:ln w="5" cap="flat">
              <a:solidFill>
                <a:schemeClr val="bg1"/>
              </a:solidFill>
              <a:prstDash val="solid"/>
              <a:miter lim="800000"/>
            </a:ln>
            <a:extLst>
              <a:ext uri="{909E8E84-426E-40DD-AFC4-6F175D3DCCD1}">
                <a14:hiddenFill xmlns:a14="http://schemas.microsoft.com/office/drawing/2010/main">
                  <a:noFill/>
                </a14:hiddenFill>
              </a:ext>
            </a:extLst>
          </p:spPr>
          <p:txBody>
            <a:bodyPr vert="horz" wrap="square" lIns="102993" tIns="51497" rIns="102993" bIns="51497" numCol="1" anchor="t" anchorCtr="0" compatLnSpc="1"/>
            <a:lstStyle/>
            <a:p>
              <a:endParaRPr lang="zh-CN" altLang="en-US" sz="2400">
                <a:solidFill>
                  <a:schemeClr val="bg1"/>
                </a:solidFill>
              </a:endParaRPr>
            </a:p>
          </p:txBody>
        </p:sp>
        <p:sp>
          <p:nvSpPr>
            <p:cNvPr id="51" name="Line 12"/>
            <p:cNvSpPr>
              <a:spLocks noChangeShapeType="1"/>
            </p:cNvSpPr>
            <p:nvPr/>
          </p:nvSpPr>
          <p:spPr bwMode="auto">
            <a:xfrm>
              <a:off x="1212586" y="3745933"/>
              <a:ext cx="3793361" cy="0"/>
            </a:xfrm>
            <a:prstGeom prst="line">
              <a:avLst/>
            </a:prstGeom>
            <a:noFill/>
            <a:ln w="5" cap="flat">
              <a:solidFill>
                <a:schemeClr val="bg1"/>
              </a:solidFill>
              <a:prstDash val="solid"/>
              <a:miter lim="800000"/>
            </a:ln>
            <a:extLst>
              <a:ext uri="{909E8E84-426E-40DD-AFC4-6F175D3DCCD1}">
                <a14:hiddenFill xmlns:a14="http://schemas.microsoft.com/office/drawing/2010/main">
                  <a:noFill/>
                </a14:hiddenFill>
              </a:ext>
            </a:extLst>
          </p:spPr>
          <p:txBody>
            <a:bodyPr vert="horz" wrap="square" lIns="102993" tIns="51497" rIns="102993" bIns="51497" numCol="1" anchor="t" anchorCtr="0" compatLnSpc="1"/>
            <a:lstStyle/>
            <a:p>
              <a:endParaRPr lang="zh-CN" altLang="en-US" sz="2400">
                <a:solidFill>
                  <a:schemeClr val="bg1"/>
                </a:solidFill>
              </a:endParaRPr>
            </a:p>
          </p:txBody>
        </p:sp>
        <p:sp>
          <p:nvSpPr>
            <p:cNvPr id="52" name="Line 13"/>
            <p:cNvSpPr>
              <a:spLocks noChangeShapeType="1"/>
            </p:cNvSpPr>
            <p:nvPr/>
          </p:nvSpPr>
          <p:spPr bwMode="auto">
            <a:xfrm>
              <a:off x="1212586" y="4108071"/>
              <a:ext cx="3793361" cy="0"/>
            </a:xfrm>
            <a:prstGeom prst="line">
              <a:avLst/>
            </a:prstGeom>
            <a:noFill/>
            <a:ln w="5" cap="flat">
              <a:solidFill>
                <a:schemeClr val="bg1"/>
              </a:solidFill>
              <a:prstDash val="solid"/>
              <a:miter lim="800000"/>
            </a:ln>
            <a:extLst>
              <a:ext uri="{909E8E84-426E-40DD-AFC4-6F175D3DCCD1}">
                <a14:hiddenFill xmlns:a14="http://schemas.microsoft.com/office/drawing/2010/main">
                  <a:noFill/>
                </a14:hiddenFill>
              </a:ext>
            </a:extLst>
          </p:spPr>
          <p:txBody>
            <a:bodyPr vert="horz" wrap="square" lIns="102993" tIns="51497" rIns="102993" bIns="51497" numCol="1" anchor="t" anchorCtr="0" compatLnSpc="1"/>
            <a:lstStyle/>
            <a:p>
              <a:endParaRPr lang="zh-CN" altLang="en-US" sz="2400">
                <a:solidFill>
                  <a:schemeClr val="bg1"/>
                </a:solidFill>
              </a:endParaRPr>
            </a:p>
          </p:txBody>
        </p:sp>
        <p:sp>
          <p:nvSpPr>
            <p:cNvPr id="53" name="Rectangle 14"/>
            <p:cNvSpPr>
              <a:spLocks noChangeArrowheads="1"/>
            </p:cNvSpPr>
            <p:nvPr/>
          </p:nvSpPr>
          <p:spPr bwMode="auto">
            <a:xfrm>
              <a:off x="4363074" y="1884123"/>
              <a:ext cx="370397" cy="2223949"/>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微软雅黑" panose="020B0503020204020204" charset="-122"/>
              </a:endParaRPr>
            </a:p>
          </p:txBody>
        </p:sp>
        <p:sp>
          <p:nvSpPr>
            <p:cNvPr id="55" name="Rectangle 16"/>
            <p:cNvSpPr>
              <a:spLocks noChangeArrowheads="1"/>
            </p:cNvSpPr>
            <p:nvPr/>
          </p:nvSpPr>
          <p:spPr bwMode="auto">
            <a:xfrm>
              <a:off x="3426444" y="2629701"/>
              <a:ext cx="374653" cy="1478372"/>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微软雅黑" panose="020B0503020204020204" charset="-122"/>
              </a:endParaRPr>
            </a:p>
          </p:txBody>
        </p:sp>
        <p:sp>
          <p:nvSpPr>
            <p:cNvPr id="64" name="Rectangle 19"/>
            <p:cNvSpPr>
              <a:spLocks noChangeArrowheads="1"/>
            </p:cNvSpPr>
            <p:nvPr/>
          </p:nvSpPr>
          <p:spPr bwMode="auto">
            <a:xfrm>
              <a:off x="2460011" y="2506147"/>
              <a:ext cx="361881" cy="1601925"/>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微软雅黑" panose="020B0503020204020204" charset="-122"/>
              </a:endParaRPr>
            </a:p>
          </p:txBody>
        </p:sp>
        <p:sp>
          <p:nvSpPr>
            <p:cNvPr id="66" name="Rectangle 21"/>
            <p:cNvSpPr>
              <a:spLocks noChangeArrowheads="1"/>
            </p:cNvSpPr>
            <p:nvPr/>
          </p:nvSpPr>
          <p:spPr bwMode="auto">
            <a:xfrm>
              <a:off x="1514863" y="2535968"/>
              <a:ext cx="374653" cy="1572102"/>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微软雅黑" panose="020B0503020204020204" charset="-122"/>
              </a:endParaRPr>
            </a:p>
          </p:txBody>
        </p:sp>
        <p:sp>
          <p:nvSpPr>
            <p:cNvPr id="71" name="TextBox 70"/>
            <p:cNvSpPr txBox="1"/>
            <p:nvPr/>
          </p:nvSpPr>
          <p:spPr>
            <a:xfrm>
              <a:off x="1001195" y="3958412"/>
              <a:ext cx="241358" cy="262666"/>
            </a:xfrm>
            <a:prstGeom prst="rect">
              <a:avLst/>
            </a:prstGeom>
            <a:noFill/>
          </p:spPr>
          <p:txBody>
            <a:bodyPr wrap="none" lIns="102993" tIns="51497" rIns="102993" bIns="51497" rtlCol="0">
              <a:spAutoFit/>
            </a:bodyPr>
            <a:lstStyle/>
            <a:p>
              <a:r>
                <a:rPr lang="en-US" altLang="zh-CN" sz="1600">
                  <a:solidFill>
                    <a:schemeClr val="bg1"/>
                  </a:solidFill>
                </a:rPr>
                <a:t>0</a:t>
              </a:r>
              <a:endParaRPr lang="zh-CN" altLang="en-US" sz="1600">
                <a:solidFill>
                  <a:schemeClr val="bg1"/>
                </a:solidFill>
              </a:endParaRPr>
            </a:p>
          </p:txBody>
        </p:sp>
        <p:sp>
          <p:nvSpPr>
            <p:cNvPr id="72" name="TextBox 71"/>
            <p:cNvSpPr txBox="1"/>
            <p:nvPr/>
          </p:nvSpPr>
          <p:spPr>
            <a:xfrm>
              <a:off x="811655" y="3598712"/>
              <a:ext cx="412079" cy="262666"/>
            </a:xfrm>
            <a:prstGeom prst="rect">
              <a:avLst/>
            </a:prstGeom>
            <a:noFill/>
          </p:spPr>
          <p:txBody>
            <a:bodyPr wrap="none" lIns="102993" tIns="51497" rIns="102993" bIns="51497" rtlCol="0">
              <a:spAutoFit/>
            </a:bodyPr>
            <a:lstStyle/>
            <a:p>
              <a:r>
                <a:rPr lang="en-US" altLang="zh-CN" sz="1600">
                  <a:solidFill>
                    <a:schemeClr val="bg1"/>
                  </a:solidFill>
                </a:rPr>
                <a:t>100</a:t>
              </a:r>
              <a:endParaRPr lang="zh-CN" altLang="en-US" sz="1600">
                <a:solidFill>
                  <a:schemeClr val="bg1"/>
                </a:solidFill>
              </a:endParaRPr>
            </a:p>
          </p:txBody>
        </p:sp>
        <p:sp>
          <p:nvSpPr>
            <p:cNvPr id="87" name="TextBox 86"/>
            <p:cNvSpPr txBox="1"/>
            <p:nvPr/>
          </p:nvSpPr>
          <p:spPr>
            <a:xfrm>
              <a:off x="811655" y="3239008"/>
              <a:ext cx="412079" cy="262666"/>
            </a:xfrm>
            <a:prstGeom prst="rect">
              <a:avLst/>
            </a:prstGeom>
            <a:noFill/>
          </p:spPr>
          <p:txBody>
            <a:bodyPr wrap="none" lIns="102993" tIns="51497" rIns="102993" bIns="51497" rtlCol="0">
              <a:spAutoFit/>
            </a:bodyPr>
            <a:lstStyle/>
            <a:p>
              <a:r>
                <a:rPr lang="en-US" altLang="zh-CN" sz="1600">
                  <a:solidFill>
                    <a:schemeClr val="bg1"/>
                  </a:solidFill>
                </a:rPr>
                <a:t>200</a:t>
              </a:r>
              <a:endParaRPr lang="zh-CN" altLang="en-US" sz="1600">
                <a:solidFill>
                  <a:schemeClr val="bg1"/>
                </a:solidFill>
              </a:endParaRPr>
            </a:p>
          </p:txBody>
        </p:sp>
        <p:sp>
          <p:nvSpPr>
            <p:cNvPr id="88" name="TextBox 87"/>
            <p:cNvSpPr txBox="1"/>
            <p:nvPr/>
          </p:nvSpPr>
          <p:spPr>
            <a:xfrm>
              <a:off x="811655" y="2879306"/>
              <a:ext cx="412079" cy="262666"/>
            </a:xfrm>
            <a:prstGeom prst="rect">
              <a:avLst/>
            </a:prstGeom>
            <a:noFill/>
          </p:spPr>
          <p:txBody>
            <a:bodyPr wrap="none" lIns="102993" tIns="51497" rIns="102993" bIns="51497" rtlCol="0">
              <a:spAutoFit/>
            </a:bodyPr>
            <a:lstStyle/>
            <a:p>
              <a:r>
                <a:rPr lang="en-US" altLang="zh-CN" sz="1600">
                  <a:solidFill>
                    <a:schemeClr val="bg1"/>
                  </a:solidFill>
                </a:rPr>
                <a:t>300</a:t>
              </a:r>
              <a:endParaRPr lang="zh-CN" altLang="en-US" sz="1600">
                <a:solidFill>
                  <a:schemeClr val="bg1"/>
                </a:solidFill>
              </a:endParaRPr>
            </a:p>
          </p:txBody>
        </p:sp>
        <p:sp>
          <p:nvSpPr>
            <p:cNvPr id="89" name="TextBox 88"/>
            <p:cNvSpPr txBox="1"/>
            <p:nvPr/>
          </p:nvSpPr>
          <p:spPr>
            <a:xfrm>
              <a:off x="811655" y="2519603"/>
              <a:ext cx="412079" cy="262666"/>
            </a:xfrm>
            <a:prstGeom prst="rect">
              <a:avLst/>
            </a:prstGeom>
            <a:noFill/>
          </p:spPr>
          <p:txBody>
            <a:bodyPr wrap="none" lIns="102993" tIns="51497" rIns="102993" bIns="51497" rtlCol="0">
              <a:spAutoFit/>
            </a:bodyPr>
            <a:lstStyle/>
            <a:p>
              <a:r>
                <a:rPr lang="en-US" altLang="zh-CN" sz="1600">
                  <a:solidFill>
                    <a:schemeClr val="bg1"/>
                  </a:solidFill>
                </a:rPr>
                <a:t>400</a:t>
              </a:r>
              <a:endParaRPr lang="zh-CN" altLang="en-US" sz="1600">
                <a:solidFill>
                  <a:schemeClr val="bg1"/>
                </a:solidFill>
              </a:endParaRPr>
            </a:p>
          </p:txBody>
        </p:sp>
        <p:sp>
          <p:nvSpPr>
            <p:cNvPr id="90" name="TextBox 89"/>
            <p:cNvSpPr txBox="1"/>
            <p:nvPr/>
          </p:nvSpPr>
          <p:spPr>
            <a:xfrm>
              <a:off x="811655" y="2159900"/>
              <a:ext cx="412079" cy="262666"/>
            </a:xfrm>
            <a:prstGeom prst="rect">
              <a:avLst/>
            </a:prstGeom>
            <a:noFill/>
          </p:spPr>
          <p:txBody>
            <a:bodyPr wrap="none" lIns="102993" tIns="51497" rIns="102993" bIns="51497" rtlCol="0">
              <a:spAutoFit/>
            </a:bodyPr>
            <a:lstStyle/>
            <a:p>
              <a:r>
                <a:rPr lang="en-US" altLang="zh-CN" sz="1600">
                  <a:solidFill>
                    <a:schemeClr val="bg1"/>
                  </a:solidFill>
                </a:rPr>
                <a:t>500</a:t>
              </a:r>
              <a:endParaRPr lang="zh-CN" altLang="en-US" sz="1600">
                <a:solidFill>
                  <a:schemeClr val="bg1"/>
                </a:solidFill>
              </a:endParaRPr>
            </a:p>
          </p:txBody>
        </p:sp>
        <p:sp>
          <p:nvSpPr>
            <p:cNvPr id="91" name="TextBox 90"/>
            <p:cNvSpPr txBox="1"/>
            <p:nvPr/>
          </p:nvSpPr>
          <p:spPr>
            <a:xfrm>
              <a:off x="811655" y="1800197"/>
              <a:ext cx="412079" cy="262666"/>
            </a:xfrm>
            <a:prstGeom prst="rect">
              <a:avLst/>
            </a:prstGeom>
            <a:noFill/>
          </p:spPr>
          <p:txBody>
            <a:bodyPr wrap="none" lIns="102993" tIns="51497" rIns="102993" bIns="51497" rtlCol="0">
              <a:spAutoFit/>
            </a:bodyPr>
            <a:lstStyle/>
            <a:p>
              <a:r>
                <a:rPr lang="en-US" altLang="zh-CN" sz="1600">
                  <a:solidFill>
                    <a:schemeClr val="bg1"/>
                  </a:solidFill>
                </a:rPr>
                <a:t>600</a:t>
              </a:r>
              <a:endParaRPr lang="zh-CN" altLang="en-US" sz="1600">
                <a:solidFill>
                  <a:schemeClr val="bg1"/>
                </a:solidFill>
              </a:endParaRPr>
            </a:p>
          </p:txBody>
        </p:sp>
        <p:sp>
          <p:nvSpPr>
            <p:cNvPr id="92" name="TextBox 91"/>
            <p:cNvSpPr txBox="1"/>
            <p:nvPr/>
          </p:nvSpPr>
          <p:spPr>
            <a:xfrm>
              <a:off x="811655" y="1440494"/>
              <a:ext cx="412079" cy="262666"/>
            </a:xfrm>
            <a:prstGeom prst="rect">
              <a:avLst/>
            </a:prstGeom>
            <a:noFill/>
          </p:spPr>
          <p:txBody>
            <a:bodyPr wrap="none" lIns="102993" tIns="51497" rIns="102993" bIns="51497" rtlCol="0">
              <a:spAutoFit/>
            </a:bodyPr>
            <a:lstStyle/>
            <a:p>
              <a:r>
                <a:rPr lang="en-US" altLang="zh-CN" sz="1600">
                  <a:solidFill>
                    <a:schemeClr val="bg1"/>
                  </a:solidFill>
                </a:rPr>
                <a:t>700</a:t>
              </a:r>
              <a:endParaRPr lang="zh-CN" altLang="en-US" sz="1600">
                <a:solidFill>
                  <a:schemeClr val="bg1"/>
                </a:solidFill>
              </a:endParaRPr>
            </a:p>
          </p:txBody>
        </p:sp>
        <p:sp>
          <p:nvSpPr>
            <p:cNvPr id="93" name="TextBox 92"/>
            <p:cNvSpPr txBox="1"/>
            <p:nvPr/>
          </p:nvSpPr>
          <p:spPr>
            <a:xfrm>
              <a:off x="1482010" y="4238016"/>
              <a:ext cx="463775" cy="262666"/>
            </a:xfrm>
            <a:prstGeom prst="rect">
              <a:avLst/>
            </a:prstGeom>
            <a:noFill/>
          </p:spPr>
          <p:txBody>
            <a:bodyPr wrap="none" lIns="102993" tIns="51497" rIns="102993" bIns="51497" rtlCol="0">
              <a:spAutoFit/>
            </a:bodyPr>
            <a:lstStyle/>
            <a:p>
              <a:r>
                <a:rPr lang="zh-CN" altLang="en-US" sz="1600">
                  <a:solidFill>
                    <a:schemeClr val="bg1"/>
                  </a:solidFill>
                  <a:latin typeface="微软雅黑" panose="020B0503020204020204" charset="-122"/>
                </a:rPr>
                <a:t>标题</a:t>
              </a:r>
              <a:endParaRPr lang="zh-CN" altLang="en-US" sz="1600">
                <a:solidFill>
                  <a:schemeClr val="bg1"/>
                </a:solidFill>
                <a:latin typeface="微软雅黑" panose="020B0503020204020204" charset="-122"/>
              </a:endParaRPr>
            </a:p>
          </p:txBody>
        </p:sp>
        <p:sp>
          <p:nvSpPr>
            <p:cNvPr id="94" name="TextBox 93"/>
            <p:cNvSpPr txBox="1"/>
            <p:nvPr/>
          </p:nvSpPr>
          <p:spPr>
            <a:xfrm>
              <a:off x="2420772" y="4238016"/>
              <a:ext cx="463775" cy="262666"/>
            </a:xfrm>
            <a:prstGeom prst="rect">
              <a:avLst/>
            </a:prstGeom>
            <a:noFill/>
          </p:spPr>
          <p:txBody>
            <a:bodyPr wrap="none" lIns="102993" tIns="51497" rIns="102993" bIns="51497" rtlCol="0">
              <a:spAutoFit/>
            </a:bodyPr>
            <a:lstStyle/>
            <a:p>
              <a:r>
                <a:rPr lang="zh-CN" altLang="en-US" sz="1600">
                  <a:solidFill>
                    <a:schemeClr val="bg1"/>
                  </a:solidFill>
                  <a:latin typeface="微软雅黑" panose="020B0503020204020204" charset="-122"/>
                </a:rPr>
                <a:t>标题</a:t>
              </a:r>
              <a:endParaRPr lang="zh-CN" altLang="en-US" sz="1600">
                <a:solidFill>
                  <a:schemeClr val="bg1"/>
                </a:solidFill>
                <a:latin typeface="微软雅黑" panose="020B0503020204020204" charset="-122"/>
              </a:endParaRPr>
            </a:p>
          </p:txBody>
        </p:sp>
        <p:sp>
          <p:nvSpPr>
            <p:cNvPr id="95" name="TextBox 94"/>
            <p:cNvSpPr txBox="1"/>
            <p:nvPr/>
          </p:nvSpPr>
          <p:spPr>
            <a:xfrm>
              <a:off x="3393593" y="4238016"/>
              <a:ext cx="463775" cy="262666"/>
            </a:xfrm>
            <a:prstGeom prst="rect">
              <a:avLst/>
            </a:prstGeom>
            <a:noFill/>
          </p:spPr>
          <p:txBody>
            <a:bodyPr wrap="none" lIns="102993" tIns="51497" rIns="102993" bIns="51497" rtlCol="0">
              <a:spAutoFit/>
            </a:bodyPr>
            <a:lstStyle/>
            <a:p>
              <a:r>
                <a:rPr lang="zh-CN" altLang="en-US" sz="1600">
                  <a:solidFill>
                    <a:schemeClr val="bg1"/>
                  </a:solidFill>
                  <a:latin typeface="微软雅黑" panose="020B0503020204020204" charset="-122"/>
                </a:rPr>
                <a:t>标题</a:t>
              </a:r>
              <a:endParaRPr lang="zh-CN" altLang="en-US" sz="1600">
                <a:solidFill>
                  <a:schemeClr val="bg1"/>
                </a:solidFill>
                <a:latin typeface="微软雅黑" panose="020B0503020204020204" charset="-122"/>
              </a:endParaRPr>
            </a:p>
          </p:txBody>
        </p:sp>
        <p:sp>
          <p:nvSpPr>
            <p:cNvPr id="96" name="TextBox 95"/>
            <p:cNvSpPr txBox="1"/>
            <p:nvPr/>
          </p:nvSpPr>
          <p:spPr>
            <a:xfrm>
              <a:off x="4328096" y="4238016"/>
              <a:ext cx="463775" cy="262666"/>
            </a:xfrm>
            <a:prstGeom prst="rect">
              <a:avLst/>
            </a:prstGeom>
            <a:noFill/>
          </p:spPr>
          <p:txBody>
            <a:bodyPr wrap="none" lIns="102993" tIns="51497" rIns="102993" bIns="51497" rtlCol="0">
              <a:spAutoFit/>
            </a:bodyPr>
            <a:lstStyle/>
            <a:p>
              <a:r>
                <a:rPr lang="zh-CN" altLang="en-US" sz="1600">
                  <a:solidFill>
                    <a:schemeClr val="bg1"/>
                  </a:solidFill>
                  <a:latin typeface="微软雅黑" panose="020B0503020204020204" charset="-122"/>
                </a:rPr>
                <a:t>标题</a:t>
              </a:r>
              <a:endParaRPr lang="zh-CN" altLang="en-US" sz="1600">
                <a:solidFill>
                  <a:schemeClr val="bg1"/>
                </a:solidFill>
                <a:latin typeface="微软雅黑" panose="020B0503020204020204" charset="-122"/>
              </a:endParaRPr>
            </a:p>
          </p:txBody>
        </p:sp>
      </p:grpSp>
      <p:grpSp>
        <p:nvGrpSpPr>
          <p:cNvPr id="11" name="组合 10"/>
          <p:cNvGrpSpPr/>
          <p:nvPr/>
        </p:nvGrpSpPr>
        <p:grpSpPr>
          <a:xfrm>
            <a:off x="7203975" y="1861553"/>
            <a:ext cx="4419027" cy="4017992"/>
            <a:chOff x="5402981" y="1396164"/>
            <a:chExt cx="3314270" cy="3013494"/>
          </a:xfrm>
        </p:grpSpPr>
        <p:sp>
          <p:nvSpPr>
            <p:cNvPr id="97" name="TextBox 96"/>
            <p:cNvSpPr txBox="1"/>
            <p:nvPr/>
          </p:nvSpPr>
          <p:spPr>
            <a:xfrm>
              <a:off x="5409444" y="1751262"/>
              <a:ext cx="3307807" cy="678020"/>
            </a:xfrm>
            <a:prstGeom prst="rect">
              <a:avLst/>
            </a:prstGeom>
            <a:noFill/>
          </p:spPr>
          <p:txBody>
            <a:bodyPr wrap="square" lIns="102993" tIns="51497" rIns="102993" bIns="51497" rtlCol="0">
              <a:spAutoFit/>
            </a:bodyPr>
            <a:lstStyle/>
            <a:p>
              <a:pPr algn="just">
                <a:lnSpc>
                  <a:spcPct val="130000"/>
                </a:lnSpc>
              </a:pPr>
              <a:r>
                <a:rPr lang="zh-CN" altLang="en-US" sz="1335" dirty="0">
                  <a:solidFill>
                    <a:schemeClr val="bg1"/>
                  </a:solidFill>
                  <a:latin typeface="微软雅黑" panose="020B0503020204020204" charset="-122"/>
                </a:rPr>
                <a:t>您的内容打在这里，或者通过复制您的文本后，在此框中选择粘贴，并选择只保留文字。您的内容打在</a:t>
              </a:r>
              <a:r>
                <a:rPr lang="zh-CN" altLang="en-US" sz="1335">
                  <a:solidFill>
                    <a:schemeClr val="bg1"/>
                  </a:solidFill>
                  <a:latin typeface="微软雅黑" panose="020B0503020204020204" charset="-122"/>
                </a:rPr>
                <a:t>这里，或者通过通过复制您的文本。</a:t>
              </a:r>
              <a:endParaRPr lang="zh-CN" altLang="en-US" sz="1335">
                <a:solidFill>
                  <a:schemeClr val="bg1"/>
                </a:solidFill>
                <a:latin typeface="微软雅黑" panose="020B0503020204020204" charset="-122"/>
              </a:endParaRPr>
            </a:p>
          </p:txBody>
        </p:sp>
        <p:sp>
          <p:nvSpPr>
            <p:cNvPr id="98" name="TextBox 97"/>
            <p:cNvSpPr txBox="1"/>
            <p:nvPr/>
          </p:nvSpPr>
          <p:spPr>
            <a:xfrm>
              <a:off x="5409444" y="1396164"/>
              <a:ext cx="1867656" cy="369284"/>
            </a:xfrm>
            <a:prstGeom prst="rect">
              <a:avLst/>
            </a:prstGeom>
            <a:noFill/>
          </p:spPr>
          <p:txBody>
            <a:bodyPr wrap="square" lIns="102993" tIns="0" rIns="102993" bIns="0" rtlCol="0" anchor="t">
              <a:spAutoFit/>
            </a:bodyPr>
            <a:lstStyle/>
            <a:p>
              <a:pPr>
                <a:lnSpc>
                  <a:spcPct val="150000"/>
                </a:lnSpc>
              </a:pPr>
              <a:r>
                <a:rPr lang="zh-CN" altLang="en-US" sz="2135" dirty="0">
                  <a:solidFill>
                    <a:schemeClr val="bg1"/>
                  </a:solidFill>
                  <a:latin typeface="微软雅黑" panose="020B0503020204020204" charset="-122"/>
                  <a:cs typeface="华文黑体" pitchFamily="2" charset="-122"/>
                </a:rPr>
                <a:t>点击添加标题</a:t>
              </a:r>
              <a:endParaRPr lang="zh-CN" altLang="en-US" sz="2135" dirty="0">
                <a:solidFill>
                  <a:schemeClr val="bg1"/>
                </a:solidFill>
                <a:latin typeface="微软雅黑" panose="020B0503020204020204" charset="-122"/>
                <a:cs typeface="华文黑体" pitchFamily="2" charset="-122"/>
              </a:endParaRPr>
            </a:p>
          </p:txBody>
        </p:sp>
        <p:sp>
          <p:nvSpPr>
            <p:cNvPr id="99" name="TextBox 98"/>
            <p:cNvSpPr txBox="1"/>
            <p:nvPr/>
          </p:nvSpPr>
          <p:spPr>
            <a:xfrm>
              <a:off x="5402981" y="2550534"/>
              <a:ext cx="2017180" cy="539665"/>
            </a:xfrm>
            <a:prstGeom prst="rect">
              <a:avLst/>
            </a:prstGeom>
            <a:noFill/>
          </p:spPr>
          <p:txBody>
            <a:bodyPr wrap="none" lIns="102993" tIns="51497" rIns="102993" bIns="51497" rtlCol="0">
              <a:spAutoFit/>
            </a:bodyPr>
            <a:lstStyle/>
            <a:p>
              <a:r>
                <a:rPr lang="en-US" altLang="zh-CN" sz="4000" dirty="0">
                  <a:solidFill>
                    <a:schemeClr val="bg1"/>
                  </a:solidFill>
                  <a:latin typeface="Bebas" pitchFamily="2" charset="0"/>
                </a:rPr>
                <a:t>192,058,166</a:t>
              </a:r>
              <a:endParaRPr lang="zh-CN" altLang="en-US" sz="4000" dirty="0">
                <a:solidFill>
                  <a:schemeClr val="bg1"/>
                </a:solidFill>
                <a:latin typeface="Bebas" pitchFamily="2" charset="0"/>
              </a:endParaRPr>
            </a:p>
          </p:txBody>
        </p:sp>
        <p:sp>
          <p:nvSpPr>
            <p:cNvPr id="100" name="TextBox 99"/>
            <p:cNvSpPr txBox="1"/>
            <p:nvPr/>
          </p:nvSpPr>
          <p:spPr>
            <a:xfrm>
              <a:off x="5859736" y="3275411"/>
              <a:ext cx="1540993" cy="354999"/>
            </a:xfrm>
            <a:prstGeom prst="rect">
              <a:avLst/>
            </a:prstGeom>
            <a:noFill/>
          </p:spPr>
          <p:txBody>
            <a:bodyPr wrap="none" lIns="102993" tIns="51497" rIns="102993" bIns="51497" rtlCol="0">
              <a:spAutoFit/>
            </a:bodyPr>
            <a:lstStyle/>
            <a:p>
              <a:r>
                <a:rPr lang="zh-CN" altLang="en-US" sz="2400">
                  <a:solidFill>
                    <a:schemeClr val="bg1"/>
                  </a:solidFill>
                  <a:latin typeface="微软雅黑" panose="020B0503020204020204" charset="-122"/>
                </a:rPr>
                <a:t>此处输入标题</a:t>
              </a:r>
              <a:endParaRPr lang="zh-CN" altLang="en-US" sz="2400">
                <a:solidFill>
                  <a:schemeClr val="bg1"/>
                </a:solidFill>
                <a:latin typeface="微软雅黑" panose="020B0503020204020204" charset="-122"/>
              </a:endParaRPr>
            </a:p>
          </p:txBody>
        </p:sp>
        <p:sp>
          <p:nvSpPr>
            <p:cNvPr id="102" name="TextBox 101"/>
            <p:cNvSpPr txBox="1"/>
            <p:nvPr/>
          </p:nvSpPr>
          <p:spPr>
            <a:xfrm>
              <a:off x="5859735" y="3647837"/>
              <a:ext cx="1079328" cy="354999"/>
            </a:xfrm>
            <a:prstGeom prst="rect">
              <a:avLst/>
            </a:prstGeom>
            <a:noFill/>
          </p:spPr>
          <p:txBody>
            <a:bodyPr wrap="none" lIns="102993" tIns="51497" rIns="102993" bIns="51497" rtlCol="0">
              <a:spAutoFit/>
            </a:bodyPr>
            <a:lstStyle/>
            <a:p>
              <a:r>
                <a:rPr lang="zh-CN" altLang="en-US" sz="2400">
                  <a:solidFill>
                    <a:schemeClr val="bg1"/>
                  </a:solidFill>
                  <a:latin typeface="微软雅黑" panose="020B0503020204020204" charset="-122"/>
                </a:rPr>
                <a:t>添加标题</a:t>
              </a:r>
              <a:endParaRPr lang="zh-CN" altLang="en-US" sz="2400">
                <a:solidFill>
                  <a:schemeClr val="bg1"/>
                </a:solidFill>
                <a:latin typeface="微软雅黑" panose="020B0503020204020204" charset="-122"/>
              </a:endParaRPr>
            </a:p>
          </p:txBody>
        </p:sp>
        <p:sp>
          <p:nvSpPr>
            <p:cNvPr id="104" name="TextBox 103"/>
            <p:cNvSpPr txBox="1"/>
            <p:nvPr/>
          </p:nvSpPr>
          <p:spPr>
            <a:xfrm>
              <a:off x="5859738" y="4054659"/>
              <a:ext cx="2002657" cy="354999"/>
            </a:xfrm>
            <a:prstGeom prst="rect">
              <a:avLst/>
            </a:prstGeom>
            <a:noFill/>
          </p:spPr>
          <p:txBody>
            <a:bodyPr wrap="none" lIns="102993" tIns="51497" rIns="102993" bIns="51497" rtlCol="0">
              <a:spAutoFit/>
            </a:bodyPr>
            <a:lstStyle/>
            <a:p>
              <a:r>
                <a:rPr lang="zh-CN" altLang="en-US" sz="2400" dirty="0">
                  <a:solidFill>
                    <a:schemeClr val="bg1"/>
                  </a:solidFill>
                  <a:latin typeface="微软雅黑" panose="020B0503020204020204" charset="-122"/>
                </a:rPr>
                <a:t>点击此处添加标题</a:t>
              </a:r>
              <a:endParaRPr lang="zh-CN" altLang="en-US" sz="2400" dirty="0">
                <a:solidFill>
                  <a:schemeClr val="bg1"/>
                </a:solidFill>
                <a:latin typeface="微软雅黑" panose="020B0503020204020204" charset="-122"/>
              </a:endParaRPr>
            </a:p>
          </p:txBody>
        </p:sp>
        <p:sp>
          <p:nvSpPr>
            <p:cNvPr id="105" name="Freeform 35"/>
            <p:cNvSpPr>
              <a:spLocks noEditPoints="1"/>
            </p:cNvSpPr>
            <p:nvPr/>
          </p:nvSpPr>
          <p:spPr bwMode="auto">
            <a:xfrm>
              <a:off x="7725868" y="2604671"/>
              <a:ext cx="190790" cy="402475"/>
            </a:xfrm>
            <a:custGeom>
              <a:avLst/>
              <a:gdLst>
                <a:gd name="T0" fmla="*/ 76 w 153"/>
                <a:gd name="T1" fmla="*/ 60 h 322"/>
                <a:gd name="T2" fmla="*/ 106 w 153"/>
                <a:gd name="T3" fmla="*/ 30 h 322"/>
                <a:gd name="T4" fmla="*/ 76 w 153"/>
                <a:gd name="T5" fmla="*/ 0 h 322"/>
                <a:gd name="T6" fmla="*/ 46 w 153"/>
                <a:gd name="T7" fmla="*/ 30 h 322"/>
                <a:gd name="T8" fmla="*/ 76 w 153"/>
                <a:gd name="T9" fmla="*/ 60 h 322"/>
                <a:gd name="T10" fmla="*/ 151 w 153"/>
                <a:gd name="T11" fmla="*/ 161 h 322"/>
                <a:gd name="T12" fmla="*/ 151 w 153"/>
                <a:gd name="T13" fmla="*/ 161 h 322"/>
                <a:gd name="T14" fmla="*/ 127 w 153"/>
                <a:gd name="T15" fmla="*/ 91 h 322"/>
                <a:gd name="T16" fmla="*/ 97 w 153"/>
                <a:gd name="T17" fmla="*/ 67 h 322"/>
                <a:gd name="T18" fmla="*/ 56 w 153"/>
                <a:gd name="T19" fmla="*/ 67 h 322"/>
                <a:gd name="T20" fmla="*/ 27 w 153"/>
                <a:gd name="T21" fmla="*/ 85 h 322"/>
                <a:gd name="T22" fmla="*/ 27 w 153"/>
                <a:gd name="T23" fmla="*/ 85 h 322"/>
                <a:gd name="T24" fmla="*/ 26 w 153"/>
                <a:gd name="T25" fmla="*/ 91 h 322"/>
                <a:gd name="T26" fmla="*/ 2 w 153"/>
                <a:gd name="T27" fmla="*/ 161 h 322"/>
                <a:gd name="T28" fmla="*/ 9 w 153"/>
                <a:gd name="T29" fmla="*/ 176 h 322"/>
                <a:gd name="T30" fmla="*/ 23 w 153"/>
                <a:gd name="T31" fmla="*/ 169 h 322"/>
                <a:gd name="T32" fmla="*/ 45 w 153"/>
                <a:gd name="T33" fmla="*/ 104 h 322"/>
                <a:gd name="T34" fmla="*/ 49 w 153"/>
                <a:gd name="T35" fmla="*/ 104 h 322"/>
                <a:gd name="T36" fmla="*/ 12 w 153"/>
                <a:gd name="T37" fmla="*/ 214 h 322"/>
                <a:gd name="T38" fmla="*/ 46 w 153"/>
                <a:gd name="T39" fmla="*/ 214 h 322"/>
                <a:gd name="T40" fmla="*/ 46 w 153"/>
                <a:gd name="T41" fmla="*/ 308 h 322"/>
                <a:gd name="T42" fmla="*/ 60 w 153"/>
                <a:gd name="T43" fmla="*/ 322 h 322"/>
                <a:gd name="T44" fmla="*/ 75 w 153"/>
                <a:gd name="T45" fmla="*/ 308 h 322"/>
                <a:gd name="T46" fmla="*/ 75 w 153"/>
                <a:gd name="T47" fmla="*/ 214 h 322"/>
                <a:gd name="T48" fmla="*/ 78 w 153"/>
                <a:gd name="T49" fmla="*/ 214 h 322"/>
                <a:gd name="T50" fmla="*/ 78 w 153"/>
                <a:gd name="T51" fmla="*/ 308 h 322"/>
                <a:gd name="T52" fmla="*/ 92 w 153"/>
                <a:gd name="T53" fmla="*/ 322 h 322"/>
                <a:gd name="T54" fmla="*/ 106 w 153"/>
                <a:gd name="T55" fmla="*/ 308 h 322"/>
                <a:gd name="T56" fmla="*/ 106 w 153"/>
                <a:gd name="T57" fmla="*/ 214 h 322"/>
                <a:gd name="T58" fmla="*/ 141 w 153"/>
                <a:gd name="T59" fmla="*/ 214 h 322"/>
                <a:gd name="T60" fmla="*/ 104 w 153"/>
                <a:gd name="T61" fmla="*/ 104 h 322"/>
                <a:gd name="T62" fmla="*/ 107 w 153"/>
                <a:gd name="T63" fmla="*/ 104 h 322"/>
                <a:gd name="T64" fmla="*/ 129 w 153"/>
                <a:gd name="T65" fmla="*/ 169 h 322"/>
                <a:gd name="T66" fmla="*/ 144 w 153"/>
                <a:gd name="T67" fmla="*/ 176 h 322"/>
                <a:gd name="T68" fmla="*/ 151 w 153"/>
                <a:gd name="T69" fmla="*/ 161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3" h="322">
                  <a:moveTo>
                    <a:pt x="76" y="60"/>
                  </a:moveTo>
                  <a:cubicBezTo>
                    <a:pt x="92" y="60"/>
                    <a:pt x="106" y="46"/>
                    <a:pt x="106" y="30"/>
                  </a:cubicBezTo>
                  <a:cubicBezTo>
                    <a:pt x="106" y="14"/>
                    <a:pt x="92" y="0"/>
                    <a:pt x="76" y="0"/>
                  </a:cubicBezTo>
                  <a:cubicBezTo>
                    <a:pt x="60" y="0"/>
                    <a:pt x="46" y="14"/>
                    <a:pt x="46" y="30"/>
                  </a:cubicBezTo>
                  <a:cubicBezTo>
                    <a:pt x="46" y="46"/>
                    <a:pt x="60" y="60"/>
                    <a:pt x="76" y="60"/>
                  </a:cubicBezTo>
                  <a:close/>
                  <a:moveTo>
                    <a:pt x="151" y="161"/>
                  </a:moveTo>
                  <a:cubicBezTo>
                    <a:pt x="151" y="161"/>
                    <a:pt x="151" y="161"/>
                    <a:pt x="151" y="161"/>
                  </a:cubicBezTo>
                  <a:cubicBezTo>
                    <a:pt x="127" y="91"/>
                    <a:pt x="127" y="91"/>
                    <a:pt x="127" y="91"/>
                  </a:cubicBezTo>
                  <a:cubicBezTo>
                    <a:pt x="124" y="77"/>
                    <a:pt x="112" y="67"/>
                    <a:pt x="97" y="67"/>
                  </a:cubicBezTo>
                  <a:cubicBezTo>
                    <a:pt x="56" y="67"/>
                    <a:pt x="56" y="67"/>
                    <a:pt x="56" y="67"/>
                  </a:cubicBezTo>
                  <a:cubicBezTo>
                    <a:pt x="43" y="67"/>
                    <a:pt x="32" y="74"/>
                    <a:pt x="27" y="85"/>
                  </a:cubicBezTo>
                  <a:cubicBezTo>
                    <a:pt x="27" y="85"/>
                    <a:pt x="27" y="85"/>
                    <a:pt x="27" y="85"/>
                  </a:cubicBezTo>
                  <a:cubicBezTo>
                    <a:pt x="27" y="87"/>
                    <a:pt x="26" y="89"/>
                    <a:pt x="26" y="91"/>
                  </a:cubicBezTo>
                  <a:cubicBezTo>
                    <a:pt x="2" y="161"/>
                    <a:pt x="2" y="161"/>
                    <a:pt x="2" y="161"/>
                  </a:cubicBezTo>
                  <a:cubicBezTo>
                    <a:pt x="0" y="167"/>
                    <a:pt x="3" y="174"/>
                    <a:pt x="9" y="176"/>
                  </a:cubicBezTo>
                  <a:cubicBezTo>
                    <a:pt x="15" y="178"/>
                    <a:pt x="21" y="175"/>
                    <a:pt x="23" y="169"/>
                  </a:cubicBezTo>
                  <a:cubicBezTo>
                    <a:pt x="45" y="104"/>
                    <a:pt x="45" y="104"/>
                    <a:pt x="45" y="104"/>
                  </a:cubicBezTo>
                  <a:cubicBezTo>
                    <a:pt x="49" y="104"/>
                    <a:pt x="49" y="104"/>
                    <a:pt x="49" y="104"/>
                  </a:cubicBezTo>
                  <a:cubicBezTo>
                    <a:pt x="12" y="214"/>
                    <a:pt x="12" y="214"/>
                    <a:pt x="12" y="214"/>
                  </a:cubicBezTo>
                  <a:cubicBezTo>
                    <a:pt x="46" y="214"/>
                    <a:pt x="46" y="214"/>
                    <a:pt x="46" y="214"/>
                  </a:cubicBezTo>
                  <a:cubicBezTo>
                    <a:pt x="46" y="308"/>
                    <a:pt x="46" y="308"/>
                    <a:pt x="46" y="308"/>
                  </a:cubicBezTo>
                  <a:cubicBezTo>
                    <a:pt x="46" y="316"/>
                    <a:pt x="53" y="322"/>
                    <a:pt x="60" y="322"/>
                  </a:cubicBezTo>
                  <a:cubicBezTo>
                    <a:pt x="68" y="322"/>
                    <a:pt x="75" y="316"/>
                    <a:pt x="75" y="308"/>
                  </a:cubicBezTo>
                  <a:cubicBezTo>
                    <a:pt x="75" y="214"/>
                    <a:pt x="75" y="214"/>
                    <a:pt x="75" y="214"/>
                  </a:cubicBezTo>
                  <a:cubicBezTo>
                    <a:pt x="78" y="214"/>
                    <a:pt x="78" y="214"/>
                    <a:pt x="78" y="214"/>
                  </a:cubicBezTo>
                  <a:cubicBezTo>
                    <a:pt x="78" y="308"/>
                    <a:pt x="78" y="308"/>
                    <a:pt x="78" y="308"/>
                  </a:cubicBezTo>
                  <a:cubicBezTo>
                    <a:pt x="78" y="316"/>
                    <a:pt x="85" y="322"/>
                    <a:pt x="92" y="322"/>
                  </a:cubicBezTo>
                  <a:cubicBezTo>
                    <a:pt x="100" y="322"/>
                    <a:pt x="106" y="316"/>
                    <a:pt x="106" y="308"/>
                  </a:cubicBezTo>
                  <a:cubicBezTo>
                    <a:pt x="106" y="214"/>
                    <a:pt x="106" y="214"/>
                    <a:pt x="106" y="214"/>
                  </a:cubicBezTo>
                  <a:cubicBezTo>
                    <a:pt x="141" y="214"/>
                    <a:pt x="141" y="214"/>
                    <a:pt x="141" y="214"/>
                  </a:cubicBezTo>
                  <a:cubicBezTo>
                    <a:pt x="104" y="104"/>
                    <a:pt x="104" y="104"/>
                    <a:pt x="104" y="104"/>
                  </a:cubicBezTo>
                  <a:cubicBezTo>
                    <a:pt x="107" y="104"/>
                    <a:pt x="107" y="104"/>
                    <a:pt x="107" y="104"/>
                  </a:cubicBezTo>
                  <a:cubicBezTo>
                    <a:pt x="129" y="169"/>
                    <a:pt x="129" y="169"/>
                    <a:pt x="129" y="169"/>
                  </a:cubicBezTo>
                  <a:cubicBezTo>
                    <a:pt x="131" y="175"/>
                    <a:pt x="138" y="178"/>
                    <a:pt x="144" y="176"/>
                  </a:cubicBezTo>
                  <a:cubicBezTo>
                    <a:pt x="150" y="174"/>
                    <a:pt x="153" y="167"/>
                    <a:pt x="151" y="161"/>
                  </a:cubicBezTo>
                  <a:close/>
                </a:path>
              </a:pathLst>
            </a:custGeom>
            <a:solidFill>
              <a:schemeClr val="bg2"/>
            </a:solidFill>
            <a:ln>
              <a:noFill/>
            </a:ln>
          </p:spPr>
          <p:txBody>
            <a:bodyPr vert="horz" wrap="square" lIns="102993" tIns="51497" rIns="102993" bIns="51497" numCol="1" anchor="t" anchorCtr="0" compatLnSpc="1"/>
            <a:lstStyle/>
            <a:p>
              <a:endParaRPr lang="zh-CN" altLang="en-US" sz="2400">
                <a:solidFill>
                  <a:schemeClr val="bg1"/>
                </a:solidFill>
              </a:endParaRPr>
            </a:p>
          </p:txBody>
        </p:sp>
        <p:sp>
          <p:nvSpPr>
            <p:cNvPr id="106" name="Freeform 36"/>
            <p:cNvSpPr>
              <a:spLocks noEditPoints="1"/>
            </p:cNvSpPr>
            <p:nvPr/>
          </p:nvSpPr>
          <p:spPr bwMode="auto">
            <a:xfrm>
              <a:off x="7510618" y="2624269"/>
              <a:ext cx="158551" cy="400889"/>
            </a:xfrm>
            <a:custGeom>
              <a:avLst/>
              <a:gdLst>
                <a:gd name="T0" fmla="*/ 64 w 127"/>
                <a:gd name="T1" fmla="*/ 58 h 321"/>
                <a:gd name="T2" fmla="*/ 93 w 127"/>
                <a:gd name="T3" fmla="*/ 29 h 321"/>
                <a:gd name="T4" fmla="*/ 64 w 127"/>
                <a:gd name="T5" fmla="*/ 0 h 321"/>
                <a:gd name="T6" fmla="*/ 34 w 127"/>
                <a:gd name="T7" fmla="*/ 29 h 321"/>
                <a:gd name="T8" fmla="*/ 64 w 127"/>
                <a:gd name="T9" fmla="*/ 58 h 321"/>
                <a:gd name="T10" fmla="*/ 127 w 127"/>
                <a:gd name="T11" fmla="*/ 85 h 321"/>
                <a:gd name="T12" fmla="*/ 127 w 127"/>
                <a:gd name="T13" fmla="*/ 85 h 321"/>
                <a:gd name="T14" fmla="*/ 102 w 127"/>
                <a:gd name="T15" fmla="*/ 63 h 321"/>
                <a:gd name="T16" fmla="*/ 25 w 127"/>
                <a:gd name="T17" fmla="*/ 63 h 321"/>
                <a:gd name="T18" fmla="*/ 1 w 127"/>
                <a:gd name="T19" fmla="*/ 85 h 321"/>
                <a:gd name="T20" fmla="*/ 0 w 127"/>
                <a:gd name="T21" fmla="*/ 85 h 321"/>
                <a:gd name="T22" fmla="*/ 0 w 127"/>
                <a:gd name="T23" fmla="*/ 169 h 321"/>
                <a:gd name="T24" fmla="*/ 13 w 127"/>
                <a:gd name="T25" fmla="*/ 181 h 321"/>
                <a:gd name="T26" fmla="*/ 26 w 127"/>
                <a:gd name="T27" fmla="*/ 169 h 321"/>
                <a:gd name="T28" fmla="*/ 26 w 127"/>
                <a:gd name="T29" fmla="*/ 107 h 321"/>
                <a:gd name="T30" fmla="*/ 29 w 127"/>
                <a:gd name="T31" fmla="*/ 107 h 321"/>
                <a:gd name="T32" fmla="*/ 31 w 127"/>
                <a:gd name="T33" fmla="*/ 107 h 321"/>
                <a:gd name="T34" fmla="*/ 30 w 127"/>
                <a:gd name="T35" fmla="*/ 110 h 321"/>
                <a:gd name="T36" fmla="*/ 30 w 127"/>
                <a:gd name="T37" fmla="*/ 306 h 321"/>
                <a:gd name="T38" fmla="*/ 46 w 127"/>
                <a:gd name="T39" fmla="*/ 321 h 321"/>
                <a:gd name="T40" fmla="*/ 62 w 127"/>
                <a:gd name="T41" fmla="*/ 306 h 321"/>
                <a:gd name="T42" fmla="*/ 62 w 127"/>
                <a:gd name="T43" fmla="*/ 216 h 321"/>
                <a:gd name="T44" fmla="*/ 66 w 127"/>
                <a:gd name="T45" fmla="*/ 216 h 321"/>
                <a:gd name="T46" fmla="*/ 66 w 127"/>
                <a:gd name="T47" fmla="*/ 306 h 321"/>
                <a:gd name="T48" fmla="*/ 81 w 127"/>
                <a:gd name="T49" fmla="*/ 321 h 321"/>
                <a:gd name="T50" fmla="*/ 97 w 127"/>
                <a:gd name="T51" fmla="*/ 306 h 321"/>
                <a:gd name="T52" fmla="*/ 97 w 127"/>
                <a:gd name="T53" fmla="*/ 110 h 321"/>
                <a:gd name="T54" fmla="*/ 97 w 127"/>
                <a:gd name="T55" fmla="*/ 107 h 321"/>
                <a:gd name="T56" fmla="*/ 101 w 127"/>
                <a:gd name="T57" fmla="*/ 107 h 321"/>
                <a:gd name="T58" fmla="*/ 101 w 127"/>
                <a:gd name="T59" fmla="*/ 168 h 321"/>
                <a:gd name="T60" fmla="*/ 114 w 127"/>
                <a:gd name="T61" fmla="*/ 181 h 321"/>
                <a:gd name="T62" fmla="*/ 127 w 127"/>
                <a:gd name="T63" fmla="*/ 168 h 321"/>
                <a:gd name="T64" fmla="*/ 127 w 127"/>
                <a:gd name="T65" fmla="*/ 85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7" h="321">
                  <a:moveTo>
                    <a:pt x="64" y="58"/>
                  </a:moveTo>
                  <a:cubicBezTo>
                    <a:pt x="80" y="58"/>
                    <a:pt x="93" y="45"/>
                    <a:pt x="93" y="29"/>
                  </a:cubicBezTo>
                  <a:cubicBezTo>
                    <a:pt x="93" y="13"/>
                    <a:pt x="80" y="0"/>
                    <a:pt x="64" y="0"/>
                  </a:cubicBezTo>
                  <a:cubicBezTo>
                    <a:pt x="47" y="0"/>
                    <a:pt x="34" y="13"/>
                    <a:pt x="34" y="29"/>
                  </a:cubicBezTo>
                  <a:cubicBezTo>
                    <a:pt x="34" y="45"/>
                    <a:pt x="47" y="58"/>
                    <a:pt x="64" y="58"/>
                  </a:cubicBezTo>
                  <a:close/>
                  <a:moveTo>
                    <a:pt x="127" y="85"/>
                  </a:moveTo>
                  <a:cubicBezTo>
                    <a:pt x="127" y="85"/>
                    <a:pt x="127" y="85"/>
                    <a:pt x="127" y="85"/>
                  </a:cubicBezTo>
                  <a:cubicBezTo>
                    <a:pt x="126" y="73"/>
                    <a:pt x="115" y="63"/>
                    <a:pt x="102" y="63"/>
                  </a:cubicBezTo>
                  <a:cubicBezTo>
                    <a:pt x="25" y="63"/>
                    <a:pt x="25" y="63"/>
                    <a:pt x="25" y="63"/>
                  </a:cubicBezTo>
                  <a:cubicBezTo>
                    <a:pt x="12" y="63"/>
                    <a:pt x="2" y="73"/>
                    <a:pt x="1" y="85"/>
                  </a:cubicBezTo>
                  <a:cubicBezTo>
                    <a:pt x="0" y="85"/>
                    <a:pt x="0" y="85"/>
                    <a:pt x="0" y="85"/>
                  </a:cubicBezTo>
                  <a:cubicBezTo>
                    <a:pt x="0" y="169"/>
                    <a:pt x="0" y="169"/>
                    <a:pt x="0" y="169"/>
                  </a:cubicBezTo>
                  <a:cubicBezTo>
                    <a:pt x="0" y="176"/>
                    <a:pt x="6" y="181"/>
                    <a:pt x="13" y="181"/>
                  </a:cubicBezTo>
                  <a:cubicBezTo>
                    <a:pt x="20" y="181"/>
                    <a:pt x="26" y="176"/>
                    <a:pt x="26" y="169"/>
                  </a:cubicBezTo>
                  <a:cubicBezTo>
                    <a:pt x="26" y="107"/>
                    <a:pt x="26" y="107"/>
                    <a:pt x="26" y="107"/>
                  </a:cubicBezTo>
                  <a:cubicBezTo>
                    <a:pt x="27" y="107"/>
                    <a:pt x="28" y="107"/>
                    <a:pt x="29" y="107"/>
                  </a:cubicBezTo>
                  <a:cubicBezTo>
                    <a:pt x="31" y="107"/>
                    <a:pt x="31" y="107"/>
                    <a:pt x="31" y="107"/>
                  </a:cubicBezTo>
                  <a:cubicBezTo>
                    <a:pt x="30" y="108"/>
                    <a:pt x="30" y="109"/>
                    <a:pt x="30" y="110"/>
                  </a:cubicBezTo>
                  <a:cubicBezTo>
                    <a:pt x="30" y="306"/>
                    <a:pt x="30" y="306"/>
                    <a:pt x="30" y="306"/>
                  </a:cubicBezTo>
                  <a:cubicBezTo>
                    <a:pt x="30" y="314"/>
                    <a:pt x="37" y="321"/>
                    <a:pt x="46" y="321"/>
                  </a:cubicBezTo>
                  <a:cubicBezTo>
                    <a:pt x="55" y="321"/>
                    <a:pt x="62" y="314"/>
                    <a:pt x="62" y="306"/>
                  </a:cubicBezTo>
                  <a:cubicBezTo>
                    <a:pt x="62" y="216"/>
                    <a:pt x="62" y="216"/>
                    <a:pt x="62" y="216"/>
                  </a:cubicBezTo>
                  <a:cubicBezTo>
                    <a:pt x="66" y="216"/>
                    <a:pt x="66" y="216"/>
                    <a:pt x="66" y="216"/>
                  </a:cubicBezTo>
                  <a:cubicBezTo>
                    <a:pt x="66" y="306"/>
                    <a:pt x="66" y="306"/>
                    <a:pt x="66" y="306"/>
                  </a:cubicBezTo>
                  <a:cubicBezTo>
                    <a:pt x="66" y="314"/>
                    <a:pt x="73" y="321"/>
                    <a:pt x="81" y="321"/>
                  </a:cubicBezTo>
                  <a:cubicBezTo>
                    <a:pt x="90" y="321"/>
                    <a:pt x="97" y="314"/>
                    <a:pt x="97" y="306"/>
                  </a:cubicBezTo>
                  <a:cubicBezTo>
                    <a:pt x="97" y="110"/>
                    <a:pt x="97" y="110"/>
                    <a:pt x="97" y="110"/>
                  </a:cubicBezTo>
                  <a:cubicBezTo>
                    <a:pt x="97" y="109"/>
                    <a:pt x="97" y="108"/>
                    <a:pt x="97" y="107"/>
                  </a:cubicBezTo>
                  <a:cubicBezTo>
                    <a:pt x="101" y="107"/>
                    <a:pt x="101" y="107"/>
                    <a:pt x="101" y="107"/>
                  </a:cubicBezTo>
                  <a:cubicBezTo>
                    <a:pt x="101" y="168"/>
                    <a:pt x="101" y="168"/>
                    <a:pt x="101" y="168"/>
                  </a:cubicBezTo>
                  <a:cubicBezTo>
                    <a:pt x="101" y="175"/>
                    <a:pt x="107" y="181"/>
                    <a:pt x="114" y="181"/>
                  </a:cubicBezTo>
                  <a:cubicBezTo>
                    <a:pt x="121" y="181"/>
                    <a:pt x="127" y="175"/>
                    <a:pt x="127" y="168"/>
                  </a:cubicBezTo>
                  <a:cubicBezTo>
                    <a:pt x="127" y="85"/>
                    <a:pt x="127" y="85"/>
                    <a:pt x="127" y="85"/>
                  </a:cubicBezTo>
                  <a:close/>
                </a:path>
              </a:pathLst>
            </a:custGeom>
            <a:solidFill>
              <a:schemeClr val="tx2"/>
            </a:solidFill>
            <a:ln>
              <a:noFill/>
            </a:ln>
          </p:spPr>
          <p:txBody>
            <a:bodyPr vert="horz" wrap="square" lIns="102993" tIns="51497" rIns="102993" bIns="51497" numCol="1" anchor="t" anchorCtr="0" compatLnSpc="1"/>
            <a:lstStyle/>
            <a:p>
              <a:endParaRPr lang="zh-CN" altLang="en-US" sz="2400">
                <a:solidFill>
                  <a:schemeClr val="bg1"/>
                </a:solidFill>
              </a:endParaRPr>
            </a:p>
          </p:txBody>
        </p:sp>
        <p:sp>
          <p:nvSpPr>
            <p:cNvPr id="107" name="Freeform 37"/>
            <p:cNvSpPr>
              <a:spLocks noEditPoints="1"/>
            </p:cNvSpPr>
            <p:nvPr/>
          </p:nvSpPr>
          <p:spPr bwMode="auto">
            <a:xfrm>
              <a:off x="5527400" y="3276453"/>
              <a:ext cx="274021" cy="272294"/>
            </a:xfrm>
            <a:custGeom>
              <a:avLst/>
              <a:gdLst>
                <a:gd name="T0" fmla="*/ 91 w 181"/>
                <a:gd name="T1" fmla="*/ 0 h 180"/>
                <a:gd name="T2" fmla="*/ 154 w 181"/>
                <a:gd name="T3" fmla="*/ 26 h 180"/>
                <a:gd name="T4" fmla="*/ 154 w 181"/>
                <a:gd name="T5" fmla="*/ 26 h 180"/>
                <a:gd name="T6" fmla="*/ 181 w 181"/>
                <a:gd name="T7" fmla="*/ 90 h 180"/>
                <a:gd name="T8" fmla="*/ 154 w 181"/>
                <a:gd name="T9" fmla="*/ 154 h 180"/>
                <a:gd name="T10" fmla="*/ 91 w 181"/>
                <a:gd name="T11" fmla="*/ 180 h 180"/>
                <a:gd name="T12" fmla="*/ 27 w 181"/>
                <a:gd name="T13" fmla="*/ 154 h 180"/>
                <a:gd name="T14" fmla="*/ 27 w 181"/>
                <a:gd name="T15" fmla="*/ 154 h 180"/>
                <a:gd name="T16" fmla="*/ 0 w 181"/>
                <a:gd name="T17" fmla="*/ 90 h 180"/>
                <a:gd name="T18" fmla="*/ 27 w 181"/>
                <a:gd name="T19" fmla="*/ 26 h 180"/>
                <a:gd name="T20" fmla="*/ 27 w 181"/>
                <a:gd name="T21" fmla="*/ 26 h 180"/>
                <a:gd name="T22" fmla="*/ 91 w 181"/>
                <a:gd name="T23" fmla="*/ 0 h 180"/>
                <a:gd name="T24" fmla="*/ 129 w 181"/>
                <a:gd name="T25" fmla="*/ 52 h 180"/>
                <a:gd name="T26" fmla="*/ 91 w 181"/>
                <a:gd name="T27" fmla="*/ 36 h 180"/>
                <a:gd name="T28" fmla="*/ 52 w 181"/>
                <a:gd name="T29" fmla="*/ 52 h 180"/>
                <a:gd name="T30" fmla="*/ 52 w 181"/>
                <a:gd name="T31" fmla="*/ 52 h 180"/>
                <a:gd name="T32" fmla="*/ 37 w 181"/>
                <a:gd name="T33" fmla="*/ 90 h 180"/>
                <a:gd name="T34" fmla="*/ 52 w 181"/>
                <a:gd name="T35" fmla="*/ 128 h 180"/>
                <a:gd name="T36" fmla="*/ 52 w 181"/>
                <a:gd name="T37" fmla="*/ 128 h 180"/>
                <a:gd name="T38" fmla="*/ 91 w 181"/>
                <a:gd name="T39" fmla="*/ 144 h 180"/>
                <a:gd name="T40" fmla="*/ 129 w 181"/>
                <a:gd name="T41" fmla="*/ 128 h 180"/>
                <a:gd name="T42" fmla="*/ 145 w 181"/>
                <a:gd name="T43" fmla="*/ 90 h 180"/>
                <a:gd name="T44" fmla="*/ 129 w 181"/>
                <a:gd name="T45" fmla="*/ 52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0">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0"/>
                    <a:pt x="116" y="180"/>
                    <a:pt x="91" y="180"/>
                  </a:cubicBezTo>
                  <a:cubicBezTo>
                    <a:pt x="66" y="180"/>
                    <a:pt x="43" y="170"/>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8"/>
                    <a:pt x="52" y="128"/>
                  </a:cubicBezTo>
                  <a:cubicBezTo>
                    <a:pt x="52" y="128"/>
                    <a:pt x="52" y="128"/>
                    <a:pt x="52" y="128"/>
                  </a:cubicBezTo>
                  <a:cubicBezTo>
                    <a:pt x="62" y="138"/>
                    <a:pt x="76" y="144"/>
                    <a:pt x="91" y="144"/>
                  </a:cubicBezTo>
                  <a:cubicBezTo>
                    <a:pt x="105" y="144"/>
                    <a:pt x="119" y="138"/>
                    <a:pt x="129" y="128"/>
                  </a:cubicBezTo>
                  <a:cubicBezTo>
                    <a:pt x="138" y="118"/>
                    <a:pt x="145" y="105"/>
                    <a:pt x="145" y="90"/>
                  </a:cubicBezTo>
                  <a:cubicBezTo>
                    <a:pt x="145" y="75"/>
                    <a:pt x="139" y="62"/>
                    <a:pt x="129" y="52"/>
                  </a:cubicBezTo>
                  <a:close/>
                </a:path>
              </a:pathLst>
            </a:custGeom>
            <a:solidFill>
              <a:schemeClr val="tx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微软雅黑" panose="020B0503020204020204" charset="-122"/>
              </a:endParaRPr>
            </a:p>
          </p:txBody>
        </p:sp>
        <p:sp>
          <p:nvSpPr>
            <p:cNvPr id="108" name="Freeform 38"/>
            <p:cNvSpPr>
              <a:spLocks noEditPoints="1"/>
            </p:cNvSpPr>
            <p:nvPr/>
          </p:nvSpPr>
          <p:spPr bwMode="auto">
            <a:xfrm>
              <a:off x="5527400" y="3647837"/>
              <a:ext cx="274021" cy="274215"/>
            </a:xfrm>
            <a:custGeom>
              <a:avLst/>
              <a:gdLst>
                <a:gd name="T0" fmla="*/ 91 w 181"/>
                <a:gd name="T1" fmla="*/ 0 h 181"/>
                <a:gd name="T2" fmla="*/ 154 w 181"/>
                <a:gd name="T3" fmla="*/ 26 h 181"/>
                <a:gd name="T4" fmla="*/ 154 w 181"/>
                <a:gd name="T5" fmla="*/ 26 h 181"/>
                <a:gd name="T6" fmla="*/ 181 w 181"/>
                <a:gd name="T7" fmla="*/ 90 h 181"/>
                <a:gd name="T8" fmla="*/ 154 w 181"/>
                <a:gd name="T9" fmla="*/ 154 h 181"/>
                <a:gd name="T10" fmla="*/ 91 w 181"/>
                <a:gd name="T11" fmla="*/ 181 h 181"/>
                <a:gd name="T12" fmla="*/ 27 w 181"/>
                <a:gd name="T13" fmla="*/ 154 h 181"/>
                <a:gd name="T14" fmla="*/ 27 w 181"/>
                <a:gd name="T15" fmla="*/ 154 h 181"/>
                <a:gd name="T16" fmla="*/ 0 w 181"/>
                <a:gd name="T17" fmla="*/ 90 h 181"/>
                <a:gd name="T18" fmla="*/ 27 w 181"/>
                <a:gd name="T19" fmla="*/ 26 h 181"/>
                <a:gd name="T20" fmla="*/ 27 w 181"/>
                <a:gd name="T21" fmla="*/ 26 h 181"/>
                <a:gd name="T22" fmla="*/ 91 w 181"/>
                <a:gd name="T23" fmla="*/ 0 h 181"/>
                <a:gd name="T24" fmla="*/ 129 w 181"/>
                <a:gd name="T25" fmla="*/ 52 h 181"/>
                <a:gd name="T26" fmla="*/ 91 w 181"/>
                <a:gd name="T27" fmla="*/ 36 h 181"/>
                <a:gd name="T28" fmla="*/ 52 w 181"/>
                <a:gd name="T29" fmla="*/ 52 h 181"/>
                <a:gd name="T30" fmla="*/ 52 w 181"/>
                <a:gd name="T31" fmla="*/ 52 h 181"/>
                <a:gd name="T32" fmla="*/ 37 w 181"/>
                <a:gd name="T33" fmla="*/ 90 h 181"/>
                <a:gd name="T34" fmla="*/ 52 w 181"/>
                <a:gd name="T35" fmla="*/ 128 h 181"/>
                <a:gd name="T36" fmla="*/ 52 w 181"/>
                <a:gd name="T37" fmla="*/ 128 h 181"/>
                <a:gd name="T38" fmla="*/ 91 w 181"/>
                <a:gd name="T39" fmla="*/ 144 h 181"/>
                <a:gd name="T40" fmla="*/ 129 w 181"/>
                <a:gd name="T41" fmla="*/ 128 h 181"/>
                <a:gd name="T42" fmla="*/ 145 w 181"/>
                <a:gd name="T43" fmla="*/ 90 h 181"/>
                <a:gd name="T44" fmla="*/ 129 w 181"/>
                <a:gd name="T45" fmla="*/ 5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1">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0"/>
                    <a:pt x="116" y="181"/>
                    <a:pt x="91" y="181"/>
                  </a:cubicBezTo>
                  <a:cubicBezTo>
                    <a:pt x="66" y="181"/>
                    <a:pt x="43" y="170"/>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9"/>
                    <a:pt x="52" y="128"/>
                  </a:cubicBezTo>
                  <a:cubicBezTo>
                    <a:pt x="52" y="128"/>
                    <a:pt x="52" y="128"/>
                    <a:pt x="52" y="128"/>
                  </a:cubicBezTo>
                  <a:cubicBezTo>
                    <a:pt x="62" y="138"/>
                    <a:pt x="76" y="144"/>
                    <a:pt x="91" y="144"/>
                  </a:cubicBezTo>
                  <a:cubicBezTo>
                    <a:pt x="105" y="144"/>
                    <a:pt x="119" y="138"/>
                    <a:pt x="129" y="128"/>
                  </a:cubicBezTo>
                  <a:cubicBezTo>
                    <a:pt x="138" y="119"/>
                    <a:pt x="145" y="105"/>
                    <a:pt x="145" y="90"/>
                  </a:cubicBezTo>
                  <a:cubicBezTo>
                    <a:pt x="145" y="75"/>
                    <a:pt x="139" y="62"/>
                    <a:pt x="129" y="52"/>
                  </a:cubicBezTo>
                  <a:close/>
                </a:path>
              </a:pathLst>
            </a:custGeom>
            <a:solidFill>
              <a:schemeClr val="bg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微软雅黑" panose="020B0503020204020204" charset="-122"/>
              </a:endParaRPr>
            </a:p>
          </p:txBody>
        </p:sp>
        <p:sp>
          <p:nvSpPr>
            <p:cNvPr id="109" name="Freeform 39"/>
            <p:cNvSpPr>
              <a:spLocks noEditPoints="1"/>
            </p:cNvSpPr>
            <p:nvPr/>
          </p:nvSpPr>
          <p:spPr bwMode="auto">
            <a:xfrm>
              <a:off x="5527400" y="4054821"/>
              <a:ext cx="274021" cy="274215"/>
            </a:xfrm>
            <a:custGeom>
              <a:avLst/>
              <a:gdLst>
                <a:gd name="T0" fmla="*/ 91 w 181"/>
                <a:gd name="T1" fmla="*/ 0 h 181"/>
                <a:gd name="T2" fmla="*/ 154 w 181"/>
                <a:gd name="T3" fmla="*/ 26 h 181"/>
                <a:gd name="T4" fmla="*/ 154 w 181"/>
                <a:gd name="T5" fmla="*/ 26 h 181"/>
                <a:gd name="T6" fmla="*/ 181 w 181"/>
                <a:gd name="T7" fmla="*/ 90 h 181"/>
                <a:gd name="T8" fmla="*/ 154 w 181"/>
                <a:gd name="T9" fmla="*/ 154 h 181"/>
                <a:gd name="T10" fmla="*/ 91 w 181"/>
                <a:gd name="T11" fmla="*/ 181 h 181"/>
                <a:gd name="T12" fmla="*/ 27 w 181"/>
                <a:gd name="T13" fmla="*/ 154 h 181"/>
                <a:gd name="T14" fmla="*/ 27 w 181"/>
                <a:gd name="T15" fmla="*/ 154 h 181"/>
                <a:gd name="T16" fmla="*/ 0 w 181"/>
                <a:gd name="T17" fmla="*/ 90 h 181"/>
                <a:gd name="T18" fmla="*/ 27 w 181"/>
                <a:gd name="T19" fmla="*/ 26 h 181"/>
                <a:gd name="T20" fmla="*/ 27 w 181"/>
                <a:gd name="T21" fmla="*/ 26 h 181"/>
                <a:gd name="T22" fmla="*/ 91 w 181"/>
                <a:gd name="T23" fmla="*/ 0 h 181"/>
                <a:gd name="T24" fmla="*/ 129 w 181"/>
                <a:gd name="T25" fmla="*/ 52 h 181"/>
                <a:gd name="T26" fmla="*/ 91 w 181"/>
                <a:gd name="T27" fmla="*/ 36 h 181"/>
                <a:gd name="T28" fmla="*/ 52 w 181"/>
                <a:gd name="T29" fmla="*/ 52 h 181"/>
                <a:gd name="T30" fmla="*/ 52 w 181"/>
                <a:gd name="T31" fmla="*/ 52 h 181"/>
                <a:gd name="T32" fmla="*/ 37 w 181"/>
                <a:gd name="T33" fmla="*/ 90 h 181"/>
                <a:gd name="T34" fmla="*/ 52 w 181"/>
                <a:gd name="T35" fmla="*/ 129 h 181"/>
                <a:gd name="T36" fmla="*/ 52 w 181"/>
                <a:gd name="T37" fmla="*/ 129 h 181"/>
                <a:gd name="T38" fmla="*/ 91 w 181"/>
                <a:gd name="T39" fmla="*/ 144 h 181"/>
                <a:gd name="T40" fmla="*/ 129 w 181"/>
                <a:gd name="T41" fmla="*/ 129 h 181"/>
                <a:gd name="T42" fmla="*/ 145 w 181"/>
                <a:gd name="T43" fmla="*/ 90 h 181"/>
                <a:gd name="T44" fmla="*/ 129 w 181"/>
                <a:gd name="T45" fmla="*/ 5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1">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1"/>
                    <a:pt x="116" y="181"/>
                    <a:pt x="91" y="181"/>
                  </a:cubicBezTo>
                  <a:cubicBezTo>
                    <a:pt x="66" y="181"/>
                    <a:pt x="43" y="171"/>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9"/>
                    <a:pt x="52" y="129"/>
                  </a:cubicBezTo>
                  <a:cubicBezTo>
                    <a:pt x="52" y="129"/>
                    <a:pt x="52" y="129"/>
                    <a:pt x="52" y="129"/>
                  </a:cubicBezTo>
                  <a:cubicBezTo>
                    <a:pt x="62" y="138"/>
                    <a:pt x="76" y="144"/>
                    <a:pt x="91" y="144"/>
                  </a:cubicBezTo>
                  <a:cubicBezTo>
                    <a:pt x="105" y="144"/>
                    <a:pt x="119" y="138"/>
                    <a:pt x="129" y="129"/>
                  </a:cubicBezTo>
                  <a:cubicBezTo>
                    <a:pt x="138" y="119"/>
                    <a:pt x="145" y="105"/>
                    <a:pt x="145" y="90"/>
                  </a:cubicBezTo>
                  <a:cubicBezTo>
                    <a:pt x="145" y="75"/>
                    <a:pt x="139" y="62"/>
                    <a:pt x="129" y="52"/>
                  </a:cubicBezTo>
                  <a:close/>
                </a:path>
              </a:pathLst>
            </a:custGeom>
            <a:solidFill>
              <a:schemeClr val="tx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1+#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568443" y="319365"/>
            <a:ext cx="3809921" cy="420564"/>
            <a:chOff x="568442" y="319364"/>
            <a:chExt cx="3809924" cy="420565"/>
          </a:xfrm>
        </p:grpSpPr>
        <p:sp>
          <p:nvSpPr>
            <p:cNvPr id="151" name="文本框 23"/>
            <p:cNvSpPr txBox="1"/>
            <p:nvPr/>
          </p:nvSpPr>
          <p:spPr>
            <a:xfrm>
              <a:off x="665958" y="319364"/>
              <a:ext cx="1909498" cy="420565"/>
            </a:xfrm>
            <a:prstGeom prst="rect">
              <a:avLst/>
            </a:prstGeom>
            <a:noFill/>
          </p:spPr>
          <p:txBody>
            <a:bodyPr wrap="none" rtlCol="0">
              <a:spAutoFit/>
            </a:bodyPr>
            <a:lstStyle/>
            <a:p>
              <a:r>
                <a:rPr lang="zh-CN" altLang="en-US" sz="2135" dirty="0">
                  <a:solidFill>
                    <a:schemeClr val="bg1"/>
                  </a:solidFill>
                  <a:latin typeface="+mj-ea"/>
                  <a:ea typeface="+mj-ea"/>
                </a:rPr>
                <a:t>标题文字内容 </a:t>
              </a:r>
              <a:endParaRPr lang="zh-CN" altLang="en-US" sz="2135" dirty="0">
                <a:solidFill>
                  <a:schemeClr val="bg1"/>
                </a:solidFill>
                <a:latin typeface="+mj-ea"/>
                <a:ea typeface="+mj-ea"/>
              </a:endParaRP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sp>
          <p:nvSpPr>
            <p:cNvPr id="153" name="文本框 23"/>
            <p:cNvSpPr txBox="1"/>
            <p:nvPr/>
          </p:nvSpPr>
          <p:spPr>
            <a:xfrm>
              <a:off x="2306003" y="429775"/>
              <a:ext cx="2072363" cy="297455"/>
            </a:xfrm>
            <a:prstGeom prst="rect">
              <a:avLst/>
            </a:prstGeom>
            <a:noFill/>
          </p:spPr>
          <p:txBody>
            <a:bodyPr wrap="none" rtlCol="0">
              <a:spAutoFit/>
            </a:bodyPr>
            <a:lstStyle/>
            <a:p>
              <a:r>
                <a:rPr lang="en-US" altLang="zh-CN" sz="1335" dirty="0">
                  <a:solidFill>
                    <a:schemeClr val="bg1"/>
                  </a:solidFill>
                  <a:latin typeface="+mj-ea"/>
                  <a:ea typeface="+mj-ea"/>
                </a:rPr>
                <a:t>  Click here to add Title</a:t>
              </a:r>
              <a:endParaRPr lang="zh-CN" altLang="en-US" sz="1335" dirty="0">
                <a:solidFill>
                  <a:schemeClr val="bg1"/>
                </a:solidFill>
                <a:latin typeface="+mj-ea"/>
                <a:ea typeface="+mj-ea"/>
              </a:endParaRPr>
            </a:p>
          </p:txBody>
        </p:sp>
      </p:grpSp>
      <p:sp>
        <p:nvSpPr>
          <p:cNvPr id="30" name="Freeform 5"/>
          <p:cNvSpPr/>
          <p:nvPr/>
        </p:nvSpPr>
        <p:spPr bwMode="invGray">
          <a:xfrm>
            <a:off x="4959409" y="6435799"/>
            <a:ext cx="350400" cy="324479"/>
          </a:xfrm>
          <a:custGeom>
            <a:avLst/>
            <a:gdLst>
              <a:gd name="T0" fmla="*/ 48 w 177"/>
              <a:gd name="T1" fmla="*/ 16 h 161"/>
              <a:gd name="T2" fmla="*/ 64 w 177"/>
              <a:gd name="T3" fmla="*/ 16 h 161"/>
              <a:gd name="T4" fmla="*/ 80 w 177"/>
              <a:gd name="T5" fmla="*/ 8 h 161"/>
              <a:gd name="T6" fmla="*/ 96 w 177"/>
              <a:gd name="T7" fmla="*/ 16 h 161"/>
              <a:gd name="T8" fmla="*/ 120 w 177"/>
              <a:gd name="T9" fmla="*/ 0 h 161"/>
              <a:gd name="T10" fmla="*/ 152 w 177"/>
              <a:gd name="T11" fmla="*/ 8 h 161"/>
              <a:gd name="T12" fmla="*/ 168 w 177"/>
              <a:gd name="T13" fmla="*/ 0 h 161"/>
              <a:gd name="T14" fmla="*/ 176 w 177"/>
              <a:gd name="T15" fmla="*/ 32 h 161"/>
              <a:gd name="T16" fmla="*/ 152 w 177"/>
              <a:gd name="T17" fmla="*/ 48 h 161"/>
              <a:gd name="T18" fmla="*/ 144 w 177"/>
              <a:gd name="T19" fmla="*/ 104 h 161"/>
              <a:gd name="T20" fmla="*/ 128 w 177"/>
              <a:gd name="T21" fmla="*/ 120 h 161"/>
              <a:gd name="T22" fmla="*/ 128 w 177"/>
              <a:gd name="T23" fmla="*/ 144 h 161"/>
              <a:gd name="T24" fmla="*/ 104 w 177"/>
              <a:gd name="T25" fmla="*/ 136 h 161"/>
              <a:gd name="T26" fmla="*/ 96 w 177"/>
              <a:gd name="T27" fmla="*/ 144 h 161"/>
              <a:gd name="T28" fmla="*/ 96 w 177"/>
              <a:gd name="T29" fmla="*/ 160 h 161"/>
              <a:gd name="T30" fmla="*/ 80 w 177"/>
              <a:gd name="T31" fmla="*/ 160 h 161"/>
              <a:gd name="T32" fmla="*/ 48 w 177"/>
              <a:gd name="T33" fmla="*/ 144 h 161"/>
              <a:gd name="T34" fmla="*/ 8 w 177"/>
              <a:gd name="T35" fmla="*/ 136 h 161"/>
              <a:gd name="T36" fmla="*/ 0 w 177"/>
              <a:gd name="T37" fmla="*/ 88 h 161"/>
              <a:gd name="T38" fmla="*/ 0 w 177"/>
              <a:gd name="T39" fmla="*/ 64 h 161"/>
              <a:gd name="T40" fmla="*/ 40 w 177"/>
              <a:gd name="T41" fmla="*/ 32 h 161"/>
              <a:gd name="T42" fmla="*/ 48 w 177"/>
              <a:gd name="T43" fmla="*/ 16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7" h="161">
                <a:moveTo>
                  <a:pt x="48" y="16"/>
                </a:moveTo>
                <a:lnTo>
                  <a:pt x="64" y="16"/>
                </a:lnTo>
                <a:lnTo>
                  <a:pt x="80" y="8"/>
                </a:lnTo>
                <a:lnTo>
                  <a:pt x="96" y="16"/>
                </a:lnTo>
                <a:lnTo>
                  <a:pt x="120" y="0"/>
                </a:lnTo>
                <a:lnTo>
                  <a:pt x="152" y="8"/>
                </a:lnTo>
                <a:lnTo>
                  <a:pt x="168" y="0"/>
                </a:lnTo>
                <a:lnTo>
                  <a:pt x="176" y="32"/>
                </a:lnTo>
                <a:lnTo>
                  <a:pt x="152" y="48"/>
                </a:lnTo>
                <a:lnTo>
                  <a:pt x="144" y="104"/>
                </a:lnTo>
                <a:lnTo>
                  <a:pt x="128" y="120"/>
                </a:lnTo>
                <a:lnTo>
                  <a:pt x="128" y="144"/>
                </a:lnTo>
                <a:lnTo>
                  <a:pt x="104" y="136"/>
                </a:lnTo>
                <a:lnTo>
                  <a:pt x="96" y="144"/>
                </a:lnTo>
                <a:lnTo>
                  <a:pt x="96" y="160"/>
                </a:lnTo>
                <a:lnTo>
                  <a:pt x="80" y="160"/>
                </a:lnTo>
                <a:lnTo>
                  <a:pt x="48" y="144"/>
                </a:lnTo>
                <a:lnTo>
                  <a:pt x="8" y="136"/>
                </a:lnTo>
                <a:lnTo>
                  <a:pt x="0" y="88"/>
                </a:lnTo>
                <a:lnTo>
                  <a:pt x="0" y="64"/>
                </a:lnTo>
                <a:lnTo>
                  <a:pt x="40" y="32"/>
                </a:lnTo>
                <a:lnTo>
                  <a:pt x="48" y="16"/>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31" name="Freeform 7"/>
          <p:cNvSpPr/>
          <p:nvPr/>
        </p:nvSpPr>
        <p:spPr bwMode="invGray">
          <a:xfrm>
            <a:off x="6219781" y="1145827"/>
            <a:ext cx="1399812" cy="1406071"/>
          </a:xfrm>
          <a:custGeom>
            <a:avLst/>
            <a:gdLst>
              <a:gd name="T0" fmla="*/ 16 w 705"/>
              <a:gd name="T1" fmla="*/ 64 h 697"/>
              <a:gd name="T2" fmla="*/ 32 w 705"/>
              <a:gd name="T3" fmla="*/ 104 h 697"/>
              <a:gd name="T4" fmla="*/ 72 w 705"/>
              <a:gd name="T5" fmla="*/ 104 h 697"/>
              <a:gd name="T6" fmla="*/ 104 w 705"/>
              <a:gd name="T7" fmla="*/ 176 h 697"/>
              <a:gd name="T8" fmla="*/ 160 w 705"/>
              <a:gd name="T9" fmla="*/ 160 h 697"/>
              <a:gd name="T10" fmla="*/ 232 w 705"/>
              <a:gd name="T11" fmla="*/ 168 h 697"/>
              <a:gd name="T12" fmla="*/ 216 w 705"/>
              <a:gd name="T13" fmla="*/ 312 h 697"/>
              <a:gd name="T14" fmla="*/ 192 w 705"/>
              <a:gd name="T15" fmla="*/ 392 h 697"/>
              <a:gd name="T16" fmla="*/ 104 w 705"/>
              <a:gd name="T17" fmla="*/ 464 h 697"/>
              <a:gd name="T18" fmla="*/ 152 w 705"/>
              <a:gd name="T19" fmla="*/ 488 h 697"/>
              <a:gd name="T20" fmla="*/ 136 w 705"/>
              <a:gd name="T21" fmla="*/ 520 h 697"/>
              <a:gd name="T22" fmla="*/ 176 w 705"/>
              <a:gd name="T23" fmla="*/ 544 h 697"/>
              <a:gd name="T24" fmla="*/ 192 w 705"/>
              <a:gd name="T25" fmla="*/ 576 h 697"/>
              <a:gd name="T26" fmla="*/ 288 w 705"/>
              <a:gd name="T27" fmla="*/ 584 h 697"/>
              <a:gd name="T28" fmla="*/ 320 w 705"/>
              <a:gd name="T29" fmla="*/ 592 h 697"/>
              <a:gd name="T30" fmla="*/ 384 w 705"/>
              <a:gd name="T31" fmla="*/ 640 h 697"/>
              <a:gd name="T32" fmla="*/ 424 w 705"/>
              <a:gd name="T33" fmla="*/ 664 h 697"/>
              <a:gd name="T34" fmla="*/ 432 w 705"/>
              <a:gd name="T35" fmla="*/ 624 h 697"/>
              <a:gd name="T36" fmla="*/ 480 w 705"/>
              <a:gd name="T37" fmla="*/ 696 h 697"/>
              <a:gd name="T38" fmla="*/ 496 w 705"/>
              <a:gd name="T39" fmla="*/ 680 h 697"/>
              <a:gd name="T40" fmla="*/ 552 w 705"/>
              <a:gd name="T41" fmla="*/ 680 h 697"/>
              <a:gd name="T42" fmla="*/ 592 w 705"/>
              <a:gd name="T43" fmla="*/ 632 h 697"/>
              <a:gd name="T44" fmla="*/ 600 w 705"/>
              <a:gd name="T45" fmla="*/ 528 h 697"/>
              <a:gd name="T46" fmla="*/ 664 w 705"/>
              <a:gd name="T47" fmla="*/ 536 h 697"/>
              <a:gd name="T48" fmla="*/ 680 w 705"/>
              <a:gd name="T49" fmla="*/ 344 h 697"/>
              <a:gd name="T50" fmla="*/ 696 w 705"/>
              <a:gd name="T51" fmla="*/ 296 h 697"/>
              <a:gd name="T52" fmla="*/ 704 w 705"/>
              <a:gd name="T53" fmla="*/ 256 h 697"/>
              <a:gd name="T54" fmla="*/ 608 w 705"/>
              <a:gd name="T55" fmla="*/ 320 h 697"/>
              <a:gd name="T56" fmla="*/ 560 w 705"/>
              <a:gd name="T57" fmla="*/ 360 h 697"/>
              <a:gd name="T58" fmla="*/ 488 w 705"/>
              <a:gd name="T59" fmla="*/ 304 h 697"/>
              <a:gd name="T60" fmla="*/ 440 w 705"/>
              <a:gd name="T61" fmla="*/ 280 h 697"/>
              <a:gd name="T62" fmla="*/ 376 w 705"/>
              <a:gd name="T63" fmla="*/ 256 h 697"/>
              <a:gd name="T64" fmla="*/ 360 w 705"/>
              <a:gd name="T65" fmla="*/ 240 h 697"/>
              <a:gd name="T66" fmla="*/ 336 w 705"/>
              <a:gd name="T67" fmla="*/ 248 h 697"/>
              <a:gd name="T68" fmla="*/ 264 w 705"/>
              <a:gd name="T69" fmla="*/ 128 h 697"/>
              <a:gd name="T70" fmla="*/ 248 w 705"/>
              <a:gd name="T71" fmla="*/ 88 h 697"/>
              <a:gd name="T72" fmla="*/ 144 w 705"/>
              <a:gd name="T73" fmla="*/ 24 h 697"/>
              <a:gd name="T74" fmla="*/ 16 w 705"/>
              <a:gd name="T75" fmla="*/ 16 h 6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05" h="697">
                <a:moveTo>
                  <a:pt x="8" y="32"/>
                </a:moveTo>
                <a:lnTo>
                  <a:pt x="16" y="64"/>
                </a:lnTo>
                <a:lnTo>
                  <a:pt x="0" y="96"/>
                </a:lnTo>
                <a:lnTo>
                  <a:pt x="32" y="104"/>
                </a:lnTo>
                <a:lnTo>
                  <a:pt x="48" y="88"/>
                </a:lnTo>
                <a:lnTo>
                  <a:pt x="72" y="104"/>
                </a:lnTo>
                <a:lnTo>
                  <a:pt x="88" y="152"/>
                </a:lnTo>
                <a:lnTo>
                  <a:pt x="104" y="176"/>
                </a:lnTo>
                <a:lnTo>
                  <a:pt x="144" y="160"/>
                </a:lnTo>
                <a:lnTo>
                  <a:pt x="160" y="160"/>
                </a:lnTo>
                <a:lnTo>
                  <a:pt x="192" y="128"/>
                </a:lnTo>
                <a:lnTo>
                  <a:pt x="232" y="168"/>
                </a:lnTo>
                <a:lnTo>
                  <a:pt x="208" y="248"/>
                </a:lnTo>
                <a:lnTo>
                  <a:pt x="216" y="312"/>
                </a:lnTo>
                <a:lnTo>
                  <a:pt x="192" y="336"/>
                </a:lnTo>
                <a:lnTo>
                  <a:pt x="192" y="392"/>
                </a:lnTo>
                <a:lnTo>
                  <a:pt x="176" y="368"/>
                </a:lnTo>
                <a:lnTo>
                  <a:pt x="104" y="464"/>
                </a:lnTo>
                <a:lnTo>
                  <a:pt x="128" y="504"/>
                </a:lnTo>
                <a:lnTo>
                  <a:pt x="152" y="488"/>
                </a:lnTo>
                <a:lnTo>
                  <a:pt x="160" y="504"/>
                </a:lnTo>
                <a:lnTo>
                  <a:pt x="136" y="520"/>
                </a:lnTo>
                <a:lnTo>
                  <a:pt x="136" y="544"/>
                </a:lnTo>
                <a:lnTo>
                  <a:pt x="176" y="544"/>
                </a:lnTo>
                <a:lnTo>
                  <a:pt x="192" y="536"/>
                </a:lnTo>
                <a:lnTo>
                  <a:pt x="192" y="576"/>
                </a:lnTo>
                <a:lnTo>
                  <a:pt x="232" y="600"/>
                </a:lnTo>
                <a:lnTo>
                  <a:pt x="288" y="584"/>
                </a:lnTo>
                <a:lnTo>
                  <a:pt x="288" y="608"/>
                </a:lnTo>
                <a:lnTo>
                  <a:pt x="320" y="592"/>
                </a:lnTo>
                <a:lnTo>
                  <a:pt x="368" y="640"/>
                </a:lnTo>
                <a:lnTo>
                  <a:pt x="384" y="640"/>
                </a:lnTo>
                <a:lnTo>
                  <a:pt x="400" y="672"/>
                </a:lnTo>
                <a:lnTo>
                  <a:pt x="424" y="664"/>
                </a:lnTo>
                <a:lnTo>
                  <a:pt x="424" y="632"/>
                </a:lnTo>
                <a:lnTo>
                  <a:pt x="432" y="624"/>
                </a:lnTo>
                <a:lnTo>
                  <a:pt x="432" y="664"/>
                </a:lnTo>
                <a:lnTo>
                  <a:pt x="480" y="696"/>
                </a:lnTo>
                <a:lnTo>
                  <a:pt x="488" y="672"/>
                </a:lnTo>
                <a:lnTo>
                  <a:pt x="496" y="680"/>
                </a:lnTo>
                <a:lnTo>
                  <a:pt x="528" y="648"/>
                </a:lnTo>
                <a:lnTo>
                  <a:pt x="552" y="680"/>
                </a:lnTo>
                <a:lnTo>
                  <a:pt x="600" y="680"/>
                </a:lnTo>
                <a:lnTo>
                  <a:pt x="592" y="632"/>
                </a:lnTo>
                <a:lnTo>
                  <a:pt x="568" y="576"/>
                </a:lnTo>
                <a:lnTo>
                  <a:pt x="600" y="528"/>
                </a:lnTo>
                <a:lnTo>
                  <a:pt x="632" y="520"/>
                </a:lnTo>
                <a:lnTo>
                  <a:pt x="664" y="536"/>
                </a:lnTo>
                <a:lnTo>
                  <a:pt x="688" y="424"/>
                </a:lnTo>
                <a:lnTo>
                  <a:pt x="680" y="344"/>
                </a:lnTo>
                <a:lnTo>
                  <a:pt x="696" y="328"/>
                </a:lnTo>
                <a:lnTo>
                  <a:pt x="696" y="296"/>
                </a:lnTo>
                <a:lnTo>
                  <a:pt x="680" y="288"/>
                </a:lnTo>
                <a:lnTo>
                  <a:pt x="704" y="256"/>
                </a:lnTo>
                <a:lnTo>
                  <a:pt x="680" y="256"/>
                </a:lnTo>
                <a:lnTo>
                  <a:pt x="608" y="320"/>
                </a:lnTo>
                <a:lnTo>
                  <a:pt x="608" y="336"/>
                </a:lnTo>
                <a:lnTo>
                  <a:pt x="560" y="360"/>
                </a:lnTo>
                <a:lnTo>
                  <a:pt x="520" y="360"/>
                </a:lnTo>
                <a:lnTo>
                  <a:pt x="488" y="304"/>
                </a:lnTo>
                <a:lnTo>
                  <a:pt x="488" y="280"/>
                </a:lnTo>
                <a:lnTo>
                  <a:pt x="440" y="280"/>
                </a:lnTo>
                <a:lnTo>
                  <a:pt x="416" y="256"/>
                </a:lnTo>
                <a:lnTo>
                  <a:pt x="376" y="256"/>
                </a:lnTo>
                <a:lnTo>
                  <a:pt x="376" y="240"/>
                </a:lnTo>
                <a:lnTo>
                  <a:pt x="360" y="240"/>
                </a:lnTo>
                <a:lnTo>
                  <a:pt x="360" y="256"/>
                </a:lnTo>
                <a:lnTo>
                  <a:pt x="336" y="248"/>
                </a:lnTo>
                <a:lnTo>
                  <a:pt x="296" y="176"/>
                </a:lnTo>
                <a:lnTo>
                  <a:pt x="264" y="128"/>
                </a:lnTo>
                <a:lnTo>
                  <a:pt x="248" y="104"/>
                </a:lnTo>
                <a:lnTo>
                  <a:pt x="248" y="88"/>
                </a:lnTo>
                <a:lnTo>
                  <a:pt x="200" y="24"/>
                </a:lnTo>
                <a:lnTo>
                  <a:pt x="144" y="24"/>
                </a:lnTo>
                <a:lnTo>
                  <a:pt x="104" y="0"/>
                </a:lnTo>
                <a:lnTo>
                  <a:pt x="16" y="16"/>
                </a:lnTo>
                <a:lnTo>
                  <a:pt x="8" y="32"/>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32" name="Freeform 8"/>
          <p:cNvSpPr/>
          <p:nvPr/>
        </p:nvSpPr>
        <p:spPr bwMode="invGray">
          <a:xfrm>
            <a:off x="6361011" y="2227419"/>
            <a:ext cx="1049413" cy="810212"/>
          </a:xfrm>
          <a:custGeom>
            <a:avLst/>
            <a:gdLst>
              <a:gd name="T0" fmla="*/ 528 w 529"/>
              <a:gd name="T1" fmla="*/ 144 h 401"/>
              <a:gd name="T2" fmla="*/ 480 w 529"/>
              <a:gd name="T3" fmla="*/ 144 h 401"/>
              <a:gd name="T4" fmla="*/ 456 w 529"/>
              <a:gd name="T5" fmla="*/ 120 h 401"/>
              <a:gd name="T6" fmla="*/ 424 w 529"/>
              <a:gd name="T7" fmla="*/ 152 h 401"/>
              <a:gd name="T8" fmla="*/ 416 w 529"/>
              <a:gd name="T9" fmla="*/ 136 h 401"/>
              <a:gd name="T10" fmla="*/ 408 w 529"/>
              <a:gd name="T11" fmla="*/ 160 h 401"/>
              <a:gd name="T12" fmla="*/ 360 w 529"/>
              <a:gd name="T13" fmla="*/ 128 h 401"/>
              <a:gd name="T14" fmla="*/ 360 w 529"/>
              <a:gd name="T15" fmla="*/ 88 h 401"/>
              <a:gd name="T16" fmla="*/ 344 w 529"/>
              <a:gd name="T17" fmla="*/ 96 h 401"/>
              <a:gd name="T18" fmla="*/ 352 w 529"/>
              <a:gd name="T19" fmla="*/ 128 h 401"/>
              <a:gd name="T20" fmla="*/ 328 w 529"/>
              <a:gd name="T21" fmla="*/ 128 h 401"/>
              <a:gd name="T22" fmla="*/ 312 w 529"/>
              <a:gd name="T23" fmla="*/ 104 h 401"/>
              <a:gd name="T24" fmla="*/ 296 w 529"/>
              <a:gd name="T25" fmla="*/ 104 h 401"/>
              <a:gd name="T26" fmla="*/ 248 w 529"/>
              <a:gd name="T27" fmla="*/ 56 h 401"/>
              <a:gd name="T28" fmla="*/ 216 w 529"/>
              <a:gd name="T29" fmla="*/ 72 h 401"/>
              <a:gd name="T30" fmla="*/ 216 w 529"/>
              <a:gd name="T31" fmla="*/ 56 h 401"/>
              <a:gd name="T32" fmla="*/ 160 w 529"/>
              <a:gd name="T33" fmla="*/ 64 h 401"/>
              <a:gd name="T34" fmla="*/ 120 w 529"/>
              <a:gd name="T35" fmla="*/ 40 h 401"/>
              <a:gd name="T36" fmla="*/ 120 w 529"/>
              <a:gd name="T37" fmla="*/ 0 h 401"/>
              <a:gd name="T38" fmla="*/ 104 w 529"/>
              <a:gd name="T39" fmla="*/ 8 h 401"/>
              <a:gd name="T40" fmla="*/ 64 w 529"/>
              <a:gd name="T41" fmla="*/ 8 h 401"/>
              <a:gd name="T42" fmla="*/ 72 w 529"/>
              <a:gd name="T43" fmla="*/ 56 h 401"/>
              <a:gd name="T44" fmla="*/ 48 w 529"/>
              <a:gd name="T45" fmla="*/ 56 h 401"/>
              <a:gd name="T46" fmla="*/ 8 w 529"/>
              <a:gd name="T47" fmla="*/ 32 h 401"/>
              <a:gd name="T48" fmla="*/ 0 w 529"/>
              <a:gd name="T49" fmla="*/ 56 h 401"/>
              <a:gd name="T50" fmla="*/ 32 w 529"/>
              <a:gd name="T51" fmla="*/ 88 h 401"/>
              <a:gd name="T52" fmla="*/ 24 w 529"/>
              <a:gd name="T53" fmla="*/ 120 h 401"/>
              <a:gd name="T54" fmla="*/ 48 w 529"/>
              <a:gd name="T55" fmla="*/ 160 h 401"/>
              <a:gd name="T56" fmla="*/ 88 w 529"/>
              <a:gd name="T57" fmla="*/ 136 h 401"/>
              <a:gd name="T58" fmla="*/ 112 w 529"/>
              <a:gd name="T59" fmla="*/ 184 h 401"/>
              <a:gd name="T60" fmla="*/ 112 w 529"/>
              <a:gd name="T61" fmla="*/ 224 h 401"/>
              <a:gd name="T62" fmla="*/ 152 w 529"/>
              <a:gd name="T63" fmla="*/ 224 h 401"/>
              <a:gd name="T64" fmla="*/ 168 w 529"/>
              <a:gd name="T65" fmla="*/ 264 h 401"/>
              <a:gd name="T66" fmla="*/ 176 w 529"/>
              <a:gd name="T67" fmla="*/ 232 h 401"/>
              <a:gd name="T68" fmla="*/ 208 w 529"/>
              <a:gd name="T69" fmla="*/ 280 h 401"/>
              <a:gd name="T70" fmla="*/ 232 w 529"/>
              <a:gd name="T71" fmla="*/ 320 h 401"/>
              <a:gd name="T72" fmla="*/ 232 w 529"/>
              <a:gd name="T73" fmla="*/ 344 h 401"/>
              <a:gd name="T74" fmla="*/ 264 w 529"/>
              <a:gd name="T75" fmla="*/ 400 h 401"/>
              <a:gd name="T76" fmla="*/ 288 w 529"/>
              <a:gd name="T77" fmla="*/ 376 h 401"/>
              <a:gd name="T78" fmla="*/ 304 w 529"/>
              <a:gd name="T79" fmla="*/ 328 h 401"/>
              <a:gd name="T80" fmla="*/ 320 w 529"/>
              <a:gd name="T81" fmla="*/ 320 h 401"/>
              <a:gd name="T82" fmla="*/ 336 w 529"/>
              <a:gd name="T83" fmla="*/ 328 h 401"/>
              <a:gd name="T84" fmla="*/ 328 w 529"/>
              <a:gd name="T85" fmla="*/ 344 h 401"/>
              <a:gd name="T86" fmla="*/ 376 w 529"/>
              <a:gd name="T87" fmla="*/ 344 h 401"/>
              <a:gd name="T88" fmla="*/ 392 w 529"/>
              <a:gd name="T89" fmla="*/ 328 h 401"/>
              <a:gd name="T90" fmla="*/ 392 w 529"/>
              <a:gd name="T91" fmla="*/ 312 h 401"/>
              <a:gd name="T92" fmla="*/ 384 w 529"/>
              <a:gd name="T93" fmla="*/ 296 h 401"/>
              <a:gd name="T94" fmla="*/ 432 w 529"/>
              <a:gd name="T95" fmla="*/ 272 h 401"/>
              <a:gd name="T96" fmla="*/ 440 w 529"/>
              <a:gd name="T97" fmla="*/ 264 h 401"/>
              <a:gd name="T98" fmla="*/ 440 w 529"/>
              <a:gd name="T99" fmla="*/ 248 h 401"/>
              <a:gd name="T100" fmla="*/ 456 w 529"/>
              <a:gd name="T101" fmla="*/ 240 h 401"/>
              <a:gd name="T102" fmla="*/ 456 w 529"/>
              <a:gd name="T103" fmla="*/ 192 h 401"/>
              <a:gd name="T104" fmla="*/ 472 w 529"/>
              <a:gd name="T105" fmla="*/ 192 h 401"/>
              <a:gd name="T106" fmla="*/ 480 w 529"/>
              <a:gd name="T107" fmla="*/ 216 h 401"/>
              <a:gd name="T108" fmla="*/ 504 w 529"/>
              <a:gd name="T109" fmla="*/ 232 h 401"/>
              <a:gd name="T110" fmla="*/ 512 w 529"/>
              <a:gd name="T111" fmla="*/ 224 h 401"/>
              <a:gd name="T112" fmla="*/ 504 w 529"/>
              <a:gd name="T113" fmla="*/ 208 h 401"/>
              <a:gd name="T114" fmla="*/ 504 w 529"/>
              <a:gd name="T115" fmla="*/ 192 h 401"/>
              <a:gd name="T116" fmla="*/ 528 w 529"/>
              <a:gd name="T117" fmla="*/ 184 h 401"/>
              <a:gd name="T118" fmla="*/ 528 w 529"/>
              <a:gd name="T119" fmla="*/ 144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29" h="401">
                <a:moveTo>
                  <a:pt x="528" y="144"/>
                </a:moveTo>
                <a:lnTo>
                  <a:pt x="480" y="144"/>
                </a:lnTo>
                <a:lnTo>
                  <a:pt x="456" y="120"/>
                </a:lnTo>
                <a:lnTo>
                  <a:pt x="424" y="152"/>
                </a:lnTo>
                <a:lnTo>
                  <a:pt x="416" y="136"/>
                </a:lnTo>
                <a:lnTo>
                  <a:pt x="408" y="160"/>
                </a:lnTo>
                <a:lnTo>
                  <a:pt x="360" y="128"/>
                </a:lnTo>
                <a:lnTo>
                  <a:pt x="360" y="88"/>
                </a:lnTo>
                <a:lnTo>
                  <a:pt x="344" y="96"/>
                </a:lnTo>
                <a:lnTo>
                  <a:pt x="352" y="128"/>
                </a:lnTo>
                <a:lnTo>
                  <a:pt x="328" y="128"/>
                </a:lnTo>
                <a:lnTo>
                  <a:pt x="312" y="104"/>
                </a:lnTo>
                <a:lnTo>
                  <a:pt x="296" y="104"/>
                </a:lnTo>
                <a:lnTo>
                  <a:pt x="248" y="56"/>
                </a:lnTo>
                <a:lnTo>
                  <a:pt x="216" y="72"/>
                </a:lnTo>
                <a:lnTo>
                  <a:pt x="216" y="56"/>
                </a:lnTo>
                <a:lnTo>
                  <a:pt x="160" y="64"/>
                </a:lnTo>
                <a:lnTo>
                  <a:pt x="120" y="40"/>
                </a:lnTo>
                <a:lnTo>
                  <a:pt x="120" y="0"/>
                </a:lnTo>
                <a:lnTo>
                  <a:pt x="104" y="8"/>
                </a:lnTo>
                <a:lnTo>
                  <a:pt x="64" y="8"/>
                </a:lnTo>
                <a:lnTo>
                  <a:pt x="72" y="56"/>
                </a:lnTo>
                <a:lnTo>
                  <a:pt x="48" y="56"/>
                </a:lnTo>
                <a:lnTo>
                  <a:pt x="8" y="32"/>
                </a:lnTo>
                <a:lnTo>
                  <a:pt x="0" y="56"/>
                </a:lnTo>
                <a:lnTo>
                  <a:pt x="32" y="88"/>
                </a:lnTo>
                <a:lnTo>
                  <a:pt x="24" y="120"/>
                </a:lnTo>
                <a:lnTo>
                  <a:pt x="48" y="160"/>
                </a:lnTo>
                <a:lnTo>
                  <a:pt x="88" y="136"/>
                </a:lnTo>
                <a:lnTo>
                  <a:pt x="112" y="184"/>
                </a:lnTo>
                <a:lnTo>
                  <a:pt x="112" y="224"/>
                </a:lnTo>
                <a:lnTo>
                  <a:pt x="152" y="224"/>
                </a:lnTo>
                <a:lnTo>
                  <a:pt x="168" y="264"/>
                </a:lnTo>
                <a:lnTo>
                  <a:pt x="176" y="232"/>
                </a:lnTo>
                <a:lnTo>
                  <a:pt x="208" y="280"/>
                </a:lnTo>
                <a:lnTo>
                  <a:pt x="232" y="320"/>
                </a:lnTo>
                <a:lnTo>
                  <a:pt x="232" y="344"/>
                </a:lnTo>
                <a:lnTo>
                  <a:pt x="264" y="400"/>
                </a:lnTo>
                <a:lnTo>
                  <a:pt x="288" y="376"/>
                </a:lnTo>
                <a:lnTo>
                  <a:pt x="304" y="328"/>
                </a:lnTo>
                <a:lnTo>
                  <a:pt x="320" y="320"/>
                </a:lnTo>
                <a:lnTo>
                  <a:pt x="336" y="328"/>
                </a:lnTo>
                <a:lnTo>
                  <a:pt x="328" y="344"/>
                </a:lnTo>
                <a:lnTo>
                  <a:pt x="376" y="344"/>
                </a:lnTo>
                <a:lnTo>
                  <a:pt x="392" y="328"/>
                </a:lnTo>
                <a:lnTo>
                  <a:pt x="392" y="312"/>
                </a:lnTo>
                <a:lnTo>
                  <a:pt x="384" y="296"/>
                </a:lnTo>
                <a:lnTo>
                  <a:pt x="432" y="272"/>
                </a:lnTo>
                <a:lnTo>
                  <a:pt x="440" y="264"/>
                </a:lnTo>
                <a:lnTo>
                  <a:pt x="440" y="248"/>
                </a:lnTo>
                <a:lnTo>
                  <a:pt x="456" y="240"/>
                </a:lnTo>
                <a:lnTo>
                  <a:pt x="456" y="192"/>
                </a:lnTo>
                <a:lnTo>
                  <a:pt x="472" y="192"/>
                </a:lnTo>
                <a:lnTo>
                  <a:pt x="480" y="216"/>
                </a:lnTo>
                <a:lnTo>
                  <a:pt x="504" y="232"/>
                </a:lnTo>
                <a:lnTo>
                  <a:pt x="512" y="224"/>
                </a:lnTo>
                <a:lnTo>
                  <a:pt x="504" y="208"/>
                </a:lnTo>
                <a:lnTo>
                  <a:pt x="504" y="192"/>
                </a:lnTo>
                <a:lnTo>
                  <a:pt x="528" y="184"/>
                </a:lnTo>
                <a:lnTo>
                  <a:pt x="528" y="144"/>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sp>
        <p:nvSpPr>
          <p:cNvPr id="33" name="Freeform 9"/>
          <p:cNvSpPr/>
          <p:nvPr/>
        </p:nvSpPr>
        <p:spPr bwMode="gray">
          <a:xfrm>
            <a:off x="6139329" y="2677757"/>
            <a:ext cx="749071" cy="794479"/>
          </a:xfrm>
          <a:custGeom>
            <a:avLst/>
            <a:gdLst>
              <a:gd name="T0" fmla="*/ 376 w 377"/>
              <a:gd name="T1" fmla="*/ 176 h 393"/>
              <a:gd name="T2" fmla="*/ 336 w 377"/>
              <a:gd name="T3" fmla="*/ 120 h 393"/>
              <a:gd name="T4" fmla="*/ 344 w 377"/>
              <a:gd name="T5" fmla="*/ 96 h 393"/>
              <a:gd name="T6" fmla="*/ 312 w 377"/>
              <a:gd name="T7" fmla="*/ 40 h 393"/>
              <a:gd name="T8" fmla="*/ 288 w 377"/>
              <a:gd name="T9" fmla="*/ 8 h 393"/>
              <a:gd name="T10" fmla="*/ 280 w 377"/>
              <a:gd name="T11" fmla="*/ 40 h 393"/>
              <a:gd name="T12" fmla="*/ 264 w 377"/>
              <a:gd name="T13" fmla="*/ 0 h 393"/>
              <a:gd name="T14" fmla="*/ 232 w 377"/>
              <a:gd name="T15" fmla="*/ 0 h 393"/>
              <a:gd name="T16" fmla="*/ 240 w 377"/>
              <a:gd name="T17" fmla="*/ 24 h 393"/>
              <a:gd name="T18" fmla="*/ 200 w 377"/>
              <a:gd name="T19" fmla="*/ 56 h 393"/>
              <a:gd name="T20" fmla="*/ 176 w 377"/>
              <a:gd name="T21" fmla="*/ 56 h 393"/>
              <a:gd name="T22" fmla="*/ 48 w 377"/>
              <a:gd name="T23" fmla="*/ 144 h 393"/>
              <a:gd name="T24" fmla="*/ 24 w 377"/>
              <a:gd name="T25" fmla="*/ 112 h 393"/>
              <a:gd name="T26" fmla="*/ 8 w 377"/>
              <a:gd name="T27" fmla="*/ 112 h 393"/>
              <a:gd name="T28" fmla="*/ 16 w 377"/>
              <a:gd name="T29" fmla="*/ 136 h 393"/>
              <a:gd name="T30" fmla="*/ 16 w 377"/>
              <a:gd name="T31" fmla="*/ 160 h 393"/>
              <a:gd name="T32" fmla="*/ 24 w 377"/>
              <a:gd name="T33" fmla="*/ 184 h 393"/>
              <a:gd name="T34" fmla="*/ 8 w 377"/>
              <a:gd name="T35" fmla="*/ 184 h 393"/>
              <a:gd name="T36" fmla="*/ 8 w 377"/>
              <a:gd name="T37" fmla="*/ 216 h 393"/>
              <a:gd name="T38" fmla="*/ 0 w 377"/>
              <a:gd name="T39" fmla="*/ 232 h 393"/>
              <a:gd name="T40" fmla="*/ 32 w 377"/>
              <a:gd name="T41" fmla="*/ 240 h 393"/>
              <a:gd name="T42" fmla="*/ 64 w 377"/>
              <a:gd name="T43" fmla="*/ 296 h 393"/>
              <a:gd name="T44" fmla="*/ 104 w 377"/>
              <a:gd name="T45" fmla="*/ 240 h 393"/>
              <a:gd name="T46" fmla="*/ 120 w 377"/>
              <a:gd name="T47" fmla="*/ 208 h 393"/>
              <a:gd name="T48" fmla="*/ 160 w 377"/>
              <a:gd name="T49" fmla="*/ 200 h 393"/>
              <a:gd name="T50" fmla="*/ 184 w 377"/>
              <a:gd name="T51" fmla="*/ 216 h 393"/>
              <a:gd name="T52" fmla="*/ 184 w 377"/>
              <a:gd name="T53" fmla="*/ 224 h 393"/>
              <a:gd name="T54" fmla="*/ 192 w 377"/>
              <a:gd name="T55" fmla="*/ 224 h 393"/>
              <a:gd name="T56" fmla="*/ 168 w 377"/>
              <a:gd name="T57" fmla="*/ 280 h 393"/>
              <a:gd name="T58" fmla="*/ 152 w 377"/>
              <a:gd name="T59" fmla="*/ 280 h 393"/>
              <a:gd name="T60" fmla="*/ 160 w 377"/>
              <a:gd name="T61" fmla="*/ 312 h 393"/>
              <a:gd name="T62" fmla="*/ 152 w 377"/>
              <a:gd name="T63" fmla="*/ 320 h 393"/>
              <a:gd name="T64" fmla="*/ 168 w 377"/>
              <a:gd name="T65" fmla="*/ 320 h 393"/>
              <a:gd name="T66" fmla="*/ 136 w 377"/>
              <a:gd name="T67" fmla="*/ 376 h 393"/>
              <a:gd name="T68" fmla="*/ 144 w 377"/>
              <a:gd name="T69" fmla="*/ 392 h 393"/>
              <a:gd name="T70" fmla="*/ 160 w 377"/>
              <a:gd name="T71" fmla="*/ 376 h 393"/>
              <a:gd name="T72" fmla="*/ 168 w 377"/>
              <a:gd name="T73" fmla="*/ 352 h 393"/>
              <a:gd name="T74" fmla="*/ 184 w 377"/>
              <a:gd name="T75" fmla="*/ 352 h 393"/>
              <a:gd name="T76" fmla="*/ 200 w 377"/>
              <a:gd name="T77" fmla="*/ 336 h 393"/>
              <a:gd name="T78" fmla="*/ 200 w 377"/>
              <a:gd name="T79" fmla="*/ 312 h 393"/>
              <a:gd name="T80" fmla="*/ 256 w 377"/>
              <a:gd name="T81" fmla="*/ 280 h 393"/>
              <a:gd name="T82" fmla="*/ 304 w 377"/>
              <a:gd name="T83" fmla="*/ 264 h 393"/>
              <a:gd name="T84" fmla="*/ 312 w 377"/>
              <a:gd name="T85" fmla="*/ 224 h 393"/>
              <a:gd name="T86" fmla="*/ 344 w 377"/>
              <a:gd name="T87" fmla="*/ 200 h 393"/>
              <a:gd name="T88" fmla="*/ 368 w 377"/>
              <a:gd name="T89" fmla="*/ 192 h 393"/>
              <a:gd name="T90" fmla="*/ 376 w 377"/>
              <a:gd name="T91" fmla="*/ 176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77" h="393">
                <a:moveTo>
                  <a:pt x="376" y="176"/>
                </a:moveTo>
                <a:lnTo>
                  <a:pt x="336" y="120"/>
                </a:lnTo>
                <a:lnTo>
                  <a:pt x="344" y="96"/>
                </a:lnTo>
                <a:lnTo>
                  <a:pt x="312" y="40"/>
                </a:lnTo>
                <a:lnTo>
                  <a:pt x="288" y="8"/>
                </a:lnTo>
                <a:lnTo>
                  <a:pt x="280" y="40"/>
                </a:lnTo>
                <a:lnTo>
                  <a:pt x="264" y="0"/>
                </a:lnTo>
                <a:lnTo>
                  <a:pt x="232" y="0"/>
                </a:lnTo>
                <a:lnTo>
                  <a:pt x="240" y="24"/>
                </a:lnTo>
                <a:lnTo>
                  <a:pt x="200" y="56"/>
                </a:lnTo>
                <a:lnTo>
                  <a:pt x="176" y="56"/>
                </a:lnTo>
                <a:lnTo>
                  <a:pt x="48" y="144"/>
                </a:lnTo>
                <a:lnTo>
                  <a:pt x="24" y="112"/>
                </a:lnTo>
                <a:lnTo>
                  <a:pt x="8" y="112"/>
                </a:lnTo>
                <a:lnTo>
                  <a:pt x="16" y="136"/>
                </a:lnTo>
                <a:lnTo>
                  <a:pt x="16" y="160"/>
                </a:lnTo>
                <a:lnTo>
                  <a:pt x="24" y="184"/>
                </a:lnTo>
                <a:lnTo>
                  <a:pt x="8" y="184"/>
                </a:lnTo>
                <a:lnTo>
                  <a:pt x="8" y="216"/>
                </a:lnTo>
                <a:lnTo>
                  <a:pt x="0" y="232"/>
                </a:lnTo>
                <a:lnTo>
                  <a:pt x="32" y="240"/>
                </a:lnTo>
                <a:lnTo>
                  <a:pt x="64" y="296"/>
                </a:lnTo>
                <a:lnTo>
                  <a:pt x="104" y="240"/>
                </a:lnTo>
                <a:lnTo>
                  <a:pt x="120" y="208"/>
                </a:lnTo>
                <a:lnTo>
                  <a:pt x="160" y="200"/>
                </a:lnTo>
                <a:lnTo>
                  <a:pt x="184" y="216"/>
                </a:lnTo>
                <a:lnTo>
                  <a:pt x="184" y="224"/>
                </a:lnTo>
                <a:lnTo>
                  <a:pt x="192" y="224"/>
                </a:lnTo>
                <a:lnTo>
                  <a:pt x="168" y="280"/>
                </a:lnTo>
                <a:lnTo>
                  <a:pt x="152" y="280"/>
                </a:lnTo>
                <a:lnTo>
                  <a:pt x="160" y="312"/>
                </a:lnTo>
                <a:lnTo>
                  <a:pt x="152" y="320"/>
                </a:lnTo>
                <a:lnTo>
                  <a:pt x="168" y="320"/>
                </a:lnTo>
                <a:lnTo>
                  <a:pt x="136" y="376"/>
                </a:lnTo>
                <a:lnTo>
                  <a:pt x="144" y="392"/>
                </a:lnTo>
                <a:lnTo>
                  <a:pt x="160" y="376"/>
                </a:lnTo>
                <a:lnTo>
                  <a:pt x="168" y="352"/>
                </a:lnTo>
                <a:lnTo>
                  <a:pt x="184" y="352"/>
                </a:lnTo>
                <a:lnTo>
                  <a:pt x="200" y="336"/>
                </a:lnTo>
                <a:lnTo>
                  <a:pt x="200" y="312"/>
                </a:lnTo>
                <a:lnTo>
                  <a:pt x="256" y="280"/>
                </a:lnTo>
                <a:lnTo>
                  <a:pt x="304" y="264"/>
                </a:lnTo>
                <a:lnTo>
                  <a:pt x="312" y="224"/>
                </a:lnTo>
                <a:lnTo>
                  <a:pt x="344" y="200"/>
                </a:lnTo>
                <a:lnTo>
                  <a:pt x="368" y="192"/>
                </a:lnTo>
                <a:lnTo>
                  <a:pt x="376" y="176"/>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34" name="Freeform 10"/>
          <p:cNvSpPr/>
          <p:nvPr/>
        </p:nvSpPr>
        <p:spPr bwMode="gray">
          <a:xfrm>
            <a:off x="5567247" y="2856709"/>
            <a:ext cx="700800" cy="1083560"/>
          </a:xfrm>
          <a:custGeom>
            <a:avLst/>
            <a:gdLst>
              <a:gd name="T0" fmla="*/ 320 w 353"/>
              <a:gd name="T1" fmla="*/ 160 h 537"/>
              <a:gd name="T2" fmla="*/ 296 w 353"/>
              <a:gd name="T3" fmla="*/ 96 h 537"/>
              <a:gd name="T4" fmla="*/ 248 w 353"/>
              <a:gd name="T5" fmla="*/ 88 h 537"/>
              <a:gd name="T6" fmla="*/ 224 w 353"/>
              <a:gd name="T7" fmla="*/ 0 h 537"/>
              <a:gd name="T8" fmla="*/ 176 w 353"/>
              <a:gd name="T9" fmla="*/ 64 h 537"/>
              <a:gd name="T10" fmla="*/ 136 w 353"/>
              <a:gd name="T11" fmla="*/ 80 h 537"/>
              <a:gd name="T12" fmla="*/ 80 w 353"/>
              <a:gd name="T13" fmla="*/ 104 h 537"/>
              <a:gd name="T14" fmla="*/ 32 w 353"/>
              <a:gd name="T15" fmla="*/ 72 h 537"/>
              <a:gd name="T16" fmla="*/ 8 w 353"/>
              <a:gd name="T17" fmla="*/ 120 h 537"/>
              <a:gd name="T18" fmla="*/ 56 w 353"/>
              <a:gd name="T19" fmla="*/ 200 h 537"/>
              <a:gd name="T20" fmla="*/ 24 w 353"/>
              <a:gd name="T21" fmla="*/ 232 h 537"/>
              <a:gd name="T22" fmla="*/ 64 w 353"/>
              <a:gd name="T23" fmla="*/ 272 h 537"/>
              <a:gd name="T24" fmla="*/ 32 w 353"/>
              <a:gd name="T25" fmla="*/ 288 h 537"/>
              <a:gd name="T26" fmla="*/ 16 w 353"/>
              <a:gd name="T27" fmla="*/ 328 h 537"/>
              <a:gd name="T28" fmla="*/ 32 w 353"/>
              <a:gd name="T29" fmla="*/ 400 h 537"/>
              <a:gd name="T30" fmla="*/ 24 w 353"/>
              <a:gd name="T31" fmla="*/ 512 h 537"/>
              <a:gd name="T32" fmla="*/ 88 w 353"/>
              <a:gd name="T33" fmla="*/ 528 h 537"/>
              <a:gd name="T34" fmla="*/ 112 w 353"/>
              <a:gd name="T35" fmla="*/ 512 h 537"/>
              <a:gd name="T36" fmla="*/ 152 w 353"/>
              <a:gd name="T37" fmla="*/ 424 h 537"/>
              <a:gd name="T38" fmla="*/ 232 w 353"/>
              <a:gd name="T39" fmla="*/ 376 h 537"/>
              <a:gd name="T40" fmla="*/ 240 w 353"/>
              <a:gd name="T41" fmla="*/ 344 h 537"/>
              <a:gd name="T42" fmla="*/ 192 w 353"/>
              <a:gd name="T43" fmla="*/ 320 h 537"/>
              <a:gd name="T44" fmla="*/ 184 w 353"/>
              <a:gd name="T45" fmla="*/ 288 h 537"/>
              <a:gd name="T46" fmla="*/ 160 w 353"/>
              <a:gd name="T47" fmla="*/ 264 h 537"/>
              <a:gd name="T48" fmla="*/ 104 w 353"/>
              <a:gd name="T49" fmla="*/ 256 h 537"/>
              <a:gd name="T50" fmla="*/ 136 w 353"/>
              <a:gd name="T51" fmla="*/ 168 h 537"/>
              <a:gd name="T52" fmla="*/ 160 w 353"/>
              <a:gd name="T53" fmla="*/ 136 h 537"/>
              <a:gd name="T54" fmla="*/ 192 w 353"/>
              <a:gd name="T55" fmla="*/ 152 h 537"/>
              <a:gd name="T56" fmla="*/ 208 w 353"/>
              <a:gd name="T57" fmla="*/ 184 h 537"/>
              <a:gd name="T58" fmla="*/ 224 w 353"/>
              <a:gd name="T59" fmla="*/ 200 h 537"/>
              <a:gd name="T60" fmla="*/ 256 w 353"/>
              <a:gd name="T61" fmla="*/ 256 h 537"/>
              <a:gd name="T62" fmla="*/ 272 w 353"/>
              <a:gd name="T63" fmla="*/ 288 h 537"/>
              <a:gd name="T64" fmla="*/ 328 w 353"/>
              <a:gd name="T65" fmla="*/ 216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3" h="537">
                <a:moveTo>
                  <a:pt x="352" y="208"/>
                </a:moveTo>
                <a:lnTo>
                  <a:pt x="320" y="160"/>
                </a:lnTo>
                <a:lnTo>
                  <a:pt x="288" y="152"/>
                </a:lnTo>
                <a:lnTo>
                  <a:pt x="296" y="96"/>
                </a:lnTo>
                <a:lnTo>
                  <a:pt x="264" y="104"/>
                </a:lnTo>
                <a:lnTo>
                  <a:pt x="248" y="88"/>
                </a:lnTo>
                <a:lnTo>
                  <a:pt x="248" y="48"/>
                </a:lnTo>
                <a:lnTo>
                  <a:pt x="224" y="0"/>
                </a:lnTo>
                <a:lnTo>
                  <a:pt x="176" y="24"/>
                </a:lnTo>
                <a:lnTo>
                  <a:pt x="176" y="64"/>
                </a:lnTo>
                <a:lnTo>
                  <a:pt x="144" y="56"/>
                </a:lnTo>
                <a:lnTo>
                  <a:pt x="136" y="80"/>
                </a:lnTo>
                <a:lnTo>
                  <a:pt x="112" y="72"/>
                </a:lnTo>
                <a:lnTo>
                  <a:pt x="80" y="104"/>
                </a:lnTo>
                <a:lnTo>
                  <a:pt x="56" y="56"/>
                </a:lnTo>
                <a:lnTo>
                  <a:pt x="32" y="72"/>
                </a:lnTo>
                <a:lnTo>
                  <a:pt x="24" y="112"/>
                </a:lnTo>
                <a:lnTo>
                  <a:pt x="8" y="120"/>
                </a:lnTo>
                <a:lnTo>
                  <a:pt x="32" y="184"/>
                </a:lnTo>
                <a:lnTo>
                  <a:pt x="56" y="200"/>
                </a:lnTo>
                <a:lnTo>
                  <a:pt x="32" y="216"/>
                </a:lnTo>
                <a:lnTo>
                  <a:pt x="24" y="232"/>
                </a:lnTo>
                <a:lnTo>
                  <a:pt x="56" y="232"/>
                </a:lnTo>
                <a:lnTo>
                  <a:pt x="64" y="272"/>
                </a:lnTo>
                <a:lnTo>
                  <a:pt x="48" y="304"/>
                </a:lnTo>
                <a:lnTo>
                  <a:pt x="32" y="288"/>
                </a:lnTo>
                <a:lnTo>
                  <a:pt x="16" y="304"/>
                </a:lnTo>
                <a:lnTo>
                  <a:pt x="16" y="328"/>
                </a:lnTo>
                <a:lnTo>
                  <a:pt x="0" y="344"/>
                </a:lnTo>
                <a:lnTo>
                  <a:pt x="32" y="400"/>
                </a:lnTo>
                <a:lnTo>
                  <a:pt x="8" y="488"/>
                </a:lnTo>
                <a:lnTo>
                  <a:pt x="24" y="512"/>
                </a:lnTo>
                <a:lnTo>
                  <a:pt x="72" y="512"/>
                </a:lnTo>
                <a:lnTo>
                  <a:pt x="88" y="528"/>
                </a:lnTo>
                <a:lnTo>
                  <a:pt x="128" y="536"/>
                </a:lnTo>
                <a:lnTo>
                  <a:pt x="112" y="512"/>
                </a:lnTo>
                <a:lnTo>
                  <a:pt x="120" y="480"/>
                </a:lnTo>
                <a:lnTo>
                  <a:pt x="152" y="424"/>
                </a:lnTo>
                <a:lnTo>
                  <a:pt x="192" y="384"/>
                </a:lnTo>
                <a:lnTo>
                  <a:pt x="232" y="376"/>
                </a:lnTo>
                <a:lnTo>
                  <a:pt x="248" y="360"/>
                </a:lnTo>
                <a:lnTo>
                  <a:pt x="240" y="344"/>
                </a:lnTo>
                <a:lnTo>
                  <a:pt x="224" y="312"/>
                </a:lnTo>
                <a:lnTo>
                  <a:pt x="192" y="320"/>
                </a:lnTo>
                <a:lnTo>
                  <a:pt x="176" y="312"/>
                </a:lnTo>
                <a:lnTo>
                  <a:pt x="184" y="288"/>
                </a:lnTo>
                <a:lnTo>
                  <a:pt x="184" y="248"/>
                </a:lnTo>
                <a:lnTo>
                  <a:pt x="160" y="264"/>
                </a:lnTo>
                <a:lnTo>
                  <a:pt x="128" y="256"/>
                </a:lnTo>
                <a:lnTo>
                  <a:pt x="104" y="256"/>
                </a:lnTo>
                <a:lnTo>
                  <a:pt x="104" y="224"/>
                </a:lnTo>
                <a:lnTo>
                  <a:pt x="136" y="168"/>
                </a:lnTo>
                <a:lnTo>
                  <a:pt x="152" y="168"/>
                </a:lnTo>
                <a:lnTo>
                  <a:pt x="160" y="136"/>
                </a:lnTo>
                <a:lnTo>
                  <a:pt x="176" y="136"/>
                </a:lnTo>
                <a:lnTo>
                  <a:pt x="192" y="152"/>
                </a:lnTo>
                <a:lnTo>
                  <a:pt x="216" y="152"/>
                </a:lnTo>
                <a:lnTo>
                  <a:pt x="208" y="184"/>
                </a:lnTo>
                <a:lnTo>
                  <a:pt x="208" y="200"/>
                </a:lnTo>
                <a:lnTo>
                  <a:pt x="224" y="200"/>
                </a:lnTo>
                <a:lnTo>
                  <a:pt x="224" y="232"/>
                </a:lnTo>
                <a:lnTo>
                  <a:pt x="256" y="256"/>
                </a:lnTo>
                <a:lnTo>
                  <a:pt x="264" y="280"/>
                </a:lnTo>
                <a:lnTo>
                  <a:pt x="272" y="288"/>
                </a:lnTo>
                <a:lnTo>
                  <a:pt x="312" y="256"/>
                </a:lnTo>
                <a:lnTo>
                  <a:pt x="328" y="216"/>
                </a:lnTo>
                <a:lnTo>
                  <a:pt x="352" y="208"/>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35" name="Freeform 11"/>
          <p:cNvSpPr/>
          <p:nvPr/>
        </p:nvSpPr>
        <p:spPr bwMode="gray">
          <a:xfrm>
            <a:off x="5771051" y="3132024"/>
            <a:ext cx="225256" cy="257616"/>
          </a:xfrm>
          <a:custGeom>
            <a:avLst/>
            <a:gdLst>
              <a:gd name="T0" fmla="*/ 112 w 113"/>
              <a:gd name="T1" fmla="*/ 64 h 129"/>
              <a:gd name="T2" fmla="*/ 96 w 113"/>
              <a:gd name="T3" fmla="*/ 40 h 129"/>
              <a:gd name="T4" fmla="*/ 112 w 113"/>
              <a:gd name="T5" fmla="*/ 16 h 129"/>
              <a:gd name="T6" fmla="*/ 80 w 113"/>
              <a:gd name="T7" fmla="*/ 16 h 129"/>
              <a:gd name="T8" fmla="*/ 72 w 113"/>
              <a:gd name="T9" fmla="*/ 0 h 129"/>
              <a:gd name="T10" fmla="*/ 56 w 113"/>
              <a:gd name="T11" fmla="*/ 0 h 129"/>
              <a:gd name="T12" fmla="*/ 48 w 113"/>
              <a:gd name="T13" fmla="*/ 32 h 129"/>
              <a:gd name="T14" fmla="*/ 32 w 113"/>
              <a:gd name="T15" fmla="*/ 32 h 129"/>
              <a:gd name="T16" fmla="*/ 0 w 113"/>
              <a:gd name="T17" fmla="*/ 88 h 129"/>
              <a:gd name="T18" fmla="*/ 0 w 113"/>
              <a:gd name="T19" fmla="*/ 120 h 129"/>
              <a:gd name="T20" fmla="*/ 32 w 113"/>
              <a:gd name="T21" fmla="*/ 120 h 129"/>
              <a:gd name="T22" fmla="*/ 48 w 113"/>
              <a:gd name="T23" fmla="*/ 128 h 129"/>
              <a:gd name="T24" fmla="*/ 80 w 113"/>
              <a:gd name="T25" fmla="*/ 112 h 129"/>
              <a:gd name="T26" fmla="*/ 80 w 113"/>
              <a:gd name="T27" fmla="*/ 96 h 129"/>
              <a:gd name="T28" fmla="*/ 72 w 113"/>
              <a:gd name="T29" fmla="*/ 80 h 129"/>
              <a:gd name="T30" fmla="*/ 96 w 113"/>
              <a:gd name="T31" fmla="*/ 80 h 129"/>
              <a:gd name="T32" fmla="*/ 112 w 113"/>
              <a:gd name="T33" fmla="*/ 64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3" h="129">
                <a:moveTo>
                  <a:pt x="112" y="64"/>
                </a:moveTo>
                <a:lnTo>
                  <a:pt x="96" y="40"/>
                </a:lnTo>
                <a:lnTo>
                  <a:pt x="112" y="16"/>
                </a:lnTo>
                <a:lnTo>
                  <a:pt x="80" y="16"/>
                </a:lnTo>
                <a:lnTo>
                  <a:pt x="72" y="0"/>
                </a:lnTo>
                <a:lnTo>
                  <a:pt x="56" y="0"/>
                </a:lnTo>
                <a:lnTo>
                  <a:pt x="48" y="32"/>
                </a:lnTo>
                <a:lnTo>
                  <a:pt x="32" y="32"/>
                </a:lnTo>
                <a:lnTo>
                  <a:pt x="0" y="88"/>
                </a:lnTo>
                <a:lnTo>
                  <a:pt x="0" y="120"/>
                </a:lnTo>
                <a:lnTo>
                  <a:pt x="32" y="120"/>
                </a:lnTo>
                <a:lnTo>
                  <a:pt x="48" y="128"/>
                </a:lnTo>
                <a:lnTo>
                  <a:pt x="80" y="112"/>
                </a:lnTo>
                <a:lnTo>
                  <a:pt x="80" y="96"/>
                </a:lnTo>
                <a:lnTo>
                  <a:pt x="72" y="80"/>
                </a:lnTo>
                <a:lnTo>
                  <a:pt x="96" y="80"/>
                </a:lnTo>
                <a:lnTo>
                  <a:pt x="112" y="64"/>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36" name="Freeform 12"/>
          <p:cNvSpPr/>
          <p:nvPr/>
        </p:nvSpPr>
        <p:spPr bwMode="gray">
          <a:xfrm>
            <a:off x="5915861" y="3259850"/>
            <a:ext cx="176988" cy="243849"/>
          </a:xfrm>
          <a:custGeom>
            <a:avLst/>
            <a:gdLst>
              <a:gd name="T0" fmla="*/ 88 w 89"/>
              <a:gd name="T1" fmla="*/ 80 h 121"/>
              <a:gd name="T2" fmla="*/ 80 w 89"/>
              <a:gd name="T3" fmla="*/ 56 h 121"/>
              <a:gd name="T4" fmla="*/ 56 w 89"/>
              <a:gd name="T5" fmla="*/ 40 h 121"/>
              <a:gd name="T6" fmla="*/ 48 w 89"/>
              <a:gd name="T7" fmla="*/ 8 h 121"/>
              <a:gd name="T8" fmla="*/ 32 w 89"/>
              <a:gd name="T9" fmla="*/ 0 h 121"/>
              <a:gd name="T10" fmla="*/ 24 w 89"/>
              <a:gd name="T11" fmla="*/ 8 h 121"/>
              <a:gd name="T12" fmla="*/ 32 w 89"/>
              <a:gd name="T13" fmla="*/ 48 h 121"/>
              <a:gd name="T14" fmla="*/ 8 w 89"/>
              <a:gd name="T15" fmla="*/ 48 h 121"/>
              <a:gd name="T16" fmla="*/ 0 w 89"/>
              <a:gd name="T17" fmla="*/ 112 h 121"/>
              <a:gd name="T18" fmla="*/ 16 w 89"/>
              <a:gd name="T19" fmla="*/ 120 h 121"/>
              <a:gd name="T20" fmla="*/ 56 w 89"/>
              <a:gd name="T21" fmla="*/ 112 h 121"/>
              <a:gd name="T22" fmla="*/ 56 w 89"/>
              <a:gd name="T23" fmla="*/ 80 h 121"/>
              <a:gd name="T24" fmla="*/ 88 w 89"/>
              <a:gd name="T25" fmla="*/ 8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9" h="121">
                <a:moveTo>
                  <a:pt x="88" y="80"/>
                </a:moveTo>
                <a:lnTo>
                  <a:pt x="80" y="56"/>
                </a:lnTo>
                <a:lnTo>
                  <a:pt x="56" y="40"/>
                </a:lnTo>
                <a:lnTo>
                  <a:pt x="48" y="8"/>
                </a:lnTo>
                <a:lnTo>
                  <a:pt x="32" y="0"/>
                </a:lnTo>
                <a:lnTo>
                  <a:pt x="24" y="8"/>
                </a:lnTo>
                <a:lnTo>
                  <a:pt x="32" y="48"/>
                </a:lnTo>
                <a:lnTo>
                  <a:pt x="8" y="48"/>
                </a:lnTo>
                <a:lnTo>
                  <a:pt x="0" y="112"/>
                </a:lnTo>
                <a:lnTo>
                  <a:pt x="16" y="120"/>
                </a:lnTo>
                <a:lnTo>
                  <a:pt x="56" y="112"/>
                </a:lnTo>
                <a:lnTo>
                  <a:pt x="56" y="80"/>
                </a:lnTo>
                <a:lnTo>
                  <a:pt x="88" y="80"/>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37" name="Freeform 13"/>
          <p:cNvSpPr/>
          <p:nvPr/>
        </p:nvSpPr>
        <p:spPr bwMode="gray">
          <a:xfrm>
            <a:off x="5915861" y="3275582"/>
            <a:ext cx="67935" cy="82593"/>
          </a:xfrm>
          <a:custGeom>
            <a:avLst/>
            <a:gdLst>
              <a:gd name="T0" fmla="*/ 32 w 33"/>
              <a:gd name="T1" fmla="*/ 40 h 41"/>
              <a:gd name="T2" fmla="*/ 8 w 33"/>
              <a:gd name="T3" fmla="*/ 40 h 41"/>
              <a:gd name="T4" fmla="*/ 8 w 33"/>
              <a:gd name="T5" fmla="*/ 24 h 41"/>
              <a:gd name="T6" fmla="*/ 0 w 33"/>
              <a:gd name="T7" fmla="*/ 0 h 41"/>
              <a:gd name="T8" fmla="*/ 24 w 33"/>
              <a:gd name="T9" fmla="*/ 8 h 41"/>
              <a:gd name="T10" fmla="*/ 32 w 33"/>
              <a:gd name="T11" fmla="*/ 40 h 41"/>
            </a:gdLst>
            <a:ahLst/>
            <a:cxnLst>
              <a:cxn ang="0">
                <a:pos x="T0" y="T1"/>
              </a:cxn>
              <a:cxn ang="0">
                <a:pos x="T2" y="T3"/>
              </a:cxn>
              <a:cxn ang="0">
                <a:pos x="T4" y="T5"/>
              </a:cxn>
              <a:cxn ang="0">
                <a:pos x="T6" y="T7"/>
              </a:cxn>
              <a:cxn ang="0">
                <a:pos x="T8" y="T9"/>
              </a:cxn>
              <a:cxn ang="0">
                <a:pos x="T10" y="T11"/>
              </a:cxn>
            </a:cxnLst>
            <a:rect l="0" t="0" r="r" b="b"/>
            <a:pathLst>
              <a:path w="33" h="41">
                <a:moveTo>
                  <a:pt x="32" y="40"/>
                </a:moveTo>
                <a:lnTo>
                  <a:pt x="8" y="40"/>
                </a:lnTo>
                <a:lnTo>
                  <a:pt x="8" y="24"/>
                </a:lnTo>
                <a:lnTo>
                  <a:pt x="0" y="0"/>
                </a:lnTo>
                <a:lnTo>
                  <a:pt x="24" y="8"/>
                </a:lnTo>
                <a:lnTo>
                  <a:pt x="32" y="40"/>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38" name="Freeform 14"/>
          <p:cNvSpPr/>
          <p:nvPr/>
        </p:nvSpPr>
        <p:spPr bwMode="gray">
          <a:xfrm>
            <a:off x="5756749" y="3566629"/>
            <a:ext cx="861699" cy="584060"/>
          </a:xfrm>
          <a:custGeom>
            <a:avLst/>
            <a:gdLst>
              <a:gd name="T0" fmla="*/ 152 w 433"/>
              <a:gd name="T1" fmla="*/ 8 h 289"/>
              <a:gd name="T2" fmla="*/ 136 w 433"/>
              <a:gd name="T3" fmla="*/ 24 h 289"/>
              <a:gd name="T4" fmla="*/ 96 w 433"/>
              <a:gd name="T5" fmla="*/ 32 h 289"/>
              <a:gd name="T6" fmla="*/ 56 w 433"/>
              <a:gd name="T7" fmla="*/ 72 h 289"/>
              <a:gd name="T8" fmla="*/ 16 w 433"/>
              <a:gd name="T9" fmla="*/ 128 h 289"/>
              <a:gd name="T10" fmla="*/ 16 w 433"/>
              <a:gd name="T11" fmla="*/ 160 h 289"/>
              <a:gd name="T12" fmla="*/ 32 w 433"/>
              <a:gd name="T13" fmla="*/ 184 h 289"/>
              <a:gd name="T14" fmla="*/ 48 w 433"/>
              <a:gd name="T15" fmla="*/ 176 h 289"/>
              <a:gd name="T16" fmla="*/ 64 w 433"/>
              <a:gd name="T17" fmla="*/ 176 h 289"/>
              <a:gd name="T18" fmla="*/ 8 w 433"/>
              <a:gd name="T19" fmla="*/ 224 h 289"/>
              <a:gd name="T20" fmla="*/ 0 w 433"/>
              <a:gd name="T21" fmla="*/ 248 h 289"/>
              <a:gd name="T22" fmla="*/ 16 w 433"/>
              <a:gd name="T23" fmla="*/ 256 h 289"/>
              <a:gd name="T24" fmla="*/ 48 w 433"/>
              <a:gd name="T25" fmla="*/ 288 h 289"/>
              <a:gd name="T26" fmla="*/ 80 w 433"/>
              <a:gd name="T27" fmla="*/ 288 h 289"/>
              <a:gd name="T28" fmla="*/ 96 w 433"/>
              <a:gd name="T29" fmla="*/ 272 h 289"/>
              <a:gd name="T30" fmla="*/ 96 w 433"/>
              <a:gd name="T31" fmla="*/ 256 h 289"/>
              <a:gd name="T32" fmla="*/ 112 w 433"/>
              <a:gd name="T33" fmla="*/ 264 h 289"/>
              <a:gd name="T34" fmla="*/ 120 w 433"/>
              <a:gd name="T35" fmla="*/ 272 h 289"/>
              <a:gd name="T36" fmla="*/ 152 w 433"/>
              <a:gd name="T37" fmla="*/ 288 h 289"/>
              <a:gd name="T38" fmla="*/ 168 w 433"/>
              <a:gd name="T39" fmla="*/ 272 h 289"/>
              <a:gd name="T40" fmla="*/ 192 w 433"/>
              <a:gd name="T41" fmla="*/ 272 h 289"/>
              <a:gd name="T42" fmla="*/ 192 w 433"/>
              <a:gd name="T43" fmla="*/ 288 h 289"/>
              <a:gd name="T44" fmla="*/ 208 w 433"/>
              <a:gd name="T45" fmla="*/ 280 h 289"/>
              <a:gd name="T46" fmla="*/ 240 w 433"/>
              <a:gd name="T47" fmla="*/ 232 h 289"/>
              <a:gd name="T48" fmla="*/ 256 w 433"/>
              <a:gd name="T49" fmla="*/ 232 h 289"/>
              <a:gd name="T50" fmla="*/ 296 w 433"/>
              <a:gd name="T51" fmla="*/ 168 h 289"/>
              <a:gd name="T52" fmla="*/ 296 w 433"/>
              <a:gd name="T53" fmla="*/ 144 h 289"/>
              <a:gd name="T54" fmla="*/ 304 w 433"/>
              <a:gd name="T55" fmla="*/ 136 h 289"/>
              <a:gd name="T56" fmla="*/ 312 w 433"/>
              <a:gd name="T57" fmla="*/ 152 h 289"/>
              <a:gd name="T58" fmla="*/ 344 w 433"/>
              <a:gd name="T59" fmla="*/ 96 h 289"/>
              <a:gd name="T60" fmla="*/ 376 w 433"/>
              <a:gd name="T61" fmla="*/ 80 h 289"/>
              <a:gd name="T62" fmla="*/ 376 w 433"/>
              <a:gd name="T63" fmla="*/ 88 h 289"/>
              <a:gd name="T64" fmla="*/ 400 w 433"/>
              <a:gd name="T65" fmla="*/ 64 h 289"/>
              <a:gd name="T66" fmla="*/ 416 w 433"/>
              <a:gd name="T67" fmla="*/ 72 h 289"/>
              <a:gd name="T68" fmla="*/ 432 w 433"/>
              <a:gd name="T69" fmla="*/ 24 h 289"/>
              <a:gd name="T70" fmla="*/ 424 w 433"/>
              <a:gd name="T71" fmla="*/ 16 h 289"/>
              <a:gd name="T72" fmla="*/ 400 w 433"/>
              <a:gd name="T73" fmla="*/ 16 h 289"/>
              <a:gd name="T74" fmla="*/ 384 w 433"/>
              <a:gd name="T75" fmla="*/ 24 h 289"/>
              <a:gd name="T76" fmla="*/ 344 w 433"/>
              <a:gd name="T77" fmla="*/ 24 h 289"/>
              <a:gd name="T78" fmla="*/ 328 w 433"/>
              <a:gd name="T79" fmla="*/ 0 h 289"/>
              <a:gd name="T80" fmla="*/ 272 w 433"/>
              <a:gd name="T81" fmla="*/ 40 h 289"/>
              <a:gd name="T82" fmla="*/ 264 w 433"/>
              <a:gd name="T83" fmla="*/ 64 h 289"/>
              <a:gd name="T84" fmla="*/ 248 w 433"/>
              <a:gd name="T85" fmla="*/ 64 h 289"/>
              <a:gd name="T86" fmla="*/ 200 w 433"/>
              <a:gd name="T87" fmla="*/ 64 h 289"/>
              <a:gd name="T88" fmla="*/ 200 w 433"/>
              <a:gd name="T89" fmla="*/ 48 h 289"/>
              <a:gd name="T90" fmla="*/ 216 w 433"/>
              <a:gd name="T91" fmla="*/ 32 h 289"/>
              <a:gd name="T92" fmla="*/ 200 w 433"/>
              <a:gd name="T93" fmla="*/ 0 h 289"/>
              <a:gd name="T94" fmla="*/ 176 w 433"/>
              <a:gd name="T95" fmla="*/ 0 h 289"/>
              <a:gd name="T96" fmla="*/ 168 w 433"/>
              <a:gd name="T97" fmla="*/ 0 h 289"/>
              <a:gd name="T98" fmla="*/ 160 w 433"/>
              <a:gd name="T99" fmla="*/ 16 h 289"/>
              <a:gd name="T100" fmla="*/ 152 w 433"/>
              <a:gd name="T101" fmla="*/ 8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33" h="289">
                <a:moveTo>
                  <a:pt x="152" y="8"/>
                </a:moveTo>
                <a:lnTo>
                  <a:pt x="136" y="24"/>
                </a:lnTo>
                <a:lnTo>
                  <a:pt x="96" y="32"/>
                </a:lnTo>
                <a:lnTo>
                  <a:pt x="56" y="72"/>
                </a:lnTo>
                <a:lnTo>
                  <a:pt x="16" y="128"/>
                </a:lnTo>
                <a:lnTo>
                  <a:pt x="16" y="160"/>
                </a:lnTo>
                <a:lnTo>
                  <a:pt x="32" y="184"/>
                </a:lnTo>
                <a:lnTo>
                  <a:pt x="48" y="176"/>
                </a:lnTo>
                <a:lnTo>
                  <a:pt x="64" y="176"/>
                </a:lnTo>
                <a:lnTo>
                  <a:pt x="8" y="224"/>
                </a:lnTo>
                <a:lnTo>
                  <a:pt x="0" y="248"/>
                </a:lnTo>
                <a:lnTo>
                  <a:pt x="16" y="256"/>
                </a:lnTo>
                <a:lnTo>
                  <a:pt x="48" y="288"/>
                </a:lnTo>
                <a:lnTo>
                  <a:pt x="80" y="288"/>
                </a:lnTo>
                <a:lnTo>
                  <a:pt x="96" y="272"/>
                </a:lnTo>
                <a:lnTo>
                  <a:pt x="96" y="256"/>
                </a:lnTo>
                <a:lnTo>
                  <a:pt x="112" y="264"/>
                </a:lnTo>
                <a:lnTo>
                  <a:pt x="120" y="272"/>
                </a:lnTo>
                <a:lnTo>
                  <a:pt x="152" y="288"/>
                </a:lnTo>
                <a:lnTo>
                  <a:pt x="168" y="272"/>
                </a:lnTo>
                <a:lnTo>
                  <a:pt x="192" y="272"/>
                </a:lnTo>
                <a:lnTo>
                  <a:pt x="192" y="288"/>
                </a:lnTo>
                <a:lnTo>
                  <a:pt x="208" y="280"/>
                </a:lnTo>
                <a:lnTo>
                  <a:pt x="240" y="232"/>
                </a:lnTo>
                <a:lnTo>
                  <a:pt x="256" y="232"/>
                </a:lnTo>
                <a:lnTo>
                  <a:pt x="296" y="168"/>
                </a:lnTo>
                <a:lnTo>
                  <a:pt x="296" y="144"/>
                </a:lnTo>
                <a:lnTo>
                  <a:pt x="304" y="136"/>
                </a:lnTo>
                <a:lnTo>
                  <a:pt x="312" y="152"/>
                </a:lnTo>
                <a:lnTo>
                  <a:pt x="344" y="96"/>
                </a:lnTo>
                <a:lnTo>
                  <a:pt x="376" y="80"/>
                </a:lnTo>
                <a:lnTo>
                  <a:pt x="376" y="88"/>
                </a:lnTo>
                <a:lnTo>
                  <a:pt x="400" y="64"/>
                </a:lnTo>
                <a:lnTo>
                  <a:pt x="416" y="72"/>
                </a:lnTo>
                <a:lnTo>
                  <a:pt x="432" y="24"/>
                </a:lnTo>
                <a:lnTo>
                  <a:pt x="424" y="16"/>
                </a:lnTo>
                <a:lnTo>
                  <a:pt x="400" y="16"/>
                </a:lnTo>
                <a:lnTo>
                  <a:pt x="384" y="24"/>
                </a:lnTo>
                <a:lnTo>
                  <a:pt x="344" y="24"/>
                </a:lnTo>
                <a:lnTo>
                  <a:pt x="328" y="0"/>
                </a:lnTo>
                <a:lnTo>
                  <a:pt x="272" y="40"/>
                </a:lnTo>
                <a:lnTo>
                  <a:pt x="264" y="64"/>
                </a:lnTo>
                <a:lnTo>
                  <a:pt x="248" y="64"/>
                </a:lnTo>
                <a:lnTo>
                  <a:pt x="200" y="64"/>
                </a:lnTo>
                <a:lnTo>
                  <a:pt x="200" y="48"/>
                </a:lnTo>
                <a:lnTo>
                  <a:pt x="216" y="32"/>
                </a:lnTo>
                <a:lnTo>
                  <a:pt x="200" y="0"/>
                </a:lnTo>
                <a:lnTo>
                  <a:pt x="176" y="0"/>
                </a:lnTo>
                <a:lnTo>
                  <a:pt x="168" y="0"/>
                </a:lnTo>
                <a:lnTo>
                  <a:pt x="160" y="16"/>
                </a:lnTo>
                <a:lnTo>
                  <a:pt x="152" y="8"/>
                </a:lnTo>
              </a:path>
            </a:pathLst>
          </a:cu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schemeClr val="tx1"/>
              </a:solidFill>
            </a:endParaRPr>
          </a:p>
        </p:txBody>
      </p:sp>
      <p:sp>
        <p:nvSpPr>
          <p:cNvPr id="39" name="Freeform 15"/>
          <p:cNvSpPr/>
          <p:nvPr/>
        </p:nvSpPr>
        <p:spPr bwMode="gray">
          <a:xfrm>
            <a:off x="5933738" y="4034664"/>
            <a:ext cx="715103" cy="646989"/>
          </a:xfrm>
          <a:custGeom>
            <a:avLst/>
            <a:gdLst>
              <a:gd name="T0" fmla="*/ 168 w 361"/>
              <a:gd name="T1" fmla="*/ 0 h 321"/>
              <a:gd name="T2" fmla="*/ 152 w 361"/>
              <a:gd name="T3" fmla="*/ 0 h 321"/>
              <a:gd name="T4" fmla="*/ 120 w 361"/>
              <a:gd name="T5" fmla="*/ 48 h 321"/>
              <a:gd name="T6" fmla="*/ 96 w 361"/>
              <a:gd name="T7" fmla="*/ 56 h 321"/>
              <a:gd name="T8" fmla="*/ 96 w 361"/>
              <a:gd name="T9" fmla="*/ 40 h 321"/>
              <a:gd name="T10" fmla="*/ 80 w 361"/>
              <a:gd name="T11" fmla="*/ 40 h 321"/>
              <a:gd name="T12" fmla="*/ 64 w 361"/>
              <a:gd name="T13" fmla="*/ 56 h 321"/>
              <a:gd name="T14" fmla="*/ 32 w 361"/>
              <a:gd name="T15" fmla="*/ 40 h 321"/>
              <a:gd name="T16" fmla="*/ 24 w 361"/>
              <a:gd name="T17" fmla="*/ 32 h 321"/>
              <a:gd name="T18" fmla="*/ 8 w 361"/>
              <a:gd name="T19" fmla="*/ 24 h 321"/>
              <a:gd name="T20" fmla="*/ 8 w 361"/>
              <a:gd name="T21" fmla="*/ 40 h 321"/>
              <a:gd name="T22" fmla="*/ 0 w 361"/>
              <a:gd name="T23" fmla="*/ 48 h 321"/>
              <a:gd name="T24" fmla="*/ 32 w 361"/>
              <a:gd name="T25" fmla="*/ 56 h 321"/>
              <a:gd name="T26" fmla="*/ 40 w 361"/>
              <a:gd name="T27" fmla="*/ 80 h 321"/>
              <a:gd name="T28" fmla="*/ 56 w 361"/>
              <a:gd name="T29" fmla="*/ 80 h 321"/>
              <a:gd name="T30" fmla="*/ 80 w 361"/>
              <a:gd name="T31" fmla="*/ 112 h 321"/>
              <a:gd name="T32" fmla="*/ 104 w 361"/>
              <a:gd name="T33" fmla="*/ 104 h 321"/>
              <a:gd name="T34" fmla="*/ 104 w 361"/>
              <a:gd name="T35" fmla="*/ 144 h 321"/>
              <a:gd name="T36" fmla="*/ 136 w 361"/>
              <a:gd name="T37" fmla="*/ 184 h 321"/>
              <a:gd name="T38" fmla="*/ 152 w 361"/>
              <a:gd name="T39" fmla="*/ 184 h 321"/>
              <a:gd name="T40" fmla="*/ 160 w 361"/>
              <a:gd name="T41" fmla="*/ 168 h 321"/>
              <a:gd name="T42" fmla="*/ 184 w 361"/>
              <a:gd name="T43" fmla="*/ 192 h 321"/>
              <a:gd name="T44" fmla="*/ 168 w 361"/>
              <a:gd name="T45" fmla="*/ 208 h 321"/>
              <a:gd name="T46" fmla="*/ 160 w 361"/>
              <a:gd name="T47" fmla="*/ 200 h 321"/>
              <a:gd name="T48" fmla="*/ 144 w 361"/>
              <a:gd name="T49" fmla="*/ 192 h 321"/>
              <a:gd name="T50" fmla="*/ 144 w 361"/>
              <a:gd name="T51" fmla="*/ 224 h 321"/>
              <a:gd name="T52" fmla="*/ 136 w 361"/>
              <a:gd name="T53" fmla="*/ 240 h 321"/>
              <a:gd name="T54" fmla="*/ 160 w 361"/>
              <a:gd name="T55" fmla="*/ 272 h 321"/>
              <a:gd name="T56" fmla="*/ 160 w 361"/>
              <a:gd name="T57" fmla="*/ 296 h 321"/>
              <a:gd name="T58" fmla="*/ 200 w 361"/>
              <a:gd name="T59" fmla="*/ 296 h 321"/>
              <a:gd name="T60" fmla="*/ 216 w 361"/>
              <a:gd name="T61" fmla="*/ 312 h 321"/>
              <a:gd name="T62" fmla="*/ 240 w 361"/>
              <a:gd name="T63" fmla="*/ 304 h 321"/>
              <a:gd name="T64" fmla="*/ 272 w 361"/>
              <a:gd name="T65" fmla="*/ 320 h 321"/>
              <a:gd name="T66" fmla="*/ 296 w 361"/>
              <a:gd name="T67" fmla="*/ 296 h 321"/>
              <a:gd name="T68" fmla="*/ 320 w 361"/>
              <a:gd name="T69" fmla="*/ 256 h 321"/>
              <a:gd name="T70" fmla="*/ 288 w 361"/>
              <a:gd name="T71" fmla="*/ 240 h 321"/>
              <a:gd name="T72" fmla="*/ 320 w 361"/>
              <a:gd name="T73" fmla="*/ 232 h 321"/>
              <a:gd name="T74" fmla="*/ 328 w 361"/>
              <a:gd name="T75" fmla="*/ 240 h 321"/>
              <a:gd name="T76" fmla="*/ 360 w 361"/>
              <a:gd name="T77" fmla="*/ 232 h 321"/>
              <a:gd name="T78" fmla="*/ 360 w 361"/>
              <a:gd name="T79" fmla="*/ 224 h 321"/>
              <a:gd name="T80" fmla="*/ 320 w 361"/>
              <a:gd name="T81" fmla="*/ 200 h 321"/>
              <a:gd name="T82" fmla="*/ 320 w 361"/>
              <a:gd name="T83" fmla="*/ 184 h 321"/>
              <a:gd name="T84" fmla="*/ 304 w 361"/>
              <a:gd name="T85" fmla="*/ 176 h 321"/>
              <a:gd name="T86" fmla="*/ 288 w 361"/>
              <a:gd name="T87" fmla="*/ 168 h 321"/>
              <a:gd name="T88" fmla="*/ 272 w 361"/>
              <a:gd name="T89" fmla="*/ 128 h 321"/>
              <a:gd name="T90" fmla="*/ 232 w 361"/>
              <a:gd name="T91" fmla="*/ 64 h 321"/>
              <a:gd name="T92" fmla="*/ 232 w 361"/>
              <a:gd name="T93" fmla="*/ 40 h 321"/>
              <a:gd name="T94" fmla="*/ 192 w 361"/>
              <a:gd name="T95" fmla="*/ 32 h 321"/>
              <a:gd name="T96" fmla="*/ 176 w 361"/>
              <a:gd name="T97" fmla="*/ 24 h 321"/>
              <a:gd name="T98" fmla="*/ 168 w 361"/>
              <a:gd name="T99" fmla="*/ 0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61" h="321">
                <a:moveTo>
                  <a:pt x="168" y="0"/>
                </a:moveTo>
                <a:lnTo>
                  <a:pt x="152" y="0"/>
                </a:lnTo>
                <a:lnTo>
                  <a:pt x="120" y="48"/>
                </a:lnTo>
                <a:lnTo>
                  <a:pt x="96" y="56"/>
                </a:lnTo>
                <a:lnTo>
                  <a:pt x="96" y="40"/>
                </a:lnTo>
                <a:lnTo>
                  <a:pt x="80" y="40"/>
                </a:lnTo>
                <a:lnTo>
                  <a:pt x="64" y="56"/>
                </a:lnTo>
                <a:lnTo>
                  <a:pt x="32" y="40"/>
                </a:lnTo>
                <a:lnTo>
                  <a:pt x="24" y="32"/>
                </a:lnTo>
                <a:lnTo>
                  <a:pt x="8" y="24"/>
                </a:lnTo>
                <a:lnTo>
                  <a:pt x="8" y="40"/>
                </a:lnTo>
                <a:lnTo>
                  <a:pt x="0" y="48"/>
                </a:lnTo>
                <a:lnTo>
                  <a:pt x="32" y="56"/>
                </a:lnTo>
                <a:lnTo>
                  <a:pt x="40" y="80"/>
                </a:lnTo>
                <a:lnTo>
                  <a:pt x="56" y="80"/>
                </a:lnTo>
                <a:lnTo>
                  <a:pt x="80" y="112"/>
                </a:lnTo>
                <a:lnTo>
                  <a:pt x="104" y="104"/>
                </a:lnTo>
                <a:lnTo>
                  <a:pt x="104" y="144"/>
                </a:lnTo>
                <a:lnTo>
                  <a:pt x="136" y="184"/>
                </a:lnTo>
                <a:lnTo>
                  <a:pt x="152" y="184"/>
                </a:lnTo>
                <a:lnTo>
                  <a:pt x="160" y="168"/>
                </a:lnTo>
                <a:lnTo>
                  <a:pt x="184" y="192"/>
                </a:lnTo>
                <a:lnTo>
                  <a:pt x="168" y="208"/>
                </a:lnTo>
                <a:lnTo>
                  <a:pt x="160" y="200"/>
                </a:lnTo>
                <a:lnTo>
                  <a:pt x="144" y="192"/>
                </a:lnTo>
                <a:lnTo>
                  <a:pt x="144" y="224"/>
                </a:lnTo>
                <a:lnTo>
                  <a:pt x="136" y="240"/>
                </a:lnTo>
                <a:lnTo>
                  <a:pt x="160" y="272"/>
                </a:lnTo>
                <a:lnTo>
                  <a:pt x="160" y="296"/>
                </a:lnTo>
                <a:lnTo>
                  <a:pt x="200" y="296"/>
                </a:lnTo>
                <a:lnTo>
                  <a:pt x="216" y="312"/>
                </a:lnTo>
                <a:lnTo>
                  <a:pt x="240" y="304"/>
                </a:lnTo>
                <a:lnTo>
                  <a:pt x="272" y="320"/>
                </a:lnTo>
                <a:lnTo>
                  <a:pt x="296" y="296"/>
                </a:lnTo>
                <a:lnTo>
                  <a:pt x="320" y="256"/>
                </a:lnTo>
                <a:lnTo>
                  <a:pt x="288" y="240"/>
                </a:lnTo>
                <a:lnTo>
                  <a:pt x="320" y="232"/>
                </a:lnTo>
                <a:lnTo>
                  <a:pt x="328" y="240"/>
                </a:lnTo>
                <a:lnTo>
                  <a:pt x="360" y="232"/>
                </a:lnTo>
                <a:lnTo>
                  <a:pt x="360" y="224"/>
                </a:lnTo>
                <a:lnTo>
                  <a:pt x="320" y="200"/>
                </a:lnTo>
                <a:lnTo>
                  <a:pt x="320" y="184"/>
                </a:lnTo>
                <a:lnTo>
                  <a:pt x="304" y="176"/>
                </a:lnTo>
                <a:lnTo>
                  <a:pt x="288" y="168"/>
                </a:lnTo>
                <a:lnTo>
                  <a:pt x="272" y="128"/>
                </a:lnTo>
                <a:lnTo>
                  <a:pt x="232" y="64"/>
                </a:lnTo>
                <a:lnTo>
                  <a:pt x="232" y="40"/>
                </a:lnTo>
                <a:lnTo>
                  <a:pt x="192" y="32"/>
                </a:lnTo>
                <a:lnTo>
                  <a:pt x="176" y="24"/>
                </a:lnTo>
                <a:lnTo>
                  <a:pt x="168" y="0"/>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40" name="Freeform 16"/>
          <p:cNvSpPr/>
          <p:nvPr/>
        </p:nvSpPr>
        <p:spPr bwMode="invGray">
          <a:xfrm>
            <a:off x="6520123" y="4551862"/>
            <a:ext cx="128719" cy="112093"/>
          </a:xfrm>
          <a:custGeom>
            <a:avLst/>
            <a:gdLst>
              <a:gd name="T0" fmla="*/ 24 w 65"/>
              <a:gd name="T1" fmla="*/ 0 h 57"/>
              <a:gd name="T2" fmla="*/ 0 w 65"/>
              <a:gd name="T3" fmla="*/ 40 h 57"/>
              <a:gd name="T4" fmla="*/ 24 w 65"/>
              <a:gd name="T5" fmla="*/ 56 h 57"/>
              <a:gd name="T6" fmla="*/ 64 w 65"/>
              <a:gd name="T7" fmla="*/ 40 h 57"/>
              <a:gd name="T8" fmla="*/ 64 w 65"/>
              <a:gd name="T9" fmla="*/ 24 h 57"/>
              <a:gd name="T10" fmla="*/ 24 w 65"/>
              <a:gd name="T11" fmla="*/ 0 h 57"/>
            </a:gdLst>
            <a:ahLst/>
            <a:cxnLst>
              <a:cxn ang="0">
                <a:pos x="T0" y="T1"/>
              </a:cxn>
              <a:cxn ang="0">
                <a:pos x="T2" y="T3"/>
              </a:cxn>
              <a:cxn ang="0">
                <a:pos x="T4" y="T5"/>
              </a:cxn>
              <a:cxn ang="0">
                <a:pos x="T6" y="T7"/>
              </a:cxn>
              <a:cxn ang="0">
                <a:pos x="T8" y="T9"/>
              </a:cxn>
              <a:cxn ang="0">
                <a:pos x="T10" y="T11"/>
              </a:cxn>
            </a:cxnLst>
            <a:rect l="0" t="0" r="r" b="b"/>
            <a:pathLst>
              <a:path w="65" h="57">
                <a:moveTo>
                  <a:pt x="24" y="0"/>
                </a:moveTo>
                <a:lnTo>
                  <a:pt x="0" y="40"/>
                </a:lnTo>
                <a:lnTo>
                  <a:pt x="24" y="56"/>
                </a:lnTo>
                <a:lnTo>
                  <a:pt x="64" y="40"/>
                </a:lnTo>
                <a:lnTo>
                  <a:pt x="64" y="24"/>
                </a:lnTo>
                <a:lnTo>
                  <a:pt x="24" y="0"/>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sp>
        <p:nvSpPr>
          <p:cNvPr id="41" name="Freeform 17"/>
          <p:cNvSpPr/>
          <p:nvPr/>
        </p:nvSpPr>
        <p:spPr bwMode="gray">
          <a:xfrm>
            <a:off x="6203688" y="4630524"/>
            <a:ext cx="475544" cy="597825"/>
          </a:xfrm>
          <a:custGeom>
            <a:avLst/>
            <a:gdLst>
              <a:gd name="T0" fmla="*/ 184 w 241"/>
              <a:gd name="T1" fmla="*/ 16 h 297"/>
              <a:gd name="T2" fmla="*/ 160 w 241"/>
              <a:gd name="T3" fmla="*/ 0 h 297"/>
              <a:gd name="T4" fmla="*/ 136 w 241"/>
              <a:gd name="T5" fmla="*/ 24 h 297"/>
              <a:gd name="T6" fmla="*/ 104 w 241"/>
              <a:gd name="T7" fmla="*/ 8 h 297"/>
              <a:gd name="T8" fmla="*/ 80 w 241"/>
              <a:gd name="T9" fmla="*/ 16 h 297"/>
              <a:gd name="T10" fmla="*/ 72 w 241"/>
              <a:gd name="T11" fmla="*/ 32 h 297"/>
              <a:gd name="T12" fmla="*/ 64 w 241"/>
              <a:gd name="T13" fmla="*/ 48 h 297"/>
              <a:gd name="T14" fmla="*/ 72 w 241"/>
              <a:gd name="T15" fmla="*/ 72 h 297"/>
              <a:gd name="T16" fmla="*/ 56 w 241"/>
              <a:gd name="T17" fmla="*/ 72 h 297"/>
              <a:gd name="T18" fmla="*/ 48 w 241"/>
              <a:gd name="T19" fmla="*/ 64 h 297"/>
              <a:gd name="T20" fmla="*/ 40 w 241"/>
              <a:gd name="T21" fmla="*/ 64 h 297"/>
              <a:gd name="T22" fmla="*/ 40 w 241"/>
              <a:gd name="T23" fmla="*/ 80 h 297"/>
              <a:gd name="T24" fmla="*/ 40 w 241"/>
              <a:gd name="T25" fmla="*/ 96 h 297"/>
              <a:gd name="T26" fmla="*/ 40 w 241"/>
              <a:gd name="T27" fmla="*/ 96 h 297"/>
              <a:gd name="T28" fmla="*/ 40 w 241"/>
              <a:gd name="T29" fmla="*/ 112 h 297"/>
              <a:gd name="T30" fmla="*/ 8 w 241"/>
              <a:gd name="T31" fmla="*/ 136 h 297"/>
              <a:gd name="T32" fmla="*/ 0 w 241"/>
              <a:gd name="T33" fmla="*/ 144 h 297"/>
              <a:gd name="T34" fmla="*/ 0 w 241"/>
              <a:gd name="T35" fmla="*/ 176 h 297"/>
              <a:gd name="T36" fmla="*/ 24 w 241"/>
              <a:gd name="T37" fmla="*/ 192 h 297"/>
              <a:gd name="T38" fmla="*/ 24 w 241"/>
              <a:gd name="T39" fmla="*/ 232 h 297"/>
              <a:gd name="T40" fmla="*/ 48 w 241"/>
              <a:gd name="T41" fmla="*/ 232 h 297"/>
              <a:gd name="T42" fmla="*/ 48 w 241"/>
              <a:gd name="T43" fmla="*/ 248 h 297"/>
              <a:gd name="T44" fmla="*/ 56 w 241"/>
              <a:gd name="T45" fmla="*/ 264 h 297"/>
              <a:gd name="T46" fmla="*/ 64 w 241"/>
              <a:gd name="T47" fmla="*/ 288 h 297"/>
              <a:gd name="T48" fmla="*/ 88 w 241"/>
              <a:gd name="T49" fmla="*/ 288 h 297"/>
              <a:gd name="T50" fmla="*/ 104 w 241"/>
              <a:gd name="T51" fmla="*/ 264 h 297"/>
              <a:gd name="T52" fmla="*/ 112 w 241"/>
              <a:gd name="T53" fmla="*/ 264 h 297"/>
              <a:gd name="T54" fmla="*/ 112 w 241"/>
              <a:gd name="T55" fmla="*/ 280 h 297"/>
              <a:gd name="T56" fmla="*/ 120 w 241"/>
              <a:gd name="T57" fmla="*/ 288 h 297"/>
              <a:gd name="T58" fmla="*/ 136 w 241"/>
              <a:gd name="T59" fmla="*/ 288 h 297"/>
              <a:gd name="T60" fmla="*/ 136 w 241"/>
              <a:gd name="T61" fmla="*/ 280 h 297"/>
              <a:gd name="T62" fmla="*/ 152 w 241"/>
              <a:gd name="T63" fmla="*/ 280 h 297"/>
              <a:gd name="T64" fmla="*/ 152 w 241"/>
              <a:gd name="T65" fmla="*/ 288 h 297"/>
              <a:gd name="T66" fmla="*/ 160 w 241"/>
              <a:gd name="T67" fmla="*/ 296 h 297"/>
              <a:gd name="T68" fmla="*/ 176 w 241"/>
              <a:gd name="T69" fmla="*/ 288 h 297"/>
              <a:gd name="T70" fmla="*/ 184 w 241"/>
              <a:gd name="T71" fmla="*/ 256 h 297"/>
              <a:gd name="T72" fmla="*/ 184 w 241"/>
              <a:gd name="T73" fmla="*/ 224 h 297"/>
              <a:gd name="T74" fmla="*/ 200 w 241"/>
              <a:gd name="T75" fmla="*/ 224 h 297"/>
              <a:gd name="T76" fmla="*/ 200 w 241"/>
              <a:gd name="T77" fmla="*/ 216 h 297"/>
              <a:gd name="T78" fmla="*/ 200 w 241"/>
              <a:gd name="T79" fmla="*/ 200 h 297"/>
              <a:gd name="T80" fmla="*/ 216 w 241"/>
              <a:gd name="T81" fmla="*/ 216 h 297"/>
              <a:gd name="T82" fmla="*/ 232 w 241"/>
              <a:gd name="T83" fmla="*/ 192 h 297"/>
              <a:gd name="T84" fmla="*/ 216 w 241"/>
              <a:gd name="T85" fmla="*/ 176 h 297"/>
              <a:gd name="T86" fmla="*/ 216 w 241"/>
              <a:gd name="T87" fmla="*/ 168 h 297"/>
              <a:gd name="T88" fmla="*/ 232 w 241"/>
              <a:gd name="T89" fmla="*/ 160 h 297"/>
              <a:gd name="T90" fmla="*/ 224 w 241"/>
              <a:gd name="T91" fmla="*/ 136 h 297"/>
              <a:gd name="T92" fmla="*/ 216 w 241"/>
              <a:gd name="T93" fmla="*/ 128 h 297"/>
              <a:gd name="T94" fmla="*/ 240 w 241"/>
              <a:gd name="T95" fmla="*/ 136 h 297"/>
              <a:gd name="T96" fmla="*/ 240 w 241"/>
              <a:gd name="T97" fmla="*/ 104 h 297"/>
              <a:gd name="T98" fmla="*/ 216 w 241"/>
              <a:gd name="T99" fmla="*/ 120 h 297"/>
              <a:gd name="T100" fmla="*/ 240 w 241"/>
              <a:gd name="T101" fmla="*/ 80 h 297"/>
              <a:gd name="T102" fmla="*/ 200 w 241"/>
              <a:gd name="T103" fmla="*/ 56 h 297"/>
              <a:gd name="T104" fmla="*/ 176 w 241"/>
              <a:gd name="T105" fmla="*/ 56 h 297"/>
              <a:gd name="T106" fmla="*/ 160 w 241"/>
              <a:gd name="T107" fmla="*/ 72 h 297"/>
              <a:gd name="T108" fmla="*/ 152 w 241"/>
              <a:gd name="T109" fmla="*/ 48 h 297"/>
              <a:gd name="T110" fmla="*/ 160 w 241"/>
              <a:gd name="T111" fmla="*/ 40 h 297"/>
              <a:gd name="T112" fmla="*/ 184 w 241"/>
              <a:gd name="T113" fmla="*/ 16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41" h="297">
                <a:moveTo>
                  <a:pt x="184" y="16"/>
                </a:moveTo>
                <a:lnTo>
                  <a:pt x="160" y="0"/>
                </a:lnTo>
                <a:lnTo>
                  <a:pt x="136" y="24"/>
                </a:lnTo>
                <a:lnTo>
                  <a:pt x="104" y="8"/>
                </a:lnTo>
                <a:lnTo>
                  <a:pt x="80" y="16"/>
                </a:lnTo>
                <a:lnTo>
                  <a:pt x="72" y="32"/>
                </a:lnTo>
                <a:lnTo>
                  <a:pt x="64" y="48"/>
                </a:lnTo>
                <a:lnTo>
                  <a:pt x="72" y="72"/>
                </a:lnTo>
                <a:lnTo>
                  <a:pt x="56" y="72"/>
                </a:lnTo>
                <a:lnTo>
                  <a:pt x="48" y="64"/>
                </a:lnTo>
                <a:lnTo>
                  <a:pt x="40" y="64"/>
                </a:lnTo>
                <a:lnTo>
                  <a:pt x="40" y="80"/>
                </a:lnTo>
                <a:lnTo>
                  <a:pt x="40" y="96"/>
                </a:lnTo>
                <a:lnTo>
                  <a:pt x="40" y="96"/>
                </a:lnTo>
                <a:lnTo>
                  <a:pt x="40" y="112"/>
                </a:lnTo>
                <a:lnTo>
                  <a:pt x="8" y="136"/>
                </a:lnTo>
                <a:lnTo>
                  <a:pt x="0" y="144"/>
                </a:lnTo>
                <a:lnTo>
                  <a:pt x="0" y="176"/>
                </a:lnTo>
                <a:lnTo>
                  <a:pt x="24" y="192"/>
                </a:lnTo>
                <a:lnTo>
                  <a:pt x="24" y="232"/>
                </a:lnTo>
                <a:lnTo>
                  <a:pt x="48" y="232"/>
                </a:lnTo>
                <a:lnTo>
                  <a:pt x="48" y="248"/>
                </a:lnTo>
                <a:lnTo>
                  <a:pt x="56" y="264"/>
                </a:lnTo>
                <a:lnTo>
                  <a:pt x="64" y="288"/>
                </a:lnTo>
                <a:lnTo>
                  <a:pt x="88" y="288"/>
                </a:lnTo>
                <a:lnTo>
                  <a:pt x="104" y="264"/>
                </a:lnTo>
                <a:lnTo>
                  <a:pt x="112" y="264"/>
                </a:lnTo>
                <a:lnTo>
                  <a:pt x="112" y="280"/>
                </a:lnTo>
                <a:lnTo>
                  <a:pt x="120" y="288"/>
                </a:lnTo>
                <a:lnTo>
                  <a:pt x="136" y="288"/>
                </a:lnTo>
                <a:lnTo>
                  <a:pt x="136" y="280"/>
                </a:lnTo>
                <a:lnTo>
                  <a:pt x="152" y="280"/>
                </a:lnTo>
                <a:lnTo>
                  <a:pt x="152" y="288"/>
                </a:lnTo>
                <a:lnTo>
                  <a:pt x="160" y="296"/>
                </a:lnTo>
                <a:lnTo>
                  <a:pt x="176" y="288"/>
                </a:lnTo>
                <a:lnTo>
                  <a:pt x="184" y="256"/>
                </a:lnTo>
                <a:lnTo>
                  <a:pt x="184" y="224"/>
                </a:lnTo>
                <a:lnTo>
                  <a:pt x="200" y="224"/>
                </a:lnTo>
                <a:lnTo>
                  <a:pt x="200" y="216"/>
                </a:lnTo>
                <a:lnTo>
                  <a:pt x="200" y="200"/>
                </a:lnTo>
                <a:lnTo>
                  <a:pt x="216" y="216"/>
                </a:lnTo>
                <a:lnTo>
                  <a:pt x="232" y="192"/>
                </a:lnTo>
                <a:lnTo>
                  <a:pt x="216" y="176"/>
                </a:lnTo>
                <a:lnTo>
                  <a:pt x="216" y="168"/>
                </a:lnTo>
                <a:lnTo>
                  <a:pt x="232" y="160"/>
                </a:lnTo>
                <a:lnTo>
                  <a:pt x="224" y="136"/>
                </a:lnTo>
                <a:lnTo>
                  <a:pt x="216" y="128"/>
                </a:lnTo>
                <a:lnTo>
                  <a:pt x="240" y="136"/>
                </a:lnTo>
                <a:lnTo>
                  <a:pt x="240" y="104"/>
                </a:lnTo>
                <a:lnTo>
                  <a:pt x="216" y="120"/>
                </a:lnTo>
                <a:lnTo>
                  <a:pt x="240" y="80"/>
                </a:lnTo>
                <a:lnTo>
                  <a:pt x="200" y="56"/>
                </a:lnTo>
                <a:lnTo>
                  <a:pt x="176" y="56"/>
                </a:lnTo>
                <a:lnTo>
                  <a:pt x="160" y="72"/>
                </a:lnTo>
                <a:lnTo>
                  <a:pt x="152" y="48"/>
                </a:lnTo>
                <a:lnTo>
                  <a:pt x="160" y="40"/>
                </a:lnTo>
                <a:lnTo>
                  <a:pt x="184" y="16"/>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sp>
        <p:nvSpPr>
          <p:cNvPr id="42" name="Freeform 18"/>
          <p:cNvSpPr/>
          <p:nvPr/>
        </p:nvSpPr>
        <p:spPr bwMode="gray">
          <a:xfrm>
            <a:off x="5964128" y="5100526"/>
            <a:ext cx="541691" cy="743349"/>
          </a:xfrm>
          <a:custGeom>
            <a:avLst/>
            <a:gdLst>
              <a:gd name="T0" fmla="*/ 272 w 273"/>
              <a:gd name="T1" fmla="*/ 56 h 369"/>
              <a:gd name="T2" fmla="*/ 272 w 273"/>
              <a:gd name="T3" fmla="*/ 48 h 369"/>
              <a:gd name="T4" fmla="*/ 256 w 273"/>
              <a:gd name="T5" fmla="*/ 48 h 369"/>
              <a:gd name="T6" fmla="*/ 256 w 273"/>
              <a:gd name="T7" fmla="*/ 56 h 369"/>
              <a:gd name="T8" fmla="*/ 240 w 273"/>
              <a:gd name="T9" fmla="*/ 56 h 369"/>
              <a:gd name="T10" fmla="*/ 232 w 273"/>
              <a:gd name="T11" fmla="*/ 56 h 369"/>
              <a:gd name="T12" fmla="*/ 232 w 273"/>
              <a:gd name="T13" fmla="*/ 32 h 369"/>
              <a:gd name="T14" fmla="*/ 224 w 273"/>
              <a:gd name="T15" fmla="*/ 32 h 369"/>
              <a:gd name="T16" fmla="*/ 208 w 273"/>
              <a:gd name="T17" fmla="*/ 56 h 369"/>
              <a:gd name="T18" fmla="*/ 184 w 273"/>
              <a:gd name="T19" fmla="*/ 56 h 369"/>
              <a:gd name="T20" fmla="*/ 176 w 273"/>
              <a:gd name="T21" fmla="*/ 32 h 369"/>
              <a:gd name="T22" fmla="*/ 168 w 273"/>
              <a:gd name="T23" fmla="*/ 16 h 369"/>
              <a:gd name="T24" fmla="*/ 160 w 273"/>
              <a:gd name="T25" fmla="*/ 0 h 369"/>
              <a:gd name="T26" fmla="*/ 144 w 273"/>
              <a:gd name="T27" fmla="*/ 0 h 369"/>
              <a:gd name="T28" fmla="*/ 144 w 273"/>
              <a:gd name="T29" fmla="*/ 8 h 369"/>
              <a:gd name="T30" fmla="*/ 112 w 273"/>
              <a:gd name="T31" fmla="*/ 16 h 369"/>
              <a:gd name="T32" fmla="*/ 112 w 273"/>
              <a:gd name="T33" fmla="*/ 32 h 369"/>
              <a:gd name="T34" fmla="*/ 80 w 273"/>
              <a:gd name="T35" fmla="*/ 32 h 369"/>
              <a:gd name="T36" fmla="*/ 64 w 273"/>
              <a:gd name="T37" fmla="*/ 48 h 369"/>
              <a:gd name="T38" fmla="*/ 64 w 273"/>
              <a:gd name="T39" fmla="*/ 72 h 369"/>
              <a:gd name="T40" fmla="*/ 72 w 273"/>
              <a:gd name="T41" fmla="*/ 88 h 369"/>
              <a:gd name="T42" fmla="*/ 48 w 273"/>
              <a:gd name="T43" fmla="*/ 112 h 369"/>
              <a:gd name="T44" fmla="*/ 40 w 273"/>
              <a:gd name="T45" fmla="*/ 112 h 369"/>
              <a:gd name="T46" fmla="*/ 32 w 273"/>
              <a:gd name="T47" fmla="*/ 144 h 369"/>
              <a:gd name="T48" fmla="*/ 32 w 273"/>
              <a:gd name="T49" fmla="*/ 160 h 369"/>
              <a:gd name="T50" fmla="*/ 32 w 273"/>
              <a:gd name="T51" fmla="*/ 176 h 369"/>
              <a:gd name="T52" fmla="*/ 16 w 273"/>
              <a:gd name="T53" fmla="*/ 200 h 369"/>
              <a:gd name="T54" fmla="*/ 8 w 273"/>
              <a:gd name="T55" fmla="*/ 216 h 369"/>
              <a:gd name="T56" fmla="*/ 0 w 273"/>
              <a:gd name="T57" fmla="*/ 256 h 369"/>
              <a:gd name="T58" fmla="*/ 8 w 273"/>
              <a:gd name="T59" fmla="*/ 272 h 369"/>
              <a:gd name="T60" fmla="*/ 56 w 273"/>
              <a:gd name="T61" fmla="*/ 272 h 369"/>
              <a:gd name="T62" fmla="*/ 80 w 273"/>
              <a:gd name="T63" fmla="*/ 328 h 369"/>
              <a:gd name="T64" fmla="*/ 88 w 273"/>
              <a:gd name="T65" fmla="*/ 368 h 369"/>
              <a:gd name="T66" fmla="*/ 112 w 273"/>
              <a:gd name="T67" fmla="*/ 328 h 369"/>
              <a:gd name="T68" fmla="*/ 120 w 273"/>
              <a:gd name="T69" fmla="*/ 336 h 369"/>
              <a:gd name="T70" fmla="*/ 152 w 273"/>
              <a:gd name="T71" fmla="*/ 304 h 369"/>
              <a:gd name="T72" fmla="*/ 152 w 273"/>
              <a:gd name="T73" fmla="*/ 280 h 369"/>
              <a:gd name="T74" fmla="*/ 184 w 273"/>
              <a:gd name="T75" fmla="*/ 272 h 369"/>
              <a:gd name="T76" fmla="*/ 200 w 273"/>
              <a:gd name="T77" fmla="*/ 232 h 369"/>
              <a:gd name="T78" fmla="*/ 216 w 273"/>
              <a:gd name="T79" fmla="*/ 224 h 369"/>
              <a:gd name="T80" fmla="*/ 216 w 273"/>
              <a:gd name="T81" fmla="*/ 200 h 369"/>
              <a:gd name="T82" fmla="*/ 240 w 273"/>
              <a:gd name="T83" fmla="*/ 200 h 369"/>
              <a:gd name="T84" fmla="*/ 248 w 273"/>
              <a:gd name="T85" fmla="*/ 160 h 369"/>
              <a:gd name="T86" fmla="*/ 240 w 273"/>
              <a:gd name="T87" fmla="*/ 128 h 369"/>
              <a:gd name="T88" fmla="*/ 248 w 273"/>
              <a:gd name="T89" fmla="*/ 120 h 369"/>
              <a:gd name="T90" fmla="*/ 232 w 273"/>
              <a:gd name="T91" fmla="*/ 104 h 369"/>
              <a:gd name="T92" fmla="*/ 248 w 273"/>
              <a:gd name="T93" fmla="*/ 96 h 369"/>
              <a:gd name="T94" fmla="*/ 256 w 273"/>
              <a:gd name="T95" fmla="*/ 104 h 369"/>
              <a:gd name="T96" fmla="*/ 272 w 273"/>
              <a:gd name="T97" fmla="*/ 80 h 369"/>
              <a:gd name="T98" fmla="*/ 272 w 273"/>
              <a:gd name="T99" fmla="*/ 56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73" h="369">
                <a:moveTo>
                  <a:pt x="272" y="56"/>
                </a:moveTo>
                <a:lnTo>
                  <a:pt x="272" y="48"/>
                </a:lnTo>
                <a:lnTo>
                  <a:pt x="256" y="48"/>
                </a:lnTo>
                <a:lnTo>
                  <a:pt x="256" y="56"/>
                </a:lnTo>
                <a:lnTo>
                  <a:pt x="240" y="56"/>
                </a:lnTo>
                <a:lnTo>
                  <a:pt x="232" y="56"/>
                </a:lnTo>
                <a:lnTo>
                  <a:pt x="232" y="32"/>
                </a:lnTo>
                <a:lnTo>
                  <a:pt x="224" y="32"/>
                </a:lnTo>
                <a:lnTo>
                  <a:pt x="208" y="56"/>
                </a:lnTo>
                <a:lnTo>
                  <a:pt x="184" y="56"/>
                </a:lnTo>
                <a:lnTo>
                  <a:pt x="176" y="32"/>
                </a:lnTo>
                <a:lnTo>
                  <a:pt x="168" y="16"/>
                </a:lnTo>
                <a:lnTo>
                  <a:pt x="160" y="0"/>
                </a:lnTo>
                <a:lnTo>
                  <a:pt x="144" y="0"/>
                </a:lnTo>
                <a:lnTo>
                  <a:pt x="144" y="8"/>
                </a:lnTo>
                <a:lnTo>
                  <a:pt x="112" y="16"/>
                </a:lnTo>
                <a:lnTo>
                  <a:pt x="112" y="32"/>
                </a:lnTo>
                <a:lnTo>
                  <a:pt x="80" y="32"/>
                </a:lnTo>
                <a:lnTo>
                  <a:pt x="64" y="48"/>
                </a:lnTo>
                <a:lnTo>
                  <a:pt x="64" y="72"/>
                </a:lnTo>
                <a:lnTo>
                  <a:pt x="72" y="88"/>
                </a:lnTo>
                <a:lnTo>
                  <a:pt x="48" y="112"/>
                </a:lnTo>
                <a:lnTo>
                  <a:pt x="40" y="112"/>
                </a:lnTo>
                <a:lnTo>
                  <a:pt x="32" y="144"/>
                </a:lnTo>
                <a:lnTo>
                  <a:pt x="32" y="160"/>
                </a:lnTo>
                <a:lnTo>
                  <a:pt x="32" y="176"/>
                </a:lnTo>
                <a:lnTo>
                  <a:pt x="16" y="200"/>
                </a:lnTo>
                <a:lnTo>
                  <a:pt x="8" y="216"/>
                </a:lnTo>
                <a:lnTo>
                  <a:pt x="0" y="256"/>
                </a:lnTo>
                <a:lnTo>
                  <a:pt x="8" y="272"/>
                </a:lnTo>
                <a:lnTo>
                  <a:pt x="56" y="272"/>
                </a:lnTo>
                <a:lnTo>
                  <a:pt x="80" y="328"/>
                </a:lnTo>
                <a:lnTo>
                  <a:pt x="88" y="368"/>
                </a:lnTo>
                <a:lnTo>
                  <a:pt x="112" y="328"/>
                </a:lnTo>
                <a:lnTo>
                  <a:pt x="120" y="336"/>
                </a:lnTo>
                <a:lnTo>
                  <a:pt x="152" y="304"/>
                </a:lnTo>
                <a:lnTo>
                  <a:pt x="152" y="280"/>
                </a:lnTo>
                <a:lnTo>
                  <a:pt x="184" y="272"/>
                </a:lnTo>
                <a:lnTo>
                  <a:pt x="200" y="232"/>
                </a:lnTo>
                <a:lnTo>
                  <a:pt x="216" y="224"/>
                </a:lnTo>
                <a:lnTo>
                  <a:pt x="216" y="200"/>
                </a:lnTo>
                <a:lnTo>
                  <a:pt x="240" y="200"/>
                </a:lnTo>
                <a:lnTo>
                  <a:pt x="248" y="160"/>
                </a:lnTo>
                <a:lnTo>
                  <a:pt x="240" y="128"/>
                </a:lnTo>
                <a:lnTo>
                  <a:pt x="248" y="120"/>
                </a:lnTo>
                <a:lnTo>
                  <a:pt x="232" y="104"/>
                </a:lnTo>
                <a:lnTo>
                  <a:pt x="248" y="96"/>
                </a:lnTo>
                <a:lnTo>
                  <a:pt x="256" y="104"/>
                </a:lnTo>
                <a:lnTo>
                  <a:pt x="272" y="80"/>
                </a:lnTo>
                <a:lnTo>
                  <a:pt x="272" y="56"/>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43" name="Freeform 19"/>
          <p:cNvSpPr/>
          <p:nvPr/>
        </p:nvSpPr>
        <p:spPr bwMode="gray">
          <a:xfrm>
            <a:off x="5136399" y="5568559"/>
            <a:ext cx="1004720" cy="774813"/>
          </a:xfrm>
          <a:custGeom>
            <a:avLst/>
            <a:gdLst>
              <a:gd name="T0" fmla="*/ 496 w 505"/>
              <a:gd name="T1" fmla="*/ 96 h 385"/>
              <a:gd name="T2" fmla="*/ 424 w 505"/>
              <a:gd name="T3" fmla="*/ 40 h 385"/>
              <a:gd name="T4" fmla="*/ 408 w 505"/>
              <a:gd name="T5" fmla="*/ 56 h 385"/>
              <a:gd name="T6" fmla="*/ 376 w 505"/>
              <a:gd name="T7" fmla="*/ 40 h 385"/>
              <a:gd name="T8" fmla="*/ 312 w 505"/>
              <a:gd name="T9" fmla="*/ 56 h 385"/>
              <a:gd name="T10" fmla="*/ 312 w 505"/>
              <a:gd name="T11" fmla="*/ 0 h 385"/>
              <a:gd name="T12" fmla="*/ 280 w 505"/>
              <a:gd name="T13" fmla="*/ 0 h 385"/>
              <a:gd name="T14" fmla="*/ 216 w 505"/>
              <a:gd name="T15" fmla="*/ 8 h 385"/>
              <a:gd name="T16" fmla="*/ 208 w 505"/>
              <a:gd name="T17" fmla="*/ 40 h 385"/>
              <a:gd name="T18" fmla="*/ 168 w 505"/>
              <a:gd name="T19" fmla="*/ 24 h 385"/>
              <a:gd name="T20" fmla="*/ 144 w 505"/>
              <a:gd name="T21" fmla="*/ 48 h 385"/>
              <a:gd name="T22" fmla="*/ 152 w 505"/>
              <a:gd name="T23" fmla="*/ 88 h 385"/>
              <a:gd name="T24" fmla="*/ 144 w 505"/>
              <a:gd name="T25" fmla="*/ 112 h 385"/>
              <a:gd name="T26" fmla="*/ 112 w 505"/>
              <a:gd name="T27" fmla="*/ 168 h 385"/>
              <a:gd name="T28" fmla="*/ 72 w 505"/>
              <a:gd name="T29" fmla="*/ 224 h 385"/>
              <a:gd name="T30" fmla="*/ 32 w 505"/>
              <a:gd name="T31" fmla="*/ 272 h 385"/>
              <a:gd name="T32" fmla="*/ 0 w 505"/>
              <a:gd name="T33" fmla="*/ 296 h 385"/>
              <a:gd name="T34" fmla="*/ 8 w 505"/>
              <a:gd name="T35" fmla="*/ 312 h 385"/>
              <a:gd name="T36" fmla="*/ 16 w 505"/>
              <a:gd name="T37" fmla="*/ 360 h 385"/>
              <a:gd name="T38" fmla="*/ 56 w 505"/>
              <a:gd name="T39" fmla="*/ 384 h 385"/>
              <a:gd name="T40" fmla="*/ 40 w 505"/>
              <a:gd name="T41" fmla="*/ 344 h 385"/>
              <a:gd name="T42" fmla="*/ 80 w 505"/>
              <a:gd name="T43" fmla="*/ 304 h 385"/>
              <a:gd name="T44" fmla="*/ 152 w 505"/>
              <a:gd name="T45" fmla="*/ 280 h 385"/>
              <a:gd name="T46" fmla="*/ 192 w 505"/>
              <a:gd name="T47" fmla="*/ 296 h 385"/>
              <a:gd name="T48" fmla="*/ 240 w 505"/>
              <a:gd name="T49" fmla="*/ 248 h 385"/>
              <a:gd name="T50" fmla="*/ 264 w 505"/>
              <a:gd name="T51" fmla="*/ 240 h 385"/>
              <a:gd name="T52" fmla="*/ 264 w 505"/>
              <a:gd name="T53" fmla="*/ 216 h 385"/>
              <a:gd name="T54" fmla="*/ 280 w 505"/>
              <a:gd name="T55" fmla="*/ 208 h 385"/>
              <a:gd name="T56" fmla="*/ 336 w 505"/>
              <a:gd name="T57" fmla="*/ 232 h 385"/>
              <a:gd name="T58" fmla="*/ 336 w 505"/>
              <a:gd name="T59" fmla="*/ 200 h 385"/>
              <a:gd name="T60" fmla="*/ 376 w 505"/>
              <a:gd name="T61" fmla="*/ 192 h 385"/>
              <a:gd name="T62" fmla="*/ 392 w 505"/>
              <a:gd name="T63" fmla="*/ 200 h 385"/>
              <a:gd name="T64" fmla="*/ 400 w 505"/>
              <a:gd name="T65" fmla="*/ 184 h 385"/>
              <a:gd name="T66" fmla="*/ 448 w 505"/>
              <a:gd name="T67" fmla="*/ 176 h 385"/>
              <a:gd name="T68" fmla="*/ 480 w 505"/>
              <a:gd name="T69" fmla="*/ 136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05" h="385">
                <a:moveTo>
                  <a:pt x="504" y="128"/>
                </a:moveTo>
                <a:lnTo>
                  <a:pt x="496" y="96"/>
                </a:lnTo>
                <a:lnTo>
                  <a:pt x="472" y="40"/>
                </a:lnTo>
                <a:lnTo>
                  <a:pt x="424" y="40"/>
                </a:lnTo>
                <a:lnTo>
                  <a:pt x="416" y="32"/>
                </a:lnTo>
                <a:lnTo>
                  <a:pt x="408" y="56"/>
                </a:lnTo>
                <a:lnTo>
                  <a:pt x="392" y="56"/>
                </a:lnTo>
                <a:lnTo>
                  <a:pt x="376" y="40"/>
                </a:lnTo>
                <a:lnTo>
                  <a:pt x="320" y="64"/>
                </a:lnTo>
                <a:lnTo>
                  <a:pt x="312" y="56"/>
                </a:lnTo>
                <a:lnTo>
                  <a:pt x="336" y="8"/>
                </a:lnTo>
                <a:lnTo>
                  <a:pt x="312" y="0"/>
                </a:lnTo>
                <a:lnTo>
                  <a:pt x="296" y="16"/>
                </a:lnTo>
                <a:lnTo>
                  <a:pt x="280" y="0"/>
                </a:lnTo>
                <a:lnTo>
                  <a:pt x="272" y="8"/>
                </a:lnTo>
                <a:lnTo>
                  <a:pt x="216" y="8"/>
                </a:lnTo>
                <a:lnTo>
                  <a:pt x="224" y="40"/>
                </a:lnTo>
                <a:lnTo>
                  <a:pt x="208" y="40"/>
                </a:lnTo>
                <a:lnTo>
                  <a:pt x="176" y="16"/>
                </a:lnTo>
                <a:lnTo>
                  <a:pt x="168" y="24"/>
                </a:lnTo>
                <a:lnTo>
                  <a:pt x="168" y="48"/>
                </a:lnTo>
                <a:lnTo>
                  <a:pt x="144" y="48"/>
                </a:lnTo>
                <a:lnTo>
                  <a:pt x="144" y="72"/>
                </a:lnTo>
                <a:lnTo>
                  <a:pt x="152" y="88"/>
                </a:lnTo>
                <a:lnTo>
                  <a:pt x="144" y="96"/>
                </a:lnTo>
                <a:lnTo>
                  <a:pt x="144" y="112"/>
                </a:lnTo>
                <a:lnTo>
                  <a:pt x="112" y="144"/>
                </a:lnTo>
                <a:lnTo>
                  <a:pt x="112" y="168"/>
                </a:lnTo>
                <a:lnTo>
                  <a:pt x="104" y="200"/>
                </a:lnTo>
                <a:lnTo>
                  <a:pt x="72" y="224"/>
                </a:lnTo>
                <a:lnTo>
                  <a:pt x="48" y="256"/>
                </a:lnTo>
                <a:lnTo>
                  <a:pt x="32" y="272"/>
                </a:lnTo>
                <a:lnTo>
                  <a:pt x="8" y="280"/>
                </a:lnTo>
                <a:lnTo>
                  <a:pt x="0" y="296"/>
                </a:lnTo>
                <a:lnTo>
                  <a:pt x="16" y="304"/>
                </a:lnTo>
                <a:lnTo>
                  <a:pt x="8" y="312"/>
                </a:lnTo>
                <a:lnTo>
                  <a:pt x="8" y="352"/>
                </a:lnTo>
                <a:lnTo>
                  <a:pt x="16" y="360"/>
                </a:lnTo>
                <a:lnTo>
                  <a:pt x="16" y="384"/>
                </a:lnTo>
                <a:lnTo>
                  <a:pt x="56" y="384"/>
                </a:lnTo>
                <a:lnTo>
                  <a:pt x="56" y="360"/>
                </a:lnTo>
                <a:lnTo>
                  <a:pt x="40" y="344"/>
                </a:lnTo>
                <a:lnTo>
                  <a:pt x="48" y="312"/>
                </a:lnTo>
                <a:lnTo>
                  <a:pt x="80" y="304"/>
                </a:lnTo>
                <a:lnTo>
                  <a:pt x="104" y="304"/>
                </a:lnTo>
                <a:lnTo>
                  <a:pt x="152" y="280"/>
                </a:lnTo>
                <a:lnTo>
                  <a:pt x="184" y="280"/>
                </a:lnTo>
                <a:lnTo>
                  <a:pt x="192" y="296"/>
                </a:lnTo>
                <a:lnTo>
                  <a:pt x="208" y="264"/>
                </a:lnTo>
                <a:lnTo>
                  <a:pt x="240" y="248"/>
                </a:lnTo>
                <a:lnTo>
                  <a:pt x="248" y="224"/>
                </a:lnTo>
                <a:lnTo>
                  <a:pt x="264" y="240"/>
                </a:lnTo>
                <a:lnTo>
                  <a:pt x="272" y="240"/>
                </a:lnTo>
                <a:lnTo>
                  <a:pt x="264" y="216"/>
                </a:lnTo>
                <a:lnTo>
                  <a:pt x="264" y="184"/>
                </a:lnTo>
                <a:lnTo>
                  <a:pt x="280" y="208"/>
                </a:lnTo>
                <a:lnTo>
                  <a:pt x="288" y="232"/>
                </a:lnTo>
                <a:lnTo>
                  <a:pt x="336" y="232"/>
                </a:lnTo>
                <a:lnTo>
                  <a:pt x="320" y="216"/>
                </a:lnTo>
                <a:lnTo>
                  <a:pt x="336" y="200"/>
                </a:lnTo>
                <a:lnTo>
                  <a:pt x="360" y="208"/>
                </a:lnTo>
                <a:lnTo>
                  <a:pt x="376" y="192"/>
                </a:lnTo>
                <a:lnTo>
                  <a:pt x="392" y="192"/>
                </a:lnTo>
                <a:lnTo>
                  <a:pt x="392" y="200"/>
                </a:lnTo>
                <a:lnTo>
                  <a:pt x="400" y="200"/>
                </a:lnTo>
                <a:lnTo>
                  <a:pt x="400" y="184"/>
                </a:lnTo>
                <a:lnTo>
                  <a:pt x="424" y="192"/>
                </a:lnTo>
                <a:lnTo>
                  <a:pt x="448" y="176"/>
                </a:lnTo>
                <a:lnTo>
                  <a:pt x="472" y="168"/>
                </a:lnTo>
                <a:lnTo>
                  <a:pt x="480" y="136"/>
                </a:lnTo>
                <a:lnTo>
                  <a:pt x="504" y="128"/>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44" name="Freeform 20"/>
          <p:cNvSpPr/>
          <p:nvPr/>
        </p:nvSpPr>
        <p:spPr bwMode="gray">
          <a:xfrm>
            <a:off x="4467778" y="5423035"/>
            <a:ext cx="988629" cy="774813"/>
          </a:xfrm>
          <a:custGeom>
            <a:avLst/>
            <a:gdLst>
              <a:gd name="T0" fmla="*/ 344 w 497"/>
              <a:gd name="T1" fmla="*/ 344 h 385"/>
              <a:gd name="T2" fmla="*/ 416 w 497"/>
              <a:gd name="T3" fmla="*/ 296 h 385"/>
              <a:gd name="T4" fmla="*/ 448 w 497"/>
              <a:gd name="T5" fmla="*/ 240 h 385"/>
              <a:gd name="T6" fmla="*/ 480 w 497"/>
              <a:gd name="T7" fmla="*/ 184 h 385"/>
              <a:gd name="T8" fmla="*/ 496 w 497"/>
              <a:gd name="T9" fmla="*/ 160 h 385"/>
              <a:gd name="T10" fmla="*/ 480 w 497"/>
              <a:gd name="T11" fmla="*/ 128 h 385"/>
              <a:gd name="T12" fmla="*/ 456 w 497"/>
              <a:gd name="T13" fmla="*/ 96 h 385"/>
              <a:gd name="T14" fmla="*/ 440 w 497"/>
              <a:gd name="T15" fmla="*/ 112 h 385"/>
              <a:gd name="T16" fmla="*/ 424 w 497"/>
              <a:gd name="T17" fmla="*/ 104 h 385"/>
              <a:gd name="T18" fmla="*/ 440 w 497"/>
              <a:gd name="T19" fmla="*/ 56 h 385"/>
              <a:gd name="T20" fmla="*/ 440 w 497"/>
              <a:gd name="T21" fmla="*/ 16 h 385"/>
              <a:gd name="T22" fmla="*/ 408 w 497"/>
              <a:gd name="T23" fmla="*/ 8 h 385"/>
              <a:gd name="T24" fmla="*/ 376 w 497"/>
              <a:gd name="T25" fmla="*/ 24 h 385"/>
              <a:gd name="T26" fmla="*/ 360 w 497"/>
              <a:gd name="T27" fmla="*/ 24 h 385"/>
              <a:gd name="T28" fmla="*/ 320 w 497"/>
              <a:gd name="T29" fmla="*/ 32 h 385"/>
              <a:gd name="T30" fmla="*/ 288 w 497"/>
              <a:gd name="T31" fmla="*/ 64 h 385"/>
              <a:gd name="T32" fmla="*/ 264 w 497"/>
              <a:gd name="T33" fmla="*/ 72 h 385"/>
              <a:gd name="T34" fmla="*/ 224 w 497"/>
              <a:gd name="T35" fmla="*/ 96 h 385"/>
              <a:gd name="T36" fmla="*/ 184 w 497"/>
              <a:gd name="T37" fmla="*/ 88 h 385"/>
              <a:gd name="T38" fmla="*/ 160 w 497"/>
              <a:gd name="T39" fmla="*/ 72 h 385"/>
              <a:gd name="T40" fmla="*/ 144 w 497"/>
              <a:gd name="T41" fmla="*/ 88 h 385"/>
              <a:gd name="T42" fmla="*/ 96 w 497"/>
              <a:gd name="T43" fmla="*/ 128 h 385"/>
              <a:gd name="T44" fmla="*/ 32 w 497"/>
              <a:gd name="T45" fmla="*/ 112 h 385"/>
              <a:gd name="T46" fmla="*/ 0 w 497"/>
              <a:gd name="T47" fmla="*/ 128 h 385"/>
              <a:gd name="T48" fmla="*/ 32 w 497"/>
              <a:gd name="T49" fmla="*/ 144 h 385"/>
              <a:gd name="T50" fmla="*/ 88 w 497"/>
              <a:gd name="T51" fmla="*/ 168 h 385"/>
              <a:gd name="T52" fmla="*/ 104 w 497"/>
              <a:gd name="T53" fmla="*/ 208 h 385"/>
              <a:gd name="T54" fmla="*/ 56 w 497"/>
              <a:gd name="T55" fmla="*/ 224 h 385"/>
              <a:gd name="T56" fmla="*/ 88 w 497"/>
              <a:gd name="T57" fmla="*/ 248 h 385"/>
              <a:gd name="T58" fmla="*/ 136 w 497"/>
              <a:gd name="T59" fmla="*/ 280 h 385"/>
              <a:gd name="T60" fmla="*/ 136 w 497"/>
              <a:gd name="T61" fmla="*/ 304 h 385"/>
              <a:gd name="T62" fmla="*/ 208 w 497"/>
              <a:gd name="T63" fmla="*/ 360 h 385"/>
              <a:gd name="T64" fmla="*/ 248 w 497"/>
              <a:gd name="T65" fmla="*/ 360 h 385"/>
              <a:gd name="T66" fmla="*/ 256 w 497"/>
              <a:gd name="T67" fmla="*/ 344 h 385"/>
              <a:gd name="T68" fmla="*/ 296 w 497"/>
              <a:gd name="T69" fmla="*/ 376 h 385"/>
              <a:gd name="T70" fmla="*/ 336 w 497"/>
              <a:gd name="T71" fmla="*/ 368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7" h="385">
                <a:moveTo>
                  <a:pt x="336" y="368"/>
                </a:moveTo>
                <a:lnTo>
                  <a:pt x="344" y="344"/>
                </a:lnTo>
                <a:lnTo>
                  <a:pt x="368" y="344"/>
                </a:lnTo>
                <a:lnTo>
                  <a:pt x="416" y="296"/>
                </a:lnTo>
                <a:lnTo>
                  <a:pt x="440" y="272"/>
                </a:lnTo>
                <a:lnTo>
                  <a:pt x="448" y="240"/>
                </a:lnTo>
                <a:lnTo>
                  <a:pt x="448" y="216"/>
                </a:lnTo>
                <a:lnTo>
                  <a:pt x="480" y="184"/>
                </a:lnTo>
                <a:lnTo>
                  <a:pt x="480" y="168"/>
                </a:lnTo>
                <a:lnTo>
                  <a:pt x="496" y="160"/>
                </a:lnTo>
                <a:lnTo>
                  <a:pt x="480" y="152"/>
                </a:lnTo>
                <a:lnTo>
                  <a:pt x="480" y="128"/>
                </a:lnTo>
                <a:lnTo>
                  <a:pt x="456" y="128"/>
                </a:lnTo>
                <a:lnTo>
                  <a:pt x="456" y="96"/>
                </a:lnTo>
                <a:lnTo>
                  <a:pt x="440" y="96"/>
                </a:lnTo>
                <a:lnTo>
                  <a:pt x="440" y="112"/>
                </a:lnTo>
                <a:lnTo>
                  <a:pt x="424" y="112"/>
                </a:lnTo>
                <a:lnTo>
                  <a:pt x="424" y="104"/>
                </a:lnTo>
                <a:lnTo>
                  <a:pt x="432" y="64"/>
                </a:lnTo>
                <a:lnTo>
                  <a:pt x="440" y="56"/>
                </a:lnTo>
                <a:lnTo>
                  <a:pt x="440" y="40"/>
                </a:lnTo>
                <a:lnTo>
                  <a:pt x="440" y="16"/>
                </a:lnTo>
                <a:lnTo>
                  <a:pt x="432" y="0"/>
                </a:lnTo>
                <a:lnTo>
                  <a:pt x="408" y="8"/>
                </a:lnTo>
                <a:lnTo>
                  <a:pt x="392" y="8"/>
                </a:lnTo>
                <a:lnTo>
                  <a:pt x="376" y="24"/>
                </a:lnTo>
                <a:lnTo>
                  <a:pt x="360" y="32"/>
                </a:lnTo>
                <a:lnTo>
                  <a:pt x="360" y="24"/>
                </a:lnTo>
                <a:lnTo>
                  <a:pt x="344" y="32"/>
                </a:lnTo>
                <a:lnTo>
                  <a:pt x="320" y="32"/>
                </a:lnTo>
                <a:lnTo>
                  <a:pt x="304" y="40"/>
                </a:lnTo>
                <a:lnTo>
                  <a:pt x="288" y="64"/>
                </a:lnTo>
                <a:lnTo>
                  <a:pt x="272" y="56"/>
                </a:lnTo>
                <a:lnTo>
                  <a:pt x="264" y="72"/>
                </a:lnTo>
                <a:lnTo>
                  <a:pt x="232" y="72"/>
                </a:lnTo>
                <a:lnTo>
                  <a:pt x="224" y="96"/>
                </a:lnTo>
                <a:lnTo>
                  <a:pt x="200" y="104"/>
                </a:lnTo>
                <a:lnTo>
                  <a:pt x="184" y="88"/>
                </a:lnTo>
                <a:lnTo>
                  <a:pt x="176" y="64"/>
                </a:lnTo>
                <a:lnTo>
                  <a:pt x="160" y="72"/>
                </a:lnTo>
                <a:lnTo>
                  <a:pt x="160" y="88"/>
                </a:lnTo>
                <a:lnTo>
                  <a:pt x="144" y="88"/>
                </a:lnTo>
                <a:lnTo>
                  <a:pt x="104" y="112"/>
                </a:lnTo>
                <a:lnTo>
                  <a:pt x="96" y="128"/>
                </a:lnTo>
                <a:lnTo>
                  <a:pt x="48" y="112"/>
                </a:lnTo>
                <a:lnTo>
                  <a:pt x="32" y="112"/>
                </a:lnTo>
                <a:lnTo>
                  <a:pt x="24" y="120"/>
                </a:lnTo>
                <a:lnTo>
                  <a:pt x="0" y="128"/>
                </a:lnTo>
                <a:lnTo>
                  <a:pt x="0" y="144"/>
                </a:lnTo>
                <a:lnTo>
                  <a:pt x="32" y="144"/>
                </a:lnTo>
                <a:lnTo>
                  <a:pt x="40" y="160"/>
                </a:lnTo>
                <a:lnTo>
                  <a:pt x="88" y="168"/>
                </a:lnTo>
                <a:lnTo>
                  <a:pt x="96" y="176"/>
                </a:lnTo>
                <a:lnTo>
                  <a:pt x="104" y="208"/>
                </a:lnTo>
                <a:lnTo>
                  <a:pt x="64" y="208"/>
                </a:lnTo>
                <a:lnTo>
                  <a:pt x="56" y="224"/>
                </a:lnTo>
                <a:lnTo>
                  <a:pt x="64" y="240"/>
                </a:lnTo>
                <a:lnTo>
                  <a:pt x="88" y="248"/>
                </a:lnTo>
                <a:lnTo>
                  <a:pt x="136" y="264"/>
                </a:lnTo>
                <a:lnTo>
                  <a:pt x="136" y="280"/>
                </a:lnTo>
                <a:lnTo>
                  <a:pt x="120" y="288"/>
                </a:lnTo>
                <a:lnTo>
                  <a:pt x="136" y="304"/>
                </a:lnTo>
                <a:lnTo>
                  <a:pt x="136" y="328"/>
                </a:lnTo>
                <a:lnTo>
                  <a:pt x="208" y="360"/>
                </a:lnTo>
                <a:lnTo>
                  <a:pt x="224" y="360"/>
                </a:lnTo>
                <a:lnTo>
                  <a:pt x="248" y="360"/>
                </a:lnTo>
                <a:lnTo>
                  <a:pt x="256" y="368"/>
                </a:lnTo>
                <a:lnTo>
                  <a:pt x="256" y="344"/>
                </a:lnTo>
                <a:lnTo>
                  <a:pt x="288" y="352"/>
                </a:lnTo>
                <a:lnTo>
                  <a:pt x="296" y="376"/>
                </a:lnTo>
                <a:lnTo>
                  <a:pt x="312" y="384"/>
                </a:lnTo>
                <a:lnTo>
                  <a:pt x="336" y="368"/>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45" name="Freeform 21"/>
          <p:cNvSpPr/>
          <p:nvPr/>
        </p:nvSpPr>
        <p:spPr bwMode="invGray">
          <a:xfrm>
            <a:off x="4373025" y="4986465"/>
            <a:ext cx="734768" cy="713851"/>
          </a:xfrm>
          <a:custGeom>
            <a:avLst/>
            <a:gdLst>
              <a:gd name="T0" fmla="*/ 48 w 369"/>
              <a:gd name="T1" fmla="*/ 320 h 353"/>
              <a:gd name="T2" fmla="*/ 32 w 369"/>
              <a:gd name="T3" fmla="*/ 264 h 353"/>
              <a:gd name="T4" fmla="*/ 56 w 369"/>
              <a:gd name="T5" fmla="*/ 192 h 353"/>
              <a:gd name="T6" fmla="*/ 8 w 369"/>
              <a:gd name="T7" fmla="*/ 160 h 353"/>
              <a:gd name="T8" fmla="*/ 16 w 369"/>
              <a:gd name="T9" fmla="*/ 136 h 353"/>
              <a:gd name="T10" fmla="*/ 48 w 369"/>
              <a:gd name="T11" fmla="*/ 136 h 353"/>
              <a:gd name="T12" fmla="*/ 104 w 369"/>
              <a:gd name="T13" fmla="*/ 120 h 353"/>
              <a:gd name="T14" fmla="*/ 168 w 369"/>
              <a:gd name="T15" fmla="*/ 112 h 353"/>
              <a:gd name="T16" fmla="*/ 136 w 369"/>
              <a:gd name="T17" fmla="*/ 80 h 353"/>
              <a:gd name="T18" fmla="*/ 144 w 369"/>
              <a:gd name="T19" fmla="*/ 40 h 353"/>
              <a:gd name="T20" fmla="*/ 184 w 369"/>
              <a:gd name="T21" fmla="*/ 40 h 353"/>
              <a:gd name="T22" fmla="*/ 208 w 369"/>
              <a:gd name="T23" fmla="*/ 48 h 353"/>
              <a:gd name="T24" fmla="*/ 232 w 369"/>
              <a:gd name="T25" fmla="*/ 40 h 353"/>
              <a:gd name="T26" fmla="*/ 248 w 369"/>
              <a:gd name="T27" fmla="*/ 0 h 353"/>
              <a:gd name="T28" fmla="*/ 288 w 369"/>
              <a:gd name="T29" fmla="*/ 16 h 353"/>
              <a:gd name="T30" fmla="*/ 320 w 369"/>
              <a:gd name="T31" fmla="*/ 72 h 353"/>
              <a:gd name="T32" fmla="*/ 344 w 369"/>
              <a:gd name="T33" fmla="*/ 88 h 353"/>
              <a:gd name="T34" fmla="*/ 360 w 369"/>
              <a:gd name="T35" fmla="*/ 64 h 353"/>
              <a:gd name="T36" fmla="*/ 360 w 369"/>
              <a:gd name="T37" fmla="*/ 96 h 353"/>
              <a:gd name="T38" fmla="*/ 360 w 369"/>
              <a:gd name="T39" fmla="*/ 128 h 353"/>
              <a:gd name="T40" fmla="*/ 336 w 369"/>
              <a:gd name="T41" fmla="*/ 168 h 353"/>
              <a:gd name="T42" fmla="*/ 368 w 369"/>
              <a:gd name="T43" fmla="*/ 184 h 353"/>
              <a:gd name="T44" fmla="*/ 360 w 369"/>
              <a:gd name="T45" fmla="*/ 208 h 353"/>
              <a:gd name="T46" fmla="*/ 368 w 369"/>
              <a:gd name="T47" fmla="*/ 232 h 353"/>
              <a:gd name="T48" fmla="*/ 344 w 369"/>
              <a:gd name="T49" fmla="*/ 256 h 353"/>
              <a:gd name="T50" fmla="*/ 344 w 369"/>
              <a:gd name="T51" fmla="*/ 280 h 353"/>
              <a:gd name="T52" fmla="*/ 312 w 369"/>
              <a:gd name="T53" fmla="*/ 288 h 353"/>
              <a:gd name="T54" fmla="*/ 272 w 369"/>
              <a:gd name="T55" fmla="*/ 312 h 353"/>
              <a:gd name="T56" fmla="*/ 232 w 369"/>
              <a:gd name="T57" fmla="*/ 304 h 353"/>
              <a:gd name="T58" fmla="*/ 208 w 369"/>
              <a:gd name="T59" fmla="*/ 288 h 353"/>
              <a:gd name="T60" fmla="*/ 192 w 369"/>
              <a:gd name="T61" fmla="*/ 304 h 353"/>
              <a:gd name="T62" fmla="*/ 144 w 369"/>
              <a:gd name="T63" fmla="*/ 352 h 353"/>
              <a:gd name="T64" fmla="*/ 80 w 369"/>
              <a:gd name="T65" fmla="*/ 328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69" h="353">
                <a:moveTo>
                  <a:pt x="48" y="344"/>
                </a:moveTo>
                <a:lnTo>
                  <a:pt x="48" y="320"/>
                </a:lnTo>
                <a:lnTo>
                  <a:pt x="64" y="296"/>
                </a:lnTo>
                <a:lnTo>
                  <a:pt x="32" y="264"/>
                </a:lnTo>
                <a:lnTo>
                  <a:pt x="56" y="224"/>
                </a:lnTo>
                <a:lnTo>
                  <a:pt x="56" y="192"/>
                </a:lnTo>
                <a:lnTo>
                  <a:pt x="8" y="200"/>
                </a:lnTo>
                <a:lnTo>
                  <a:pt x="8" y="160"/>
                </a:lnTo>
                <a:lnTo>
                  <a:pt x="0" y="152"/>
                </a:lnTo>
                <a:lnTo>
                  <a:pt x="16" y="136"/>
                </a:lnTo>
                <a:lnTo>
                  <a:pt x="32" y="144"/>
                </a:lnTo>
                <a:lnTo>
                  <a:pt x="48" y="136"/>
                </a:lnTo>
                <a:lnTo>
                  <a:pt x="96" y="136"/>
                </a:lnTo>
                <a:lnTo>
                  <a:pt x="104" y="120"/>
                </a:lnTo>
                <a:lnTo>
                  <a:pt x="112" y="112"/>
                </a:lnTo>
                <a:lnTo>
                  <a:pt x="168" y="112"/>
                </a:lnTo>
                <a:lnTo>
                  <a:pt x="160" y="80"/>
                </a:lnTo>
                <a:lnTo>
                  <a:pt x="136" y="80"/>
                </a:lnTo>
                <a:lnTo>
                  <a:pt x="128" y="56"/>
                </a:lnTo>
                <a:lnTo>
                  <a:pt x="144" y="40"/>
                </a:lnTo>
                <a:lnTo>
                  <a:pt x="168" y="48"/>
                </a:lnTo>
                <a:lnTo>
                  <a:pt x="184" y="40"/>
                </a:lnTo>
                <a:lnTo>
                  <a:pt x="192" y="56"/>
                </a:lnTo>
                <a:lnTo>
                  <a:pt x="208" y="48"/>
                </a:lnTo>
                <a:lnTo>
                  <a:pt x="208" y="24"/>
                </a:lnTo>
                <a:lnTo>
                  <a:pt x="232" y="40"/>
                </a:lnTo>
                <a:lnTo>
                  <a:pt x="240" y="8"/>
                </a:lnTo>
                <a:lnTo>
                  <a:pt x="248" y="0"/>
                </a:lnTo>
                <a:lnTo>
                  <a:pt x="264" y="16"/>
                </a:lnTo>
                <a:lnTo>
                  <a:pt x="288" y="16"/>
                </a:lnTo>
                <a:lnTo>
                  <a:pt x="312" y="72"/>
                </a:lnTo>
                <a:lnTo>
                  <a:pt x="320" y="72"/>
                </a:lnTo>
                <a:lnTo>
                  <a:pt x="328" y="88"/>
                </a:lnTo>
                <a:lnTo>
                  <a:pt x="344" y="88"/>
                </a:lnTo>
                <a:lnTo>
                  <a:pt x="352" y="72"/>
                </a:lnTo>
                <a:lnTo>
                  <a:pt x="360" y="64"/>
                </a:lnTo>
                <a:lnTo>
                  <a:pt x="368" y="88"/>
                </a:lnTo>
                <a:lnTo>
                  <a:pt x="360" y="96"/>
                </a:lnTo>
                <a:lnTo>
                  <a:pt x="360" y="112"/>
                </a:lnTo>
                <a:lnTo>
                  <a:pt x="360" y="128"/>
                </a:lnTo>
                <a:lnTo>
                  <a:pt x="336" y="152"/>
                </a:lnTo>
                <a:lnTo>
                  <a:pt x="336" y="168"/>
                </a:lnTo>
                <a:lnTo>
                  <a:pt x="360" y="168"/>
                </a:lnTo>
                <a:lnTo>
                  <a:pt x="368" y="184"/>
                </a:lnTo>
                <a:lnTo>
                  <a:pt x="360" y="192"/>
                </a:lnTo>
                <a:lnTo>
                  <a:pt x="360" y="208"/>
                </a:lnTo>
                <a:lnTo>
                  <a:pt x="360" y="232"/>
                </a:lnTo>
                <a:lnTo>
                  <a:pt x="368" y="232"/>
                </a:lnTo>
                <a:lnTo>
                  <a:pt x="368" y="248"/>
                </a:lnTo>
                <a:lnTo>
                  <a:pt x="344" y="256"/>
                </a:lnTo>
                <a:lnTo>
                  <a:pt x="344" y="272"/>
                </a:lnTo>
                <a:lnTo>
                  <a:pt x="344" y="280"/>
                </a:lnTo>
                <a:lnTo>
                  <a:pt x="320" y="272"/>
                </a:lnTo>
                <a:lnTo>
                  <a:pt x="312" y="288"/>
                </a:lnTo>
                <a:lnTo>
                  <a:pt x="280" y="288"/>
                </a:lnTo>
                <a:lnTo>
                  <a:pt x="272" y="312"/>
                </a:lnTo>
                <a:lnTo>
                  <a:pt x="248" y="320"/>
                </a:lnTo>
                <a:lnTo>
                  <a:pt x="232" y="304"/>
                </a:lnTo>
                <a:lnTo>
                  <a:pt x="224" y="280"/>
                </a:lnTo>
                <a:lnTo>
                  <a:pt x="208" y="288"/>
                </a:lnTo>
                <a:lnTo>
                  <a:pt x="208" y="304"/>
                </a:lnTo>
                <a:lnTo>
                  <a:pt x="192" y="304"/>
                </a:lnTo>
                <a:lnTo>
                  <a:pt x="152" y="328"/>
                </a:lnTo>
                <a:lnTo>
                  <a:pt x="144" y="352"/>
                </a:lnTo>
                <a:lnTo>
                  <a:pt x="96" y="328"/>
                </a:lnTo>
                <a:lnTo>
                  <a:pt x="80" y="328"/>
                </a:lnTo>
                <a:lnTo>
                  <a:pt x="48" y="344"/>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46" name="Freeform 22"/>
          <p:cNvSpPr/>
          <p:nvPr/>
        </p:nvSpPr>
        <p:spPr bwMode="invGray">
          <a:xfrm>
            <a:off x="3543505" y="4937301"/>
            <a:ext cx="1131651" cy="1244816"/>
          </a:xfrm>
          <a:custGeom>
            <a:avLst/>
            <a:gdLst>
              <a:gd name="T0" fmla="*/ 528 w 569"/>
              <a:gd name="T1" fmla="*/ 448 h 617"/>
              <a:gd name="T2" fmla="*/ 560 w 569"/>
              <a:gd name="T3" fmla="*/ 416 h 617"/>
              <a:gd name="T4" fmla="*/ 528 w 569"/>
              <a:gd name="T5" fmla="*/ 408 h 617"/>
              <a:gd name="T6" fmla="*/ 496 w 569"/>
              <a:gd name="T7" fmla="*/ 384 h 617"/>
              <a:gd name="T8" fmla="*/ 464 w 569"/>
              <a:gd name="T9" fmla="*/ 360 h 617"/>
              <a:gd name="T10" fmla="*/ 480 w 569"/>
              <a:gd name="T11" fmla="*/ 320 h 617"/>
              <a:gd name="T12" fmla="*/ 472 w 569"/>
              <a:gd name="T13" fmla="*/ 248 h 617"/>
              <a:gd name="T14" fmla="*/ 424 w 569"/>
              <a:gd name="T15" fmla="*/ 224 h 617"/>
              <a:gd name="T16" fmla="*/ 416 w 569"/>
              <a:gd name="T17" fmla="*/ 176 h 617"/>
              <a:gd name="T18" fmla="*/ 448 w 569"/>
              <a:gd name="T19" fmla="*/ 168 h 617"/>
              <a:gd name="T20" fmla="*/ 512 w 569"/>
              <a:gd name="T21" fmla="*/ 160 h 617"/>
              <a:gd name="T22" fmla="*/ 512 w 569"/>
              <a:gd name="T23" fmla="*/ 112 h 617"/>
              <a:gd name="T24" fmla="*/ 464 w 569"/>
              <a:gd name="T25" fmla="*/ 112 h 617"/>
              <a:gd name="T26" fmla="*/ 432 w 569"/>
              <a:gd name="T27" fmla="*/ 64 h 617"/>
              <a:gd name="T28" fmla="*/ 408 w 569"/>
              <a:gd name="T29" fmla="*/ 96 h 617"/>
              <a:gd name="T30" fmla="*/ 384 w 569"/>
              <a:gd name="T31" fmla="*/ 144 h 617"/>
              <a:gd name="T32" fmla="*/ 368 w 569"/>
              <a:gd name="T33" fmla="*/ 240 h 617"/>
              <a:gd name="T34" fmla="*/ 336 w 569"/>
              <a:gd name="T35" fmla="*/ 224 h 617"/>
              <a:gd name="T36" fmla="*/ 288 w 569"/>
              <a:gd name="T37" fmla="*/ 240 h 617"/>
              <a:gd name="T38" fmla="*/ 272 w 569"/>
              <a:gd name="T39" fmla="*/ 224 h 617"/>
              <a:gd name="T40" fmla="*/ 232 w 569"/>
              <a:gd name="T41" fmla="*/ 104 h 617"/>
              <a:gd name="T42" fmla="*/ 216 w 569"/>
              <a:gd name="T43" fmla="*/ 112 h 617"/>
              <a:gd name="T44" fmla="*/ 208 w 569"/>
              <a:gd name="T45" fmla="*/ 72 h 617"/>
              <a:gd name="T46" fmla="*/ 160 w 569"/>
              <a:gd name="T47" fmla="*/ 40 h 617"/>
              <a:gd name="T48" fmla="*/ 136 w 569"/>
              <a:gd name="T49" fmla="*/ 80 h 617"/>
              <a:gd name="T50" fmla="*/ 136 w 569"/>
              <a:gd name="T51" fmla="*/ 0 h 617"/>
              <a:gd name="T52" fmla="*/ 112 w 569"/>
              <a:gd name="T53" fmla="*/ 0 h 617"/>
              <a:gd name="T54" fmla="*/ 96 w 569"/>
              <a:gd name="T55" fmla="*/ 32 h 617"/>
              <a:gd name="T56" fmla="*/ 88 w 569"/>
              <a:gd name="T57" fmla="*/ 64 h 617"/>
              <a:gd name="T58" fmla="*/ 80 w 569"/>
              <a:gd name="T59" fmla="*/ 96 h 617"/>
              <a:gd name="T60" fmla="*/ 104 w 569"/>
              <a:gd name="T61" fmla="*/ 112 h 617"/>
              <a:gd name="T62" fmla="*/ 88 w 569"/>
              <a:gd name="T63" fmla="*/ 240 h 617"/>
              <a:gd name="T64" fmla="*/ 24 w 569"/>
              <a:gd name="T65" fmla="*/ 280 h 617"/>
              <a:gd name="T66" fmla="*/ 8 w 569"/>
              <a:gd name="T67" fmla="*/ 312 h 617"/>
              <a:gd name="T68" fmla="*/ 0 w 569"/>
              <a:gd name="T69" fmla="*/ 376 h 617"/>
              <a:gd name="T70" fmla="*/ 48 w 569"/>
              <a:gd name="T71" fmla="*/ 368 h 617"/>
              <a:gd name="T72" fmla="*/ 80 w 569"/>
              <a:gd name="T73" fmla="*/ 392 h 617"/>
              <a:gd name="T74" fmla="*/ 88 w 569"/>
              <a:gd name="T75" fmla="*/ 408 h 617"/>
              <a:gd name="T76" fmla="*/ 96 w 569"/>
              <a:gd name="T77" fmla="*/ 448 h 617"/>
              <a:gd name="T78" fmla="*/ 120 w 569"/>
              <a:gd name="T79" fmla="*/ 464 h 617"/>
              <a:gd name="T80" fmla="*/ 112 w 569"/>
              <a:gd name="T81" fmla="*/ 504 h 617"/>
              <a:gd name="T82" fmla="*/ 104 w 569"/>
              <a:gd name="T83" fmla="*/ 528 h 617"/>
              <a:gd name="T84" fmla="*/ 144 w 569"/>
              <a:gd name="T85" fmla="*/ 560 h 617"/>
              <a:gd name="T86" fmla="*/ 200 w 569"/>
              <a:gd name="T87" fmla="*/ 576 h 617"/>
              <a:gd name="T88" fmla="*/ 224 w 569"/>
              <a:gd name="T89" fmla="*/ 568 h 617"/>
              <a:gd name="T90" fmla="*/ 232 w 569"/>
              <a:gd name="T91" fmla="*/ 600 h 617"/>
              <a:gd name="T92" fmla="*/ 264 w 569"/>
              <a:gd name="T93" fmla="*/ 592 h 617"/>
              <a:gd name="T94" fmla="*/ 272 w 569"/>
              <a:gd name="T95" fmla="*/ 512 h 617"/>
              <a:gd name="T96" fmla="*/ 328 w 569"/>
              <a:gd name="T97" fmla="*/ 504 h 617"/>
              <a:gd name="T98" fmla="*/ 352 w 569"/>
              <a:gd name="T99" fmla="*/ 512 h 617"/>
              <a:gd name="T100" fmla="*/ 384 w 569"/>
              <a:gd name="T101" fmla="*/ 512 h 617"/>
              <a:gd name="T102" fmla="*/ 416 w 569"/>
              <a:gd name="T103" fmla="*/ 520 h 617"/>
              <a:gd name="T104" fmla="*/ 440 w 569"/>
              <a:gd name="T105" fmla="*/ 504 h 617"/>
              <a:gd name="T106" fmla="*/ 488 w 569"/>
              <a:gd name="T107" fmla="*/ 472 h 617"/>
              <a:gd name="T108" fmla="*/ 520 w 569"/>
              <a:gd name="T109" fmla="*/ 464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69" h="617">
                <a:moveTo>
                  <a:pt x="520" y="464"/>
                </a:moveTo>
                <a:lnTo>
                  <a:pt x="528" y="448"/>
                </a:lnTo>
                <a:lnTo>
                  <a:pt x="568" y="448"/>
                </a:lnTo>
                <a:lnTo>
                  <a:pt x="560" y="416"/>
                </a:lnTo>
                <a:lnTo>
                  <a:pt x="552" y="400"/>
                </a:lnTo>
                <a:lnTo>
                  <a:pt x="528" y="408"/>
                </a:lnTo>
                <a:lnTo>
                  <a:pt x="504" y="400"/>
                </a:lnTo>
                <a:lnTo>
                  <a:pt x="496" y="384"/>
                </a:lnTo>
                <a:lnTo>
                  <a:pt x="464" y="384"/>
                </a:lnTo>
                <a:lnTo>
                  <a:pt x="464" y="360"/>
                </a:lnTo>
                <a:lnTo>
                  <a:pt x="464" y="344"/>
                </a:lnTo>
                <a:lnTo>
                  <a:pt x="480" y="320"/>
                </a:lnTo>
                <a:lnTo>
                  <a:pt x="448" y="288"/>
                </a:lnTo>
                <a:lnTo>
                  <a:pt x="472" y="248"/>
                </a:lnTo>
                <a:lnTo>
                  <a:pt x="472" y="216"/>
                </a:lnTo>
                <a:lnTo>
                  <a:pt x="424" y="224"/>
                </a:lnTo>
                <a:lnTo>
                  <a:pt x="424" y="184"/>
                </a:lnTo>
                <a:lnTo>
                  <a:pt x="416" y="176"/>
                </a:lnTo>
                <a:lnTo>
                  <a:pt x="432" y="160"/>
                </a:lnTo>
                <a:lnTo>
                  <a:pt x="448" y="168"/>
                </a:lnTo>
                <a:lnTo>
                  <a:pt x="464" y="152"/>
                </a:lnTo>
                <a:lnTo>
                  <a:pt x="512" y="160"/>
                </a:lnTo>
                <a:lnTo>
                  <a:pt x="528" y="136"/>
                </a:lnTo>
                <a:lnTo>
                  <a:pt x="512" y="112"/>
                </a:lnTo>
                <a:lnTo>
                  <a:pt x="488" y="128"/>
                </a:lnTo>
                <a:lnTo>
                  <a:pt x="464" y="112"/>
                </a:lnTo>
                <a:lnTo>
                  <a:pt x="464" y="64"/>
                </a:lnTo>
                <a:lnTo>
                  <a:pt x="432" y="64"/>
                </a:lnTo>
                <a:lnTo>
                  <a:pt x="424" y="96"/>
                </a:lnTo>
                <a:lnTo>
                  <a:pt x="408" y="96"/>
                </a:lnTo>
                <a:lnTo>
                  <a:pt x="408" y="120"/>
                </a:lnTo>
                <a:lnTo>
                  <a:pt x="384" y="144"/>
                </a:lnTo>
                <a:lnTo>
                  <a:pt x="368" y="144"/>
                </a:lnTo>
                <a:lnTo>
                  <a:pt x="368" y="240"/>
                </a:lnTo>
                <a:lnTo>
                  <a:pt x="344" y="240"/>
                </a:lnTo>
                <a:lnTo>
                  <a:pt x="336" y="224"/>
                </a:lnTo>
                <a:lnTo>
                  <a:pt x="320" y="240"/>
                </a:lnTo>
                <a:lnTo>
                  <a:pt x="288" y="240"/>
                </a:lnTo>
                <a:lnTo>
                  <a:pt x="288" y="232"/>
                </a:lnTo>
                <a:lnTo>
                  <a:pt x="272" y="224"/>
                </a:lnTo>
                <a:lnTo>
                  <a:pt x="272" y="192"/>
                </a:lnTo>
                <a:lnTo>
                  <a:pt x="232" y="104"/>
                </a:lnTo>
                <a:lnTo>
                  <a:pt x="216" y="104"/>
                </a:lnTo>
                <a:lnTo>
                  <a:pt x="216" y="112"/>
                </a:lnTo>
                <a:lnTo>
                  <a:pt x="200" y="88"/>
                </a:lnTo>
                <a:lnTo>
                  <a:pt x="208" y="72"/>
                </a:lnTo>
                <a:lnTo>
                  <a:pt x="176" y="32"/>
                </a:lnTo>
                <a:lnTo>
                  <a:pt x="160" y="40"/>
                </a:lnTo>
                <a:lnTo>
                  <a:pt x="152" y="80"/>
                </a:lnTo>
                <a:lnTo>
                  <a:pt x="136" y="80"/>
                </a:lnTo>
                <a:lnTo>
                  <a:pt x="136" y="64"/>
                </a:lnTo>
                <a:lnTo>
                  <a:pt x="136" y="0"/>
                </a:lnTo>
                <a:lnTo>
                  <a:pt x="120" y="16"/>
                </a:lnTo>
                <a:lnTo>
                  <a:pt x="112" y="0"/>
                </a:lnTo>
                <a:lnTo>
                  <a:pt x="96" y="16"/>
                </a:lnTo>
                <a:lnTo>
                  <a:pt x="96" y="32"/>
                </a:lnTo>
                <a:lnTo>
                  <a:pt x="104" y="64"/>
                </a:lnTo>
                <a:lnTo>
                  <a:pt x="88" y="64"/>
                </a:lnTo>
                <a:lnTo>
                  <a:pt x="72" y="64"/>
                </a:lnTo>
                <a:lnTo>
                  <a:pt x="80" y="96"/>
                </a:lnTo>
                <a:lnTo>
                  <a:pt x="80" y="112"/>
                </a:lnTo>
                <a:lnTo>
                  <a:pt x="104" y="112"/>
                </a:lnTo>
                <a:lnTo>
                  <a:pt x="104" y="168"/>
                </a:lnTo>
                <a:lnTo>
                  <a:pt x="88" y="240"/>
                </a:lnTo>
                <a:lnTo>
                  <a:pt x="40" y="272"/>
                </a:lnTo>
                <a:lnTo>
                  <a:pt x="24" y="280"/>
                </a:lnTo>
                <a:lnTo>
                  <a:pt x="16" y="288"/>
                </a:lnTo>
                <a:lnTo>
                  <a:pt x="8" y="312"/>
                </a:lnTo>
                <a:lnTo>
                  <a:pt x="8" y="360"/>
                </a:lnTo>
                <a:lnTo>
                  <a:pt x="0" y="376"/>
                </a:lnTo>
                <a:lnTo>
                  <a:pt x="32" y="376"/>
                </a:lnTo>
                <a:lnTo>
                  <a:pt x="48" y="368"/>
                </a:lnTo>
                <a:lnTo>
                  <a:pt x="88" y="376"/>
                </a:lnTo>
                <a:lnTo>
                  <a:pt x="80" y="392"/>
                </a:lnTo>
                <a:lnTo>
                  <a:pt x="72" y="392"/>
                </a:lnTo>
                <a:lnTo>
                  <a:pt x="88" y="408"/>
                </a:lnTo>
                <a:lnTo>
                  <a:pt x="80" y="432"/>
                </a:lnTo>
                <a:lnTo>
                  <a:pt x="96" y="448"/>
                </a:lnTo>
                <a:lnTo>
                  <a:pt x="120" y="448"/>
                </a:lnTo>
                <a:lnTo>
                  <a:pt x="120" y="464"/>
                </a:lnTo>
                <a:lnTo>
                  <a:pt x="112" y="472"/>
                </a:lnTo>
                <a:lnTo>
                  <a:pt x="112" y="504"/>
                </a:lnTo>
                <a:lnTo>
                  <a:pt x="96" y="504"/>
                </a:lnTo>
                <a:lnTo>
                  <a:pt x="104" y="528"/>
                </a:lnTo>
                <a:lnTo>
                  <a:pt x="144" y="528"/>
                </a:lnTo>
                <a:lnTo>
                  <a:pt x="144" y="560"/>
                </a:lnTo>
                <a:lnTo>
                  <a:pt x="160" y="568"/>
                </a:lnTo>
                <a:lnTo>
                  <a:pt x="200" y="576"/>
                </a:lnTo>
                <a:lnTo>
                  <a:pt x="216" y="560"/>
                </a:lnTo>
                <a:lnTo>
                  <a:pt x="224" y="568"/>
                </a:lnTo>
                <a:lnTo>
                  <a:pt x="216" y="592"/>
                </a:lnTo>
                <a:lnTo>
                  <a:pt x="232" y="600"/>
                </a:lnTo>
                <a:lnTo>
                  <a:pt x="264" y="616"/>
                </a:lnTo>
                <a:lnTo>
                  <a:pt x="264" y="592"/>
                </a:lnTo>
                <a:lnTo>
                  <a:pt x="264" y="520"/>
                </a:lnTo>
                <a:lnTo>
                  <a:pt x="272" y="512"/>
                </a:lnTo>
                <a:lnTo>
                  <a:pt x="320" y="512"/>
                </a:lnTo>
                <a:lnTo>
                  <a:pt x="328" y="504"/>
                </a:lnTo>
                <a:lnTo>
                  <a:pt x="344" y="504"/>
                </a:lnTo>
                <a:lnTo>
                  <a:pt x="352" y="512"/>
                </a:lnTo>
                <a:lnTo>
                  <a:pt x="376" y="504"/>
                </a:lnTo>
                <a:lnTo>
                  <a:pt x="384" y="512"/>
                </a:lnTo>
                <a:lnTo>
                  <a:pt x="392" y="504"/>
                </a:lnTo>
                <a:lnTo>
                  <a:pt x="416" y="520"/>
                </a:lnTo>
                <a:lnTo>
                  <a:pt x="416" y="504"/>
                </a:lnTo>
                <a:lnTo>
                  <a:pt x="440" y="504"/>
                </a:lnTo>
                <a:lnTo>
                  <a:pt x="480" y="496"/>
                </a:lnTo>
                <a:lnTo>
                  <a:pt x="488" y="472"/>
                </a:lnTo>
                <a:lnTo>
                  <a:pt x="504" y="464"/>
                </a:lnTo>
                <a:lnTo>
                  <a:pt x="520" y="464"/>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47" name="Freeform 23"/>
          <p:cNvSpPr/>
          <p:nvPr/>
        </p:nvSpPr>
        <p:spPr bwMode="invGray">
          <a:xfrm>
            <a:off x="1430378" y="3499768"/>
            <a:ext cx="2406321" cy="1583057"/>
          </a:xfrm>
          <a:custGeom>
            <a:avLst/>
            <a:gdLst>
              <a:gd name="T0" fmla="*/ 1184 w 1209"/>
              <a:gd name="T1" fmla="*/ 728 h 785"/>
              <a:gd name="T2" fmla="*/ 1160 w 1209"/>
              <a:gd name="T3" fmla="*/ 728 h 785"/>
              <a:gd name="T4" fmla="*/ 1160 w 1209"/>
              <a:gd name="T5" fmla="*/ 784 h 785"/>
              <a:gd name="T6" fmla="*/ 1112 w 1209"/>
              <a:gd name="T7" fmla="*/ 760 h 785"/>
              <a:gd name="T8" fmla="*/ 1088 w 1209"/>
              <a:gd name="T9" fmla="*/ 752 h 785"/>
              <a:gd name="T10" fmla="*/ 1024 w 1209"/>
              <a:gd name="T11" fmla="*/ 720 h 785"/>
              <a:gd name="T12" fmla="*/ 1040 w 1209"/>
              <a:gd name="T13" fmla="*/ 696 h 785"/>
              <a:gd name="T14" fmla="*/ 1032 w 1209"/>
              <a:gd name="T15" fmla="*/ 680 h 785"/>
              <a:gd name="T16" fmla="*/ 1000 w 1209"/>
              <a:gd name="T17" fmla="*/ 664 h 785"/>
              <a:gd name="T18" fmla="*/ 976 w 1209"/>
              <a:gd name="T19" fmla="*/ 680 h 785"/>
              <a:gd name="T20" fmla="*/ 928 w 1209"/>
              <a:gd name="T21" fmla="*/ 648 h 785"/>
              <a:gd name="T22" fmla="*/ 832 w 1209"/>
              <a:gd name="T23" fmla="*/ 696 h 785"/>
              <a:gd name="T24" fmla="*/ 808 w 1209"/>
              <a:gd name="T25" fmla="*/ 720 h 785"/>
              <a:gd name="T26" fmla="*/ 728 w 1209"/>
              <a:gd name="T27" fmla="*/ 736 h 785"/>
              <a:gd name="T28" fmla="*/ 656 w 1209"/>
              <a:gd name="T29" fmla="*/ 712 h 785"/>
              <a:gd name="T30" fmla="*/ 632 w 1209"/>
              <a:gd name="T31" fmla="*/ 680 h 785"/>
              <a:gd name="T32" fmla="*/ 584 w 1209"/>
              <a:gd name="T33" fmla="*/ 704 h 785"/>
              <a:gd name="T34" fmla="*/ 536 w 1209"/>
              <a:gd name="T35" fmla="*/ 728 h 785"/>
              <a:gd name="T36" fmla="*/ 456 w 1209"/>
              <a:gd name="T37" fmla="*/ 672 h 785"/>
              <a:gd name="T38" fmla="*/ 408 w 1209"/>
              <a:gd name="T39" fmla="*/ 640 h 785"/>
              <a:gd name="T40" fmla="*/ 360 w 1209"/>
              <a:gd name="T41" fmla="*/ 624 h 785"/>
              <a:gd name="T42" fmla="*/ 320 w 1209"/>
              <a:gd name="T43" fmla="*/ 592 h 785"/>
              <a:gd name="T44" fmla="*/ 272 w 1209"/>
              <a:gd name="T45" fmla="*/ 520 h 785"/>
              <a:gd name="T46" fmla="*/ 248 w 1209"/>
              <a:gd name="T47" fmla="*/ 512 h 785"/>
              <a:gd name="T48" fmla="*/ 208 w 1209"/>
              <a:gd name="T49" fmla="*/ 456 h 785"/>
              <a:gd name="T50" fmla="*/ 160 w 1209"/>
              <a:gd name="T51" fmla="*/ 384 h 785"/>
              <a:gd name="T52" fmla="*/ 120 w 1209"/>
              <a:gd name="T53" fmla="*/ 408 h 785"/>
              <a:gd name="T54" fmla="*/ 64 w 1209"/>
              <a:gd name="T55" fmla="*/ 328 h 785"/>
              <a:gd name="T56" fmla="*/ 32 w 1209"/>
              <a:gd name="T57" fmla="*/ 272 h 785"/>
              <a:gd name="T58" fmla="*/ 0 w 1209"/>
              <a:gd name="T59" fmla="*/ 256 h 785"/>
              <a:gd name="T60" fmla="*/ 16 w 1209"/>
              <a:gd name="T61" fmla="*/ 176 h 785"/>
              <a:gd name="T62" fmla="*/ 48 w 1209"/>
              <a:gd name="T63" fmla="*/ 192 h 785"/>
              <a:gd name="T64" fmla="*/ 80 w 1209"/>
              <a:gd name="T65" fmla="*/ 184 h 785"/>
              <a:gd name="T66" fmla="*/ 80 w 1209"/>
              <a:gd name="T67" fmla="*/ 128 h 785"/>
              <a:gd name="T68" fmla="*/ 56 w 1209"/>
              <a:gd name="T69" fmla="*/ 96 h 785"/>
              <a:gd name="T70" fmla="*/ 80 w 1209"/>
              <a:gd name="T71" fmla="*/ 48 h 785"/>
              <a:gd name="T72" fmla="*/ 152 w 1209"/>
              <a:gd name="T73" fmla="*/ 40 h 785"/>
              <a:gd name="T74" fmla="*/ 208 w 1209"/>
              <a:gd name="T75" fmla="*/ 8 h 785"/>
              <a:gd name="T76" fmla="*/ 288 w 1209"/>
              <a:gd name="T77" fmla="*/ 16 h 785"/>
              <a:gd name="T78" fmla="*/ 344 w 1209"/>
              <a:gd name="T79" fmla="*/ 56 h 785"/>
              <a:gd name="T80" fmla="*/ 432 w 1209"/>
              <a:gd name="T81" fmla="*/ 56 h 785"/>
              <a:gd name="T82" fmla="*/ 528 w 1209"/>
              <a:gd name="T83" fmla="*/ 40 h 785"/>
              <a:gd name="T84" fmla="*/ 664 w 1209"/>
              <a:gd name="T85" fmla="*/ 56 h 785"/>
              <a:gd name="T86" fmla="*/ 712 w 1209"/>
              <a:gd name="T87" fmla="*/ 72 h 785"/>
              <a:gd name="T88" fmla="*/ 704 w 1209"/>
              <a:gd name="T89" fmla="*/ 96 h 785"/>
              <a:gd name="T90" fmla="*/ 728 w 1209"/>
              <a:gd name="T91" fmla="*/ 136 h 785"/>
              <a:gd name="T92" fmla="*/ 712 w 1209"/>
              <a:gd name="T93" fmla="*/ 184 h 785"/>
              <a:gd name="T94" fmla="*/ 696 w 1209"/>
              <a:gd name="T95" fmla="*/ 248 h 785"/>
              <a:gd name="T96" fmla="*/ 736 w 1209"/>
              <a:gd name="T97" fmla="*/ 320 h 785"/>
              <a:gd name="T98" fmla="*/ 832 w 1209"/>
              <a:gd name="T99" fmla="*/ 368 h 785"/>
              <a:gd name="T100" fmla="*/ 936 w 1209"/>
              <a:gd name="T101" fmla="*/ 416 h 785"/>
              <a:gd name="T102" fmla="*/ 992 w 1209"/>
              <a:gd name="T103" fmla="*/ 424 h 785"/>
              <a:gd name="T104" fmla="*/ 1008 w 1209"/>
              <a:gd name="T105" fmla="*/ 480 h 785"/>
              <a:gd name="T106" fmla="*/ 1040 w 1209"/>
              <a:gd name="T107" fmla="*/ 496 h 785"/>
              <a:gd name="T108" fmla="*/ 1056 w 1209"/>
              <a:gd name="T109" fmla="*/ 472 h 785"/>
              <a:gd name="T110" fmla="*/ 1080 w 1209"/>
              <a:gd name="T111" fmla="*/ 480 h 785"/>
              <a:gd name="T112" fmla="*/ 1096 w 1209"/>
              <a:gd name="T113" fmla="*/ 464 h 785"/>
              <a:gd name="T114" fmla="*/ 1136 w 1209"/>
              <a:gd name="T115" fmla="*/ 440 h 785"/>
              <a:gd name="T116" fmla="*/ 1176 w 1209"/>
              <a:gd name="T117" fmla="*/ 456 h 785"/>
              <a:gd name="T118" fmla="*/ 1208 w 1209"/>
              <a:gd name="T119" fmla="*/ 536 h 785"/>
              <a:gd name="T120" fmla="*/ 1208 w 1209"/>
              <a:gd name="T121" fmla="*/ 576 h 785"/>
              <a:gd name="T122" fmla="*/ 1200 w 1209"/>
              <a:gd name="T123" fmla="*/ 712 h 7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09" h="785">
                <a:moveTo>
                  <a:pt x="1200" y="712"/>
                </a:moveTo>
                <a:lnTo>
                  <a:pt x="1184" y="728"/>
                </a:lnTo>
                <a:lnTo>
                  <a:pt x="1176" y="712"/>
                </a:lnTo>
                <a:lnTo>
                  <a:pt x="1160" y="728"/>
                </a:lnTo>
                <a:lnTo>
                  <a:pt x="1168" y="776"/>
                </a:lnTo>
                <a:lnTo>
                  <a:pt x="1160" y="784"/>
                </a:lnTo>
                <a:lnTo>
                  <a:pt x="1136" y="776"/>
                </a:lnTo>
                <a:lnTo>
                  <a:pt x="1112" y="760"/>
                </a:lnTo>
                <a:lnTo>
                  <a:pt x="1112" y="744"/>
                </a:lnTo>
                <a:lnTo>
                  <a:pt x="1088" y="752"/>
                </a:lnTo>
                <a:lnTo>
                  <a:pt x="1024" y="728"/>
                </a:lnTo>
                <a:lnTo>
                  <a:pt x="1024" y="720"/>
                </a:lnTo>
                <a:lnTo>
                  <a:pt x="1040" y="712"/>
                </a:lnTo>
                <a:lnTo>
                  <a:pt x="1040" y="696"/>
                </a:lnTo>
                <a:lnTo>
                  <a:pt x="1024" y="688"/>
                </a:lnTo>
                <a:lnTo>
                  <a:pt x="1032" y="680"/>
                </a:lnTo>
                <a:lnTo>
                  <a:pt x="1016" y="656"/>
                </a:lnTo>
                <a:lnTo>
                  <a:pt x="1000" y="664"/>
                </a:lnTo>
                <a:lnTo>
                  <a:pt x="984" y="672"/>
                </a:lnTo>
                <a:lnTo>
                  <a:pt x="976" y="680"/>
                </a:lnTo>
                <a:lnTo>
                  <a:pt x="960" y="680"/>
                </a:lnTo>
                <a:lnTo>
                  <a:pt x="928" y="648"/>
                </a:lnTo>
                <a:lnTo>
                  <a:pt x="864" y="696"/>
                </a:lnTo>
                <a:lnTo>
                  <a:pt x="832" y="696"/>
                </a:lnTo>
                <a:lnTo>
                  <a:pt x="824" y="720"/>
                </a:lnTo>
                <a:lnTo>
                  <a:pt x="808" y="720"/>
                </a:lnTo>
                <a:lnTo>
                  <a:pt x="760" y="744"/>
                </a:lnTo>
                <a:lnTo>
                  <a:pt x="728" y="736"/>
                </a:lnTo>
                <a:lnTo>
                  <a:pt x="712" y="712"/>
                </a:lnTo>
                <a:lnTo>
                  <a:pt x="656" y="712"/>
                </a:lnTo>
                <a:lnTo>
                  <a:pt x="664" y="688"/>
                </a:lnTo>
                <a:lnTo>
                  <a:pt x="632" y="680"/>
                </a:lnTo>
                <a:lnTo>
                  <a:pt x="600" y="680"/>
                </a:lnTo>
                <a:lnTo>
                  <a:pt x="584" y="704"/>
                </a:lnTo>
                <a:lnTo>
                  <a:pt x="552" y="728"/>
                </a:lnTo>
                <a:lnTo>
                  <a:pt x="536" y="728"/>
                </a:lnTo>
                <a:lnTo>
                  <a:pt x="544" y="680"/>
                </a:lnTo>
                <a:lnTo>
                  <a:pt x="456" y="672"/>
                </a:lnTo>
                <a:lnTo>
                  <a:pt x="424" y="640"/>
                </a:lnTo>
                <a:lnTo>
                  <a:pt x="408" y="640"/>
                </a:lnTo>
                <a:lnTo>
                  <a:pt x="392" y="648"/>
                </a:lnTo>
                <a:lnTo>
                  <a:pt x="360" y="624"/>
                </a:lnTo>
                <a:lnTo>
                  <a:pt x="336" y="600"/>
                </a:lnTo>
                <a:lnTo>
                  <a:pt x="320" y="592"/>
                </a:lnTo>
                <a:lnTo>
                  <a:pt x="280" y="544"/>
                </a:lnTo>
                <a:lnTo>
                  <a:pt x="272" y="520"/>
                </a:lnTo>
                <a:lnTo>
                  <a:pt x="264" y="512"/>
                </a:lnTo>
                <a:lnTo>
                  <a:pt x="248" y="512"/>
                </a:lnTo>
                <a:lnTo>
                  <a:pt x="224" y="464"/>
                </a:lnTo>
                <a:lnTo>
                  <a:pt x="208" y="456"/>
                </a:lnTo>
                <a:lnTo>
                  <a:pt x="192" y="424"/>
                </a:lnTo>
                <a:lnTo>
                  <a:pt x="160" y="384"/>
                </a:lnTo>
                <a:lnTo>
                  <a:pt x="144" y="384"/>
                </a:lnTo>
                <a:lnTo>
                  <a:pt x="120" y="408"/>
                </a:lnTo>
                <a:lnTo>
                  <a:pt x="96" y="376"/>
                </a:lnTo>
                <a:lnTo>
                  <a:pt x="64" y="328"/>
                </a:lnTo>
                <a:lnTo>
                  <a:pt x="40" y="304"/>
                </a:lnTo>
                <a:lnTo>
                  <a:pt x="32" y="272"/>
                </a:lnTo>
                <a:lnTo>
                  <a:pt x="8" y="280"/>
                </a:lnTo>
                <a:lnTo>
                  <a:pt x="0" y="256"/>
                </a:lnTo>
                <a:lnTo>
                  <a:pt x="8" y="248"/>
                </a:lnTo>
                <a:lnTo>
                  <a:pt x="16" y="176"/>
                </a:lnTo>
                <a:lnTo>
                  <a:pt x="32" y="168"/>
                </a:lnTo>
                <a:lnTo>
                  <a:pt x="48" y="192"/>
                </a:lnTo>
                <a:lnTo>
                  <a:pt x="64" y="184"/>
                </a:lnTo>
                <a:lnTo>
                  <a:pt x="80" y="184"/>
                </a:lnTo>
                <a:lnTo>
                  <a:pt x="72" y="144"/>
                </a:lnTo>
                <a:lnTo>
                  <a:pt x="80" y="128"/>
                </a:lnTo>
                <a:lnTo>
                  <a:pt x="56" y="120"/>
                </a:lnTo>
                <a:lnTo>
                  <a:pt x="56" y="96"/>
                </a:lnTo>
                <a:lnTo>
                  <a:pt x="64" y="56"/>
                </a:lnTo>
                <a:lnTo>
                  <a:pt x="80" y="48"/>
                </a:lnTo>
                <a:lnTo>
                  <a:pt x="120" y="56"/>
                </a:lnTo>
                <a:lnTo>
                  <a:pt x="152" y="40"/>
                </a:lnTo>
                <a:lnTo>
                  <a:pt x="176" y="0"/>
                </a:lnTo>
                <a:lnTo>
                  <a:pt x="208" y="8"/>
                </a:lnTo>
                <a:lnTo>
                  <a:pt x="272" y="32"/>
                </a:lnTo>
                <a:lnTo>
                  <a:pt x="288" y="16"/>
                </a:lnTo>
                <a:lnTo>
                  <a:pt x="336" y="24"/>
                </a:lnTo>
                <a:lnTo>
                  <a:pt x="344" y="56"/>
                </a:lnTo>
                <a:lnTo>
                  <a:pt x="408" y="72"/>
                </a:lnTo>
                <a:lnTo>
                  <a:pt x="432" y="56"/>
                </a:lnTo>
                <a:lnTo>
                  <a:pt x="504" y="56"/>
                </a:lnTo>
                <a:lnTo>
                  <a:pt x="528" y="40"/>
                </a:lnTo>
                <a:lnTo>
                  <a:pt x="640" y="32"/>
                </a:lnTo>
                <a:lnTo>
                  <a:pt x="664" y="56"/>
                </a:lnTo>
                <a:lnTo>
                  <a:pt x="696" y="64"/>
                </a:lnTo>
                <a:lnTo>
                  <a:pt x="712" y="72"/>
                </a:lnTo>
                <a:lnTo>
                  <a:pt x="720" y="88"/>
                </a:lnTo>
                <a:lnTo>
                  <a:pt x="704" y="96"/>
                </a:lnTo>
                <a:lnTo>
                  <a:pt x="728" y="104"/>
                </a:lnTo>
                <a:lnTo>
                  <a:pt x="728" y="136"/>
                </a:lnTo>
                <a:lnTo>
                  <a:pt x="704" y="168"/>
                </a:lnTo>
                <a:lnTo>
                  <a:pt x="712" y="184"/>
                </a:lnTo>
                <a:lnTo>
                  <a:pt x="704" y="232"/>
                </a:lnTo>
                <a:lnTo>
                  <a:pt x="696" y="248"/>
                </a:lnTo>
                <a:lnTo>
                  <a:pt x="712" y="296"/>
                </a:lnTo>
                <a:lnTo>
                  <a:pt x="736" y="320"/>
                </a:lnTo>
                <a:lnTo>
                  <a:pt x="784" y="320"/>
                </a:lnTo>
                <a:lnTo>
                  <a:pt x="832" y="368"/>
                </a:lnTo>
                <a:lnTo>
                  <a:pt x="864" y="376"/>
                </a:lnTo>
                <a:lnTo>
                  <a:pt x="936" y="416"/>
                </a:lnTo>
                <a:lnTo>
                  <a:pt x="968" y="400"/>
                </a:lnTo>
                <a:lnTo>
                  <a:pt x="992" y="424"/>
                </a:lnTo>
                <a:lnTo>
                  <a:pt x="1016" y="448"/>
                </a:lnTo>
                <a:lnTo>
                  <a:pt x="1008" y="480"/>
                </a:lnTo>
                <a:lnTo>
                  <a:pt x="1040" y="480"/>
                </a:lnTo>
                <a:lnTo>
                  <a:pt x="1040" y="496"/>
                </a:lnTo>
                <a:lnTo>
                  <a:pt x="1064" y="496"/>
                </a:lnTo>
                <a:lnTo>
                  <a:pt x="1056" y="472"/>
                </a:lnTo>
                <a:lnTo>
                  <a:pt x="1072" y="472"/>
                </a:lnTo>
                <a:lnTo>
                  <a:pt x="1080" y="480"/>
                </a:lnTo>
                <a:lnTo>
                  <a:pt x="1096" y="480"/>
                </a:lnTo>
                <a:lnTo>
                  <a:pt x="1096" y="464"/>
                </a:lnTo>
                <a:lnTo>
                  <a:pt x="1120" y="464"/>
                </a:lnTo>
                <a:lnTo>
                  <a:pt x="1136" y="440"/>
                </a:lnTo>
                <a:lnTo>
                  <a:pt x="1152" y="432"/>
                </a:lnTo>
                <a:lnTo>
                  <a:pt x="1176" y="456"/>
                </a:lnTo>
                <a:lnTo>
                  <a:pt x="1176" y="480"/>
                </a:lnTo>
                <a:lnTo>
                  <a:pt x="1208" y="536"/>
                </a:lnTo>
                <a:lnTo>
                  <a:pt x="1192" y="544"/>
                </a:lnTo>
                <a:lnTo>
                  <a:pt x="1208" y="576"/>
                </a:lnTo>
                <a:lnTo>
                  <a:pt x="1208" y="608"/>
                </a:lnTo>
                <a:lnTo>
                  <a:pt x="1200" y="712"/>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48" name="Freeform 24"/>
          <p:cNvSpPr/>
          <p:nvPr/>
        </p:nvSpPr>
        <p:spPr bwMode="gray">
          <a:xfrm>
            <a:off x="3691890" y="4148723"/>
            <a:ext cx="1510653" cy="1276279"/>
          </a:xfrm>
          <a:custGeom>
            <a:avLst/>
            <a:gdLst>
              <a:gd name="T0" fmla="*/ 696 w 761"/>
              <a:gd name="T1" fmla="*/ 488 h 633"/>
              <a:gd name="T2" fmla="*/ 672 w 761"/>
              <a:gd name="T3" fmla="*/ 504 h 633"/>
              <a:gd name="T4" fmla="*/ 656 w 761"/>
              <a:gd name="T5" fmla="*/ 488 h 633"/>
              <a:gd name="T6" fmla="*/ 608 w 761"/>
              <a:gd name="T7" fmla="*/ 432 h 633"/>
              <a:gd name="T8" fmla="*/ 584 w 761"/>
              <a:gd name="T9" fmla="*/ 424 h 633"/>
              <a:gd name="T10" fmla="*/ 552 w 761"/>
              <a:gd name="T11" fmla="*/ 440 h 633"/>
              <a:gd name="T12" fmla="*/ 536 w 761"/>
              <a:gd name="T13" fmla="*/ 472 h 633"/>
              <a:gd name="T14" fmla="*/ 512 w 761"/>
              <a:gd name="T15" fmla="*/ 464 h 633"/>
              <a:gd name="T16" fmla="*/ 472 w 761"/>
              <a:gd name="T17" fmla="*/ 472 h 633"/>
              <a:gd name="T18" fmla="*/ 504 w 761"/>
              <a:gd name="T19" fmla="*/ 496 h 633"/>
              <a:gd name="T20" fmla="*/ 456 w 761"/>
              <a:gd name="T21" fmla="*/ 528 h 633"/>
              <a:gd name="T22" fmla="*/ 416 w 761"/>
              <a:gd name="T23" fmla="*/ 520 h 633"/>
              <a:gd name="T24" fmla="*/ 392 w 761"/>
              <a:gd name="T25" fmla="*/ 456 h 633"/>
              <a:gd name="T26" fmla="*/ 360 w 761"/>
              <a:gd name="T27" fmla="*/ 488 h 633"/>
              <a:gd name="T28" fmla="*/ 336 w 761"/>
              <a:gd name="T29" fmla="*/ 504 h 633"/>
              <a:gd name="T30" fmla="*/ 296 w 761"/>
              <a:gd name="T31" fmla="*/ 536 h 633"/>
              <a:gd name="T32" fmla="*/ 272 w 761"/>
              <a:gd name="T33" fmla="*/ 632 h 633"/>
              <a:gd name="T34" fmla="*/ 248 w 761"/>
              <a:gd name="T35" fmla="*/ 632 h 633"/>
              <a:gd name="T36" fmla="*/ 216 w 761"/>
              <a:gd name="T37" fmla="*/ 624 h 633"/>
              <a:gd name="T38" fmla="*/ 200 w 761"/>
              <a:gd name="T39" fmla="*/ 576 h 633"/>
              <a:gd name="T40" fmla="*/ 144 w 761"/>
              <a:gd name="T41" fmla="*/ 496 h 633"/>
              <a:gd name="T42" fmla="*/ 128 w 761"/>
              <a:gd name="T43" fmla="*/ 480 h 633"/>
              <a:gd name="T44" fmla="*/ 104 w 761"/>
              <a:gd name="T45" fmla="*/ 424 h 633"/>
              <a:gd name="T46" fmla="*/ 80 w 761"/>
              <a:gd name="T47" fmla="*/ 464 h 633"/>
              <a:gd name="T48" fmla="*/ 72 w 761"/>
              <a:gd name="T49" fmla="*/ 248 h 633"/>
              <a:gd name="T50" fmla="*/ 72 w 761"/>
              <a:gd name="T51" fmla="*/ 216 h 633"/>
              <a:gd name="T52" fmla="*/ 40 w 761"/>
              <a:gd name="T53" fmla="*/ 136 h 633"/>
              <a:gd name="T54" fmla="*/ 0 w 761"/>
              <a:gd name="T55" fmla="*/ 104 h 633"/>
              <a:gd name="T56" fmla="*/ 8 w 761"/>
              <a:gd name="T57" fmla="*/ 64 h 633"/>
              <a:gd name="T58" fmla="*/ 16 w 761"/>
              <a:gd name="T59" fmla="*/ 32 h 633"/>
              <a:gd name="T60" fmla="*/ 32 w 761"/>
              <a:gd name="T61" fmla="*/ 0 h 633"/>
              <a:gd name="T62" fmla="*/ 64 w 761"/>
              <a:gd name="T63" fmla="*/ 16 h 633"/>
              <a:gd name="T64" fmla="*/ 88 w 761"/>
              <a:gd name="T65" fmla="*/ 80 h 633"/>
              <a:gd name="T66" fmla="*/ 128 w 761"/>
              <a:gd name="T67" fmla="*/ 120 h 633"/>
              <a:gd name="T68" fmla="*/ 152 w 761"/>
              <a:gd name="T69" fmla="*/ 104 h 633"/>
              <a:gd name="T70" fmla="*/ 176 w 761"/>
              <a:gd name="T71" fmla="*/ 128 h 633"/>
              <a:gd name="T72" fmla="*/ 224 w 761"/>
              <a:gd name="T73" fmla="*/ 96 h 633"/>
              <a:gd name="T74" fmla="*/ 288 w 761"/>
              <a:gd name="T75" fmla="*/ 96 h 633"/>
              <a:gd name="T76" fmla="*/ 296 w 761"/>
              <a:gd name="T77" fmla="*/ 40 h 633"/>
              <a:gd name="T78" fmla="*/ 320 w 761"/>
              <a:gd name="T79" fmla="*/ 32 h 633"/>
              <a:gd name="T80" fmla="*/ 344 w 761"/>
              <a:gd name="T81" fmla="*/ 48 h 633"/>
              <a:gd name="T82" fmla="*/ 400 w 761"/>
              <a:gd name="T83" fmla="*/ 72 h 633"/>
              <a:gd name="T84" fmla="*/ 416 w 761"/>
              <a:gd name="T85" fmla="*/ 136 h 633"/>
              <a:gd name="T86" fmla="*/ 472 w 761"/>
              <a:gd name="T87" fmla="*/ 160 h 633"/>
              <a:gd name="T88" fmla="*/ 512 w 761"/>
              <a:gd name="T89" fmla="*/ 136 h 633"/>
              <a:gd name="T90" fmla="*/ 552 w 761"/>
              <a:gd name="T91" fmla="*/ 144 h 633"/>
              <a:gd name="T92" fmla="*/ 624 w 761"/>
              <a:gd name="T93" fmla="*/ 184 h 633"/>
              <a:gd name="T94" fmla="*/ 704 w 761"/>
              <a:gd name="T95" fmla="*/ 224 h 633"/>
              <a:gd name="T96" fmla="*/ 760 w 761"/>
              <a:gd name="T97" fmla="*/ 256 h 633"/>
              <a:gd name="T98" fmla="*/ 744 w 761"/>
              <a:gd name="T99" fmla="*/ 296 h 633"/>
              <a:gd name="T100" fmla="*/ 664 w 761"/>
              <a:gd name="T101" fmla="*/ 312 h 633"/>
              <a:gd name="T102" fmla="*/ 648 w 761"/>
              <a:gd name="T103" fmla="*/ 336 h 633"/>
              <a:gd name="T104" fmla="*/ 656 w 761"/>
              <a:gd name="T105" fmla="*/ 360 h 633"/>
              <a:gd name="T106" fmla="*/ 656 w 761"/>
              <a:gd name="T107" fmla="*/ 376 h 633"/>
              <a:gd name="T108" fmla="*/ 704 w 761"/>
              <a:gd name="T109" fmla="*/ 456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61" h="633">
                <a:moveTo>
                  <a:pt x="696" y="480"/>
                </a:moveTo>
                <a:lnTo>
                  <a:pt x="696" y="488"/>
                </a:lnTo>
                <a:lnTo>
                  <a:pt x="688" y="504"/>
                </a:lnTo>
                <a:lnTo>
                  <a:pt x="672" y="504"/>
                </a:lnTo>
                <a:lnTo>
                  <a:pt x="664" y="488"/>
                </a:lnTo>
                <a:lnTo>
                  <a:pt x="656" y="488"/>
                </a:lnTo>
                <a:lnTo>
                  <a:pt x="632" y="432"/>
                </a:lnTo>
                <a:lnTo>
                  <a:pt x="608" y="432"/>
                </a:lnTo>
                <a:lnTo>
                  <a:pt x="592" y="416"/>
                </a:lnTo>
                <a:lnTo>
                  <a:pt x="584" y="424"/>
                </a:lnTo>
                <a:lnTo>
                  <a:pt x="576" y="456"/>
                </a:lnTo>
                <a:lnTo>
                  <a:pt x="552" y="440"/>
                </a:lnTo>
                <a:lnTo>
                  <a:pt x="552" y="464"/>
                </a:lnTo>
                <a:lnTo>
                  <a:pt x="536" y="472"/>
                </a:lnTo>
                <a:lnTo>
                  <a:pt x="528" y="464"/>
                </a:lnTo>
                <a:lnTo>
                  <a:pt x="512" y="464"/>
                </a:lnTo>
                <a:lnTo>
                  <a:pt x="488" y="456"/>
                </a:lnTo>
                <a:lnTo>
                  <a:pt x="472" y="472"/>
                </a:lnTo>
                <a:lnTo>
                  <a:pt x="480" y="496"/>
                </a:lnTo>
                <a:lnTo>
                  <a:pt x="504" y="496"/>
                </a:lnTo>
                <a:lnTo>
                  <a:pt x="512" y="528"/>
                </a:lnTo>
                <a:lnTo>
                  <a:pt x="456" y="528"/>
                </a:lnTo>
                <a:lnTo>
                  <a:pt x="440" y="504"/>
                </a:lnTo>
                <a:lnTo>
                  <a:pt x="416" y="520"/>
                </a:lnTo>
                <a:lnTo>
                  <a:pt x="392" y="504"/>
                </a:lnTo>
                <a:lnTo>
                  <a:pt x="392" y="456"/>
                </a:lnTo>
                <a:lnTo>
                  <a:pt x="360" y="456"/>
                </a:lnTo>
                <a:lnTo>
                  <a:pt x="360" y="488"/>
                </a:lnTo>
                <a:lnTo>
                  <a:pt x="336" y="496"/>
                </a:lnTo>
                <a:lnTo>
                  <a:pt x="336" y="504"/>
                </a:lnTo>
                <a:lnTo>
                  <a:pt x="312" y="536"/>
                </a:lnTo>
                <a:lnTo>
                  <a:pt x="296" y="536"/>
                </a:lnTo>
                <a:lnTo>
                  <a:pt x="296" y="632"/>
                </a:lnTo>
                <a:lnTo>
                  <a:pt x="272" y="632"/>
                </a:lnTo>
                <a:lnTo>
                  <a:pt x="264" y="616"/>
                </a:lnTo>
                <a:lnTo>
                  <a:pt x="248" y="632"/>
                </a:lnTo>
                <a:lnTo>
                  <a:pt x="216" y="632"/>
                </a:lnTo>
                <a:lnTo>
                  <a:pt x="216" y="624"/>
                </a:lnTo>
                <a:lnTo>
                  <a:pt x="200" y="616"/>
                </a:lnTo>
                <a:lnTo>
                  <a:pt x="200" y="576"/>
                </a:lnTo>
                <a:lnTo>
                  <a:pt x="160" y="496"/>
                </a:lnTo>
                <a:lnTo>
                  <a:pt x="144" y="496"/>
                </a:lnTo>
                <a:lnTo>
                  <a:pt x="144" y="504"/>
                </a:lnTo>
                <a:lnTo>
                  <a:pt x="128" y="480"/>
                </a:lnTo>
                <a:lnTo>
                  <a:pt x="136" y="472"/>
                </a:lnTo>
                <a:lnTo>
                  <a:pt x="104" y="424"/>
                </a:lnTo>
                <a:lnTo>
                  <a:pt x="88" y="432"/>
                </a:lnTo>
                <a:lnTo>
                  <a:pt x="80" y="464"/>
                </a:lnTo>
                <a:lnTo>
                  <a:pt x="64" y="472"/>
                </a:lnTo>
                <a:lnTo>
                  <a:pt x="72" y="248"/>
                </a:lnTo>
                <a:lnTo>
                  <a:pt x="56" y="224"/>
                </a:lnTo>
                <a:lnTo>
                  <a:pt x="72" y="216"/>
                </a:lnTo>
                <a:lnTo>
                  <a:pt x="40" y="160"/>
                </a:lnTo>
                <a:lnTo>
                  <a:pt x="40" y="136"/>
                </a:lnTo>
                <a:lnTo>
                  <a:pt x="16" y="112"/>
                </a:lnTo>
                <a:lnTo>
                  <a:pt x="0" y="104"/>
                </a:lnTo>
                <a:lnTo>
                  <a:pt x="0" y="96"/>
                </a:lnTo>
                <a:lnTo>
                  <a:pt x="8" y="64"/>
                </a:lnTo>
                <a:lnTo>
                  <a:pt x="24" y="48"/>
                </a:lnTo>
                <a:lnTo>
                  <a:pt x="16" y="32"/>
                </a:lnTo>
                <a:lnTo>
                  <a:pt x="16" y="0"/>
                </a:lnTo>
                <a:lnTo>
                  <a:pt x="32" y="0"/>
                </a:lnTo>
                <a:lnTo>
                  <a:pt x="40" y="16"/>
                </a:lnTo>
                <a:lnTo>
                  <a:pt x="64" y="16"/>
                </a:lnTo>
                <a:lnTo>
                  <a:pt x="88" y="40"/>
                </a:lnTo>
                <a:lnTo>
                  <a:pt x="88" y="80"/>
                </a:lnTo>
                <a:lnTo>
                  <a:pt x="104" y="80"/>
                </a:lnTo>
                <a:lnTo>
                  <a:pt x="128" y="120"/>
                </a:lnTo>
                <a:lnTo>
                  <a:pt x="152" y="112"/>
                </a:lnTo>
                <a:lnTo>
                  <a:pt x="152" y="104"/>
                </a:lnTo>
                <a:lnTo>
                  <a:pt x="160" y="112"/>
                </a:lnTo>
                <a:lnTo>
                  <a:pt x="176" y="128"/>
                </a:lnTo>
                <a:lnTo>
                  <a:pt x="216" y="128"/>
                </a:lnTo>
                <a:lnTo>
                  <a:pt x="224" y="96"/>
                </a:lnTo>
                <a:lnTo>
                  <a:pt x="256" y="88"/>
                </a:lnTo>
                <a:lnTo>
                  <a:pt x="288" y="96"/>
                </a:lnTo>
                <a:lnTo>
                  <a:pt x="304" y="72"/>
                </a:lnTo>
                <a:lnTo>
                  <a:pt x="296" y="40"/>
                </a:lnTo>
                <a:lnTo>
                  <a:pt x="296" y="32"/>
                </a:lnTo>
                <a:lnTo>
                  <a:pt x="320" y="32"/>
                </a:lnTo>
                <a:lnTo>
                  <a:pt x="336" y="24"/>
                </a:lnTo>
                <a:lnTo>
                  <a:pt x="344" y="48"/>
                </a:lnTo>
                <a:lnTo>
                  <a:pt x="384" y="72"/>
                </a:lnTo>
                <a:lnTo>
                  <a:pt x="400" y="72"/>
                </a:lnTo>
                <a:lnTo>
                  <a:pt x="400" y="88"/>
                </a:lnTo>
                <a:lnTo>
                  <a:pt x="416" y="136"/>
                </a:lnTo>
                <a:lnTo>
                  <a:pt x="432" y="152"/>
                </a:lnTo>
                <a:lnTo>
                  <a:pt x="472" y="160"/>
                </a:lnTo>
                <a:lnTo>
                  <a:pt x="496" y="128"/>
                </a:lnTo>
                <a:lnTo>
                  <a:pt x="512" y="136"/>
                </a:lnTo>
                <a:lnTo>
                  <a:pt x="520" y="152"/>
                </a:lnTo>
                <a:lnTo>
                  <a:pt x="552" y="144"/>
                </a:lnTo>
                <a:lnTo>
                  <a:pt x="592" y="176"/>
                </a:lnTo>
                <a:lnTo>
                  <a:pt x="624" y="184"/>
                </a:lnTo>
                <a:lnTo>
                  <a:pt x="656" y="192"/>
                </a:lnTo>
                <a:lnTo>
                  <a:pt x="704" y="224"/>
                </a:lnTo>
                <a:lnTo>
                  <a:pt x="728" y="232"/>
                </a:lnTo>
                <a:lnTo>
                  <a:pt x="760" y="256"/>
                </a:lnTo>
                <a:lnTo>
                  <a:pt x="760" y="296"/>
                </a:lnTo>
                <a:lnTo>
                  <a:pt x="744" y="296"/>
                </a:lnTo>
                <a:lnTo>
                  <a:pt x="712" y="312"/>
                </a:lnTo>
                <a:lnTo>
                  <a:pt x="664" y="312"/>
                </a:lnTo>
                <a:lnTo>
                  <a:pt x="648" y="328"/>
                </a:lnTo>
                <a:lnTo>
                  <a:pt x="648" y="336"/>
                </a:lnTo>
                <a:lnTo>
                  <a:pt x="656" y="352"/>
                </a:lnTo>
                <a:lnTo>
                  <a:pt x="656" y="360"/>
                </a:lnTo>
                <a:lnTo>
                  <a:pt x="648" y="376"/>
                </a:lnTo>
                <a:lnTo>
                  <a:pt x="656" y="376"/>
                </a:lnTo>
                <a:lnTo>
                  <a:pt x="696" y="424"/>
                </a:lnTo>
                <a:lnTo>
                  <a:pt x="704" y="456"/>
                </a:lnTo>
                <a:lnTo>
                  <a:pt x="696" y="480"/>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49" name="Freeform 25"/>
          <p:cNvSpPr/>
          <p:nvPr/>
        </p:nvSpPr>
        <p:spPr bwMode="invGray">
          <a:xfrm>
            <a:off x="2815888" y="3259850"/>
            <a:ext cx="1560712" cy="1244815"/>
          </a:xfrm>
          <a:custGeom>
            <a:avLst/>
            <a:gdLst>
              <a:gd name="T0" fmla="*/ 672 w 785"/>
              <a:gd name="T1" fmla="*/ 536 h 617"/>
              <a:gd name="T2" fmla="*/ 616 w 785"/>
              <a:gd name="T3" fmla="*/ 568 h 617"/>
              <a:gd name="T4" fmla="*/ 592 w 785"/>
              <a:gd name="T5" fmla="*/ 544 h 617"/>
              <a:gd name="T6" fmla="*/ 568 w 785"/>
              <a:gd name="T7" fmla="*/ 560 h 617"/>
              <a:gd name="T8" fmla="*/ 528 w 785"/>
              <a:gd name="T9" fmla="*/ 520 h 617"/>
              <a:gd name="T10" fmla="*/ 504 w 785"/>
              <a:gd name="T11" fmla="*/ 456 h 617"/>
              <a:gd name="T12" fmla="*/ 472 w 785"/>
              <a:gd name="T13" fmla="*/ 440 h 617"/>
              <a:gd name="T14" fmla="*/ 456 w 785"/>
              <a:gd name="T15" fmla="*/ 456 h 617"/>
              <a:gd name="T16" fmla="*/ 464 w 785"/>
              <a:gd name="T17" fmla="*/ 480 h 617"/>
              <a:gd name="T18" fmla="*/ 440 w 785"/>
              <a:gd name="T19" fmla="*/ 536 h 617"/>
              <a:gd name="T20" fmla="*/ 456 w 785"/>
              <a:gd name="T21" fmla="*/ 552 h 617"/>
              <a:gd name="T22" fmla="*/ 424 w 785"/>
              <a:gd name="T23" fmla="*/ 584 h 617"/>
              <a:gd name="T24" fmla="*/ 400 w 785"/>
              <a:gd name="T25" fmla="*/ 600 h 617"/>
              <a:gd name="T26" fmla="*/ 376 w 785"/>
              <a:gd name="T27" fmla="*/ 592 h 617"/>
              <a:gd name="T28" fmla="*/ 368 w 785"/>
              <a:gd name="T29" fmla="*/ 608 h 617"/>
              <a:gd name="T30" fmla="*/ 336 w 785"/>
              <a:gd name="T31" fmla="*/ 600 h 617"/>
              <a:gd name="T32" fmla="*/ 320 w 785"/>
              <a:gd name="T33" fmla="*/ 568 h 617"/>
              <a:gd name="T34" fmla="*/ 232 w 785"/>
              <a:gd name="T35" fmla="*/ 536 h 617"/>
              <a:gd name="T36" fmla="*/ 136 w 785"/>
              <a:gd name="T37" fmla="*/ 496 h 617"/>
              <a:gd name="T38" fmla="*/ 40 w 785"/>
              <a:gd name="T39" fmla="*/ 440 h 617"/>
              <a:gd name="T40" fmla="*/ 0 w 785"/>
              <a:gd name="T41" fmla="*/ 368 h 617"/>
              <a:gd name="T42" fmla="*/ 16 w 785"/>
              <a:gd name="T43" fmla="*/ 304 h 617"/>
              <a:gd name="T44" fmla="*/ 32 w 785"/>
              <a:gd name="T45" fmla="*/ 248 h 617"/>
              <a:gd name="T46" fmla="*/ 8 w 785"/>
              <a:gd name="T47" fmla="*/ 216 h 617"/>
              <a:gd name="T48" fmla="*/ 48 w 785"/>
              <a:gd name="T49" fmla="*/ 208 h 617"/>
              <a:gd name="T50" fmla="*/ 104 w 785"/>
              <a:gd name="T51" fmla="*/ 224 h 617"/>
              <a:gd name="T52" fmla="*/ 96 w 785"/>
              <a:gd name="T53" fmla="*/ 184 h 617"/>
              <a:gd name="T54" fmla="*/ 128 w 785"/>
              <a:gd name="T55" fmla="*/ 136 h 617"/>
              <a:gd name="T56" fmla="*/ 88 w 785"/>
              <a:gd name="T57" fmla="*/ 72 h 617"/>
              <a:gd name="T58" fmla="*/ 152 w 785"/>
              <a:gd name="T59" fmla="*/ 16 h 617"/>
              <a:gd name="T60" fmla="*/ 288 w 785"/>
              <a:gd name="T61" fmla="*/ 0 h 617"/>
              <a:gd name="T62" fmla="*/ 384 w 785"/>
              <a:gd name="T63" fmla="*/ 40 h 617"/>
              <a:gd name="T64" fmla="*/ 456 w 785"/>
              <a:gd name="T65" fmla="*/ 104 h 617"/>
              <a:gd name="T66" fmla="*/ 472 w 785"/>
              <a:gd name="T67" fmla="*/ 48 h 617"/>
              <a:gd name="T68" fmla="*/ 528 w 785"/>
              <a:gd name="T69" fmla="*/ 72 h 617"/>
              <a:gd name="T70" fmla="*/ 592 w 785"/>
              <a:gd name="T71" fmla="*/ 96 h 617"/>
              <a:gd name="T72" fmla="*/ 656 w 785"/>
              <a:gd name="T73" fmla="*/ 120 h 617"/>
              <a:gd name="T74" fmla="*/ 728 w 785"/>
              <a:gd name="T75" fmla="*/ 176 h 617"/>
              <a:gd name="T76" fmla="*/ 768 w 785"/>
              <a:gd name="T77" fmla="*/ 232 h 617"/>
              <a:gd name="T78" fmla="*/ 784 w 785"/>
              <a:gd name="T79" fmla="*/ 336 h 617"/>
              <a:gd name="T80" fmla="*/ 752 w 785"/>
              <a:gd name="T81" fmla="*/ 360 h 617"/>
              <a:gd name="T82" fmla="*/ 712 w 785"/>
              <a:gd name="T83" fmla="*/ 408 h 617"/>
              <a:gd name="T84" fmla="*/ 736 w 785"/>
              <a:gd name="T85" fmla="*/ 432 h 617"/>
              <a:gd name="T86" fmla="*/ 704 w 785"/>
              <a:gd name="T87" fmla="*/ 456 h 617"/>
              <a:gd name="T88" fmla="*/ 656 w 785"/>
              <a:gd name="T89" fmla="*/ 448 h 617"/>
              <a:gd name="T90" fmla="*/ 664 w 785"/>
              <a:gd name="T91" fmla="*/ 488 h 617"/>
              <a:gd name="T92" fmla="*/ 712 w 785"/>
              <a:gd name="T93" fmla="*/ 504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85" h="617">
                <a:moveTo>
                  <a:pt x="704" y="528"/>
                </a:moveTo>
                <a:lnTo>
                  <a:pt x="672" y="536"/>
                </a:lnTo>
                <a:lnTo>
                  <a:pt x="656" y="568"/>
                </a:lnTo>
                <a:lnTo>
                  <a:pt x="616" y="568"/>
                </a:lnTo>
                <a:lnTo>
                  <a:pt x="608" y="552"/>
                </a:lnTo>
                <a:lnTo>
                  <a:pt x="592" y="544"/>
                </a:lnTo>
                <a:lnTo>
                  <a:pt x="592" y="552"/>
                </a:lnTo>
                <a:lnTo>
                  <a:pt x="568" y="560"/>
                </a:lnTo>
                <a:lnTo>
                  <a:pt x="544" y="520"/>
                </a:lnTo>
                <a:lnTo>
                  <a:pt x="528" y="520"/>
                </a:lnTo>
                <a:lnTo>
                  <a:pt x="528" y="480"/>
                </a:lnTo>
                <a:lnTo>
                  <a:pt x="504" y="456"/>
                </a:lnTo>
                <a:lnTo>
                  <a:pt x="488" y="456"/>
                </a:lnTo>
                <a:lnTo>
                  <a:pt x="472" y="440"/>
                </a:lnTo>
                <a:lnTo>
                  <a:pt x="456" y="440"/>
                </a:lnTo>
                <a:lnTo>
                  <a:pt x="456" y="456"/>
                </a:lnTo>
                <a:lnTo>
                  <a:pt x="456" y="472"/>
                </a:lnTo>
                <a:lnTo>
                  <a:pt x="464" y="480"/>
                </a:lnTo>
                <a:lnTo>
                  <a:pt x="448" y="496"/>
                </a:lnTo>
                <a:lnTo>
                  <a:pt x="440" y="536"/>
                </a:lnTo>
                <a:lnTo>
                  <a:pt x="448" y="552"/>
                </a:lnTo>
                <a:lnTo>
                  <a:pt x="456" y="552"/>
                </a:lnTo>
                <a:lnTo>
                  <a:pt x="440" y="560"/>
                </a:lnTo>
                <a:lnTo>
                  <a:pt x="424" y="584"/>
                </a:lnTo>
                <a:lnTo>
                  <a:pt x="400" y="584"/>
                </a:lnTo>
                <a:lnTo>
                  <a:pt x="400" y="600"/>
                </a:lnTo>
                <a:lnTo>
                  <a:pt x="384" y="608"/>
                </a:lnTo>
                <a:lnTo>
                  <a:pt x="376" y="592"/>
                </a:lnTo>
                <a:lnTo>
                  <a:pt x="360" y="592"/>
                </a:lnTo>
                <a:lnTo>
                  <a:pt x="368" y="608"/>
                </a:lnTo>
                <a:lnTo>
                  <a:pt x="352" y="616"/>
                </a:lnTo>
                <a:lnTo>
                  <a:pt x="336" y="600"/>
                </a:lnTo>
                <a:lnTo>
                  <a:pt x="312" y="600"/>
                </a:lnTo>
                <a:lnTo>
                  <a:pt x="320" y="568"/>
                </a:lnTo>
                <a:lnTo>
                  <a:pt x="264" y="520"/>
                </a:lnTo>
                <a:lnTo>
                  <a:pt x="232" y="536"/>
                </a:lnTo>
                <a:lnTo>
                  <a:pt x="168" y="496"/>
                </a:lnTo>
                <a:lnTo>
                  <a:pt x="136" y="496"/>
                </a:lnTo>
                <a:lnTo>
                  <a:pt x="88" y="440"/>
                </a:lnTo>
                <a:lnTo>
                  <a:pt x="40" y="440"/>
                </a:lnTo>
                <a:lnTo>
                  <a:pt x="16" y="416"/>
                </a:lnTo>
                <a:lnTo>
                  <a:pt x="0" y="368"/>
                </a:lnTo>
                <a:lnTo>
                  <a:pt x="8" y="352"/>
                </a:lnTo>
                <a:lnTo>
                  <a:pt x="16" y="304"/>
                </a:lnTo>
                <a:lnTo>
                  <a:pt x="8" y="280"/>
                </a:lnTo>
                <a:lnTo>
                  <a:pt x="32" y="248"/>
                </a:lnTo>
                <a:lnTo>
                  <a:pt x="32" y="224"/>
                </a:lnTo>
                <a:lnTo>
                  <a:pt x="8" y="216"/>
                </a:lnTo>
                <a:lnTo>
                  <a:pt x="16" y="208"/>
                </a:lnTo>
                <a:lnTo>
                  <a:pt x="48" y="208"/>
                </a:lnTo>
                <a:lnTo>
                  <a:pt x="56" y="200"/>
                </a:lnTo>
                <a:lnTo>
                  <a:pt x="104" y="224"/>
                </a:lnTo>
                <a:lnTo>
                  <a:pt x="104" y="192"/>
                </a:lnTo>
                <a:lnTo>
                  <a:pt x="96" y="184"/>
                </a:lnTo>
                <a:lnTo>
                  <a:pt x="96" y="160"/>
                </a:lnTo>
                <a:lnTo>
                  <a:pt x="128" y="136"/>
                </a:lnTo>
                <a:lnTo>
                  <a:pt x="120" y="112"/>
                </a:lnTo>
                <a:lnTo>
                  <a:pt x="88" y="72"/>
                </a:lnTo>
                <a:lnTo>
                  <a:pt x="96" y="32"/>
                </a:lnTo>
                <a:lnTo>
                  <a:pt x="152" y="16"/>
                </a:lnTo>
                <a:lnTo>
                  <a:pt x="256" y="8"/>
                </a:lnTo>
                <a:lnTo>
                  <a:pt x="288" y="0"/>
                </a:lnTo>
                <a:lnTo>
                  <a:pt x="344" y="24"/>
                </a:lnTo>
                <a:lnTo>
                  <a:pt x="384" y="40"/>
                </a:lnTo>
                <a:lnTo>
                  <a:pt x="424" y="64"/>
                </a:lnTo>
                <a:lnTo>
                  <a:pt x="456" y="104"/>
                </a:lnTo>
                <a:lnTo>
                  <a:pt x="472" y="56"/>
                </a:lnTo>
                <a:lnTo>
                  <a:pt x="472" y="48"/>
                </a:lnTo>
                <a:lnTo>
                  <a:pt x="504" y="64"/>
                </a:lnTo>
                <a:lnTo>
                  <a:pt x="528" y="72"/>
                </a:lnTo>
                <a:lnTo>
                  <a:pt x="584" y="64"/>
                </a:lnTo>
                <a:lnTo>
                  <a:pt x="592" y="96"/>
                </a:lnTo>
                <a:lnTo>
                  <a:pt x="640" y="128"/>
                </a:lnTo>
                <a:lnTo>
                  <a:pt x="656" y="120"/>
                </a:lnTo>
                <a:lnTo>
                  <a:pt x="728" y="192"/>
                </a:lnTo>
                <a:lnTo>
                  <a:pt x="728" y="176"/>
                </a:lnTo>
                <a:lnTo>
                  <a:pt x="760" y="208"/>
                </a:lnTo>
                <a:lnTo>
                  <a:pt x="768" y="232"/>
                </a:lnTo>
                <a:lnTo>
                  <a:pt x="776" y="288"/>
                </a:lnTo>
                <a:lnTo>
                  <a:pt x="784" y="336"/>
                </a:lnTo>
                <a:lnTo>
                  <a:pt x="776" y="360"/>
                </a:lnTo>
                <a:lnTo>
                  <a:pt x="752" y="360"/>
                </a:lnTo>
                <a:lnTo>
                  <a:pt x="744" y="392"/>
                </a:lnTo>
                <a:lnTo>
                  <a:pt x="712" y="408"/>
                </a:lnTo>
                <a:lnTo>
                  <a:pt x="712" y="424"/>
                </a:lnTo>
                <a:lnTo>
                  <a:pt x="736" y="432"/>
                </a:lnTo>
                <a:lnTo>
                  <a:pt x="728" y="440"/>
                </a:lnTo>
                <a:lnTo>
                  <a:pt x="704" y="456"/>
                </a:lnTo>
                <a:lnTo>
                  <a:pt x="672" y="448"/>
                </a:lnTo>
                <a:lnTo>
                  <a:pt x="656" y="448"/>
                </a:lnTo>
                <a:lnTo>
                  <a:pt x="648" y="464"/>
                </a:lnTo>
                <a:lnTo>
                  <a:pt x="664" y="488"/>
                </a:lnTo>
                <a:lnTo>
                  <a:pt x="696" y="496"/>
                </a:lnTo>
                <a:lnTo>
                  <a:pt x="712" y="504"/>
                </a:lnTo>
                <a:lnTo>
                  <a:pt x="704" y="528"/>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50" name="Freeform 26"/>
          <p:cNvSpPr/>
          <p:nvPr/>
        </p:nvSpPr>
        <p:spPr bwMode="gray">
          <a:xfrm>
            <a:off x="5645909" y="4838975"/>
            <a:ext cx="606049" cy="861341"/>
          </a:xfrm>
          <a:custGeom>
            <a:avLst/>
            <a:gdLst>
              <a:gd name="T0" fmla="*/ 272 w 305"/>
              <a:gd name="T1" fmla="*/ 40 h 425"/>
              <a:gd name="T2" fmla="*/ 280 w 305"/>
              <a:gd name="T3" fmla="*/ 72 h 425"/>
              <a:gd name="T4" fmla="*/ 304 w 305"/>
              <a:gd name="T5" fmla="*/ 88 h 425"/>
              <a:gd name="T6" fmla="*/ 304 w 305"/>
              <a:gd name="T7" fmla="*/ 136 h 425"/>
              <a:gd name="T8" fmla="*/ 272 w 305"/>
              <a:gd name="T9" fmla="*/ 152 h 425"/>
              <a:gd name="T10" fmla="*/ 272 w 305"/>
              <a:gd name="T11" fmla="*/ 160 h 425"/>
              <a:gd name="T12" fmla="*/ 240 w 305"/>
              <a:gd name="T13" fmla="*/ 160 h 425"/>
              <a:gd name="T14" fmla="*/ 224 w 305"/>
              <a:gd name="T15" fmla="*/ 176 h 425"/>
              <a:gd name="T16" fmla="*/ 224 w 305"/>
              <a:gd name="T17" fmla="*/ 200 h 425"/>
              <a:gd name="T18" fmla="*/ 232 w 305"/>
              <a:gd name="T19" fmla="*/ 208 h 425"/>
              <a:gd name="T20" fmla="*/ 208 w 305"/>
              <a:gd name="T21" fmla="*/ 240 h 425"/>
              <a:gd name="T22" fmla="*/ 192 w 305"/>
              <a:gd name="T23" fmla="*/ 240 h 425"/>
              <a:gd name="T24" fmla="*/ 192 w 305"/>
              <a:gd name="T25" fmla="*/ 272 h 425"/>
              <a:gd name="T26" fmla="*/ 192 w 305"/>
              <a:gd name="T27" fmla="*/ 280 h 425"/>
              <a:gd name="T28" fmla="*/ 192 w 305"/>
              <a:gd name="T29" fmla="*/ 304 h 425"/>
              <a:gd name="T30" fmla="*/ 176 w 305"/>
              <a:gd name="T31" fmla="*/ 320 h 425"/>
              <a:gd name="T32" fmla="*/ 168 w 305"/>
              <a:gd name="T33" fmla="*/ 360 h 425"/>
              <a:gd name="T34" fmla="*/ 160 w 305"/>
              <a:gd name="T35" fmla="*/ 384 h 425"/>
              <a:gd name="T36" fmla="*/ 160 w 305"/>
              <a:gd name="T37" fmla="*/ 392 h 425"/>
              <a:gd name="T38" fmla="*/ 152 w 305"/>
              <a:gd name="T39" fmla="*/ 416 h 425"/>
              <a:gd name="T40" fmla="*/ 136 w 305"/>
              <a:gd name="T41" fmla="*/ 416 h 425"/>
              <a:gd name="T42" fmla="*/ 128 w 305"/>
              <a:gd name="T43" fmla="*/ 408 h 425"/>
              <a:gd name="T44" fmla="*/ 64 w 305"/>
              <a:gd name="T45" fmla="*/ 424 h 425"/>
              <a:gd name="T46" fmla="*/ 56 w 305"/>
              <a:gd name="T47" fmla="*/ 416 h 425"/>
              <a:gd name="T48" fmla="*/ 80 w 305"/>
              <a:gd name="T49" fmla="*/ 368 h 425"/>
              <a:gd name="T50" fmla="*/ 56 w 305"/>
              <a:gd name="T51" fmla="*/ 360 h 425"/>
              <a:gd name="T52" fmla="*/ 40 w 305"/>
              <a:gd name="T53" fmla="*/ 368 h 425"/>
              <a:gd name="T54" fmla="*/ 24 w 305"/>
              <a:gd name="T55" fmla="*/ 360 h 425"/>
              <a:gd name="T56" fmla="*/ 24 w 305"/>
              <a:gd name="T57" fmla="*/ 320 h 425"/>
              <a:gd name="T58" fmla="*/ 40 w 305"/>
              <a:gd name="T59" fmla="*/ 312 h 425"/>
              <a:gd name="T60" fmla="*/ 48 w 305"/>
              <a:gd name="T61" fmla="*/ 312 h 425"/>
              <a:gd name="T62" fmla="*/ 48 w 305"/>
              <a:gd name="T63" fmla="*/ 288 h 425"/>
              <a:gd name="T64" fmla="*/ 32 w 305"/>
              <a:gd name="T65" fmla="*/ 288 h 425"/>
              <a:gd name="T66" fmla="*/ 32 w 305"/>
              <a:gd name="T67" fmla="*/ 272 h 425"/>
              <a:gd name="T68" fmla="*/ 16 w 305"/>
              <a:gd name="T69" fmla="*/ 264 h 425"/>
              <a:gd name="T70" fmla="*/ 16 w 305"/>
              <a:gd name="T71" fmla="*/ 216 h 425"/>
              <a:gd name="T72" fmla="*/ 0 w 305"/>
              <a:gd name="T73" fmla="*/ 200 h 425"/>
              <a:gd name="T74" fmla="*/ 8 w 305"/>
              <a:gd name="T75" fmla="*/ 176 h 425"/>
              <a:gd name="T76" fmla="*/ 32 w 305"/>
              <a:gd name="T77" fmla="*/ 152 h 425"/>
              <a:gd name="T78" fmla="*/ 32 w 305"/>
              <a:gd name="T79" fmla="*/ 128 h 425"/>
              <a:gd name="T80" fmla="*/ 24 w 305"/>
              <a:gd name="T81" fmla="*/ 120 h 425"/>
              <a:gd name="T82" fmla="*/ 32 w 305"/>
              <a:gd name="T83" fmla="*/ 104 h 425"/>
              <a:gd name="T84" fmla="*/ 16 w 305"/>
              <a:gd name="T85" fmla="*/ 80 h 425"/>
              <a:gd name="T86" fmla="*/ 32 w 305"/>
              <a:gd name="T87" fmla="*/ 64 h 425"/>
              <a:gd name="T88" fmla="*/ 56 w 305"/>
              <a:gd name="T89" fmla="*/ 56 h 425"/>
              <a:gd name="T90" fmla="*/ 112 w 305"/>
              <a:gd name="T91" fmla="*/ 24 h 425"/>
              <a:gd name="T92" fmla="*/ 144 w 305"/>
              <a:gd name="T93" fmla="*/ 8 h 425"/>
              <a:gd name="T94" fmla="*/ 168 w 305"/>
              <a:gd name="T95" fmla="*/ 8 h 425"/>
              <a:gd name="T96" fmla="*/ 184 w 305"/>
              <a:gd name="T97" fmla="*/ 0 h 425"/>
              <a:gd name="T98" fmla="*/ 192 w 305"/>
              <a:gd name="T99" fmla="*/ 8 h 425"/>
              <a:gd name="T100" fmla="*/ 184 w 305"/>
              <a:gd name="T101" fmla="*/ 16 h 425"/>
              <a:gd name="T102" fmla="*/ 184 w 305"/>
              <a:gd name="T103" fmla="*/ 32 h 425"/>
              <a:gd name="T104" fmla="*/ 208 w 305"/>
              <a:gd name="T105" fmla="*/ 32 h 425"/>
              <a:gd name="T106" fmla="*/ 208 w 305"/>
              <a:gd name="T107" fmla="*/ 16 h 425"/>
              <a:gd name="T108" fmla="*/ 216 w 305"/>
              <a:gd name="T109" fmla="*/ 0 h 425"/>
              <a:gd name="T110" fmla="*/ 232 w 305"/>
              <a:gd name="T111" fmla="*/ 16 h 425"/>
              <a:gd name="T112" fmla="*/ 240 w 305"/>
              <a:gd name="T113" fmla="*/ 32 h 425"/>
              <a:gd name="T114" fmla="*/ 272 w 305"/>
              <a:gd name="T115" fmla="*/ 32 h 425"/>
              <a:gd name="T116" fmla="*/ 272 w 305"/>
              <a:gd name="T117" fmla="*/ 40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05" h="425">
                <a:moveTo>
                  <a:pt x="272" y="40"/>
                </a:moveTo>
                <a:lnTo>
                  <a:pt x="280" y="72"/>
                </a:lnTo>
                <a:lnTo>
                  <a:pt x="304" y="88"/>
                </a:lnTo>
                <a:lnTo>
                  <a:pt x="304" y="136"/>
                </a:lnTo>
                <a:lnTo>
                  <a:pt x="272" y="152"/>
                </a:lnTo>
                <a:lnTo>
                  <a:pt x="272" y="160"/>
                </a:lnTo>
                <a:lnTo>
                  <a:pt x="240" y="160"/>
                </a:lnTo>
                <a:lnTo>
                  <a:pt x="224" y="176"/>
                </a:lnTo>
                <a:lnTo>
                  <a:pt x="224" y="200"/>
                </a:lnTo>
                <a:lnTo>
                  <a:pt x="232" y="208"/>
                </a:lnTo>
                <a:lnTo>
                  <a:pt x="208" y="240"/>
                </a:lnTo>
                <a:lnTo>
                  <a:pt x="192" y="240"/>
                </a:lnTo>
                <a:lnTo>
                  <a:pt x="192" y="272"/>
                </a:lnTo>
                <a:lnTo>
                  <a:pt x="192" y="280"/>
                </a:lnTo>
                <a:lnTo>
                  <a:pt x="192" y="304"/>
                </a:lnTo>
                <a:lnTo>
                  <a:pt x="176" y="320"/>
                </a:lnTo>
                <a:lnTo>
                  <a:pt x="168" y="360"/>
                </a:lnTo>
                <a:lnTo>
                  <a:pt x="160" y="384"/>
                </a:lnTo>
                <a:lnTo>
                  <a:pt x="160" y="392"/>
                </a:lnTo>
                <a:lnTo>
                  <a:pt x="152" y="416"/>
                </a:lnTo>
                <a:lnTo>
                  <a:pt x="136" y="416"/>
                </a:lnTo>
                <a:lnTo>
                  <a:pt x="128" y="408"/>
                </a:lnTo>
                <a:lnTo>
                  <a:pt x="64" y="424"/>
                </a:lnTo>
                <a:lnTo>
                  <a:pt x="56" y="416"/>
                </a:lnTo>
                <a:lnTo>
                  <a:pt x="80" y="368"/>
                </a:lnTo>
                <a:lnTo>
                  <a:pt x="56" y="360"/>
                </a:lnTo>
                <a:lnTo>
                  <a:pt x="40" y="368"/>
                </a:lnTo>
                <a:lnTo>
                  <a:pt x="24" y="360"/>
                </a:lnTo>
                <a:lnTo>
                  <a:pt x="24" y="320"/>
                </a:lnTo>
                <a:lnTo>
                  <a:pt x="40" y="312"/>
                </a:lnTo>
                <a:lnTo>
                  <a:pt x="48" y="312"/>
                </a:lnTo>
                <a:lnTo>
                  <a:pt x="48" y="288"/>
                </a:lnTo>
                <a:lnTo>
                  <a:pt x="32" y="288"/>
                </a:lnTo>
                <a:lnTo>
                  <a:pt x="32" y="272"/>
                </a:lnTo>
                <a:lnTo>
                  <a:pt x="16" y="264"/>
                </a:lnTo>
                <a:lnTo>
                  <a:pt x="16" y="216"/>
                </a:lnTo>
                <a:lnTo>
                  <a:pt x="0" y="200"/>
                </a:lnTo>
                <a:lnTo>
                  <a:pt x="8" y="176"/>
                </a:lnTo>
                <a:lnTo>
                  <a:pt x="32" y="152"/>
                </a:lnTo>
                <a:lnTo>
                  <a:pt x="32" y="128"/>
                </a:lnTo>
                <a:lnTo>
                  <a:pt x="24" y="120"/>
                </a:lnTo>
                <a:lnTo>
                  <a:pt x="32" y="104"/>
                </a:lnTo>
                <a:lnTo>
                  <a:pt x="16" y="80"/>
                </a:lnTo>
                <a:lnTo>
                  <a:pt x="32" y="64"/>
                </a:lnTo>
                <a:lnTo>
                  <a:pt x="56" y="56"/>
                </a:lnTo>
                <a:lnTo>
                  <a:pt x="112" y="24"/>
                </a:lnTo>
                <a:lnTo>
                  <a:pt x="144" y="8"/>
                </a:lnTo>
                <a:lnTo>
                  <a:pt x="168" y="8"/>
                </a:lnTo>
                <a:lnTo>
                  <a:pt x="184" y="0"/>
                </a:lnTo>
                <a:lnTo>
                  <a:pt x="192" y="8"/>
                </a:lnTo>
                <a:lnTo>
                  <a:pt x="184" y="16"/>
                </a:lnTo>
                <a:lnTo>
                  <a:pt x="184" y="32"/>
                </a:lnTo>
                <a:lnTo>
                  <a:pt x="208" y="32"/>
                </a:lnTo>
                <a:lnTo>
                  <a:pt x="208" y="16"/>
                </a:lnTo>
                <a:lnTo>
                  <a:pt x="216" y="0"/>
                </a:lnTo>
                <a:lnTo>
                  <a:pt x="232" y="16"/>
                </a:lnTo>
                <a:lnTo>
                  <a:pt x="240" y="32"/>
                </a:lnTo>
                <a:lnTo>
                  <a:pt x="272" y="32"/>
                </a:lnTo>
                <a:lnTo>
                  <a:pt x="272" y="40"/>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51" name="Freeform 27"/>
          <p:cNvSpPr/>
          <p:nvPr/>
        </p:nvSpPr>
        <p:spPr bwMode="gray">
          <a:xfrm>
            <a:off x="5039860" y="4838975"/>
            <a:ext cx="700800" cy="845608"/>
          </a:xfrm>
          <a:custGeom>
            <a:avLst/>
            <a:gdLst>
              <a:gd name="T0" fmla="*/ 336 w 353"/>
              <a:gd name="T1" fmla="*/ 104 h 417"/>
              <a:gd name="T2" fmla="*/ 344 w 353"/>
              <a:gd name="T3" fmla="*/ 128 h 417"/>
              <a:gd name="T4" fmla="*/ 312 w 353"/>
              <a:gd name="T5" fmla="*/ 176 h 417"/>
              <a:gd name="T6" fmla="*/ 320 w 353"/>
              <a:gd name="T7" fmla="*/ 216 h 417"/>
              <a:gd name="T8" fmla="*/ 320 w 353"/>
              <a:gd name="T9" fmla="*/ 264 h 417"/>
              <a:gd name="T10" fmla="*/ 328 w 353"/>
              <a:gd name="T11" fmla="*/ 288 h 417"/>
              <a:gd name="T12" fmla="*/ 352 w 353"/>
              <a:gd name="T13" fmla="*/ 312 h 417"/>
              <a:gd name="T14" fmla="*/ 328 w 353"/>
              <a:gd name="T15" fmla="*/ 320 h 417"/>
              <a:gd name="T16" fmla="*/ 320 w 353"/>
              <a:gd name="T17" fmla="*/ 368 h 417"/>
              <a:gd name="T18" fmla="*/ 272 w 353"/>
              <a:gd name="T19" fmla="*/ 400 h 417"/>
              <a:gd name="T20" fmla="*/ 224 w 353"/>
              <a:gd name="T21" fmla="*/ 376 h 417"/>
              <a:gd name="T22" fmla="*/ 216 w 353"/>
              <a:gd name="T23" fmla="*/ 408 h 417"/>
              <a:gd name="T24" fmla="*/ 192 w 353"/>
              <a:gd name="T25" fmla="*/ 416 h 417"/>
              <a:gd name="T26" fmla="*/ 168 w 353"/>
              <a:gd name="T27" fmla="*/ 384 h 417"/>
              <a:gd name="T28" fmla="*/ 152 w 353"/>
              <a:gd name="T29" fmla="*/ 400 h 417"/>
              <a:gd name="T30" fmla="*/ 144 w 353"/>
              <a:gd name="T31" fmla="*/ 352 h 417"/>
              <a:gd name="T32" fmla="*/ 152 w 353"/>
              <a:gd name="T33" fmla="*/ 312 h 417"/>
              <a:gd name="T34" fmla="*/ 144 w 353"/>
              <a:gd name="T35" fmla="*/ 288 h 417"/>
              <a:gd name="T36" fmla="*/ 96 w 353"/>
              <a:gd name="T37" fmla="*/ 312 h 417"/>
              <a:gd name="T38" fmla="*/ 64 w 353"/>
              <a:gd name="T39" fmla="*/ 304 h 417"/>
              <a:gd name="T40" fmla="*/ 32 w 353"/>
              <a:gd name="T41" fmla="*/ 312 h 417"/>
              <a:gd name="T42" fmla="*/ 24 w 353"/>
              <a:gd name="T43" fmla="*/ 304 h 417"/>
              <a:gd name="T44" fmla="*/ 16 w 353"/>
              <a:gd name="T45" fmla="*/ 264 h 417"/>
              <a:gd name="T46" fmla="*/ 24 w 353"/>
              <a:gd name="T47" fmla="*/ 240 h 417"/>
              <a:gd name="T48" fmla="*/ 0 w 353"/>
              <a:gd name="T49" fmla="*/ 224 h 417"/>
              <a:gd name="T50" fmla="*/ 24 w 353"/>
              <a:gd name="T51" fmla="*/ 168 h 417"/>
              <a:gd name="T52" fmla="*/ 24 w 353"/>
              <a:gd name="T53" fmla="*/ 136 h 417"/>
              <a:gd name="T54" fmla="*/ 24 w 353"/>
              <a:gd name="T55" fmla="*/ 120 h 417"/>
              <a:gd name="T56" fmla="*/ 48 w 353"/>
              <a:gd name="T57" fmla="*/ 32 h 417"/>
              <a:gd name="T58" fmla="*/ 104 w 353"/>
              <a:gd name="T59" fmla="*/ 40 h 417"/>
              <a:gd name="T60" fmla="*/ 112 w 353"/>
              <a:gd name="T61" fmla="*/ 0 h 417"/>
              <a:gd name="T62" fmla="*/ 184 w 353"/>
              <a:gd name="T63" fmla="*/ 16 h 417"/>
              <a:gd name="T64" fmla="*/ 248 w 353"/>
              <a:gd name="T65" fmla="*/ 40 h 417"/>
              <a:gd name="T66" fmla="*/ 288 w 353"/>
              <a:gd name="T67" fmla="*/ 32 h 417"/>
              <a:gd name="T68" fmla="*/ 304 w 353"/>
              <a:gd name="T69" fmla="*/ 8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53" h="417">
                <a:moveTo>
                  <a:pt x="320" y="80"/>
                </a:moveTo>
                <a:lnTo>
                  <a:pt x="336" y="104"/>
                </a:lnTo>
                <a:lnTo>
                  <a:pt x="328" y="120"/>
                </a:lnTo>
                <a:lnTo>
                  <a:pt x="344" y="128"/>
                </a:lnTo>
                <a:lnTo>
                  <a:pt x="328" y="152"/>
                </a:lnTo>
                <a:lnTo>
                  <a:pt x="312" y="176"/>
                </a:lnTo>
                <a:lnTo>
                  <a:pt x="304" y="200"/>
                </a:lnTo>
                <a:lnTo>
                  <a:pt x="320" y="216"/>
                </a:lnTo>
                <a:lnTo>
                  <a:pt x="320" y="248"/>
                </a:lnTo>
                <a:lnTo>
                  <a:pt x="320" y="264"/>
                </a:lnTo>
                <a:lnTo>
                  <a:pt x="336" y="272"/>
                </a:lnTo>
                <a:lnTo>
                  <a:pt x="328" y="288"/>
                </a:lnTo>
                <a:lnTo>
                  <a:pt x="352" y="288"/>
                </a:lnTo>
                <a:lnTo>
                  <a:pt x="352" y="312"/>
                </a:lnTo>
                <a:lnTo>
                  <a:pt x="344" y="312"/>
                </a:lnTo>
                <a:lnTo>
                  <a:pt x="328" y="320"/>
                </a:lnTo>
                <a:lnTo>
                  <a:pt x="328" y="360"/>
                </a:lnTo>
                <a:lnTo>
                  <a:pt x="320" y="368"/>
                </a:lnTo>
                <a:lnTo>
                  <a:pt x="264" y="368"/>
                </a:lnTo>
                <a:lnTo>
                  <a:pt x="272" y="400"/>
                </a:lnTo>
                <a:lnTo>
                  <a:pt x="248" y="400"/>
                </a:lnTo>
                <a:lnTo>
                  <a:pt x="224" y="376"/>
                </a:lnTo>
                <a:lnTo>
                  <a:pt x="216" y="384"/>
                </a:lnTo>
                <a:lnTo>
                  <a:pt x="216" y="408"/>
                </a:lnTo>
                <a:lnTo>
                  <a:pt x="200" y="408"/>
                </a:lnTo>
                <a:lnTo>
                  <a:pt x="192" y="416"/>
                </a:lnTo>
                <a:lnTo>
                  <a:pt x="168" y="416"/>
                </a:lnTo>
                <a:lnTo>
                  <a:pt x="168" y="384"/>
                </a:lnTo>
                <a:lnTo>
                  <a:pt x="152" y="384"/>
                </a:lnTo>
                <a:lnTo>
                  <a:pt x="152" y="400"/>
                </a:lnTo>
                <a:lnTo>
                  <a:pt x="136" y="400"/>
                </a:lnTo>
                <a:lnTo>
                  <a:pt x="144" y="352"/>
                </a:lnTo>
                <a:lnTo>
                  <a:pt x="152" y="336"/>
                </a:lnTo>
                <a:lnTo>
                  <a:pt x="152" y="312"/>
                </a:lnTo>
                <a:lnTo>
                  <a:pt x="152" y="296"/>
                </a:lnTo>
                <a:lnTo>
                  <a:pt x="144" y="288"/>
                </a:lnTo>
                <a:lnTo>
                  <a:pt x="96" y="296"/>
                </a:lnTo>
                <a:lnTo>
                  <a:pt x="96" y="312"/>
                </a:lnTo>
                <a:lnTo>
                  <a:pt x="72" y="320"/>
                </a:lnTo>
                <a:lnTo>
                  <a:pt x="64" y="304"/>
                </a:lnTo>
                <a:lnTo>
                  <a:pt x="56" y="320"/>
                </a:lnTo>
                <a:lnTo>
                  <a:pt x="32" y="312"/>
                </a:lnTo>
                <a:lnTo>
                  <a:pt x="32" y="304"/>
                </a:lnTo>
                <a:lnTo>
                  <a:pt x="24" y="304"/>
                </a:lnTo>
                <a:lnTo>
                  <a:pt x="24" y="288"/>
                </a:lnTo>
                <a:lnTo>
                  <a:pt x="16" y="264"/>
                </a:lnTo>
                <a:lnTo>
                  <a:pt x="32" y="256"/>
                </a:lnTo>
                <a:lnTo>
                  <a:pt x="24" y="240"/>
                </a:lnTo>
                <a:lnTo>
                  <a:pt x="0" y="240"/>
                </a:lnTo>
                <a:lnTo>
                  <a:pt x="0" y="224"/>
                </a:lnTo>
                <a:lnTo>
                  <a:pt x="24" y="192"/>
                </a:lnTo>
                <a:lnTo>
                  <a:pt x="24" y="168"/>
                </a:lnTo>
                <a:lnTo>
                  <a:pt x="32" y="160"/>
                </a:lnTo>
                <a:lnTo>
                  <a:pt x="24" y="136"/>
                </a:lnTo>
                <a:lnTo>
                  <a:pt x="16" y="136"/>
                </a:lnTo>
                <a:lnTo>
                  <a:pt x="24" y="120"/>
                </a:lnTo>
                <a:lnTo>
                  <a:pt x="16" y="80"/>
                </a:lnTo>
                <a:lnTo>
                  <a:pt x="48" y="32"/>
                </a:lnTo>
                <a:lnTo>
                  <a:pt x="80" y="32"/>
                </a:lnTo>
                <a:lnTo>
                  <a:pt x="104" y="40"/>
                </a:lnTo>
                <a:lnTo>
                  <a:pt x="96" y="8"/>
                </a:lnTo>
                <a:lnTo>
                  <a:pt x="112" y="0"/>
                </a:lnTo>
                <a:lnTo>
                  <a:pt x="152" y="16"/>
                </a:lnTo>
                <a:lnTo>
                  <a:pt x="184" y="16"/>
                </a:lnTo>
                <a:lnTo>
                  <a:pt x="208" y="40"/>
                </a:lnTo>
                <a:lnTo>
                  <a:pt x="248" y="40"/>
                </a:lnTo>
                <a:lnTo>
                  <a:pt x="256" y="48"/>
                </a:lnTo>
                <a:lnTo>
                  <a:pt x="288" y="32"/>
                </a:lnTo>
                <a:lnTo>
                  <a:pt x="304" y="32"/>
                </a:lnTo>
                <a:lnTo>
                  <a:pt x="304" y="80"/>
                </a:lnTo>
                <a:lnTo>
                  <a:pt x="320" y="80"/>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52" name="Freeform 28"/>
          <p:cNvSpPr/>
          <p:nvPr/>
        </p:nvSpPr>
        <p:spPr bwMode="gray">
          <a:xfrm>
            <a:off x="4979076" y="4359141"/>
            <a:ext cx="970752" cy="645023"/>
          </a:xfrm>
          <a:custGeom>
            <a:avLst/>
            <a:gdLst>
              <a:gd name="T0" fmla="*/ 488 w 489"/>
              <a:gd name="T1" fmla="*/ 248 h 321"/>
              <a:gd name="T2" fmla="*/ 448 w 489"/>
              <a:gd name="T3" fmla="*/ 264 h 321"/>
              <a:gd name="T4" fmla="*/ 392 w 489"/>
              <a:gd name="T5" fmla="*/ 296 h 321"/>
              <a:gd name="T6" fmla="*/ 368 w 489"/>
              <a:gd name="T7" fmla="*/ 304 h 321"/>
              <a:gd name="T8" fmla="*/ 352 w 489"/>
              <a:gd name="T9" fmla="*/ 320 h 321"/>
              <a:gd name="T10" fmla="*/ 328 w 489"/>
              <a:gd name="T11" fmla="*/ 320 h 321"/>
              <a:gd name="T12" fmla="*/ 336 w 489"/>
              <a:gd name="T13" fmla="*/ 272 h 321"/>
              <a:gd name="T14" fmla="*/ 320 w 489"/>
              <a:gd name="T15" fmla="*/ 272 h 321"/>
              <a:gd name="T16" fmla="*/ 288 w 489"/>
              <a:gd name="T17" fmla="*/ 288 h 321"/>
              <a:gd name="T18" fmla="*/ 280 w 489"/>
              <a:gd name="T19" fmla="*/ 280 h 321"/>
              <a:gd name="T20" fmla="*/ 240 w 489"/>
              <a:gd name="T21" fmla="*/ 280 h 321"/>
              <a:gd name="T22" fmla="*/ 224 w 489"/>
              <a:gd name="T23" fmla="*/ 256 h 321"/>
              <a:gd name="T24" fmla="*/ 184 w 489"/>
              <a:gd name="T25" fmla="*/ 256 h 321"/>
              <a:gd name="T26" fmla="*/ 144 w 489"/>
              <a:gd name="T27" fmla="*/ 240 h 321"/>
              <a:gd name="T28" fmla="*/ 128 w 489"/>
              <a:gd name="T29" fmla="*/ 248 h 321"/>
              <a:gd name="T30" fmla="*/ 136 w 489"/>
              <a:gd name="T31" fmla="*/ 280 h 321"/>
              <a:gd name="T32" fmla="*/ 112 w 489"/>
              <a:gd name="T33" fmla="*/ 272 h 321"/>
              <a:gd name="T34" fmla="*/ 80 w 489"/>
              <a:gd name="T35" fmla="*/ 272 h 321"/>
              <a:gd name="T36" fmla="*/ 48 w 489"/>
              <a:gd name="T37" fmla="*/ 320 h 321"/>
              <a:gd name="T38" fmla="*/ 8 w 489"/>
              <a:gd name="T39" fmla="*/ 272 h 321"/>
              <a:gd name="T40" fmla="*/ 0 w 489"/>
              <a:gd name="T41" fmla="*/ 272 h 321"/>
              <a:gd name="T42" fmla="*/ 8 w 489"/>
              <a:gd name="T43" fmla="*/ 256 h 321"/>
              <a:gd name="T44" fmla="*/ 16 w 489"/>
              <a:gd name="T45" fmla="*/ 248 h 321"/>
              <a:gd name="T46" fmla="*/ 0 w 489"/>
              <a:gd name="T47" fmla="*/ 232 h 321"/>
              <a:gd name="T48" fmla="*/ 0 w 489"/>
              <a:gd name="T49" fmla="*/ 224 h 321"/>
              <a:gd name="T50" fmla="*/ 16 w 489"/>
              <a:gd name="T51" fmla="*/ 208 h 321"/>
              <a:gd name="T52" fmla="*/ 72 w 489"/>
              <a:gd name="T53" fmla="*/ 208 h 321"/>
              <a:gd name="T54" fmla="*/ 96 w 489"/>
              <a:gd name="T55" fmla="*/ 192 h 321"/>
              <a:gd name="T56" fmla="*/ 112 w 489"/>
              <a:gd name="T57" fmla="*/ 184 h 321"/>
              <a:gd name="T58" fmla="*/ 112 w 489"/>
              <a:gd name="T59" fmla="*/ 160 h 321"/>
              <a:gd name="T60" fmla="*/ 80 w 489"/>
              <a:gd name="T61" fmla="*/ 120 h 321"/>
              <a:gd name="T62" fmla="*/ 72 w 489"/>
              <a:gd name="T63" fmla="*/ 80 h 321"/>
              <a:gd name="T64" fmla="*/ 88 w 489"/>
              <a:gd name="T65" fmla="*/ 56 h 321"/>
              <a:gd name="T66" fmla="*/ 88 w 489"/>
              <a:gd name="T67" fmla="*/ 40 h 321"/>
              <a:gd name="T68" fmla="*/ 72 w 489"/>
              <a:gd name="T69" fmla="*/ 8 h 321"/>
              <a:gd name="T70" fmla="*/ 128 w 489"/>
              <a:gd name="T71" fmla="*/ 8 h 321"/>
              <a:gd name="T72" fmla="*/ 144 w 489"/>
              <a:gd name="T73" fmla="*/ 16 h 321"/>
              <a:gd name="T74" fmla="*/ 168 w 489"/>
              <a:gd name="T75" fmla="*/ 0 h 321"/>
              <a:gd name="T76" fmla="*/ 208 w 489"/>
              <a:gd name="T77" fmla="*/ 72 h 321"/>
              <a:gd name="T78" fmla="*/ 280 w 489"/>
              <a:gd name="T79" fmla="*/ 72 h 321"/>
              <a:gd name="T80" fmla="*/ 296 w 489"/>
              <a:gd name="T81" fmla="*/ 80 h 321"/>
              <a:gd name="T82" fmla="*/ 312 w 489"/>
              <a:gd name="T83" fmla="*/ 72 h 321"/>
              <a:gd name="T84" fmla="*/ 336 w 489"/>
              <a:gd name="T85" fmla="*/ 88 h 321"/>
              <a:gd name="T86" fmla="*/ 336 w 489"/>
              <a:gd name="T87" fmla="*/ 112 h 321"/>
              <a:gd name="T88" fmla="*/ 352 w 489"/>
              <a:gd name="T89" fmla="*/ 128 h 321"/>
              <a:gd name="T90" fmla="*/ 360 w 489"/>
              <a:gd name="T91" fmla="*/ 112 h 321"/>
              <a:gd name="T92" fmla="*/ 376 w 489"/>
              <a:gd name="T93" fmla="*/ 128 h 321"/>
              <a:gd name="T94" fmla="*/ 408 w 489"/>
              <a:gd name="T95" fmla="*/ 128 h 321"/>
              <a:gd name="T96" fmla="*/ 416 w 489"/>
              <a:gd name="T97" fmla="*/ 120 h 321"/>
              <a:gd name="T98" fmla="*/ 464 w 489"/>
              <a:gd name="T99" fmla="*/ 152 h 321"/>
              <a:gd name="T100" fmla="*/ 472 w 489"/>
              <a:gd name="T101" fmla="*/ 192 h 321"/>
              <a:gd name="T102" fmla="*/ 472 w 489"/>
              <a:gd name="T103" fmla="*/ 216 h 321"/>
              <a:gd name="T104" fmla="*/ 488 w 489"/>
              <a:gd name="T105" fmla="*/ 248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89" h="321">
                <a:moveTo>
                  <a:pt x="488" y="248"/>
                </a:moveTo>
                <a:lnTo>
                  <a:pt x="448" y="264"/>
                </a:lnTo>
                <a:lnTo>
                  <a:pt x="392" y="296"/>
                </a:lnTo>
                <a:lnTo>
                  <a:pt x="368" y="304"/>
                </a:lnTo>
                <a:lnTo>
                  <a:pt x="352" y="320"/>
                </a:lnTo>
                <a:lnTo>
                  <a:pt x="328" y="320"/>
                </a:lnTo>
                <a:lnTo>
                  <a:pt x="336" y="272"/>
                </a:lnTo>
                <a:lnTo>
                  <a:pt x="320" y="272"/>
                </a:lnTo>
                <a:lnTo>
                  <a:pt x="288" y="288"/>
                </a:lnTo>
                <a:lnTo>
                  <a:pt x="280" y="280"/>
                </a:lnTo>
                <a:lnTo>
                  <a:pt x="240" y="280"/>
                </a:lnTo>
                <a:lnTo>
                  <a:pt x="224" y="256"/>
                </a:lnTo>
                <a:lnTo>
                  <a:pt x="184" y="256"/>
                </a:lnTo>
                <a:lnTo>
                  <a:pt x="144" y="240"/>
                </a:lnTo>
                <a:lnTo>
                  <a:pt x="128" y="248"/>
                </a:lnTo>
                <a:lnTo>
                  <a:pt x="136" y="280"/>
                </a:lnTo>
                <a:lnTo>
                  <a:pt x="112" y="272"/>
                </a:lnTo>
                <a:lnTo>
                  <a:pt x="80" y="272"/>
                </a:lnTo>
                <a:lnTo>
                  <a:pt x="48" y="320"/>
                </a:lnTo>
                <a:lnTo>
                  <a:pt x="8" y="272"/>
                </a:lnTo>
                <a:lnTo>
                  <a:pt x="0" y="272"/>
                </a:lnTo>
                <a:lnTo>
                  <a:pt x="8" y="256"/>
                </a:lnTo>
                <a:lnTo>
                  <a:pt x="16" y="248"/>
                </a:lnTo>
                <a:lnTo>
                  <a:pt x="0" y="232"/>
                </a:lnTo>
                <a:lnTo>
                  <a:pt x="0" y="224"/>
                </a:lnTo>
                <a:lnTo>
                  <a:pt x="16" y="208"/>
                </a:lnTo>
                <a:lnTo>
                  <a:pt x="72" y="208"/>
                </a:lnTo>
                <a:lnTo>
                  <a:pt x="96" y="192"/>
                </a:lnTo>
                <a:lnTo>
                  <a:pt x="112" y="184"/>
                </a:lnTo>
                <a:lnTo>
                  <a:pt x="112" y="160"/>
                </a:lnTo>
                <a:lnTo>
                  <a:pt x="80" y="120"/>
                </a:lnTo>
                <a:lnTo>
                  <a:pt x="72" y="80"/>
                </a:lnTo>
                <a:lnTo>
                  <a:pt x="88" y="56"/>
                </a:lnTo>
                <a:lnTo>
                  <a:pt x="88" y="40"/>
                </a:lnTo>
                <a:lnTo>
                  <a:pt x="72" y="8"/>
                </a:lnTo>
                <a:lnTo>
                  <a:pt x="128" y="8"/>
                </a:lnTo>
                <a:lnTo>
                  <a:pt x="144" y="16"/>
                </a:lnTo>
                <a:lnTo>
                  <a:pt x="168" y="0"/>
                </a:lnTo>
                <a:lnTo>
                  <a:pt x="208" y="72"/>
                </a:lnTo>
                <a:lnTo>
                  <a:pt x="280" y="72"/>
                </a:lnTo>
                <a:lnTo>
                  <a:pt x="296" y="80"/>
                </a:lnTo>
                <a:lnTo>
                  <a:pt x="312" y="72"/>
                </a:lnTo>
                <a:lnTo>
                  <a:pt x="336" y="88"/>
                </a:lnTo>
                <a:lnTo>
                  <a:pt x="336" y="112"/>
                </a:lnTo>
                <a:lnTo>
                  <a:pt x="352" y="128"/>
                </a:lnTo>
                <a:lnTo>
                  <a:pt x="360" y="112"/>
                </a:lnTo>
                <a:lnTo>
                  <a:pt x="376" y="128"/>
                </a:lnTo>
                <a:lnTo>
                  <a:pt x="408" y="128"/>
                </a:lnTo>
                <a:lnTo>
                  <a:pt x="416" y="120"/>
                </a:lnTo>
                <a:lnTo>
                  <a:pt x="464" y="152"/>
                </a:lnTo>
                <a:lnTo>
                  <a:pt x="472" y="192"/>
                </a:lnTo>
                <a:lnTo>
                  <a:pt x="472" y="216"/>
                </a:lnTo>
                <a:lnTo>
                  <a:pt x="488" y="248"/>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53" name="Freeform 29"/>
          <p:cNvSpPr/>
          <p:nvPr/>
        </p:nvSpPr>
        <p:spPr bwMode="gray">
          <a:xfrm>
            <a:off x="5756750" y="4131023"/>
            <a:ext cx="606049" cy="778747"/>
          </a:xfrm>
          <a:custGeom>
            <a:avLst/>
            <a:gdLst>
              <a:gd name="T0" fmla="*/ 88 w 305"/>
              <a:gd name="T1" fmla="*/ 0 h 385"/>
              <a:gd name="T2" fmla="*/ 128 w 305"/>
              <a:gd name="T3" fmla="*/ 32 h 385"/>
              <a:gd name="T4" fmla="*/ 176 w 305"/>
              <a:gd name="T5" fmla="*/ 64 h 385"/>
              <a:gd name="T6" fmla="*/ 200 w 305"/>
              <a:gd name="T7" fmla="*/ 96 h 385"/>
              <a:gd name="T8" fmla="*/ 240 w 305"/>
              <a:gd name="T9" fmla="*/ 136 h 385"/>
              <a:gd name="T10" fmla="*/ 272 w 305"/>
              <a:gd name="T11" fmla="*/ 144 h 385"/>
              <a:gd name="T12" fmla="*/ 248 w 305"/>
              <a:gd name="T13" fmla="*/ 144 h 385"/>
              <a:gd name="T14" fmla="*/ 232 w 305"/>
              <a:gd name="T15" fmla="*/ 176 h 385"/>
              <a:gd name="T16" fmla="*/ 248 w 305"/>
              <a:gd name="T17" fmla="*/ 224 h 385"/>
              <a:gd name="T18" fmla="*/ 288 w 305"/>
              <a:gd name="T19" fmla="*/ 248 h 385"/>
              <a:gd name="T20" fmla="*/ 288 w 305"/>
              <a:gd name="T21" fmla="*/ 296 h 385"/>
              <a:gd name="T22" fmla="*/ 280 w 305"/>
              <a:gd name="T23" fmla="*/ 320 h 385"/>
              <a:gd name="T24" fmla="*/ 264 w 305"/>
              <a:gd name="T25" fmla="*/ 312 h 385"/>
              <a:gd name="T26" fmla="*/ 272 w 305"/>
              <a:gd name="T27" fmla="*/ 344 h 385"/>
              <a:gd name="T28" fmla="*/ 264 w 305"/>
              <a:gd name="T29" fmla="*/ 360 h 385"/>
              <a:gd name="T30" fmla="*/ 224 w 305"/>
              <a:gd name="T31" fmla="*/ 384 h 385"/>
              <a:gd name="T32" fmla="*/ 184 w 305"/>
              <a:gd name="T33" fmla="*/ 384 h 385"/>
              <a:gd name="T34" fmla="*/ 152 w 305"/>
              <a:gd name="T35" fmla="*/ 368 h 385"/>
              <a:gd name="T36" fmla="*/ 128 w 305"/>
              <a:gd name="T37" fmla="*/ 384 h 385"/>
              <a:gd name="T38" fmla="*/ 136 w 305"/>
              <a:gd name="T39" fmla="*/ 360 h 385"/>
              <a:gd name="T40" fmla="*/ 120 w 305"/>
              <a:gd name="T41" fmla="*/ 368 h 385"/>
              <a:gd name="T42" fmla="*/ 80 w 305"/>
              <a:gd name="T43" fmla="*/ 312 h 385"/>
              <a:gd name="T44" fmla="*/ 72 w 305"/>
              <a:gd name="T45" fmla="*/ 264 h 385"/>
              <a:gd name="T46" fmla="*/ 72 w 305"/>
              <a:gd name="T47" fmla="*/ 216 h 385"/>
              <a:gd name="T48" fmla="*/ 72 w 305"/>
              <a:gd name="T49" fmla="*/ 160 h 385"/>
              <a:gd name="T50" fmla="*/ 24 w 305"/>
              <a:gd name="T51" fmla="*/ 152 h 385"/>
              <a:gd name="T52" fmla="*/ 0 w 305"/>
              <a:gd name="T53" fmla="*/ 136 h 385"/>
              <a:gd name="T54" fmla="*/ 32 w 305"/>
              <a:gd name="T55" fmla="*/ 120 h 385"/>
              <a:gd name="T56" fmla="*/ 40 w 305"/>
              <a:gd name="T57" fmla="*/ 40 h 385"/>
              <a:gd name="T58" fmla="*/ 72 w 305"/>
              <a:gd name="T59" fmla="*/ 56 h 385"/>
              <a:gd name="T60" fmla="*/ 104 w 305"/>
              <a:gd name="T61" fmla="*/ 48 h 385"/>
              <a:gd name="T62" fmla="*/ 80 w 305"/>
              <a:gd name="T63" fmla="*/ 16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05" h="385">
                <a:moveTo>
                  <a:pt x="80" y="8"/>
                </a:moveTo>
                <a:lnTo>
                  <a:pt x="88" y="0"/>
                </a:lnTo>
                <a:lnTo>
                  <a:pt x="120" y="8"/>
                </a:lnTo>
                <a:lnTo>
                  <a:pt x="128" y="32"/>
                </a:lnTo>
                <a:lnTo>
                  <a:pt x="152" y="32"/>
                </a:lnTo>
                <a:lnTo>
                  <a:pt x="176" y="64"/>
                </a:lnTo>
                <a:lnTo>
                  <a:pt x="184" y="56"/>
                </a:lnTo>
                <a:lnTo>
                  <a:pt x="200" y="96"/>
                </a:lnTo>
                <a:lnTo>
                  <a:pt x="224" y="136"/>
                </a:lnTo>
                <a:lnTo>
                  <a:pt x="240" y="136"/>
                </a:lnTo>
                <a:lnTo>
                  <a:pt x="256" y="120"/>
                </a:lnTo>
                <a:lnTo>
                  <a:pt x="272" y="144"/>
                </a:lnTo>
                <a:lnTo>
                  <a:pt x="256" y="160"/>
                </a:lnTo>
                <a:lnTo>
                  <a:pt x="248" y="144"/>
                </a:lnTo>
                <a:lnTo>
                  <a:pt x="232" y="144"/>
                </a:lnTo>
                <a:lnTo>
                  <a:pt x="232" y="176"/>
                </a:lnTo>
                <a:lnTo>
                  <a:pt x="224" y="192"/>
                </a:lnTo>
                <a:lnTo>
                  <a:pt x="248" y="224"/>
                </a:lnTo>
                <a:lnTo>
                  <a:pt x="248" y="248"/>
                </a:lnTo>
                <a:lnTo>
                  <a:pt x="288" y="248"/>
                </a:lnTo>
                <a:lnTo>
                  <a:pt x="304" y="264"/>
                </a:lnTo>
                <a:lnTo>
                  <a:pt x="288" y="296"/>
                </a:lnTo>
                <a:lnTo>
                  <a:pt x="296" y="320"/>
                </a:lnTo>
                <a:lnTo>
                  <a:pt x="280" y="320"/>
                </a:lnTo>
                <a:lnTo>
                  <a:pt x="280" y="312"/>
                </a:lnTo>
                <a:lnTo>
                  <a:pt x="264" y="312"/>
                </a:lnTo>
                <a:lnTo>
                  <a:pt x="264" y="328"/>
                </a:lnTo>
                <a:lnTo>
                  <a:pt x="272" y="344"/>
                </a:lnTo>
                <a:lnTo>
                  <a:pt x="264" y="344"/>
                </a:lnTo>
                <a:lnTo>
                  <a:pt x="264" y="360"/>
                </a:lnTo>
                <a:lnTo>
                  <a:pt x="232" y="384"/>
                </a:lnTo>
                <a:lnTo>
                  <a:pt x="224" y="384"/>
                </a:lnTo>
                <a:lnTo>
                  <a:pt x="216" y="376"/>
                </a:lnTo>
                <a:lnTo>
                  <a:pt x="184" y="384"/>
                </a:lnTo>
                <a:lnTo>
                  <a:pt x="168" y="352"/>
                </a:lnTo>
                <a:lnTo>
                  <a:pt x="152" y="368"/>
                </a:lnTo>
                <a:lnTo>
                  <a:pt x="152" y="384"/>
                </a:lnTo>
                <a:lnTo>
                  <a:pt x="128" y="384"/>
                </a:lnTo>
                <a:lnTo>
                  <a:pt x="128" y="368"/>
                </a:lnTo>
                <a:lnTo>
                  <a:pt x="136" y="360"/>
                </a:lnTo>
                <a:lnTo>
                  <a:pt x="128" y="352"/>
                </a:lnTo>
                <a:lnTo>
                  <a:pt x="120" y="368"/>
                </a:lnTo>
                <a:lnTo>
                  <a:pt x="88" y="360"/>
                </a:lnTo>
                <a:lnTo>
                  <a:pt x="80" y="312"/>
                </a:lnTo>
                <a:lnTo>
                  <a:pt x="80" y="296"/>
                </a:lnTo>
                <a:lnTo>
                  <a:pt x="72" y="264"/>
                </a:lnTo>
                <a:lnTo>
                  <a:pt x="32" y="240"/>
                </a:lnTo>
                <a:lnTo>
                  <a:pt x="72" y="216"/>
                </a:lnTo>
                <a:lnTo>
                  <a:pt x="80" y="216"/>
                </a:lnTo>
                <a:lnTo>
                  <a:pt x="72" y="160"/>
                </a:lnTo>
                <a:lnTo>
                  <a:pt x="48" y="168"/>
                </a:lnTo>
                <a:lnTo>
                  <a:pt x="24" y="152"/>
                </a:lnTo>
                <a:lnTo>
                  <a:pt x="16" y="136"/>
                </a:lnTo>
                <a:lnTo>
                  <a:pt x="0" y="136"/>
                </a:lnTo>
                <a:lnTo>
                  <a:pt x="8" y="120"/>
                </a:lnTo>
                <a:lnTo>
                  <a:pt x="32" y="120"/>
                </a:lnTo>
                <a:lnTo>
                  <a:pt x="40" y="88"/>
                </a:lnTo>
                <a:lnTo>
                  <a:pt x="40" y="40"/>
                </a:lnTo>
                <a:lnTo>
                  <a:pt x="48" y="40"/>
                </a:lnTo>
                <a:lnTo>
                  <a:pt x="72" y="56"/>
                </a:lnTo>
                <a:lnTo>
                  <a:pt x="80" y="72"/>
                </a:lnTo>
                <a:lnTo>
                  <a:pt x="104" y="48"/>
                </a:lnTo>
                <a:lnTo>
                  <a:pt x="104" y="32"/>
                </a:lnTo>
                <a:lnTo>
                  <a:pt x="80" y="16"/>
                </a:lnTo>
                <a:lnTo>
                  <a:pt x="80" y="8"/>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54" name="Freeform 30"/>
          <p:cNvSpPr/>
          <p:nvPr/>
        </p:nvSpPr>
        <p:spPr bwMode="gray">
          <a:xfrm>
            <a:off x="5216846" y="3889140"/>
            <a:ext cx="749071" cy="725649"/>
          </a:xfrm>
          <a:custGeom>
            <a:avLst/>
            <a:gdLst>
              <a:gd name="T0" fmla="*/ 200 w 377"/>
              <a:gd name="T1" fmla="*/ 8 h 361"/>
              <a:gd name="T2" fmla="*/ 248 w 377"/>
              <a:gd name="T3" fmla="*/ 0 h 361"/>
              <a:gd name="T4" fmla="*/ 264 w 377"/>
              <a:gd name="T5" fmla="*/ 16 h 361"/>
              <a:gd name="T6" fmla="*/ 304 w 377"/>
              <a:gd name="T7" fmla="*/ 24 h 361"/>
              <a:gd name="T8" fmla="*/ 320 w 377"/>
              <a:gd name="T9" fmla="*/ 16 h 361"/>
              <a:gd name="T10" fmla="*/ 336 w 377"/>
              <a:gd name="T11" fmla="*/ 16 h 361"/>
              <a:gd name="T12" fmla="*/ 280 w 377"/>
              <a:gd name="T13" fmla="*/ 64 h 361"/>
              <a:gd name="T14" fmla="*/ 272 w 377"/>
              <a:gd name="T15" fmla="*/ 88 h 361"/>
              <a:gd name="T16" fmla="*/ 280 w 377"/>
              <a:gd name="T17" fmla="*/ 96 h 361"/>
              <a:gd name="T18" fmla="*/ 288 w 377"/>
              <a:gd name="T19" fmla="*/ 96 h 361"/>
              <a:gd name="T20" fmla="*/ 320 w 377"/>
              <a:gd name="T21" fmla="*/ 128 h 361"/>
              <a:gd name="T22" fmla="*/ 352 w 377"/>
              <a:gd name="T23" fmla="*/ 128 h 361"/>
              <a:gd name="T24" fmla="*/ 352 w 377"/>
              <a:gd name="T25" fmla="*/ 144 h 361"/>
              <a:gd name="T26" fmla="*/ 376 w 377"/>
              <a:gd name="T27" fmla="*/ 152 h 361"/>
              <a:gd name="T28" fmla="*/ 376 w 377"/>
              <a:gd name="T29" fmla="*/ 168 h 361"/>
              <a:gd name="T30" fmla="*/ 352 w 377"/>
              <a:gd name="T31" fmla="*/ 192 h 361"/>
              <a:gd name="T32" fmla="*/ 352 w 377"/>
              <a:gd name="T33" fmla="*/ 176 h 361"/>
              <a:gd name="T34" fmla="*/ 328 w 377"/>
              <a:gd name="T35" fmla="*/ 160 h 361"/>
              <a:gd name="T36" fmla="*/ 312 w 377"/>
              <a:gd name="T37" fmla="*/ 160 h 361"/>
              <a:gd name="T38" fmla="*/ 312 w 377"/>
              <a:gd name="T39" fmla="*/ 208 h 361"/>
              <a:gd name="T40" fmla="*/ 304 w 377"/>
              <a:gd name="T41" fmla="*/ 240 h 361"/>
              <a:gd name="T42" fmla="*/ 280 w 377"/>
              <a:gd name="T43" fmla="*/ 240 h 361"/>
              <a:gd name="T44" fmla="*/ 272 w 377"/>
              <a:gd name="T45" fmla="*/ 248 h 361"/>
              <a:gd name="T46" fmla="*/ 288 w 377"/>
              <a:gd name="T47" fmla="*/ 256 h 361"/>
              <a:gd name="T48" fmla="*/ 296 w 377"/>
              <a:gd name="T49" fmla="*/ 272 h 361"/>
              <a:gd name="T50" fmla="*/ 320 w 377"/>
              <a:gd name="T51" fmla="*/ 288 h 361"/>
              <a:gd name="T52" fmla="*/ 344 w 377"/>
              <a:gd name="T53" fmla="*/ 280 h 361"/>
              <a:gd name="T54" fmla="*/ 352 w 377"/>
              <a:gd name="T55" fmla="*/ 336 h 361"/>
              <a:gd name="T56" fmla="*/ 304 w 377"/>
              <a:gd name="T57" fmla="*/ 360 h 361"/>
              <a:gd name="T58" fmla="*/ 296 w 377"/>
              <a:gd name="T59" fmla="*/ 352 h 361"/>
              <a:gd name="T60" fmla="*/ 288 w 377"/>
              <a:gd name="T61" fmla="*/ 360 h 361"/>
              <a:gd name="T62" fmla="*/ 256 w 377"/>
              <a:gd name="T63" fmla="*/ 360 h 361"/>
              <a:gd name="T64" fmla="*/ 240 w 377"/>
              <a:gd name="T65" fmla="*/ 344 h 361"/>
              <a:gd name="T66" fmla="*/ 232 w 377"/>
              <a:gd name="T67" fmla="*/ 360 h 361"/>
              <a:gd name="T68" fmla="*/ 216 w 377"/>
              <a:gd name="T69" fmla="*/ 344 h 361"/>
              <a:gd name="T70" fmla="*/ 216 w 377"/>
              <a:gd name="T71" fmla="*/ 320 h 361"/>
              <a:gd name="T72" fmla="*/ 192 w 377"/>
              <a:gd name="T73" fmla="*/ 304 h 361"/>
              <a:gd name="T74" fmla="*/ 176 w 377"/>
              <a:gd name="T75" fmla="*/ 312 h 361"/>
              <a:gd name="T76" fmla="*/ 160 w 377"/>
              <a:gd name="T77" fmla="*/ 304 h 361"/>
              <a:gd name="T78" fmla="*/ 88 w 377"/>
              <a:gd name="T79" fmla="*/ 296 h 361"/>
              <a:gd name="T80" fmla="*/ 48 w 377"/>
              <a:gd name="T81" fmla="*/ 232 h 361"/>
              <a:gd name="T82" fmla="*/ 16 w 377"/>
              <a:gd name="T83" fmla="*/ 184 h 361"/>
              <a:gd name="T84" fmla="*/ 0 w 377"/>
              <a:gd name="T85" fmla="*/ 128 h 361"/>
              <a:gd name="T86" fmla="*/ 32 w 377"/>
              <a:gd name="T87" fmla="*/ 128 h 361"/>
              <a:gd name="T88" fmla="*/ 112 w 377"/>
              <a:gd name="T89" fmla="*/ 80 h 361"/>
              <a:gd name="T90" fmla="*/ 136 w 377"/>
              <a:gd name="T91" fmla="*/ 80 h 361"/>
              <a:gd name="T92" fmla="*/ 168 w 377"/>
              <a:gd name="T93" fmla="*/ 80 h 361"/>
              <a:gd name="T94" fmla="*/ 192 w 377"/>
              <a:gd name="T95" fmla="*/ 48 h 361"/>
              <a:gd name="T96" fmla="*/ 200 w 377"/>
              <a:gd name="T97" fmla="*/ 8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77" h="361">
                <a:moveTo>
                  <a:pt x="200" y="8"/>
                </a:moveTo>
                <a:lnTo>
                  <a:pt x="248" y="0"/>
                </a:lnTo>
                <a:lnTo>
                  <a:pt x="264" y="16"/>
                </a:lnTo>
                <a:lnTo>
                  <a:pt x="304" y="24"/>
                </a:lnTo>
                <a:lnTo>
                  <a:pt x="320" y="16"/>
                </a:lnTo>
                <a:lnTo>
                  <a:pt x="336" y="16"/>
                </a:lnTo>
                <a:lnTo>
                  <a:pt x="280" y="64"/>
                </a:lnTo>
                <a:lnTo>
                  <a:pt x="272" y="88"/>
                </a:lnTo>
                <a:lnTo>
                  <a:pt x="280" y="96"/>
                </a:lnTo>
                <a:lnTo>
                  <a:pt x="288" y="96"/>
                </a:lnTo>
                <a:lnTo>
                  <a:pt x="320" y="128"/>
                </a:lnTo>
                <a:lnTo>
                  <a:pt x="352" y="128"/>
                </a:lnTo>
                <a:lnTo>
                  <a:pt x="352" y="144"/>
                </a:lnTo>
                <a:lnTo>
                  <a:pt x="376" y="152"/>
                </a:lnTo>
                <a:lnTo>
                  <a:pt x="376" y="168"/>
                </a:lnTo>
                <a:lnTo>
                  <a:pt x="352" y="192"/>
                </a:lnTo>
                <a:lnTo>
                  <a:pt x="352" y="176"/>
                </a:lnTo>
                <a:lnTo>
                  <a:pt x="328" y="160"/>
                </a:lnTo>
                <a:lnTo>
                  <a:pt x="312" y="160"/>
                </a:lnTo>
                <a:lnTo>
                  <a:pt x="312" y="208"/>
                </a:lnTo>
                <a:lnTo>
                  <a:pt x="304" y="240"/>
                </a:lnTo>
                <a:lnTo>
                  <a:pt x="280" y="240"/>
                </a:lnTo>
                <a:lnTo>
                  <a:pt x="272" y="248"/>
                </a:lnTo>
                <a:lnTo>
                  <a:pt x="288" y="256"/>
                </a:lnTo>
                <a:lnTo>
                  <a:pt x="296" y="272"/>
                </a:lnTo>
                <a:lnTo>
                  <a:pt x="320" y="288"/>
                </a:lnTo>
                <a:lnTo>
                  <a:pt x="344" y="280"/>
                </a:lnTo>
                <a:lnTo>
                  <a:pt x="352" y="336"/>
                </a:lnTo>
                <a:lnTo>
                  <a:pt x="304" y="360"/>
                </a:lnTo>
                <a:lnTo>
                  <a:pt x="296" y="352"/>
                </a:lnTo>
                <a:lnTo>
                  <a:pt x="288" y="360"/>
                </a:lnTo>
                <a:lnTo>
                  <a:pt x="256" y="360"/>
                </a:lnTo>
                <a:lnTo>
                  <a:pt x="240" y="344"/>
                </a:lnTo>
                <a:lnTo>
                  <a:pt x="232" y="360"/>
                </a:lnTo>
                <a:lnTo>
                  <a:pt x="216" y="344"/>
                </a:lnTo>
                <a:lnTo>
                  <a:pt x="216" y="320"/>
                </a:lnTo>
                <a:lnTo>
                  <a:pt x="192" y="304"/>
                </a:lnTo>
                <a:lnTo>
                  <a:pt x="176" y="312"/>
                </a:lnTo>
                <a:lnTo>
                  <a:pt x="160" y="304"/>
                </a:lnTo>
                <a:lnTo>
                  <a:pt x="88" y="296"/>
                </a:lnTo>
                <a:lnTo>
                  <a:pt x="48" y="232"/>
                </a:lnTo>
                <a:lnTo>
                  <a:pt x="16" y="184"/>
                </a:lnTo>
                <a:lnTo>
                  <a:pt x="0" y="128"/>
                </a:lnTo>
                <a:lnTo>
                  <a:pt x="32" y="128"/>
                </a:lnTo>
                <a:lnTo>
                  <a:pt x="112" y="80"/>
                </a:lnTo>
                <a:lnTo>
                  <a:pt x="136" y="80"/>
                </a:lnTo>
                <a:lnTo>
                  <a:pt x="168" y="80"/>
                </a:lnTo>
                <a:lnTo>
                  <a:pt x="192" y="48"/>
                </a:lnTo>
                <a:lnTo>
                  <a:pt x="200" y="8"/>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55" name="Freeform 31"/>
          <p:cNvSpPr/>
          <p:nvPr/>
        </p:nvSpPr>
        <p:spPr bwMode="invGray">
          <a:xfrm>
            <a:off x="5202546" y="3228386"/>
            <a:ext cx="495209" cy="922303"/>
          </a:xfrm>
          <a:custGeom>
            <a:avLst/>
            <a:gdLst>
              <a:gd name="T0" fmla="*/ 208 w 249"/>
              <a:gd name="T1" fmla="*/ 336 h 457"/>
              <a:gd name="T2" fmla="*/ 200 w 249"/>
              <a:gd name="T3" fmla="*/ 376 h 457"/>
              <a:gd name="T4" fmla="*/ 176 w 249"/>
              <a:gd name="T5" fmla="*/ 408 h 457"/>
              <a:gd name="T6" fmla="*/ 136 w 249"/>
              <a:gd name="T7" fmla="*/ 400 h 457"/>
              <a:gd name="T8" fmla="*/ 80 w 249"/>
              <a:gd name="T9" fmla="*/ 432 h 457"/>
              <a:gd name="T10" fmla="*/ 40 w 249"/>
              <a:gd name="T11" fmla="*/ 456 h 457"/>
              <a:gd name="T12" fmla="*/ 8 w 249"/>
              <a:gd name="T13" fmla="*/ 456 h 457"/>
              <a:gd name="T14" fmla="*/ 0 w 249"/>
              <a:gd name="T15" fmla="*/ 448 h 457"/>
              <a:gd name="T16" fmla="*/ 16 w 249"/>
              <a:gd name="T17" fmla="*/ 384 h 457"/>
              <a:gd name="T18" fmla="*/ 24 w 249"/>
              <a:gd name="T19" fmla="*/ 368 h 457"/>
              <a:gd name="T20" fmla="*/ 8 w 249"/>
              <a:gd name="T21" fmla="*/ 328 h 457"/>
              <a:gd name="T22" fmla="*/ 16 w 249"/>
              <a:gd name="T23" fmla="*/ 264 h 457"/>
              <a:gd name="T24" fmla="*/ 24 w 249"/>
              <a:gd name="T25" fmla="*/ 224 h 457"/>
              <a:gd name="T26" fmla="*/ 32 w 249"/>
              <a:gd name="T27" fmla="*/ 208 h 457"/>
              <a:gd name="T28" fmla="*/ 16 w 249"/>
              <a:gd name="T29" fmla="*/ 192 h 457"/>
              <a:gd name="T30" fmla="*/ 32 w 249"/>
              <a:gd name="T31" fmla="*/ 160 h 457"/>
              <a:gd name="T32" fmla="*/ 56 w 249"/>
              <a:gd name="T33" fmla="*/ 112 h 457"/>
              <a:gd name="T34" fmla="*/ 56 w 249"/>
              <a:gd name="T35" fmla="*/ 80 h 457"/>
              <a:gd name="T36" fmla="*/ 72 w 249"/>
              <a:gd name="T37" fmla="*/ 80 h 457"/>
              <a:gd name="T38" fmla="*/ 120 w 249"/>
              <a:gd name="T39" fmla="*/ 24 h 457"/>
              <a:gd name="T40" fmla="*/ 144 w 249"/>
              <a:gd name="T41" fmla="*/ 16 h 457"/>
              <a:gd name="T42" fmla="*/ 168 w 249"/>
              <a:gd name="T43" fmla="*/ 0 h 457"/>
              <a:gd name="T44" fmla="*/ 176 w 249"/>
              <a:gd name="T45" fmla="*/ 8 h 457"/>
              <a:gd name="T46" fmla="*/ 216 w 249"/>
              <a:gd name="T47" fmla="*/ 0 h 457"/>
              <a:gd name="T48" fmla="*/ 240 w 249"/>
              <a:gd name="T49" fmla="*/ 24 h 457"/>
              <a:gd name="T50" fmla="*/ 216 w 249"/>
              <a:gd name="T51" fmla="*/ 32 h 457"/>
              <a:gd name="T52" fmla="*/ 208 w 249"/>
              <a:gd name="T53" fmla="*/ 48 h 457"/>
              <a:gd name="T54" fmla="*/ 240 w 249"/>
              <a:gd name="T55" fmla="*/ 48 h 457"/>
              <a:gd name="T56" fmla="*/ 248 w 249"/>
              <a:gd name="T57" fmla="*/ 88 h 457"/>
              <a:gd name="T58" fmla="*/ 232 w 249"/>
              <a:gd name="T59" fmla="*/ 120 h 457"/>
              <a:gd name="T60" fmla="*/ 216 w 249"/>
              <a:gd name="T61" fmla="*/ 104 h 457"/>
              <a:gd name="T62" fmla="*/ 192 w 249"/>
              <a:gd name="T63" fmla="*/ 120 h 457"/>
              <a:gd name="T64" fmla="*/ 200 w 249"/>
              <a:gd name="T65" fmla="*/ 136 h 457"/>
              <a:gd name="T66" fmla="*/ 184 w 249"/>
              <a:gd name="T67" fmla="*/ 160 h 457"/>
              <a:gd name="T68" fmla="*/ 224 w 249"/>
              <a:gd name="T69" fmla="*/ 216 h 457"/>
              <a:gd name="T70" fmla="*/ 192 w 249"/>
              <a:gd name="T71" fmla="*/ 304 h 457"/>
              <a:gd name="T72" fmla="*/ 208 w 249"/>
              <a:gd name="T73" fmla="*/ 336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49" h="457">
                <a:moveTo>
                  <a:pt x="208" y="336"/>
                </a:moveTo>
                <a:lnTo>
                  <a:pt x="200" y="376"/>
                </a:lnTo>
                <a:lnTo>
                  <a:pt x="176" y="408"/>
                </a:lnTo>
                <a:lnTo>
                  <a:pt x="136" y="400"/>
                </a:lnTo>
                <a:lnTo>
                  <a:pt x="80" y="432"/>
                </a:lnTo>
                <a:lnTo>
                  <a:pt x="40" y="456"/>
                </a:lnTo>
                <a:lnTo>
                  <a:pt x="8" y="456"/>
                </a:lnTo>
                <a:lnTo>
                  <a:pt x="0" y="448"/>
                </a:lnTo>
                <a:lnTo>
                  <a:pt x="16" y="384"/>
                </a:lnTo>
                <a:lnTo>
                  <a:pt x="24" y="368"/>
                </a:lnTo>
                <a:lnTo>
                  <a:pt x="8" y="328"/>
                </a:lnTo>
                <a:lnTo>
                  <a:pt x="16" y="264"/>
                </a:lnTo>
                <a:lnTo>
                  <a:pt x="24" y="224"/>
                </a:lnTo>
                <a:lnTo>
                  <a:pt x="32" y="208"/>
                </a:lnTo>
                <a:lnTo>
                  <a:pt x="16" y="192"/>
                </a:lnTo>
                <a:lnTo>
                  <a:pt x="32" y="160"/>
                </a:lnTo>
                <a:lnTo>
                  <a:pt x="56" y="112"/>
                </a:lnTo>
                <a:lnTo>
                  <a:pt x="56" y="80"/>
                </a:lnTo>
                <a:lnTo>
                  <a:pt x="72" y="80"/>
                </a:lnTo>
                <a:lnTo>
                  <a:pt x="120" y="24"/>
                </a:lnTo>
                <a:lnTo>
                  <a:pt x="144" y="16"/>
                </a:lnTo>
                <a:lnTo>
                  <a:pt x="168" y="0"/>
                </a:lnTo>
                <a:lnTo>
                  <a:pt x="176" y="8"/>
                </a:lnTo>
                <a:lnTo>
                  <a:pt x="216" y="0"/>
                </a:lnTo>
                <a:lnTo>
                  <a:pt x="240" y="24"/>
                </a:lnTo>
                <a:lnTo>
                  <a:pt x="216" y="32"/>
                </a:lnTo>
                <a:lnTo>
                  <a:pt x="208" y="48"/>
                </a:lnTo>
                <a:lnTo>
                  <a:pt x="240" y="48"/>
                </a:lnTo>
                <a:lnTo>
                  <a:pt x="248" y="88"/>
                </a:lnTo>
                <a:lnTo>
                  <a:pt x="232" y="120"/>
                </a:lnTo>
                <a:lnTo>
                  <a:pt x="216" y="104"/>
                </a:lnTo>
                <a:lnTo>
                  <a:pt x="192" y="120"/>
                </a:lnTo>
                <a:lnTo>
                  <a:pt x="200" y="136"/>
                </a:lnTo>
                <a:lnTo>
                  <a:pt x="184" y="160"/>
                </a:lnTo>
                <a:lnTo>
                  <a:pt x="224" y="216"/>
                </a:lnTo>
                <a:lnTo>
                  <a:pt x="192" y="304"/>
                </a:lnTo>
                <a:lnTo>
                  <a:pt x="208" y="336"/>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56" name="Freeform 32"/>
          <p:cNvSpPr/>
          <p:nvPr/>
        </p:nvSpPr>
        <p:spPr bwMode="gray">
          <a:xfrm>
            <a:off x="4675158" y="3389640"/>
            <a:ext cx="640017" cy="1225149"/>
          </a:xfrm>
          <a:custGeom>
            <a:avLst/>
            <a:gdLst>
              <a:gd name="T0" fmla="*/ 320 w 321"/>
              <a:gd name="T1" fmla="*/ 480 h 609"/>
              <a:gd name="T2" fmla="*/ 296 w 321"/>
              <a:gd name="T3" fmla="*/ 496 h 609"/>
              <a:gd name="T4" fmla="*/ 280 w 321"/>
              <a:gd name="T5" fmla="*/ 488 h 609"/>
              <a:gd name="T6" fmla="*/ 224 w 321"/>
              <a:gd name="T7" fmla="*/ 488 h 609"/>
              <a:gd name="T8" fmla="*/ 240 w 321"/>
              <a:gd name="T9" fmla="*/ 520 h 609"/>
              <a:gd name="T10" fmla="*/ 224 w 321"/>
              <a:gd name="T11" fmla="*/ 560 h 609"/>
              <a:gd name="T12" fmla="*/ 232 w 321"/>
              <a:gd name="T13" fmla="*/ 608 h 609"/>
              <a:gd name="T14" fmla="*/ 200 w 321"/>
              <a:gd name="T15" fmla="*/ 600 h 609"/>
              <a:gd name="T16" fmla="*/ 152 w 321"/>
              <a:gd name="T17" fmla="*/ 568 h 609"/>
              <a:gd name="T18" fmla="*/ 96 w 321"/>
              <a:gd name="T19" fmla="*/ 552 h 609"/>
              <a:gd name="T20" fmla="*/ 56 w 321"/>
              <a:gd name="T21" fmla="*/ 520 h 609"/>
              <a:gd name="T22" fmla="*/ 16 w 321"/>
              <a:gd name="T23" fmla="*/ 520 h 609"/>
              <a:gd name="T24" fmla="*/ 16 w 321"/>
              <a:gd name="T25" fmla="*/ 512 h 609"/>
              <a:gd name="T26" fmla="*/ 0 w 321"/>
              <a:gd name="T27" fmla="*/ 504 h 609"/>
              <a:gd name="T28" fmla="*/ 8 w 321"/>
              <a:gd name="T29" fmla="*/ 496 h 609"/>
              <a:gd name="T30" fmla="*/ 8 w 321"/>
              <a:gd name="T31" fmla="*/ 472 h 609"/>
              <a:gd name="T32" fmla="*/ 0 w 321"/>
              <a:gd name="T33" fmla="*/ 464 h 609"/>
              <a:gd name="T34" fmla="*/ 16 w 321"/>
              <a:gd name="T35" fmla="*/ 456 h 609"/>
              <a:gd name="T36" fmla="*/ 48 w 321"/>
              <a:gd name="T37" fmla="*/ 456 h 609"/>
              <a:gd name="T38" fmla="*/ 48 w 321"/>
              <a:gd name="T39" fmla="*/ 344 h 609"/>
              <a:gd name="T40" fmla="*/ 88 w 321"/>
              <a:gd name="T41" fmla="*/ 344 h 609"/>
              <a:gd name="T42" fmla="*/ 88 w 321"/>
              <a:gd name="T43" fmla="*/ 360 h 609"/>
              <a:gd name="T44" fmla="*/ 112 w 321"/>
              <a:gd name="T45" fmla="*/ 360 h 609"/>
              <a:gd name="T46" fmla="*/ 112 w 321"/>
              <a:gd name="T47" fmla="*/ 328 h 609"/>
              <a:gd name="T48" fmla="*/ 160 w 321"/>
              <a:gd name="T49" fmla="*/ 328 h 609"/>
              <a:gd name="T50" fmla="*/ 168 w 321"/>
              <a:gd name="T51" fmla="*/ 280 h 609"/>
              <a:gd name="T52" fmla="*/ 168 w 321"/>
              <a:gd name="T53" fmla="*/ 248 h 609"/>
              <a:gd name="T54" fmla="*/ 144 w 321"/>
              <a:gd name="T55" fmla="*/ 232 h 609"/>
              <a:gd name="T56" fmla="*/ 112 w 321"/>
              <a:gd name="T57" fmla="*/ 208 h 609"/>
              <a:gd name="T58" fmla="*/ 96 w 321"/>
              <a:gd name="T59" fmla="*/ 184 h 609"/>
              <a:gd name="T60" fmla="*/ 104 w 321"/>
              <a:gd name="T61" fmla="*/ 144 h 609"/>
              <a:gd name="T62" fmla="*/ 120 w 321"/>
              <a:gd name="T63" fmla="*/ 128 h 609"/>
              <a:gd name="T64" fmla="*/ 144 w 321"/>
              <a:gd name="T65" fmla="*/ 144 h 609"/>
              <a:gd name="T66" fmla="*/ 176 w 321"/>
              <a:gd name="T67" fmla="*/ 144 h 609"/>
              <a:gd name="T68" fmla="*/ 184 w 321"/>
              <a:gd name="T69" fmla="*/ 120 h 609"/>
              <a:gd name="T70" fmla="*/ 200 w 321"/>
              <a:gd name="T71" fmla="*/ 120 h 609"/>
              <a:gd name="T72" fmla="*/ 192 w 321"/>
              <a:gd name="T73" fmla="*/ 88 h 609"/>
              <a:gd name="T74" fmla="*/ 248 w 321"/>
              <a:gd name="T75" fmla="*/ 32 h 609"/>
              <a:gd name="T76" fmla="*/ 248 w 321"/>
              <a:gd name="T77" fmla="*/ 16 h 609"/>
              <a:gd name="T78" fmla="*/ 280 w 321"/>
              <a:gd name="T79" fmla="*/ 16 h 609"/>
              <a:gd name="T80" fmla="*/ 288 w 321"/>
              <a:gd name="T81" fmla="*/ 24 h 609"/>
              <a:gd name="T82" fmla="*/ 296 w 321"/>
              <a:gd name="T83" fmla="*/ 8 h 609"/>
              <a:gd name="T84" fmla="*/ 304 w 321"/>
              <a:gd name="T85" fmla="*/ 0 h 609"/>
              <a:gd name="T86" fmla="*/ 320 w 321"/>
              <a:gd name="T87" fmla="*/ 24 h 609"/>
              <a:gd name="T88" fmla="*/ 320 w 321"/>
              <a:gd name="T89" fmla="*/ 32 h 609"/>
              <a:gd name="T90" fmla="*/ 280 w 321"/>
              <a:gd name="T91" fmla="*/ 112 h 609"/>
              <a:gd name="T92" fmla="*/ 296 w 321"/>
              <a:gd name="T93" fmla="*/ 128 h 609"/>
              <a:gd name="T94" fmla="*/ 280 w 321"/>
              <a:gd name="T95" fmla="*/ 184 h 609"/>
              <a:gd name="T96" fmla="*/ 272 w 321"/>
              <a:gd name="T97" fmla="*/ 248 h 609"/>
              <a:gd name="T98" fmla="*/ 288 w 321"/>
              <a:gd name="T99" fmla="*/ 288 h 609"/>
              <a:gd name="T100" fmla="*/ 264 w 321"/>
              <a:gd name="T101" fmla="*/ 360 h 609"/>
              <a:gd name="T102" fmla="*/ 272 w 321"/>
              <a:gd name="T103" fmla="*/ 376 h 609"/>
              <a:gd name="T104" fmla="*/ 288 w 321"/>
              <a:gd name="T105" fmla="*/ 432 h 609"/>
              <a:gd name="T106" fmla="*/ 320 w 321"/>
              <a:gd name="T107" fmla="*/ 480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1" h="609">
                <a:moveTo>
                  <a:pt x="320" y="480"/>
                </a:moveTo>
                <a:lnTo>
                  <a:pt x="296" y="496"/>
                </a:lnTo>
                <a:lnTo>
                  <a:pt x="280" y="488"/>
                </a:lnTo>
                <a:lnTo>
                  <a:pt x="224" y="488"/>
                </a:lnTo>
                <a:lnTo>
                  <a:pt x="240" y="520"/>
                </a:lnTo>
                <a:lnTo>
                  <a:pt x="224" y="560"/>
                </a:lnTo>
                <a:lnTo>
                  <a:pt x="232" y="608"/>
                </a:lnTo>
                <a:lnTo>
                  <a:pt x="200" y="600"/>
                </a:lnTo>
                <a:lnTo>
                  <a:pt x="152" y="568"/>
                </a:lnTo>
                <a:lnTo>
                  <a:pt x="96" y="552"/>
                </a:lnTo>
                <a:lnTo>
                  <a:pt x="56" y="520"/>
                </a:lnTo>
                <a:lnTo>
                  <a:pt x="16" y="520"/>
                </a:lnTo>
                <a:lnTo>
                  <a:pt x="16" y="512"/>
                </a:lnTo>
                <a:lnTo>
                  <a:pt x="0" y="504"/>
                </a:lnTo>
                <a:lnTo>
                  <a:pt x="8" y="496"/>
                </a:lnTo>
                <a:lnTo>
                  <a:pt x="8" y="472"/>
                </a:lnTo>
                <a:lnTo>
                  <a:pt x="0" y="464"/>
                </a:lnTo>
                <a:lnTo>
                  <a:pt x="16" y="456"/>
                </a:lnTo>
                <a:lnTo>
                  <a:pt x="48" y="456"/>
                </a:lnTo>
                <a:lnTo>
                  <a:pt x="48" y="344"/>
                </a:lnTo>
                <a:lnTo>
                  <a:pt x="88" y="344"/>
                </a:lnTo>
                <a:lnTo>
                  <a:pt x="88" y="360"/>
                </a:lnTo>
                <a:lnTo>
                  <a:pt x="112" y="360"/>
                </a:lnTo>
                <a:lnTo>
                  <a:pt x="112" y="328"/>
                </a:lnTo>
                <a:lnTo>
                  <a:pt x="160" y="328"/>
                </a:lnTo>
                <a:lnTo>
                  <a:pt x="168" y="280"/>
                </a:lnTo>
                <a:lnTo>
                  <a:pt x="168" y="248"/>
                </a:lnTo>
                <a:lnTo>
                  <a:pt x="144" y="232"/>
                </a:lnTo>
                <a:lnTo>
                  <a:pt x="112" y="208"/>
                </a:lnTo>
                <a:lnTo>
                  <a:pt x="96" y="184"/>
                </a:lnTo>
                <a:lnTo>
                  <a:pt x="104" y="144"/>
                </a:lnTo>
                <a:lnTo>
                  <a:pt x="120" y="128"/>
                </a:lnTo>
                <a:lnTo>
                  <a:pt x="144" y="144"/>
                </a:lnTo>
                <a:lnTo>
                  <a:pt x="176" y="144"/>
                </a:lnTo>
                <a:lnTo>
                  <a:pt x="184" y="120"/>
                </a:lnTo>
                <a:lnTo>
                  <a:pt x="200" y="120"/>
                </a:lnTo>
                <a:lnTo>
                  <a:pt x="192" y="88"/>
                </a:lnTo>
                <a:lnTo>
                  <a:pt x="248" y="32"/>
                </a:lnTo>
                <a:lnTo>
                  <a:pt x="248" y="16"/>
                </a:lnTo>
                <a:lnTo>
                  <a:pt x="280" y="16"/>
                </a:lnTo>
                <a:lnTo>
                  <a:pt x="288" y="24"/>
                </a:lnTo>
                <a:lnTo>
                  <a:pt x="296" y="8"/>
                </a:lnTo>
                <a:lnTo>
                  <a:pt x="304" y="0"/>
                </a:lnTo>
                <a:lnTo>
                  <a:pt x="320" y="24"/>
                </a:lnTo>
                <a:lnTo>
                  <a:pt x="320" y="32"/>
                </a:lnTo>
                <a:lnTo>
                  <a:pt x="280" y="112"/>
                </a:lnTo>
                <a:lnTo>
                  <a:pt x="296" y="128"/>
                </a:lnTo>
                <a:lnTo>
                  <a:pt x="280" y="184"/>
                </a:lnTo>
                <a:lnTo>
                  <a:pt x="272" y="248"/>
                </a:lnTo>
                <a:lnTo>
                  <a:pt x="288" y="288"/>
                </a:lnTo>
                <a:lnTo>
                  <a:pt x="264" y="360"/>
                </a:lnTo>
                <a:lnTo>
                  <a:pt x="272" y="376"/>
                </a:lnTo>
                <a:lnTo>
                  <a:pt x="288" y="432"/>
                </a:lnTo>
                <a:lnTo>
                  <a:pt x="320" y="480"/>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57" name="Freeform 33"/>
          <p:cNvSpPr/>
          <p:nvPr/>
        </p:nvSpPr>
        <p:spPr bwMode="invGray">
          <a:xfrm>
            <a:off x="4557165" y="3405373"/>
            <a:ext cx="348612" cy="631257"/>
          </a:xfrm>
          <a:custGeom>
            <a:avLst/>
            <a:gdLst>
              <a:gd name="T0" fmla="*/ 176 w 177"/>
              <a:gd name="T1" fmla="*/ 120 h 313"/>
              <a:gd name="T2" fmla="*/ 160 w 177"/>
              <a:gd name="T3" fmla="*/ 104 h 313"/>
              <a:gd name="T4" fmla="*/ 120 w 177"/>
              <a:gd name="T5" fmla="*/ 88 h 313"/>
              <a:gd name="T6" fmla="*/ 136 w 177"/>
              <a:gd name="T7" fmla="*/ 32 h 313"/>
              <a:gd name="T8" fmla="*/ 128 w 177"/>
              <a:gd name="T9" fmla="*/ 0 h 313"/>
              <a:gd name="T10" fmla="*/ 72 w 177"/>
              <a:gd name="T11" fmla="*/ 56 h 313"/>
              <a:gd name="T12" fmla="*/ 64 w 177"/>
              <a:gd name="T13" fmla="*/ 112 h 313"/>
              <a:gd name="T14" fmla="*/ 40 w 177"/>
              <a:gd name="T15" fmla="*/ 120 h 313"/>
              <a:gd name="T16" fmla="*/ 8 w 177"/>
              <a:gd name="T17" fmla="*/ 144 h 313"/>
              <a:gd name="T18" fmla="*/ 0 w 177"/>
              <a:gd name="T19" fmla="*/ 168 h 313"/>
              <a:gd name="T20" fmla="*/ 40 w 177"/>
              <a:gd name="T21" fmla="*/ 192 h 313"/>
              <a:gd name="T22" fmla="*/ 40 w 177"/>
              <a:gd name="T23" fmla="*/ 224 h 313"/>
              <a:gd name="T24" fmla="*/ 48 w 177"/>
              <a:gd name="T25" fmla="*/ 240 h 313"/>
              <a:gd name="T26" fmla="*/ 40 w 177"/>
              <a:gd name="T27" fmla="*/ 264 h 313"/>
              <a:gd name="T28" fmla="*/ 48 w 177"/>
              <a:gd name="T29" fmla="*/ 280 h 313"/>
              <a:gd name="T30" fmla="*/ 96 w 177"/>
              <a:gd name="T31" fmla="*/ 312 h 313"/>
              <a:gd name="T32" fmla="*/ 112 w 177"/>
              <a:gd name="T33" fmla="*/ 312 h 313"/>
              <a:gd name="T34" fmla="*/ 112 w 177"/>
              <a:gd name="T35" fmla="*/ 296 h 313"/>
              <a:gd name="T36" fmla="*/ 128 w 177"/>
              <a:gd name="T37" fmla="*/ 272 h 313"/>
              <a:gd name="T38" fmla="*/ 120 w 177"/>
              <a:gd name="T39" fmla="*/ 240 h 313"/>
              <a:gd name="T40" fmla="*/ 112 w 177"/>
              <a:gd name="T41" fmla="*/ 240 h 313"/>
              <a:gd name="T42" fmla="*/ 104 w 177"/>
              <a:gd name="T43" fmla="*/ 208 h 313"/>
              <a:gd name="T44" fmla="*/ 120 w 177"/>
              <a:gd name="T45" fmla="*/ 208 h 313"/>
              <a:gd name="T46" fmla="*/ 120 w 177"/>
              <a:gd name="T47" fmla="*/ 176 h 313"/>
              <a:gd name="T48" fmla="*/ 136 w 177"/>
              <a:gd name="T49" fmla="*/ 176 h 313"/>
              <a:gd name="T50" fmla="*/ 152 w 177"/>
              <a:gd name="T51" fmla="*/ 184 h 313"/>
              <a:gd name="T52" fmla="*/ 160 w 177"/>
              <a:gd name="T53" fmla="*/ 136 h 313"/>
              <a:gd name="T54" fmla="*/ 176 w 177"/>
              <a:gd name="T55" fmla="*/ 12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77" h="313">
                <a:moveTo>
                  <a:pt x="176" y="120"/>
                </a:moveTo>
                <a:lnTo>
                  <a:pt x="160" y="104"/>
                </a:lnTo>
                <a:lnTo>
                  <a:pt x="120" y="88"/>
                </a:lnTo>
                <a:lnTo>
                  <a:pt x="136" y="32"/>
                </a:lnTo>
                <a:lnTo>
                  <a:pt x="128" y="0"/>
                </a:lnTo>
                <a:lnTo>
                  <a:pt x="72" y="56"/>
                </a:lnTo>
                <a:lnTo>
                  <a:pt x="64" y="112"/>
                </a:lnTo>
                <a:lnTo>
                  <a:pt x="40" y="120"/>
                </a:lnTo>
                <a:lnTo>
                  <a:pt x="8" y="144"/>
                </a:lnTo>
                <a:lnTo>
                  <a:pt x="0" y="168"/>
                </a:lnTo>
                <a:lnTo>
                  <a:pt x="40" y="192"/>
                </a:lnTo>
                <a:lnTo>
                  <a:pt x="40" y="224"/>
                </a:lnTo>
                <a:lnTo>
                  <a:pt x="48" y="240"/>
                </a:lnTo>
                <a:lnTo>
                  <a:pt x="40" y="264"/>
                </a:lnTo>
                <a:lnTo>
                  <a:pt x="48" y="280"/>
                </a:lnTo>
                <a:lnTo>
                  <a:pt x="96" y="312"/>
                </a:lnTo>
                <a:lnTo>
                  <a:pt x="112" y="312"/>
                </a:lnTo>
                <a:lnTo>
                  <a:pt x="112" y="296"/>
                </a:lnTo>
                <a:lnTo>
                  <a:pt x="128" y="272"/>
                </a:lnTo>
                <a:lnTo>
                  <a:pt x="120" y="240"/>
                </a:lnTo>
                <a:lnTo>
                  <a:pt x="112" y="240"/>
                </a:lnTo>
                <a:lnTo>
                  <a:pt x="104" y="208"/>
                </a:lnTo>
                <a:lnTo>
                  <a:pt x="120" y="208"/>
                </a:lnTo>
                <a:lnTo>
                  <a:pt x="120" y="176"/>
                </a:lnTo>
                <a:lnTo>
                  <a:pt x="136" y="176"/>
                </a:lnTo>
                <a:lnTo>
                  <a:pt x="152" y="184"/>
                </a:lnTo>
                <a:lnTo>
                  <a:pt x="160" y="136"/>
                </a:lnTo>
                <a:lnTo>
                  <a:pt x="176" y="120"/>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58" name="Freeform 34"/>
          <p:cNvSpPr/>
          <p:nvPr/>
        </p:nvSpPr>
        <p:spPr bwMode="invGray">
          <a:xfrm>
            <a:off x="3307522" y="2776083"/>
            <a:ext cx="1703733" cy="1695151"/>
          </a:xfrm>
          <a:custGeom>
            <a:avLst/>
            <a:gdLst>
              <a:gd name="T0" fmla="*/ 632 w 857"/>
              <a:gd name="T1" fmla="*/ 480 h 841"/>
              <a:gd name="T2" fmla="*/ 672 w 857"/>
              <a:gd name="T3" fmla="*/ 536 h 841"/>
              <a:gd name="T4" fmla="*/ 672 w 857"/>
              <a:gd name="T5" fmla="*/ 568 h 841"/>
              <a:gd name="T6" fmla="*/ 736 w 857"/>
              <a:gd name="T7" fmla="*/ 624 h 841"/>
              <a:gd name="T8" fmla="*/ 744 w 857"/>
              <a:gd name="T9" fmla="*/ 600 h 841"/>
              <a:gd name="T10" fmla="*/ 752 w 857"/>
              <a:gd name="T11" fmla="*/ 552 h 841"/>
              <a:gd name="T12" fmla="*/ 736 w 857"/>
              <a:gd name="T13" fmla="*/ 520 h 841"/>
              <a:gd name="T14" fmla="*/ 752 w 857"/>
              <a:gd name="T15" fmla="*/ 488 h 841"/>
              <a:gd name="T16" fmla="*/ 800 w 857"/>
              <a:gd name="T17" fmla="*/ 512 h 841"/>
              <a:gd name="T18" fmla="*/ 856 w 857"/>
              <a:gd name="T19" fmla="*/ 552 h 841"/>
              <a:gd name="T20" fmla="*/ 800 w 857"/>
              <a:gd name="T21" fmla="*/ 632 h 841"/>
              <a:gd name="T22" fmla="*/ 776 w 857"/>
              <a:gd name="T23" fmla="*/ 664 h 841"/>
              <a:gd name="T24" fmla="*/ 736 w 857"/>
              <a:gd name="T25" fmla="*/ 648 h 841"/>
              <a:gd name="T26" fmla="*/ 704 w 857"/>
              <a:gd name="T27" fmla="*/ 752 h 841"/>
              <a:gd name="T28" fmla="*/ 696 w 857"/>
              <a:gd name="T29" fmla="*/ 776 h 841"/>
              <a:gd name="T30" fmla="*/ 688 w 857"/>
              <a:gd name="T31" fmla="*/ 808 h 841"/>
              <a:gd name="T32" fmla="*/ 632 w 857"/>
              <a:gd name="T33" fmla="*/ 840 h 841"/>
              <a:gd name="T34" fmla="*/ 592 w 857"/>
              <a:gd name="T35" fmla="*/ 760 h 841"/>
              <a:gd name="T36" fmla="*/ 576 w 857"/>
              <a:gd name="T37" fmla="*/ 752 h 841"/>
              <a:gd name="T38" fmla="*/ 528 w 857"/>
              <a:gd name="T39" fmla="*/ 696 h 841"/>
              <a:gd name="T40" fmla="*/ 496 w 857"/>
              <a:gd name="T41" fmla="*/ 712 h 841"/>
              <a:gd name="T42" fmla="*/ 488 w 857"/>
              <a:gd name="T43" fmla="*/ 728 h 841"/>
              <a:gd name="T44" fmla="*/ 480 w 857"/>
              <a:gd name="T45" fmla="*/ 776 h 841"/>
              <a:gd name="T46" fmla="*/ 464 w 857"/>
              <a:gd name="T47" fmla="*/ 744 h 841"/>
              <a:gd name="T48" fmla="*/ 416 w 857"/>
              <a:gd name="T49" fmla="*/ 728 h 841"/>
              <a:gd name="T50" fmla="*/ 408 w 857"/>
              <a:gd name="T51" fmla="*/ 688 h 841"/>
              <a:gd name="T52" fmla="*/ 456 w 857"/>
              <a:gd name="T53" fmla="*/ 696 h 841"/>
              <a:gd name="T54" fmla="*/ 488 w 857"/>
              <a:gd name="T55" fmla="*/ 672 h 841"/>
              <a:gd name="T56" fmla="*/ 464 w 857"/>
              <a:gd name="T57" fmla="*/ 640 h 841"/>
              <a:gd name="T58" fmla="*/ 504 w 857"/>
              <a:gd name="T59" fmla="*/ 600 h 841"/>
              <a:gd name="T60" fmla="*/ 536 w 857"/>
              <a:gd name="T61" fmla="*/ 568 h 841"/>
              <a:gd name="T62" fmla="*/ 480 w 857"/>
              <a:gd name="T63" fmla="*/ 408 h 841"/>
              <a:gd name="T64" fmla="*/ 408 w 857"/>
              <a:gd name="T65" fmla="*/ 360 h 841"/>
              <a:gd name="T66" fmla="*/ 344 w 857"/>
              <a:gd name="T67" fmla="*/ 336 h 841"/>
              <a:gd name="T68" fmla="*/ 280 w 857"/>
              <a:gd name="T69" fmla="*/ 312 h 841"/>
              <a:gd name="T70" fmla="*/ 208 w 857"/>
              <a:gd name="T71" fmla="*/ 336 h 841"/>
              <a:gd name="T72" fmla="*/ 48 w 857"/>
              <a:gd name="T73" fmla="*/ 240 h 841"/>
              <a:gd name="T74" fmla="*/ 8 w 857"/>
              <a:gd name="T75" fmla="*/ 160 h 841"/>
              <a:gd name="T76" fmla="*/ 48 w 857"/>
              <a:gd name="T77" fmla="*/ 152 h 841"/>
              <a:gd name="T78" fmla="*/ 112 w 857"/>
              <a:gd name="T79" fmla="*/ 96 h 841"/>
              <a:gd name="T80" fmla="*/ 136 w 857"/>
              <a:gd name="T81" fmla="*/ 64 h 841"/>
              <a:gd name="T82" fmla="*/ 216 w 857"/>
              <a:gd name="T83" fmla="*/ 32 h 841"/>
              <a:gd name="T84" fmla="*/ 232 w 857"/>
              <a:gd name="T85" fmla="*/ 0 h 841"/>
              <a:gd name="T86" fmla="*/ 288 w 857"/>
              <a:gd name="T87" fmla="*/ 72 h 841"/>
              <a:gd name="T88" fmla="*/ 296 w 857"/>
              <a:gd name="T89" fmla="*/ 128 h 841"/>
              <a:gd name="T90" fmla="*/ 312 w 857"/>
              <a:gd name="T91" fmla="*/ 176 h 841"/>
              <a:gd name="T92" fmla="*/ 336 w 857"/>
              <a:gd name="T93" fmla="*/ 192 h 841"/>
              <a:gd name="T94" fmla="*/ 408 w 857"/>
              <a:gd name="T95" fmla="*/ 176 h 841"/>
              <a:gd name="T96" fmla="*/ 408 w 857"/>
              <a:gd name="T97" fmla="*/ 216 h 841"/>
              <a:gd name="T98" fmla="*/ 384 w 857"/>
              <a:gd name="T99" fmla="*/ 256 h 841"/>
              <a:gd name="T100" fmla="*/ 432 w 857"/>
              <a:gd name="T101" fmla="*/ 328 h 841"/>
              <a:gd name="T102" fmla="*/ 496 w 857"/>
              <a:gd name="T103" fmla="*/ 344 h 841"/>
              <a:gd name="T104" fmla="*/ 528 w 857"/>
              <a:gd name="T105" fmla="*/ 320 h 841"/>
              <a:gd name="T106" fmla="*/ 584 w 857"/>
              <a:gd name="T107" fmla="*/ 320 h 841"/>
              <a:gd name="T108" fmla="*/ 624 w 857"/>
              <a:gd name="T109" fmla="*/ 336 h 841"/>
              <a:gd name="T110" fmla="*/ 576 w 857"/>
              <a:gd name="T111" fmla="*/ 392 h 841"/>
              <a:gd name="T112" fmla="*/ 600 w 857"/>
              <a:gd name="T113" fmla="*/ 456 h 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57" h="841">
                <a:moveTo>
                  <a:pt x="640" y="456"/>
                </a:moveTo>
                <a:lnTo>
                  <a:pt x="632" y="480"/>
                </a:lnTo>
                <a:lnTo>
                  <a:pt x="680" y="504"/>
                </a:lnTo>
                <a:lnTo>
                  <a:pt x="672" y="536"/>
                </a:lnTo>
                <a:lnTo>
                  <a:pt x="680" y="544"/>
                </a:lnTo>
                <a:lnTo>
                  <a:pt x="672" y="568"/>
                </a:lnTo>
                <a:lnTo>
                  <a:pt x="680" y="592"/>
                </a:lnTo>
                <a:lnTo>
                  <a:pt x="736" y="624"/>
                </a:lnTo>
                <a:lnTo>
                  <a:pt x="744" y="624"/>
                </a:lnTo>
                <a:lnTo>
                  <a:pt x="744" y="600"/>
                </a:lnTo>
                <a:lnTo>
                  <a:pt x="760" y="584"/>
                </a:lnTo>
                <a:lnTo>
                  <a:pt x="752" y="552"/>
                </a:lnTo>
                <a:lnTo>
                  <a:pt x="736" y="544"/>
                </a:lnTo>
                <a:lnTo>
                  <a:pt x="736" y="520"/>
                </a:lnTo>
                <a:lnTo>
                  <a:pt x="752" y="520"/>
                </a:lnTo>
                <a:lnTo>
                  <a:pt x="752" y="488"/>
                </a:lnTo>
                <a:lnTo>
                  <a:pt x="784" y="496"/>
                </a:lnTo>
                <a:lnTo>
                  <a:pt x="800" y="512"/>
                </a:lnTo>
                <a:lnTo>
                  <a:pt x="840" y="536"/>
                </a:lnTo>
                <a:lnTo>
                  <a:pt x="856" y="552"/>
                </a:lnTo>
                <a:lnTo>
                  <a:pt x="848" y="632"/>
                </a:lnTo>
                <a:lnTo>
                  <a:pt x="800" y="632"/>
                </a:lnTo>
                <a:lnTo>
                  <a:pt x="800" y="664"/>
                </a:lnTo>
                <a:lnTo>
                  <a:pt x="776" y="664"/>
                </a:lnTo>
                <a:lnTo>
                  <a:pt x="776" y="648"/>
                </a:lnTo>
                <a:lnTo>
                  <a:pt x="736" y="648"/>
                </a:lnTo>
                <a:lnTo>
                  <a:pt x="736" y="760"/>
                </a:lnTo>
                <a:lnTo>
                  <a:pt x="704" y="752"/>
                </a:lnTo>
                <a:lnTo>
                  <a:pt x="688" y="768"/>
                </a:lnTo>
                <a:lnTo>
                  <a:pt x="696" y="776"/>
                </a:lnTo>
                <a:lnTo>
                  <a:pt x="704" y="800"/>
                </a:lnTo>
                <a:lnTo>
                  <a:pt x="688" y="808"/>
                </a:lnTo>
                <a:lnTo>
                  <a:pt x="664" y="840"/>
                </a:lnTo>
                <a:lnTo>
                  <a:pt x="632" y="840"/>
                </a:lnTo>
                <a:lnTo>
                  <a:pt x="608" y="816"/>
                </a:lnTo>
                <a:lnTo>
                  <a:pt x="592" y="760"/>
                </a:lnTo>
                <a:lnTo>
                  <a:pt x="592" y="752"/>
                </a:lnTo>
                <a:lnTo>
                  <a:pt x="576" y="752"/>
                </a:lnTo>
                <a:lnTo>
                  <a:pt x="544" y="736"/>
                </a:lnTo>
                <a:lnTo>
                  <a:pt x="528" y="696"/>
                </a:lnTo>
                <a:lnTo>
                  <a:pt x="512" y="704"/>
                </a:lnTo>
                <a:lnTo>
                  <a:pt x="496" y="712"/>
                </a:lnTo>
                <a:lnTo>
                  <a:pt x="488" y="712"/>
                </a:lnTo>
                <a:lnTo>
                  <a:pt x="488" y="728"/>
                </a:lnTo>
                <a:lnTo>
                  <a:pt x="496" y="752"/>
                </a:lnTo>
                <a:lnTo>
                  <a:pt x="480" y="776"/>
                </a:lnTo>
                <a:lnTo>
                  <a:pt x="448" y="768"/>
                </a:lnTo>
                <a:lnTo>
                  <a:pt x="464" y="744"/>
                </a:lnTo>
                <a:lnTo>
                  <a:pt x="448" y="736"/>
                </a:lnTo>
                <a:lnTo>
                  <a:pt x="416" y="728"/>
                </a:lnTo>
                <a:lnTo>
                  <a:pt x="400" y="704"/>
                </a:lnTo>
                <a:lnTo>
                  <a:pt x="408" y="688"/>
                </a:lnTo>
                <a:lnTo>
                  <a:pt x="424" y="688"/>
                </a:lnTo>
                <a:lnTo>
                  <a:pt x="456" y="696"/>
                </a:lnTo>
                <a:lnTo>
                  <a:pt x="480" y="680"/>
                </a:lnTo>
                <a:lnTo>
                  <a:pt x="488" y="672"/>
                </a:lnTo>
                <a:lnTo>
                  <a:pt x="464" y="664"/>
                </a:lnTo>
                <a:lnTo>
                  <a:pt x="464" y="640"/>
                </a:lnTo>
                <a:lnTo>
                  <a:pt x="496" y="632"/>
                </a:lnTo>
                <a:lnTo>
                  <a:pt x="504" y="600"/>
                </a:lnTo>
                <a:lnTo>
                  <a:pt x="528" y="600"/>
                </a:lnTo>
                <a:lnTo>
                  <a:pt x="536" y="568"/>
                </a:lnTo>
                <a:lnTo>
                  <a:pt x="520" y="480"/>
                </a:lnTo>
                <a:lnTo>
                  <a:pt x="480" y="408"/>
                </a:lnTo>
                <a:lnTo>
                  <a:pt x="480" y="432"/>
                </a:lnTo>
                <a:lnTo>
                  <a:pt x="408" y="360"/>
                </a:lnTo>
                <a:lnTo>
                  <a:pt x="392" y="368"/>
                </a:lnTo>
                <a:lnTo>
                  <a:pt x="344" y="336"/>
                </a:lnTo>
                <a:lnTo>
                  <a:pt x="336" y="304"/>
                </a:lnTo>
                <a:lnTo>
                  <a:pt x="280" y="312"/>
                </a:lnTo>
                <a:lnTo>
                  <a:pt x="224" y="288"/>
                </a:lnTo>
                <a:lnTo>
                  <a:pt x="208" y="336"/>
                </a:lnTo>
                <a:lnTo>
                  <a:pt x="136" y="280"/>
                </a:lnTo>
                <a:lnTo>
                  <a:pt x="48" y="240"/>
                </a:lnTo>
                <a:lnTo>
                  <a:pt x="0" y="248"/>
                </a:lnTo>
                <a:lnTo>
                  <a:pt x="8" y="160"/>
                </a:lnTo>
                <a:lnTo>
                  <a:pt x="24" y="144"/>
                </a:lnTo>
                <a:lnTo>
                  <a:pt x="48" y="152"/>
                </a:lnTo>
                <a:lnTo>
                  <a:pt x="72" y="112"/>
                </a:lnTo>
                <a:lnTo>
                  <a:pt x="112" y="96"/>
                </a:lnTo>
                <a:lnTo>
                  <a:pt x="136" y="80"/>
                </a:lnTo>
                <a:lnTo>
                  <a:pt x="136" y="64"/>
                </a:lnTo>
                <a:lnTo>
                  <a:pt x="200" y="64"/>
                </a:lnTo>
                <a:lnTo>
                  <a:pt x="216" y="32"/>
                </a:lnTo>
                <a:lnTo>
                  <a:pt x="216" y="8"/>
                </a:lnTo>
                <a:lnTo>
                  <a:pt x="232" y="0"/>
                </a:lnTo>
                <a:lnTo>
                  <a:pt x="272" y="8"/>
                </a:lnTo>
                <a:lnTo>
                  <a:pt x="288" y="72"/>
                </a:lnTo>
                <a:lnTo>
                  <a:pt x="288" y="104"/>
                </a:lnTo>
                <a:lnTo>
                  <a:pt x="296" y="128"/>
                </a:lnTo>
                <a:lnTo>
                  <a:pt x="312" y="152"/>
                </a:lnTo>
                <a:lnTo>
                  <a:pt x="312" y="176"/>
                </a:lnTo>
                <a:lnTo>
                  <a:pt x="320" y="192"/>
                </a:lnTo>
                <a:lnTo>
                  <a:pt x="336" y="192"/>
                </a:lnTo>
                <a:lnTo>
                  <a:pt x="336" y="168"/>
                </a:lnTo>
                <a:lnTo>
                  <a:pt x="408" y="176"/>
                </a:lnTo>
                <a:lnTo>
                  <a:pt x="408" y="200"/>
                </a:lnTo>
                <a:lnTo>
                  <a:pt x="408" y="216"/>
                </a:lnTo>
                <a:lnTo>
                  <a:pt x="384" y="240"/>
                </a:lnTo>
                <a:lnTo>
                  <a:pt x="384" y="256"/>
                </a:lnTo>
                <a:lnTo>
                  <a:pt x="432" y="304"/>
                </a:lnTo>
                <a:lnTo>
                  <a:pt x="432" y="328"/>
                </a:lnTo>
                <a:lnTo>
                  <a:pt x="488" y="352"/>
                </a:lnTo>
                <a:lnTo>
                  <a:pt x="496" y="344"/>
                </a:lnTo>
                <a:lnTo>
                  <a:pt x="488" y="312"/>
                </a:lnTo>
                <a:lnTo>
                  <a:pt x="528" y="320"/>
                </a:lnTo>
                <a:lnTo>
                  <a:pt x="536" y="320"/>
                </a:lnTo>
                <a:lnTo>
                  <a:pt x="584" y="320"/>
                </a:lnTo>
                <a:lnTo>
                  <a:pt x="608" y="312"/>
                </a:lnTo>
                <a:lnTo>
                  <a:pt x="624" y="336"/>
                </a:lnTo>
                <a:lnTo>
                  <a:pt x="584" y="368"/>
                </a:lnTo>
                <a:lnTo>
                  <a:pt x="576" y="392"/>
                </a:lnTo>
                <a:lnTo>
                  <a:pt x="568" y="416"/>
                </a:lnTo>
                <a:lnTo>
                  <a:pt x="600" y="456"/>
                </a:lnTo>
                <a:lnTo>
                  <a:pt x="640" y="456"/>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59" name="Freeform 35"/>
          <p:cNvSpPr/>
          <p:nvPr/>
        </p:nvSpPr>
        <p:spPr bwMode="invGray">
          <a:xfrm>
            <a:off x="3849213" y="1210723"/>
            <a:ext cx="2830019" cy="2503395"/>
          </a:xfrm>
          <a:custGeom>
            <a:avLst/>
            <a:gdLst>
              <a:gd name="T0" fmla="*/ 16 w 1425"/>
              <a:gd name="T1" fmla="*/ 896 h 1241"/>
              <a:gd name="T2" fmla="*/ 64 w 1425"/>
              <a:gd name="T3" fmla="*/ 968 h 1241"/>
              <a:gd name="T4" fmla="*/ 136 w 1425"/>
              <a:gd name="T5" fmla="*/ 976 h 1241"/>
              <a:gd name="T6" fmla="*/ 112 w 1425"/>
              <a:gd name="T7" fmla="*/ 1032 h 1241"/>
              <a:gd name="T8" fmla="*/ 216 w 1425"/>
              <a:gd name="T9" fmla="*/ 1128 h 1241"/>
              <a:gd name="T10" fmla="*/ 256 w 1425"/>
              <a:gd name="T11" fmla="*/ 1096 h 1241"/>
              <a:gd name="T12" fmla="*/ 352 w 1425"/>
              <a:gd name="T13" fmla="*/ 1104 h 1241"/>
              <a:gd name="T14" fmla="*/ 328 w 1425"/>
              <a:gd name="T15" fmla="*/ 1240 h 1241"/>
              <a:gd name="T16" fmla="*/ 424 w 1425"/>
              <a:gd name="T17" fmla="*/ 1200 h 1241"/>
              <a:gd name="T18" fmla="*/ 496 w 1425"/>
              <a:gd name="T19" fmla="*/ 1112 h 1241"/>
              <a:gd name="T20" fmla="*/ 560 w 1425"/>
              <a:gd name="T21" fmla="*/ 1224 h 1241"/>
              <a:gd name="T22" fmla="*/ 600 w 1425"/>
              <a:gd name="T23" fmla="*/ 1200 h 1241"/>
              <a:gd name="T24" fmla="*/ 664 w 1425"/>
              <a:gd name="T25" fmla="*/ 1112 h 1241"/>
              <a:gd name="T26" fmla="*/ 704 w 1425"/>
              <a:gd name="T27" fmla="*/ 1096 h 1241"/>
              <a:gd name="T28" fmla="*/ 736 w 1425"/>
              <a:gd name="T29" fmla="*/ 1096 h 1241"/>
              <a:gd name="T30" fmla="*/ 800 w 1425"/>
              <a:gd name="T31" fmla="*/ 1024 h 1241"/>
              <a:gd name="T32" fmla="*/ 864 w 1425"/>
              <a:gd name="T33" fmla="*/ 1008 h 1241"/>
              <a:gd name="T34" fmla="*/ 896 w 1425"/>
              <a:gd name="T35" fmla="*/ 920 h 1241"/>
              <a:gd name="T36" fmla="*/ 944 w 1425"/>
              <a:gd name="T37" fmla="*/ 912 h 1241"/>
              <a:gd name="T38" fmla="*/ 1008 w 1425"/>
              <a:gd name="T39" fmla="*/ 872 h 1241"/>
              <a:gd name="T40" fmla="*/ 1088 w 1425"/>
              <a:gd name="T41" fmla="*/ 824 h 1241"/>
              <a:gd name="T42" fmla="*/ 1128 w 1425"/>
              <a:gd name="T43" fmla="*/ 920 h 1241"/>
              <a:gd name="T44" fmla="*/ 1176 w 1425"/>
              <a:gd name="T45" fmla="*/ 888 h 1241"/>
              <a:gd name="T46" fmla="*/ 1176 w 1425"/>
              <a:gd name="T47" fmla="*/ 840 h 1241"/>
              <a:gd name="T48" fmla="*/ 1352 w 1425"/>
              <a:gd name="T49" fmla="*/ 784 h 1241"/>
              <a:gd name="T50" fmla="*/ 1376 w 1425"/>
              <a:gd name="T51" fmla="*/ 728 h 1241"/>
              <a:gd name="T52" fmla="*/ 1312 w 1425"/>
              <a:gd name="T53" fmla="*/ 672 h 1241"/>
              <a:gd name="T54" fmla="*/ 1264 w 1425"/>
              <a:gd name="T55" fmla="*/ 560 h 1241"/>
              <a:gd name="T56" fmla="*/ 1336 w 1425"/>
              <a:gd name="T57" fmla="*/ 560 h 1241"/>
              <a:gd name="T58" fmla="*/ 1352 w 1425"/>
              <a:gd name="T59" fmla="*/ 472 h 1241"/>
              <a:gd name="T60" fmla="*/ 1296 w 1425"/>
              <a:gd name="T61" fmla="*/ 432 h 1241"/>
              <a:gd name="T62" fmla="*/ 1392 w 1425"/>
              <a:gd name="T63" fmla="*/ 296 h 1241"/>
              <a:gd name="T64" fmla="*/ 1424 w 1425"/>
              <a:gd name="T65" fmla="*/ 128 h 1241"/>
              <a:gd name="T66" fmla="*/ 1344 w 1425"/>
              <a:gd name="T67" fmla="*/ 128 h 1241"/>
              <a:gd name="T68" fmla="*/ 1264 w 1425"/>
              <a:gd name="T69" fmla="*/ 72 h 1241"/>
              <a:gd name="T70" fmla="*/ 1192 w 1425"/>
              <a:gd name="T71" fmla="*/ 64 h 1241"/>
              <a:gd name="T72" fmla="*/ 1168 w 1425"/>
              <a:gd name="T73" fmla="*/ 0 h 1241"/>
              <a:gd name="T74" fmla="*/ 1160 w 1425"/>
              <a:gd name="T75" fmla="*/ 64 h 1241"/>
              <a:gd name="T76" fmla="*/ 1128 w 1425"/>
              <a:gd name="T77" fmla="*/ 168 h 1241"/>
              <a:gd name="T78" fmla="*/ 1120 w 1425"/>
              <a:gd name="T79" fmla="*/ 240 h 1241"/>
              <a:gd name="T80" fmla="*/ 992 w 1425"/>
              <a:gd name="T81" fmla="*/ 280 h 1241"/>
              <a:gd name="T82" fmla="*/ 992 w 1425"/>
              <a:gd name="T83" fmla="*/ 432 h 1241"/>
              <a:gd name="T84" fmla="*/ 1056 w 1425"/>
              <a:gd name="T85" fmla="*/ 416 h 1241"/>
              <a:gd name="T86" fmla="*/ 1136 w 1425"/>
              <a:gd name="T87" fmla="*/ 448 h 1241"/>
              <a:gd name="T88" fmla="*/ 1136 w 1425"/>
              <a:gd name="T89" fmla="*/ 504 h 1241"/>
              <a:gd name="T90" fmla="*/ 1040 w 1425"/>
              <a:gd name="T91" fmla="*/ 536 h 1241"/>
              <a:gd name="T92" fmla="*/ 992 w 1425"/>
              <a:gd name="T93" fmla="*/ 592 h 1241"/>
              <a:gd name="T94" fmla="*/ 864 w 1425"/>
              <a:gd name="T95" fmla="*/ 664 h 1241"/>
              <a:gd name="T96" fmla="*/ 760 w 1425"/>
              <a:gd name="T97" fmla="*/ 648 h 1241"/>
              <a:gd name="T98" fmla="*/ 768 w 1425"/>
              <a:gd name="T99" fmla="*/ 752 h 1241"/>
              <a:gd name="T100" fmla="*/ 640 w 1425"/>
              <a:gd name="T101" fmla="*/ 848 h 1241"/>
              <a:gd name="T102" fmla="*/ 456 w 1425"/>
              <a:gd name="T103" fmla="*/ 880 h 1241"/>
              <a:gd name="T104" fmla="*/ 352 w 1425"/>
              <a:gd name="T105" fmla="*/ 888 h 1241"/>
              <a:gd name="T106" fmla="*/ 248 w 1425"/>
              <a:gd name="T107" fmla="*/ 864 h 1241"/>
              <a:gd name="T108" fmla="*/ 96 w 1425"/>
              <a:gd name="T109" fmla="*/ 816 h 1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25" h="1241">
                <a:moveTo>
                  <a:pt x="0" y="784"/>
                </a:moveTo>
                <a:lnTo>
                  <a:pt x="16" y="848"/>
                </a:lnTo>
                <a:lnTo>
                  <a:pt x="16" y="896"/>
                </a:lnTo>
                <a:lnTo>
                  <a:pt x="40" y="928"/>
                </a:lnTo>
                <a:lnTo>
                  <a:pt x="48" y="968"/>
                </a:lnTo>
                <a:lnTo>
                  <a:pt x="64" y="968"/>
                </a:lnTo>
                <a:lnTo>
                  <a:pt x="64" y="944"/>
                </a:lnTo>
                <a:lnTo>
                  <a:pt x="136" y="952"/>
                </a:lnTo>
                <a:lnTo>
                  <a:pt x="136" y="976"/>
                </a:lnTo>
                <a:lnTo>
                  <a:pt x="136" y="992"/>
                </a:lnTo>
                <a:lnTo>
                  <a:pt x="112" y="1016"/>
                </a:lnTo>
                <a:lnTo>
                  <a:pt x="112" y="1032"/>
                </a:lnTo>
                <a:lnTo>
                  <a:pt x="160" y="1080"/>
                </a:lnTo>
                <a:lnTo>
                  <a:pt x="160" y="1104"/>
                </a:lnTo>
                <a:lnTo>
                  <a:pt x="216" y="1128"/>
                </a:lnTo>
                <a:lnTo>
                  <a:pt x="224" y="1120"/>
                </a:lnTo>
                <a:lnTo>
                  <a:pt x="216" y="1088"/>
                </a:lnTo>
                <a:lnTo>
                  <a:pt x="256" y="1096"/>
                </a:lnTo>
                <a:lnTo>
                  <a:pt x="264" y="1096"/>
                </a:lnTo>
                <a:lnTo>
                  <a:pt x="336" y="1088"/>
                </a:lnTo>
                <a:lnTo>
                  <a:pt x="352" y="1104"/>
                </a:lnTo>
                <a:lnTo>
                  <a:pt x="312" y="1144"/>
                </a:lnTo>
                <a:lnTo>
                  <a:pt x="296" y="1192"/>
                </a:lnTo>
                <a:lnTo>
                  <a:pt x="328" y="1240"/>
                </a:lnTo>
                <a:lnTo>
                  <a:pt x="376" y="1232"/>
                </a:lnTo>
                <a:lnTo>
                  <a:pt x="400" y="1208"/>
                </a:lnTo>
                <a:lnTo>
                  <a:pt x="424" y="1200"/>
                </a:lnTo>
                <a:lnTo>
                  <a:pt x="432" y="1136"/>
                </a:lnTo>
                <a:lnTo>
                  <a:pt x="488" y="1088"/>
                </a:lnTo>
                <a:lnTo>
                  <a:pt x="496" y="1112"/>
                </a:lnTo>
                <a:lnTo>
                  <a:pt x="480" y="1176"/>
                </a:lnTo>
                <a:lnTo>
                  <a:pt x="520" y="1192"/>
                </a:lnTo>
                <a:lnTo>
                  <a:pt x="560" y="1224"/>
                </a:lnTo>
                <a:lnTo>
                  <a:pt x="576" y="1224"/>
                </a:lnTo>
                <a:lnTo>
                  <a:pt x="592" y="1224"/>
                </a:lnTo>
                <a:lnTo>
                  <a:pt x="600" y="1200"/>
                </a:lnTo>
                <a:lnTo>
                  <a:pt x="616" y="1200"/>
                </a:lnTo>
                <a:lnTo>
                  <a:pt x="608" y="1168"/>
                </a:lnTo>
                <a:lnTo>
                  <a:pt x="664" y="1112"/>
                </a:lnTo>
                <a:lnTo>
                  <a:pt x="664" y="1096"/>
                </a:lnTo>
                <a:lnTo>
                  <a:pt x="696" y="1096"/>
                </a:lnTo>
                <a:lnTo>
                  <a:pt x="704" y="1096"/>
                </a:lnTo>
                <a:lnTo>
                  <a:pt x="712" y="1080"/>
                </a:lnTo>
                <a:lnTo>
                  <a:pt x="720" y="1080"/>
                </a:lnTo>
                <a:lnTo>
                  <a:pt x="736" y="1096"/>
                </a:lnTo>
                <a:lnTo>
                  <a:pt x="736" y="1072"/>
                </a:lnTo>
                <a:lnTo>
                  <a:pt x="760" y="1080"/>
                </a:lnTo>
                <a:lnTo>
                  <a:pt x="800" y="1024"/>
                </a:lnTo>
                <a:lnTo>
                  <a:pt x="832" y="1016"/>
                </a:lnTo>
                <a:lnTo>
                  <a:pt x="848" y="1000"/>
                </a:lnTo>
                <a:lnTo>
                  <a:pt x="864" y="1008"/>
                </a:lnTo>
                <a:lnTo>
                  <a:pt x="896" y="1000"/>
                </a:lnTo>
                <a:lnTo>
                  <a:pt x="872" y="928"/>
                </a:lnTo>
                <a:lnTo>
                  <a:pt x="896" y="920"/>
                </a:lnTo>
                <a:lnTo>
                  <a:pt x="896" y="888"/>
                </a:lnTo>
                <a:lnTo>
                  <a:pt x="928" y="872"/>
                </a:lnTo>
                <a:lnTo>
                  <a:pt x="944" y="912"/>
                </a:lnTo>
                <a:lnTo>
                  <a:pt x="984" y="888"/>
                </a:lnTo>
                <a:lnTo>
                  <a:pt x="1000" y="896"/>
                </a:lnTo>
                <a:lnTo>
                  <a:pt x="1008" y="872"/>
                </a:lnTo>
                <a:lnTo>
                  <a:pt x="1040" y="880"/>
                </a:lnTo>
                <a:lnTo>
                  <a:pt x="1040" y="840"/>
                </a:lnTo>
                <a:lnTo>
                  <a:pt x="1088" y="824"/>
                </a:lnTo>
                <a:lnTo>
                  <a:pt x="1112" y="864"/>
                </a:lnTo>
                <a:lnTo>
                  <a:pt x="1112" y="904"/>
                </a:lnTo>
                <a:lnTo>
                  <a:pt x="1128" y="920"/>
                </a:lnTo>
                <a:lnTo>
                  <a:pt x="1160" y="912"/>
                </a:lnTo>
                <a:lnTo>
                  <a:pt x="1176" y="912"/>
                </a:lnTo>
                <a:lnTo>
                  <a:pt x="1176" y="888"/>
                </a:lnTo>
                <a:lnTo>
                  <a:pt x="1176" y="864"/>
                </a:lnTo>
                <a:lnTo>
                  <a:pt x="1160" y="832"/>
                </a:lnTo>
                <a:lnTo>
                  <a:pt x="1176" y="840"/>
                </a:lnTo>
                <a:lnTo>
                  <a:pt x="1200" y="872"/>
                </a:lnTo>
                <a:lnTo>
                  <a:pt x="1328" y="776"/>
                </a:lnTo>
                <a:lnTo>
                  <a:pt x="1352" y="784"/>
                </a:lnTo>
                <a:lnTo>
                  <a:pt x="1392" y="752"/>
                </a:lnTo>
                <a:lnTo>
                  <a:pt x="1392" y="728"/>
                </a:lnTo>
                <a:lnTo>
                  <a:pt x="1376" y="728"/>
                </a:lnTo>
                <a:lnTo>
                  <a:pt x="1376" y="688"/>
                </a:lnTo>
                <a:lnTo>
                  <a:pt x="1352" y="640"/>
                </a:lnTo>
                <a:lnTo>
                  <a:pt x="1312" y="672"/>
                </a:lnTo>
                <a:lnTo>
                  <a:pt x="1288" y="616"/>
                </a:lnTo>
                <a:lnTo>
                  <a:pt x="1296" y="592"/>
                </a:lnTo>
                <a:lnTo>
                  <a:pt x="1264" y="560"/>
                </a:lnTo>
                <a:lnTo>
                  <a:pt x="1272" y="536"/>
                </a:lnTo>
                <a:lnTo>
                  <a:pt x="1312" y="560"/>
                </a:lnTo>
                <a:lnTo>
                  <a:pt x="1336" y="560"/>
                </a:lnTo>
                <a:lnTo>
                  <a:pt x="1328" y="512"/>
                </a:lnTo>
                <a:lnTo>
                  <a:pt x="1328" y="488"/>
                </a:lnTo>
                <a:lnTo>
                  <a:pt x="1352" y="472"/>
                </a:lnTo>
                <a:lnTo>
                  <a:pt x="1352" y="456"/>
                </a:lnTo>
                <a:lnTo>
                  <a:pt x="1320" y="472"/>
                </a:lnTo>
                <a:lnTo>
                  <a:pt x="1296" y="432"/>
                </a:lnTo>
                <a:lnTo>
                  <a:pt x="1368" y="336"/>
                </a:lnTo>
                <a:lnTo>
                  <a:pt x="1384" y="360"/>
                </a:lnTo>
                <a:lnTo>
                  <a:pt x="1392" y="296"/>
                </a:lnTo>
                <a:lnTo>
                  <a:pt x="1408" y="272"/>
                </a:lnTo>
                <a:lnTo>
                  <a:pt x="1400" y="216"/>
                </a:lnTo>
                <a:lnTo>
                  <a:pt x="1424" y="128"/>
                </a:lnTo>
                <a:lnTo>
                  <a:pt x="1384" y="88"/>
                </a:lnTo>
                <a:lnTo>
                  <a:pt x="1360" y="120"/>
                </a:lnTo>
                <a:lnTo>
                  <a:pt x="1344" y="128"/>
                </a:lnTo>
                <a:lnTo>
                  <a:pt x="1296" y="144"/>
                </a:lnTo>
                <a:lnTo>
                  <a:pt x="1280" y="120"/>
                </a:lnTo>
                <a:lnTo>
                  <a:pt x="1264" y="72"/>
                </a:lnTo>
                <a:lnTo>
                  <a:pt x="1240" y="56"/>
                </a:lnTo>
                <a:lnTo>
                  <a:pt x="1224" y="72"/>
                </a:lnTo>
                <a:lnTo>
                  <a:pt x="1192" y="64"/>
                </a:lnTo>
                <a:lnTo>
                  <a:pt x="1208" y="32"/>
                </a:lnTo>
                <a:lnTo>
                  <a:pt x="1200" y="0"/>
                </a:lnTo>
                <a:lnTo>
                  <a:pt x="1168" y="0"/>
                </a:lnTo>
                <a:lnTo>
                  <a:pt x="1128" y="40"/>
                </a:lnTo>
                <a:lnTo>
                  <a:pt x="1128" y="56"/>
                </a:lnTo>
                <a:lnTo>
                  <a:pt x="1160" y="64"/>
                </a:lnTo>
                <a:lnTo>
                  <a:pt x="1168" y="88"/>
                </a:lnTo>
                <a:lnTo>
                  <a:pt x="1136" y="136"/>
                </a:lnTo>
                <a:lnTo>
                  <a:pt x="1128" y="168"/>
                </a:lnTo>
                <a:lnTo>
                  <a:pt x="1112" y="200"/>
                </a:lnTo>
                <a:lnTo>
                  <a:pt x="1112" y="232"/>
                </a:lnTo>
                <a:lnTo>
                  <a:pt x="1120" y="240"/>
                </a:lnTo>
                <a:lnTo>
                  <a:pt x="1056" y="288"/>
                </a:lnTo>
                <a:lnTo>
                  <a:pt x="1016" y="280"/>
                </a:lnTo>
                <a:lnTo>
                  <a:pt x="992" y="280"/>
                </a:lnTo>
                <a:lnTo>
                  <a:pt x="944" y="416"/>
                </a:lnTo>
                <a:lnTo>
                  <a:pt x="960" y="432"/>
                </a:lnTo>
                <a:lnTo>
                  <a:pt x="992" y="432"/>
                </a:lnTo>
                <a:lnTo>
                  <a:pt x="1032" y="432"/>
                </a:lnTo>
                <a:lnTo>
                  <a:pt x="1040" y="440"/>
                </a:lnTo>
                <a:lnTo>
                  <a:pt x="1056" y="416"/>
                </a:lnTo>
                <a:lnTo>
                  <a:pt x="1080" y="408"/>
                </a:lnTo>
                <a:lnTo>
                  <a:pt x="1104" y="416"/>
                </a:lnTo>
                <a:lnTo>
                  <a:pt x="1136" y="448"/>
                </a:lnTo>
                <a:lnTo>
                  <a:pt x="1160" y="480"/>
                </a:lnTo>
                <a:lnTo>
                  <a:pt x="1160" y="512"/>
                </a:lnTo>
                <a:lnTo>
                  <a:pt x="1136" y="504"/>
                </a:lnTo>
                <a:lnTo>
                  <a:pt x="1088" y="520"/>
                </a:lnTo>
                <a:lnTo>
                  <a:pt x="1048" y="520"/>
                </a:lnTo>
                <a:lnTo>
                  <a:pt x="1040" y="536"/>
                </a:lnTo>
                <a:lnTo>
                  <a:pt x="1016" y="536"/>
                </a:lnTo>
                <a:lnTo>
                  <a:pt x="992" y="560"/>
                </a:lnTo>
                <a:lnTo>
                  <a:pt x="992" y="592"/>
                </a:lnTo>
                <a:lnTo>
                  <a:pt x="968" y="608"/>
                </a:lnTo>
                <a:lnTo>
                  <a:pt x="912" y="616"/>
                </a:lnTo>
                <a:lnTo>
                  <a:pt x="864" y="664"/>
                </a:lnTo>
                <a:lnTo>
                  <a:pt x="800" y="664"/>
                </a:lnTo>
                <a:lnTo>
                  <a:pt x="784" y="648"/>
                </a:lnTo>
                <a:lnTo>
                  <a:pt x="760" y="648"/>
                </a:lnTo>
                <a:lnTo>
                  <a:pt x="752" y="680"/>
                </a:lnTo>
                <a:lnTo>
                  <a:pt x="728" y="704"/>
                </a:lnTo>
                <a:lnTo>
                  <a:pt x="768" y="752"/>
                </a:lnTo>
                <a:lnTo>
                  <a:pt x="720" y="784"/>
                </a:lnTo>
                <a:lnTo>
                  <a:pt x="696" y="824"/>
                </a:lnTo>
                <a:lnTo>
                  <a:pt x="640" y="848"/>
                </a:lnTo>
                <a:lnTo>
                  <a:pt x="560" y="856"/>
                </a:lnTo>
                <a:lnTo>
                  <a:pt x="496" y="864"/>
                </a:lnTo>
                <a:lnTo>
                  <a:pt x="456" y="880"/>
                </a:lnTo>
                <a:lnTo>
                  <a:pt x="408" y="912"/>
                </a:lnTo>
                <a:lnTo>
                  <a:pt x="384" y="912"/>
                </a:lnTo>
                <a:lnTo>
                  <a:pt x="352" y="888"/>
                </a:lnTo>
                <a:lnTo>
                  <a:pt x="312" y="888"/>
                </a:lnTo>
                <a:lnTo>
                  <a:pt x="280" y="864"/>
                </a:lnTo>
                <a:lnTo>
                  <a:pt x="248" y="864"/>
                </a:lnTo>
                <a:lnTo>
                  <a:pt x="224" y="824"/>
                </a:lnTo>
                <a:lnTo>
                  <a:pt x="160" y="816"/>
                </a:lnTo>
                <a:lnTo>
                  <a:pt x="96" y="816"/>
                </a:lnTo>
                <a:lnTo>
                  <a:pt x="64" y="792"/>
                </a:lnTo>
                <a:lnTo>
                  <a:pt x="0" y="784"/>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60" name="Freeform 36"/>
          <p:cNvSpPr/>
          <p:nvPr/>
        </p:nvSpPr>
        <p:spPr bwMode="invGray">
          <a:xfrm>
            <a:off x="1240875" y="1631560"/>
            <a:ext cx="2529677" cy="2082557"/>
          </a:xfrm>
          <a:custGeom>
            <a:avLst/>
            <a:gdLst>
              <a:gd name="T0" fmla="*/ 1256 w 1273"/>
              <a:gd name="T1" fmla="*/ 576 h 1033"/>
              <a:gd name="T2" fmla="*/ 1240 w 1273"/>
              <a:gd name="T3" fmla="*/ 632 h 1033"/>
              <a:gd name="T4" fmla="*/ 1176 w 1273"/>
              <a:gd name="T5" fmla="*/ 632 h 1033"/>
              <a:gd name="T6" fmla="*/ 1152 w 1273"/>
              <a:gd name="T7" fmla="*/ 664 h 1033"/>
              <a:gd name="T8" fmla="*/ 1080 w 1273"/>
              <a:gd name="T9" fmla="*/ 720 h 1033"/>
              <a:gd name="T10" fmla="*/ 1048 w 1273"/>
              <a:gd name="T11" fmla="*/ 728 h 1033"/>
              <a:gd name="T12" fmla="*/ 936 w 1273"/>
              <a:gd name="T13" fmla="*/ 824 h 1033"/>
              <a:gd name="T14" fmla="*/ 880 w 1273"/>
              <a:gd name="T15" fmla="*/ 880 h 1033"/>
              <a:gd name="T16" fmla="*/ 920 w 1273"/>
              <a:gd name="T17" fmla="*/ 944 h 1033"/>
              <a:gd name="T18" fmla="*/ 888 w 1273"/>
              <a:gd name="T19" fmla="*/ 992 h 1033"/>
              <a:gd name="T20" fmla="*/ 896 w 1273"/>
              <a:gd name="T21" fmla="*/ 1032 h 1033"/>
              <a:gd name="T22" fmla="*/ 840 w 1273"/>
              <a:gd name="T23" fmla="*/ 1016 h 1033"/>
              <a:gd name="T24" fmla="*/ 808 w 1273"/>
              <a:gd name="T25" fmla="*/ 1000 h 1033"/>
              <a:gd name="T26" fmla="*/ 736 w 1273"/>
              <a:gd name="T27" fmla="*/ 960 h 1033"/>
              <a:gd name="T28" fmla="*/ 600 w 1273"/>
              <a:gd name="T29" fmla="*/ 984 h 1033"/>
              <a:gd name="T30" fmla="*/ 512 w 1273"/>
              <a:gd name="T31" fmla="*/ 992 h 1033"/>
              <a:gd name="T32" fmla="*/ 432 w 1273"/>
              <a:gd name="T33" fmla="*/ 952 h 1033"/>
              <a:gd name="T34" fmla="*/ 368 w 1273"/>
              <a:gd name="T35" fmla="*/ 960 h 1033"/>
              <a:gd name="T36" fmla="*/ 272 w 1273"/>
              <a:gd name="T37" fmla="*/ 928 h 1033"/>
              <a:gd name="T38" fmla="*/ 216 w 1273"/>
              <a:gd name="T39" fmla="*/ 984 h 1033"/>
              <a:gd name="T40" fmla="*/ 152 w 1273"/>
              <a:gd name="T41" fmla="*/ 944 h 1033"/>
              <a:gd name="T42" fmla="*/ 104 w 1273"/>
              <a:gd name="T43" fmla="*/ 864 h 1033"/>
              <a:gd name="T44" fmla="*/ 56 w 1273"/>
              <a:gd name="T45" fmla="*/ 800 h 1033"/>
              <a:gd name="T46" fmla="*/ 64 w 1273"/>
              <a:gd name="T47" fmla="*/ 776 h 1033"/>
              <a:gd name="T48" fmla="*/ 40 w 1273"/>
              <a:gd name="T49" fmla="*/ 712 h 1033"/>
              <a:gd name="T50" fmla="*/ 0 w 1273"/>
              <a:gd name="T51" fmla="*/ 688 h 1033"/>
              <a:gd name="T52" fmla="*/ 32 w 1273"/>
              <a:gd name="T53" fmla="*/ 688 h 1033"/>
              <a:gd name="T54" fmla="*/ 32 w 1273"/>
              <a:gd name="T55" fmla="*/ 616 h 1033"/>
              <a:gd name="T56" fmla="*/ 24 w 1273"/>
              <a:gd name="T57" fmla="*/ 568 h 1033"/>
              <a:gd name="T58" fmla="*/ 0 w 1273"/>
              <a:gd name="T59" fmla="*/ 520 h 1033"/>
              <a:gd name="T60" fmla="*/ 88 w 1273"/>
              <a:gd name="T61" fmla="*/ 464 h 1033"/>
              <a:gd name="T62" fmla="*/ 136 w 1273"/>
              <a:gd name="T63" fmla="*/ 456 h 1033"/>
              <a:gd name="T64" fmla="*/ 152 w 1273"/>
              <a:gd name="T65" fmla="*/ 480 h 1033"/>
              <a:gd name="T66" fmla="*/ 200 w 1273"/>
              <a:gd name="T67" fmla="*/ 480 h 1033"/>
              <a:gd name="T68" fmla="*/ 304 w 1273"/>
              <a:gd name="T69" fmla="*/ 456 h 1033"/>
              <a:gd name="T70" fmla="*/ 416 w 1273"/>
              <a:gd name="T71" fmla="*/ 424 h 1033"/>
              <a:gd name="T72" fmla="*/ 424 w 1273"/>
              <a:gd name="T73" fmla="*/ 376 h 1033"/>
              <a:gd name="T74" fmla="*/ 472 w 1273"/>
              <a:gd name="T75" fmla="*/ 232 h 1033"/>
              <a:gd name="T76" fmla="*/ 456 w 1273"/>
              <a:gd name="T77" fmla="*/ 200 h 1033"/>
              <a:gd name="T78" fmla="*/ 592 w 1273"/>
              <a:gd name="T79" fmla="*/ 224 h 1033"/>
              <a:gd name="T80" fmla="*/ 664 w 1273"/>
              <a:gd name="T81" fmla="*/ 96 h 1033"/>
              <a:gd name="T82" fmla="*/ 784 w 1273"/>
              <a:gd name="T83" fmla="*/ 128 h 1033"/>
              <a:gd name="T84" fmla="*/ 784 w 1273"/>
              <a:gd name="T85" fmla="*/ 80 h 1033"/>
              <a:gd name="T86" fmla="*/ 840 w 1273"/>
              <a:gd name="T87" fmla="*/ 40 h 1033"/>
              <a:gd name="T88" fmla="*/ 880 w 1273"/>
              <a:gd name="T89" fmla="*/ 0 h 1033"/>
              <a:gd name="T90" fmla="*/ 928 w 1273"/>
              <a:gd name="T91" fmla="*/ 16 h 1033"/>
              <a:gd name="T92" fmla="*/ 928 w 1273"/>
              <a:gd name="T93" fmla="*/ 48 h 1033"/>
              <a:gd name="T94" fmla="*/ 960 w 1273"/>
              <a:gd name="T95" fmla="*/ 112 h 1033"/>
              <a:gd name="T96" fmla="*/ 1024 w 1273"/>
              <a:gd name="T97" fmla="*/ 144 h 1033"/>
              <a:gd name="T98" fmla="*/ 1040 w 1273"/>
              <a:gd name="T99" fmla="*/ 248 h 1033"/>
              <a:gd name="T100" fmla="*/ 1016 w 1273"/>
              <a:gd name="T101" fmla="*/ 336 h 1033"/>
              <a:gd name="T102" fmla="*/ 1112 w 1273"/>
              <a:gd name="T103" fmla="*/ 368 h 1033"/>
              <a:gd name="T104" fmla="*/ 1208 w 1273"/>
              <a:gd name="T105" fmla="*/ 440 h 1033"/>
              <a:gd name="T106" fmla="*/ 1232 w 1273"/>
              <a:gd name="T107" fmla="*/ 480 h 1033"/>
              <a:gd name="T108" fmla="*/ 1272 w 1273"/>
              <a:gd name="T109" fmla="*/ 568 h 1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73" h="1033">
                <a:moveTo>
                  <a:pt x="1272" y="568"/>
                </a:moveTo>
                <a:lnTo>
                  <a:pt x="1256" y="576"/>
                </a:lnTo>
                <a:lnTo>
                  <a:pt x="1256" y="600"/>
                </a:lnTo>
                <a:lnTo>
                  <a:pt x="1240" y="632"/>
                </a:lnTo>
                <a:lnTo>
                  <a:pt x="1208" y="632"/>
                </a:lnTo>
                <a:lnTo>
                  <a:pt x="1176" y="632"/>
                </a:lnTo>
                <a:lnTo>
                  <a:pt x="1176" y="648"/>
                </a:lnTo>
                <a:lnTo>
                  <a:pt x="1152" y="664"/>
                </a:lnTo>
                <a:lnTo>
                  <a:pt x="1112" y="680"/>
                </a:lnTo>
                <a:lnTo>
                  <a:pt x="1080" y="720"/>
                </a:lnTo>
                <a:lnTo>
                  <a:pt x="1064" y="712"/>
                </a:lnTo>
                <a:lnTo>
                  <a:pt x="1048" y="728"/>
                </a:lnTo>
                <a:lnTo>
                  <a:pt x="1040" y="816"/>
                </a:lnTo>
                <a:lnTo>
                  <a:pt x="936" y="824"/>
                </a:lnTo>
                <a:lnTo>
                  <a:pt x="888" y="840"/>
                </a:lnTo>
                <a:lnTo>
                  <a:pt x="880" y="880"/>
                </a:lnTo>
                <a:lnTo>
                  <a:pt x="920" y="928"/>
                </a:lnTo>
                <a:lnTo>
                  <a:pt x="920" y="944"/>
                </a:lnTo>
                <a:lnTo>
                  <a:pt x="888" y="968"/>
                </a:lnTo>
                <a:lnTo>
                  <a:pt x="888" y="992"/>
                </a:lnTo>
                <a:lnTo>
                  <a:pt x="896" y="1000"/>
                </a:lnTo>
                <a:lnTo>
                  <a:pt x="896" y="1032"/>
                </a:lnTo>
                <a:lnTo>
                  <a:pt x="840" y="1008"/>
                </a:lnTo>
                <a:lnTo>
                  <a:pt x="840" y="1016"/>
                </a:lnTo>
                <a:lnTo>
                  <a:pt x="816" y="1016"/>
                </a:lnTo>
                <a:lnTo>
                  <a:pt x="808" y="1000"/>
                </a:lnTo>
                <a:lnTo>
                  <a:pt x="760" y="976"/>
                </a:lnTo>
                <a:lnTo>
                  <a:pt x="736" y="960"/>
                </a:lnTo>
                <a:lnTo>
                  <a:pt x="624" y="968"/>
                </a:lnTo>
                <a:lnTo>
                  <a:pt x="600" y="984"/>
                </a:lnTo>
                <a:lnTo>
                  <a:pt x="528" y="984"/>
                </a:lnTo>
                <a:lnTo>
                  <a:pt x="512" y="992"/>
                </a:lnTo>
                <a:lnTo>
                  <a:pt x="440" y="984"/>
                </a:lnTo>
                <a:lnTo>
                  <a:pt x="432" y="952"/>
                </a:lnTo>
                <a:lnTo>
                  <a:pt x="384" y="944"/>
                </a:lnTo>
                <a:lnTo>
                  <a:pt x="368" y="960"/>
                </a:lnTo>
                <a:lnTo>
                  <a:pt x="296" y="928"/>
                </a:lnTo>
                <a:lnTo>
                  <a:pt x="272" y="928"/>
                </a:lnTo>
                <a:lnTo>
                  <a:pt x="248" y="968"/>
                </a:lnTo>
                <a:lnTo>
                  <a:pt x="216" y="984"/>
                </a:lnTo>
                <a:lnTo>
                  <a:pt x="176" y="976"/>
                </a:lnTo>
                <a:lnTo>
                  <a:pt x="152" y="944"/>
                </a:lnTo>
                <a:lnTo>
                  <a:pt x="152" y="872"/>
                </a:lnTo>
                <a:lnTo>
                  <a:pt x="104" y="864"/>
                </a:lnTo>
                <a:lnTo>
                  <a:pt x="72" y="816"/>
                </a:lnTo>
                <a:lnTo>
                  <a:pt x="56" y="800"/>
                </a:lnTo>
                <a:lnTo>
                  <a:pt x="48" y="784"/>
                </a:lnTo>
                <a:lnTo>
                  <a:pt x="64" y="776"/>
                </a:lnTo>
                <a:lnTo>
                  <a:pt x="64" y="752"/>
                </a:lnTo>
                <a:lnTo>
                  <a:pt x="40" y="712"/>
                </a:lnTo>
                <a:lnTo>
                  <a:pt x="16" y="704"/>
                </a:lnTo>
                <a:lnTo>
                  <a:pt x="0" y="688"/>
                </a:lnTo>
                <a:lnTo>
                  <a:pt x="16" y="680"/>
                </a:lnTo>
                <a:lnTo>
                  <a:pt x="32" y="688"/>
                </a:lnTo>
                <a:lnTo>
                  <a:pt x="40" y="672"/>
                </a:lnTo>
                <a:lnTo>
                  <a:pt x="32" y="616"/>
                </a:lnTo>
                <a:lnTo>
                  <a:pt x="48" y="592"/>
                </a:lnTo>
                <a:lnTo>
                  <a:pt x="24" y="568"/>
                </a:lnTo>
                <a:lnTo>
                  <a:pt x="0" y="568"/>
                </a:lnTo>
                <a:lnTo>
                  <a:pt x="0" y="520"/>
                </a:lnTo>
                <a:lnTo>
                  <a:pt x="48" y="464"/>
                </a:lnTo>
                <a:lnTo>
                  <a:pt x="88" y="464"/>
                </a:lnTo>
                <a:lnTo>
                  <a:pt x="112" y="448"/>
                </a:lnTo>
                <a:lnTo>
                  <a:pt x="136" y="456"/>
                </a:lnTo>
                <a:lnTo>
                  <a:pt x="144" y="448"/>
                </a:lnTo>
                <a:lnTo>
                  <a:pt x="152" y="480"/>
                </a:lnTo>
                <a:lnTo>
                  <a:pt x="168" y="472"/>
                </a:lnTo>
                <a:lnTo>
                  <a:pt x="200" y="480"/>
                </a:lnTo>
                <a:lnTo>
                  <a:pt x="208" y="456"/>
                </a:lnTo>
                <a:lnTo>
                  <a:pt x="304" y="456"/>
                </a:lnTo>
                <a:lnTo>
                  <a:pt x="320" y="432"/>
                </a:lnTo>
                <a:lnTo>
                  <a:pt x="416" y="424"/>
                </a:lnTo>
                <a:lnTo>
                  <a:pt x="424" y="408"/>
                </a:lnTo>
                <a:lnTo>
                  <a:pt x="424" y="376"/>
                </a:lnTo>
                <a:lnTo>
                  <a:pt x="464" y="352"/>
                </a:lnTo>
                <a:lnTo>
                  <a:pt x="472" y="232"/>
                </a:lnTo>
                <a:lnTo>
                  <a:pt x="456" y="224"/>
                </a:lnTo>
                <a:lnTo>
                  <a:pt x="456" y="200"/>
                </a:lnTo>
                <a:lnTo>
                  <a:pt x="576" y="208"/>
                </a:lnTo>
                <a:lnTo>
                  <a:pt x="592" y="224"/>
                </a:lnTo>
                <a:lnTo>
                  <a:pt x="608" y="176"/>
                </a:lnTo>
                <a:lnTo>
                  <a:pt x="664" y="96"/>
                </a:lnTo>
                <a:lnTo>
                  <a:pt x="744" y="136"/>
                </a:lnTo>
                <a:lnTo>
                  <a:pt x="784" y="128"/>
                </a:lnTo>
                <a:lnTo>
                  <a:pt x="792" y="104"/>
                </a:lnTo>
                <a:lnTo>
                  <a:pt x="784" y="80"/>
                </a:lnTo>
                <a:lnTo>
                  <a:pt x="816" y="48"/>
                </a:lnTo>
                <a:lnTo>
                  <a:pt x="840" y="40"/>
                </a:lnTo>
                <a:lnTo>
                  <a:pt x="872" y="24"/>
                </a:lnTo>
                <a:lnTo>
                  <a:pt x="880" y="0"/>
                </a:lnTo>
                <a:lnTo>
                  <a:pt x="928" y="8"/>
                </a:lnTo>
                <a:lnTo>
                  <a:pt x="928" y="16"/>
                </a:lnTo>
                <a:lnTo>
                  <a:pt x="912" y="32"/>
                </a:lnTo>
                <a:lnTo>
                  <a:pt x="928" y="48"/>
                </a:lnTo>
                <a:lnTo>
                  <a:pt x="936" y="72"/>
                </a:lnTo>
                <a:lnTo>
                  <a:pt x="960" y="112"/>
                </a:lnTo>
                <a:lnTo>
                  <a:pt x="984" y="120"/>
                </a:lnTo>
                <a:lnTo>
                  <a:pt x="1024" y="144"/>
                </a:lnTo>
                <a:lnTo>
                  <a:pt x="1024" y="200"/>
                </a:lnTo>
                <a:lnTo>
                  <a:pt x="1040" y="248"/>
                </a:lnTo>
                <a:lnTo>
                  <a:pt x="1008" y="304"/>
                </a:lnTo>
                <a:lnTo>
                  <a:pt x="1016" y="336"/>
                </a:lnTo>
                <a:lnTo>
                  <a:pt x="1048" y="360"/>
                </a:lnTo>
                <a:lnTo>
                  <a:pt x="1112" y="368"/>
                </a:lnTo>
                <a:lnTo>
                  <a:pt x="1160" y="392"/>
                </a:lnTo>
                <a:lnTo>
                  <a:pt x="1208" y="440"/>
                </a:lnTo>
                <a:lnTo>
                  <a:pt x="1232" y="440"/>
                </a:lnTo>
                <a:lnTo>
                  <a:pt x="1232" y="480"/>
                </a:lnTo>
                <a:lnTo>
                  <a:pt x="1248" y="520"/>
                </a:lnTo>
                <a:lnTo>
                  <a:pt x="1272" y="568"/>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61" name="Freeform 37"/>
          <p:cNvSpPr/>
          <p:nvPr/>
        </p:nvSpPr>
        <p:spPr bwMode="invGray">
          <a:xfrm>
            <a:off x="6505820" y="5454500"/>
            <a:ext cx="253861" cy="521131"/>
          </a:xfrm>
          <a:custGeom>
            <a:avLst/>
            <a:gdLst>
              <a:gd name="T0" fmla="*/ 24 w 129"/>
              <a:gd name="T1" fmla="*/ 232 h 257"/>
              <a:gd name="T2" fmla="*/ 32 w 129"/>
              <a:gd name="T3" fmla="*/ 248 h 257"/>
              <a:gd name="T4" fmla="*/ 56 w 129"/>
              <a:gd name="T5" fmla="*/ 256 h 257"/>
              <a:gd name="T6" fmla="*/ 64 w 129"/>
              <a:gd name="T7" fmla="*/ 224 h 257"/>
              <a:gd name="T8" fmla="*/ 104 w 129"/>
              <a:gd name="T9" fmla="*/ 184 h 257"/>
              <a:gd name="T10" fmla="*/ 104 w 129"/>
              <a:gd name="T11" fmla="*/ 128 h 257"/>
              <a:gd name="T12" fmla="*/ 120 w 129"/>
              <a:gd name="T13" fmla="*/ 96 h 257"/>
              <a:gd name="T14" fmla="*/ 128 w 129"/>
              <a:gd name="T15" fmla="*/ 72 h 257"/>
              <a:gd name="T16" fmla="*/ 112 w 129"/>
              <a:gd name="T17" fmla="*/ 56 h 257"/>
              <a:gd name="T18" fmla="*/ 104 w 129"/>
              <a:gd name="T19" fmla="*/ 0 h 257"/>
              <a:gd name="T20" fmla="*/ 64 w 129"/>
              <a:gd name="T21" fmla="*/ 24 h 257"/>
              <a:gd name="T22" fmla="*/ 48 w 129"/>
              <a:gd name="T23" fmla="*/ 24 h 257"/>
              <a:gd name="T24" fmla="*/ 56 w 129"/>
              <a:gd name="T25" fmla="*/ 40 h 257"/>
              <a:gd name="T26" fmla="*/ 24 w 129"/>
              <a:gd name="T27" fmla="*/ 72 h 257"/>
              <a:gd name="T28" fmla="*/ 24 w 129"/>
              <a:gd name="T29" fmla="*/ 112 h 257"/>
              <a:gd name="T30" fmla="*/ 0 w 129"/>
              <a:gd name="T31" fmla="*/ 136 h 257"/>
              <a:gd name="T32" fmla="*/ 8 w 129"/>
              <a:gd name="T33" fmla="*/ 168 h 257"/>
              <a:gd name="T34" fmla="*/ 16 w 129"/>
              <a:gd name="T35" fmla="*/ 224 h 257"/>
              <a:gd name="T36" fmla="*/ 24 w 129"/>
              <a:gd name="T37" fmla="*/ 232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9" h="257">
                <a:moveTo>
                  <a:pt x="24" y="232"/>
                </a:moveTo>
                <a:lnTo>
                  <a:pt x="32" y="248"/>
                </a:lnTo>
                <a:lnTo>
                  <a:pt x="56" y="256"/>
                </a:lnTo>
                <a:lnTo>
                  <a:pt x="64" y="224"/>
                </a:lnTo>
                <a:lnTo>
                  <a:pt x="104" y="184"/>
                </a:lnTo>
                <a:lnTo>
                  <a:pt x="104" y="128"/>
                </a:lnTo>
                <a:lnTo>
                  <a:pt x="120" y="96"/>
                </a:lnTo>
                <a:lnTo>
                  <a:pt x="128" y="72"/>
                </a:lnTo>
                <a:lnTo>
                  <a:pt x="112" y="56"/>
                </a:lnTo>
                <a:lnTo>
                  <a:pt x="104" y="0"/>
                </a:lnTo>
                <a:lnTo>
                  <a:pt x="64" y="24"/>
                </a:lnTo>
                <a:lnTo>
                  <a:pt x="48" y="24"/>
                </a:lnTo>
                <a:lnTo>
                  <a:pt x="56" y="40"/>
                </a:lnTo>
                <a:lnTo>
                  <a:pt x="24" y="72"/>
                </a:lnTo>
                <a:lnTo>
                  <a:pt x="24" y="112"/>
                </a:lnTo>
                <a:lnTo>
                  <a:pt x="0" y="136"/>
                </a:lnTo>
                <a:lnTo>
                  <a:pt x="8" y="168"/>
                </a:lnTo>
                <a:lnTo>
                  <a:pt x="16" y="224"/>
                </a:lnTo>
                <a:lnTo>
                  <a:pt x="24" y="232"/>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sp>
        <p:nvSpPr>
          <p:cNvPr id="66" name="TextBox 77"/>
          <p:cNvSpPr txBox="1"/>
          <p:nvPr/>
        </p:nvSpPr>
        <p:spPr>
          <a:xfrm>
            <a:off x="8065140" y="3298305"/>
            <a:ext cx="3081832" cy="666977"/>
          </a:xfrm>
          <a:prstGeom prst="rect">
            <a:avLst/>
          </a:prstGeom>
          <a:noFill/>
          <a:ln w="3175">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dirty="0">
                <a:solidFill>
                  <a:schemeClr val="bg1"/>
                </a:solidFill>
                <a:latin typeface="+mj-ea"/>
              </a:rPr>
              <a:t>标题文字</a:t>
            </a:r>
            <a:endParaRPr lang="en-US" altLang="zh-CN" sz="1600" dirty="0">
              <a:solidFill>
                <a:schemeClr val="bg1"/>
              </a:solidFill>
              <a:latin typeface="+mj-ea"/>
            </a:endParaRPr>
          </a:p>
          <a:p>
            <a:r>
              <a:rPr lang="zh-CN" altLang="en-US" sz="1065" dirty="0">
                <a:solidFill>
                  <a:schemeClr val="bg1"/>
                </a:solidFill>
                <a:latin typeface="+mj-ea"/>
              </a:rPr>
              <a:t>单击此处添加文本单击此处添加文本</a:t>
            </a:r>
            <a:endParaRPr lang="en-US" altLang="zh-CN" sz="1065" dirty="0">
              <a:solidFill>
                <a:schemeClr val="bg1"/>
              </a:solidFill>
              <a:latin typeface="+mj-ea"/>
            </a:endParaRPr>
          </a:p>
          <a:p>
            <a:r>
              <a:rPr lang="zh-CN" altLang="en-US" sz="1065" dirty="0">
                <a:solidFill>
                  <a:schemeClr val="bg1"/>
                </a:solidFill>
                <a:latin typeface="+mj-ea"/>
              </a:rPr>
              <a:t>单击此处添加文本单击此处添加文本</a:t>
            </a:r>
            <a:endParaRPr lang="en-US" altLang="zh-CN" sz="1065" dirty="0">
              <a:solidFill>
                <a:schemeClr val="bg1"/>
              </a:solidFill>
              <a:latin typeface="+mj-ea"/>
            </a:endParaRPr>
          </a:p>
        </p:txBody>
      </p:sp>
      <p:sp>
        <p:nvSpPr>
          <p:cNvPr id="67" name="TextBox 77"/>
          <p:cNvSpPr txBox="1"/>
          <p:nvPr/>
        </p:nvSpPr>
        <p:spPr>
          <a:xfrm>
            <a:off x="8065140" y="4415497"/>
            <a:ext cx="3081832" cy="666977"/>
          </a:xfrm>
          <a:prstGeom prst="rect">
            <a:avLst/>
          </a:prstGeom>
          <a:noFill/>
          <a:ln w="3175">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dirty="0">
                <a:solidFill>
                  <a:schemeClr val="bg1"/>
                </a:solidFill>
                <a:latin typeface="+mj-ea"/>
              </a:rPr>
              <a:t>标题文字</a:t>
            </a:r>
            <a:endParaRPr lang="en-US" altLang="zh-CN" sz="1600" dirty="0">
              <a:solidFill>
                <a:schemeClr val="bg1"/>
              </a:solidFill>
              <a:latin typeface="+mj-ea"/>
            </a:endParaRPr>
          </a:p>
          <a:p>
            <a:r>
              <a:rPr lang="zh-CN" altLang="en-US" sz="1065" dirty="0">
                <a:solidFill>
                  <a:schemeClr val="bg1"/>
                </a:solidFill>
                <a:latin typeface="+mj-ea"/>
              </a:rPr>
              <a:t>单击此处添加文本单击此处添加文本</a:t>
            </a:r>
            <a:endParaRPr lang="en-US" altLang="zh-CN" sz="1065" dirty="0">
              <a:solidFill>
                <a:schemeClr val="bg1"/>
              </a:solidFill>
              <a:latin typeface="+mj-ea"/>
            </a:endParaRPr>
          </a:p>
          <a:p>
            <a:r>
              <a:rPr lang="zh-CN" altLang="en-US" sz="1065" dirty="0">
                <a:solidFill>
                  <a:schemeClr val="bg1"/>
                </a:solidFill>
                <a:latin typeface="+mj-ea"/>
              </a:rPr>
              <a:t>单击此处添加文本单击此处添加文本</a:t>
            </a:r>
            <a:endParaRPr lang="en-US" altLang="zh-CN" sz="1065" dirty="0">
              <a:solidFill>
                <a:schemeClr val="bg1"/>
              </a:solidFill>
              <a:latin typeface="+mj-ea"/>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6" fill="hold" grpId="0" nodeType="clickEffect">
                                  <p:stCondLst>
                                    <p:cond delay="0"/>
                                  </p:stCondLst>
                                  <p:childTnLst>
                                    <p:set>
                                      <p:cBhvr>
                                        <p:cTn id="12" dur="1" fill="hold">
                                          <p:stCondLst>
                                            <p:cond delay="0"/>
                                          </p:stCondLst>
                                        </p:cTn>
                                        <p:tgtEl>
                                          <p:spTgt spid="30"/>
                                        </p:tgtEl>
                                        <p:attrNameLst>
                                          <p:attrName>style.visibility</p:attrName>
                                        </p:attrNameLst>
                                      </p:cBhvr>
                                      <p:to>
                                        <p:strVal val="visible"/>
                                      </p:to>
                                    </p:set>
                                    <p:anim calcmode="lin" valueType="num">
                                      <p:cBhvr additive="base">
                                        <p:cTn id="13" dur="500" fill="hold"/>
                                        <p:tgtEl>
                                          <p:spTgt spid="30"/>
                                        </p:tgtEl>
                                        <p:attrNameLst>
                                          <p:attrName>ppt_x</p:attrName>
                                        </p:attrNameLst>
                                      </p:cBhvr>
                                      <p:tavLst>
                                        <p:tav tm="0">
                                          <p:val>
                                            <p:strVal val="1+#ppt_w/2"/>
                                          </p:val>
                                        </p:tav>
                                        <p:tav tm="100000">
                                          <p:val>
                                            <p:strVal val="#ppt_x"/>
                                          </p:val>
                                        </p:tav>
                                      </p:tavLst>
                                    </p:anim>
                                    <p:anim calcmode="lin" valueType="num">
                                      <p:cBhvr additive="base">
                                        <p:cTn id="14" dur="500" fill="hold"/>
                                        <p:tgtEl>
                                          <p:spTgt spid="30"/>
                                        </p:tgtEl>
                                        <p:attrNameLst>
                                          <p:attrName>ppt_y</p:attrName>
                                        </p:attrNameLst>
                                      </p:cBhvr>
                                      <p:tavLst>
                                        <p:tav tm="0">
                                          <p:val>
                                            <p:strVal val="1+#ppt_h/2"/>
                                          </p:val>
                                        </p:tav>
                                        <p:tav tm="100000">
                                          <p:val>
                                            <p:strVal val="#ppt_y"/>
                                          </p:val>
                                        </p:tav>
                                      </p:tavLst>
                                    </p:anim>
                                  </p:childTnLst>
                                </p:cTn>
                              </p:par>
                              <p:par>
                                <p:cTn id="15" presetID="2" presetClass="entr" presetSubtype="6" fill="hold" grpId="0" nodeType="withEffect">
                                  <p:stCondLst>
                                    <p:cond delay="0"/>
                                  </p:stCondLst>
                                  <p:childTnLst>
                                    <p:set>
                                      <p:cBhvr>
                                        <p:cTn id="16" dur="1" fill="hold">
                                          <p:stCondLst>
                                            <p:cond delay="0"/>
                                          </p:stCondLst>
                                        </p:cTn>
                                        <p:tgtEl>
                                          <p:spTgt spid="31"/>
                                        </p:tgtEl>
                                        <p:attrNameLst>
                                          <p:attrName>style.visibility</p:attrName>
                                        </p:attrNameLst>
                                      </p:cBhvr>
                                      <p:to>
                                        <p:strVal val="visible"/>
                                      </p:to>
                                    </p:set>
                                    <p:anim calcmode="lin" valueType="num">
                                      <p:cBhvr additive="base">
                                        <p:cTn id="17" dur="500" fill="hold"/>
                                        <p:tgtEl>
                                          <p:spTgt spid="31"/>
                                        </p:tgtEl>
                                        <p:attrNameLst>
                                          <p:attrName>ppt_x</p:attrName>
                                        </p:attrNameLst>
                                      </p:cBhvr>
                                      <p:tavLst>
                                        <p:tav tm="0">
                                          <p:val>
                                            <p:strVal val="1+#ppt_w/2"/>
                                          </p:val>
                                        </p:tav>
                                        <p:tav tm="100000">
                                          <p:val>
                                            <p:strVal val="#ppt_x"/>
                                          </p:val>
                                        </p:tav>
                                      </p:tavLst>
                                    </p:anim>
                                    <p:anim calcmode="lin" valueType="num">
                                      <p:cBhvr additive="base">
                                        <p:cTn id="18" dur="500" fill="hold"/>
                                        <p:tgtEl>
                                          <p:spTgt spid="31"/>
                                        </p:tgtEl>
                                        <p:attrNameLst>
                                          <p:attrName>ppt_y</p:attrName>
                                        </p:attrNameLst>
                                      </p:cBhvr>
                                      <p:tavLst>
                                        <p:tav tm="0">
                                          <p:val>
                                            <p:strVal val="1+#ppt_h/2"/>
                                          </p:val>
                                        </p:tav>
                                        <p:tav tm="100000">
                                          <p:val>
                                            <p:strVal val="#ppt_y"/>
                                          </p:val>
                                        </p:tav>
                                      </p:tavLst>
                                    </p:anim>
                                  </p:childTnLst>
                                </p:cTn>
                              </p:par>
                              <p:par>
                                <p:cTn id="19" presetID="2" presetClass="entr" presetSubtype="6" fill="hold" grpId="0" nodeType="withEffect">
                                  <p:stCondLst>
                                    <p:cond delay="0"/>
                                  </p:stCondLst>
                                  <p:childTnLst>
                                    <p:set>
                                      <p:cBhvr>
                                        <p:cTn id="20" dur="1" fill="hold">
                                          <p:stCondLst>
                                            <p:cond delay="0"/>
                                          </p:stCondLst>
                                        </p:cTn>
                                        <p:tgtEl>
                                          <p:spTgt spid="32"/>
                                        </p:tgtEl>
                                        <p:attrNameLst>
                                          <p:attrName>style.visibility</p:attrName>
                                        </p:attrNameLst>
                                      </p:cBhvr>
                                      <p:to>
                                        <p:strVal val="visible"/>
                                      </p:to>
                                    </p:set>
                                    <p:anim calcmode="lin" valueType="num">
                                      <p:cBhvr additive="base">
                                        <p:cTn id="21" dur="500" fill="hold"/>
                                        <p:tgtEl>
                                          <p:spTgt spid="32"/>
                                        </p:tgtEl>
                                        <p:attrNameLst>
                                          <p:attrName>ppt_x</p:attrName>
                                        </p:attrNameLst>
                                      </p:cBhvr>
                                      <p:tavLst>
                                        <p:tav tm="0">
                                          <p:val>
                                            <p:strVal val="1+#ppt_w/2"/>
                                          </p:val>
                                        </p:tav>
                                        <p:tav tm="100000">
                                          <p:val>
                                            <p:strVal val="#ppt_x"/>
                                          </p:val>
                                        </p:tav>
                                      </p:tavLst>
                                    </p:anim>
                                    <p:anim calcmode="lin" valueType="num">
                                      <p:cBhvr additive="base">
                                        <p:cTn id="22" dur="500" fill="hold"/>
                                        <p:tgtEl>
                                          <p:spTgt spid="32"/>
                                        </p:tgtEl>
                                        <p:attrNameLst>
                                          <p:attrName>ppt_y</p:attrName>
                                        </p:attrNameLst>
                                      </p:cBhvr>
                                      <p:tavLst>
                                        <p:tav tm="0">
                                          <p:val>
                                            <p:strVal val="1+#ppt_h/2"/>
                                          </p:val>
                                        </p:tav>
                                        <p:tav tm="100000">
                                          <p:val>
                                            <p:strVal val="#ppt_y"/>
                                          </p:val>
                                        </p:tav>
                                      </p:tavLst>
                                    </p:anim>
                                  </p:childTnLst>
                                </p:cTn>
                              </p:par>
                              <p:par>
                                <p:cTn id="23" presetID="2" presetClass="entr" presetSubtype="6" fill="hold" grpId="0" nodeType="withEffect">
                                  <p:stCondLst>
                                    <p:cond delay="0"/>
                                  </p:stCondLst>
                                  <p:childTnLst>
                                    <p:set>
                                      <p:cBhvr>
                                        <p:cTn id="24" dur="1" fill="hold">
                                          <p:stCondLst>
                                            <p:cond delay="0"/>
                                          </p:stCondLst>
                                        </p:cTn>
                                        <p:tgtEl>
                                          <p:spTgt spid="33"/>
                                        </p:tgtEl>
                                        <p:attrNameLst>
                                          <p:attrName>style.visibility</p:attrName>
                                        </p:attrNameLst>
                                      </p:cBhvr>
                                      <p:to>
                                        <p:strVal val="visible"/>
                                      </p:to>
                                    </p:set>
                                    <p:anim calcmode="lin" valueType="num">
                                      <p:cBhvr additive="base">
                                        <p:cTn id="25" dur="500" fill="hold"/>
                                        <p:tgtEl>
                                          <p:spTgt spid="33"/>
                                        </p:tgtEl>
                                        <p:attrNameLst>
                                          <p:attrName>ppt_x</p:attrName>
                                        </p:attrNameLst>
                                      </p:cBhvr>
                                      <p:tavLst>
                                        <p:tav tm="0">
                                          <p:val>
                                            <p:strVal val="1+#ppt_w/2"/>
                                          </p:val>
                                        </p:tav>
                                        <p:tav tm="100000">
                                          <p:val>
                                            <p:strVal val="#ppt_x"/>
                                          </p:val>
                                        </p:tav>
                                      </p:tavLst>
                                    </p:anim>
                                    <p:anim calcmode="lin" valueType="num">
                                      <p:cBhvr additive="base">
                                        <p:cTn id="26" dur="500" fill="hold"/>
                                        <p:tgtEl>
                                          <p:spTgt spid="33"/>
                                        </p:tgtEl>
                                        <p:attrNameLst>
                                          <p:attrName>ppt_y</p:attrName>
                                        </p:attrNameLst>
                                      </p:cBhvr>
                                      <p:tavLst>
                                        <p:tav tm="0">
                                          <p:val>
                                            <p:strVal val="1+#ppt_h/2"/>
                                          </p:val>
                                        </p:tav>
                                        <p:tav tm="100000">
                                          <p:val>
                                            <p:strVal val="#ppt_y"/>
                                          </p:val>
                                        </p:tav>
                                      </p:tavLst>
                                    </p:anim>
                                  </p:childTnLst>
                                </p:cTn>
                              </p:par>
                              <p:par>
                                <p:cTn id="27" presetID="2" presetClass="entr" presetSubtype="6" fill="hold" grpId="0" nodeType="withEffect">
                                  <p:stCondLst>
                                    <p:cond delay="0"/>
                                  </p:stCondLst>
                                  <p:childTnLst>
                                    <p:set>
                                      <p:cBhvr>
                                        <p:cTn id="28" dur="1" fill="hold">
                                          <p:stCondLst>
                                            <p:cond delay="0"/>
                                          </p:stCondLst>
                                        </p:cTn>
                                        <p:tgtEl>
                                          <p:spTgt spid="34"/>
                                        </p:tgtEl>
                                        <p:attrNameLst>
                                          <p:attrName>style.visibility</p:attrName>
                                        </p:attrNameLst>
                                      </p:cBhvr>
                                      <p:to>
                                        <p:strVal val="visible"/>
                                      </p:to>
                                    </p:set>
                                    <p:anim calcmode="lin" valueType="num">
                                      <p:cBhvr additive="base">
                                        <p:cTn id="29" dur="500" fill="hold"/>
                                        <p:tgtEl>
                                          <p:spTgt spid="34"/>
                                        </p:tgtEl>
                                        <p:attrNameLst>
                                          <p:attrName>ppt_x</p:attrName>
                                        </p:attrNameLst>
                                      </p:cBhvr>
                                      <p:tavLst>
                                        <p:tav tm="0">
                                          <p:val>
                                            <p:strVal val="1+#ppt_w/2"/>
                                          </p:val>
                                        </p:tav>
                                        <p:tav tm="100000">
                                          <p:val>
                                            <p:strVal val="#ppt_x"/>
                                          </p:val>
                                        </p:tav>
                                      </p:tavLst>
                                    </p:anim>
                                    <p:anim calcmode="lin" valueType="num">
                                      <p:cBhvr additive="base">
                                        <p:cTn id="30" dur="500" fill="hold"/>
                                        <p:tgtEl>
                                          <p:spTgt spid="34"/>
                                        </p:tgtEl>
                                        <p:attrNameLst>
                                          <p:attrName>ppt_y</p:attrName>
                                        </p:attrNameLst>
                                      </p:cBhvr>
                                      <p:tavLst>
                                        <p:tav tm="0">
                                          <p:val>
                                            <p:strVal val="1+#ppt_h/2"/>
                                          </p:val>
                                        </p:tav>
                                        <p:tav tm="100000">
                                          <p:val>
                                            <p:strVal val="#ppt_y"/>
                                          </p:val>
                                        </p:tav>
                                      </p:tavLst>
                                    </p:anim>
                                  </p:childTnLst>
                                </p:cTn>
                              </p:par>
                              <p:par>
                                <p:cTn id="31" presetID="2" presetClass="entr" presetSubtype="6" fill="hold" grpId="0" nodeType="withEffect">
                                  <p:stCondLst>
                                    <p:cond delay="0"/>
                                  </p:stCondLst>
                                  <p:childTnLst>
                                    <p:set>
                                      <p:cBhvr>
                                        <p:cTn id="32" dur="1" fill="hold">
                                          <p:stCondLst>
                                            <p:cond delay="0"/>
                                          </p:stCondLst>
                                        </p:cTn>
                                        <p:tgtEl>
                                          <p:spTgt spid="35"/>
                                        </p:tgtEl>
                                        <p:attrNameLst>
                                          <p:attrName>style.visibility</p:attrName>
                                        </p:attrNameLst>
                                      </p:cBhvr>
                                      <p:to>
                                        <p:strVal val="visible"/>
                                      </p:to>
                                    </p:set>
                                    <p:anim calcmode="lin" valueType="num">
                                      <p:cBhvr additive="base">
                                        <p:cTn id="33" dur="500" fill="hold"/>
                                        <p:tgtEl>
                                          <p:spTgt spid="35"/>
                                        </p:tgtEl>
                                        <p:attrNameLst>
                                          <p:attrName>ppt_x</p:attrName>
                                        </p:attrNameLst>
                                      </p:cBhvr>
                                      <p:tavLst>
                                        <p:tav tm="0">
                                          <p:val>
                                            <p:strVal val="1+#ppt_w/2"/>
                                          </p:val>
                                        </p:tav>
                                        <p:tav tm="100000">
                                          <p:val>
                                            <p:strVal val="#ppt_x"/>
                                          </p:val>
                                        </p:tav>
                                      </p:tavLst>
                                    </p:anim>
                                    <p:anim calcmode="lin" valueType="num">
                                      <p:cBhvr additive="base">
                                        <p:cTn id="34" dur="500" fill="hold"/>
                                        <p:tgtEl>
                                          <p:spTgt spid="35"/>
                                        </p:tgtEl>
                                        <p:attrNameLst>
                                          <p:attrName>ppt_y</p:attrName>
                                        </p:attrNameLst>
                                      </p:cBhvr>
                                      <p:tavLst>
                                        <p:tav tm="0">
                                          <p:val>
                                            <p:strVal val="1+#ppt_h/2"/>
                                          </p:val>
                                        </p:tav>
                                        <p:tav tm="100000">
                                          <p:val>
                                            <p:strVal val="#ppt_y"/>
                                          </p:val>
                                        </p:tav>
                                      </p:tavLst>
                                    </p:anim>
                                  </p:childTnLst>
                                </p:cTn>
                              </p:par>
                              <p:par>
                                <p:cTn id="35" presetID="2" presetClass="entr" presetSubtype="6" fill="hold" grpId="0" nodeType="withEffect">
                                  <p:stCondLst>
                                    <p:cond delay="0"/>
                                  </p:stCondLst>
                                  <p:childTnLst>
                                    <p:set>
                                      <p:cBhvr>
                                        <p:cTn id="36" dur="1" fill="hold">
                                          <p:stCondLst>
                                            <p:cond delay="0"/>
                                          </p:stCondLst>
                                        </p:cTn>
                                        <p:tgtEl>
                                          <p:spTgt spid="36"/>
                                        </p:tgtEl>
                                        <p:attrNameLst>
                                          <p:attrName>style.visibility</p:attrName>
                                        </p:attrNameLst>
                                      </p:cBhvr>
                                      <p:to>
                                        <p:strVal val="visible"/>
                                      </p:to>
                                    </p:set>
                                    <p:anim calcmode="lin" valueType="num">
                                      <p:cBhvr additive="base">
                                        <p:cTn id="37" dur="500" fill="hold"/>
                                        <p:tgtEl>
                                          <p:spTgt spid="36"/>
                                        </p:tgtEl>
                                        <p:attrNameLst>
                                          <p:attrName>ppt_x</p:attrName>
                                        </p:attrNameLst>
                                      </p:cBhvr>
                                      <p:tavLst>
                                        <p:tav tm="0">
                                          <p:val>
                                            <p:strVal val="1+#ppt_w/2"/>
                                          </p:val>
                                        </p:tav>
                                        <p:tav tm="100000">
                                          <p:val>
                                            <p:strVal val="#ppt_x"/>
                                          </p:val>
                                        </p:tav>
                                      </p:tavLst>
                                    </p:anim>
                                    <p:anim calcmode="lin" valueType="num">
                                      <p:cBhvr additive="base">
                                        <p:cTn id="38" dur="500" fill="hold"/>
                                        <p:tgtEl>
                                          <p:spTgt spid="36"/>
                                        </p:tgtEl>
                                        <p:attrNameLst>
                                          <p:attrName>ppt_y</p:attrName>
                                        </p:attrNameLst>
                                      </p:cBhvr>
                                      <p:tavLst>
                                        <p:tav tm="0">
                                          <p:val>
                                            <p:strVal val="1+#ppt_h/2"/>
                                          </p:val>
                                        </p:tav>
                                        <p:tav tm="100000">
                                          <p:val>
                                            <p:strVal val="#ppt_y"/>
                                          </p:val>
                                        </p:tav>
                                      </p:tavLst>
                                    </p:anim>
                                  </p:childTnLst>
                                </p:cTn>
                              </p:par>
                              <p:par>
                                <p:cTn id="39" presetID="2" presetClass="entr" presetSubtype="6" fill="hold" grpId="0" nodeType="withEffect">
                                  <p:stCondLst>
                                    <p:cond delay="0"/>
                                  </p:stCondLst>
                                  <p:childTnLst>
                                    <p:set>
                                      <p:cBhvr>
                                        <p:cTn id="40" dur="1" fill="hold">
                                          <p:stCondLst>
                                            <p:cond delay="0"/>
                                          </p:stCondLst>
                                        </p:cTn>
                                        <p:tgtEl>
                                          <p:spTgt spid="37"/>
                                        </p:tgtEl>
                                        <p:attrNameLst>
                                          <p:attrName>style.visibility</p:attrName>
                                        </p:attrNameLst>
                                      </p:cBhvr>
                                      <p:to>
                                        <p:strVal val="visible"/>
                                      </p:to>
                                    </p:set>
                                    <p:anim calcmode="lin" valueType="num">
                                      <p:cBhvr additive="base">
                                        <p:cTn id="41" dur="500" fill="hold"/>
                                        <p:tgtEl>
                                          <p:spTgt spid="37"/>
                                        </p:tgtEl>
                                        <p:attrNameLst>
                                          <p:attrName>ppt_x</p:attrName>
                                        </p:attrNameLst>
                                      </p:cBhvr>
                                      <p:tavLst>
                                        <p:tav tm="0">
                                          <p:val>
                                            <p:strVal val="1+#ppt_w/2"/>
                                          </p:val>
                                        </p:tav>
                                        <p:tav tm="100000">
                                          <p:val>
                                            <p:strVal val="#ppt_x"/>
                                          </p:val>
                                        </p:tav>
                                      </p:tavLst>
                                    </p:anim>
                                    <p:anim calcmode="lin" valueType="num">
                                      <p:cBhvr additive="base">
                                        <p:cTn id="42" dur="500" fill="hold"/>
                                        <p:tgtEl>
                                          <p:spTgt spid="37"/>
                                        </p:tgtEl>
                                        <p:attrNameLst>
                                          <p:attrName>ppt_y</p:attrName>
                                        </p:attrNameLst>
                                      </p:cBhvr>
                                      <p:tavLst>
                                        <p:tav tm="0">
                                          <p:val>
                                            <p:strVal val="1+#ppt_h/2"/>
                                          </p:val>
                                        </p:tav>
                                        <p:tav tm="100000">
                                          <p:val>
                                            <p:strVal val="#ppt_y"/>
                                          </p:val>
                                        </p:tav>
                                      </p:tavLst>
                                    </p:anim>
                                  </p:childTnLst>
                                </p:cTn>
                              </p:par>
                              <p:par>
                                <p:cTn id="43" presetID="2" presetClass="entr" presetSubtype="6" fill="hold" grpId="0" nodeType="withEffect">
                                  <p:stCondLst>
                                    <p:cond delay="0"/>
                                  </p:stCondLst>
                                  <p:childTnLst>
                                    <p:set>
                                      <p:cBhvr>
                                        <p:cTn id="44" dur="1" fill="hold">
                                          <p:stCondLst>
                                            <p:cond delay="0"/>
                                          </p:stCondLst>
                                        </p:cTn>
                                        <p:tgtEl>
                                          <p:spTgt spid="38"/>
                                        </p:tgtEl>
                                        <p:attrNameLst>
                                          <p:attrName>style.visibility</p:attrName>
                                        </p:attrNameLst>
                                      </p:cBhvr>
                                      <p:to>
                                        <p:strVal val="visible"/>
                                      </p:to>
                                    </p:set>
                                    <p:anim calcmode="lin" valueType="num">
                                      <p:cBhvr additive="base">
                                        <p:cTn id="45" dur="500" fill="hold"/>
                                        <p:tgtEl>
                                          <p:spTgt spid="38"/>
                                        </p:tgtEl>
                                        <p:attrNameLst>
                                          <p:attrName>ppt_x</p:attrName>
                                        </p:attrNameLst>
                                      </p:cBhvr>
                                      <p:tavLst>
                                        <p:tav tm="0">
                                          <p:val>
                                            <p:strVal val="1+#ppt_w/2"/>
                                          </p:val>
                                        </p:tav>
                                        <p:tav tm="100000">
                                          <p:val>
                                            <p:strVal val="#ppt_x"/>
                                          </p:val>
                                        </p:tav>
                                      </p:tavLst>
                                    </p:anim>
                                    <p:anim calcmode="lin" valueType="num">
                                      <p:cBhvr additive="base">
                                        <p:cTn id="46" dur="500" fill="hold"/>
                                        <p:tgtEl>
                                          <p:spTgt spid="38"/>
                                        </p:tgtEl>
                                        <p:attrNameLst>
                                          <p:attrName>ppt_y</p:attrName>
                                        </p:attrNameLst>
                                      </p:cBhvr>
                                      <p:tavLst>
                                        <p:tav tm="0">
                                          <p:val>
                                            <p:strVal val="1+#ppt_h/2"/>
                                          </p:val>
                                        </p:tav>
                                        <p:tav tm="100000">
                                          <p:val>
                                            <p:strVal val="#ppt_y"/>
                                          </p:val>
                                        </p:tav>
                                      </p:tavLst>
                                    </p:anim>
                                  </p:childTnLst>
                                </p:cTn>
                              </p:par>
                              <p:par>
                                <p:cTn id="47" presetID="2" presetClass="entr" presetSubtype="6" fill="hold" grpId="0" nodeType="withEffect">
                                  <p:stCondLst>
                                    <p:cond delay="0"/>
                                  </p:stCondLst>
                                  <p:childTnLst>
                                    <p:set>
                                      <p:cBhvr>
                                        <p:cTn id="48" dur="1" fill="hold">
                                          <p:stCondLst>
                                            <p:cond delay="0"/>
                                          </p:stCondLst>
                                        </p:cTn>
                                        <p:tgtEl>
                                          <p:spTgt spid="39"/>
                                        </p:tgtEl>
                                        <p:attrNameLst>
                                          <p:attrName>style.visibility</p:attrName>
                                        </p:attrNameLst>
                                      </p:cBhvr>
                                      <p:to>
                                        <p:strVal val="visible"/>
                                      </p:to>
                                    </p:set>
                                    <p:anim calcmode="lin" valueType="num">
                                      <p:cBhvr additive="base">
                                        <p:cTn id="49" dur="500" fill="hold"/>
                                        <p:tgtEl>
                                          <p:spTgt spid="39"/>
                                        </p:tgtEl>
                                        <p:attrNameLst>
                                          <p:attrName>ppt_x</p:attrName>
                                        </p:attrNameLst>
                                      </p:cBhvr>
                                      <p:tavLst>
                                        <p:tav tm="0">
                                          <p:val>
                                            <p:strVal val="1+#ppt_w/2"/>
                                          </p:val>
                                        </p:tav>
                                        <p:tav tm="100000">
                                          <p:val>
                                            <p:strVal val="#ppt_x"/>
                                          </p:val>
                                        </p:tav>
                                      </p:tavLst>
                                    </p:anim>
                                    <p:anim calcmode="lin" valueType="num">
                                      <p:cBhvr additive="base">
                                        <p:cTn id="50" dur="500" fill="hold"/>
                                        <p:tgtEl>
                                          <p:spTgt spid="39"/>
                                        </p:tgtEl>
                                        <p:attrNameLst>
                                          <p:attrName>ppt_y</p:attrName>
                                        </p:attrNameLst>
                                      </p:cBhvr>
                                      <p:tavLst>
                                        <p:tav tm="0">
                                          <p:val>
                                            <p:strVal val="1+#ppt_h/2"/>
                                          </p:val>
                                        </p:tav>
                                        <p:tav tm="100000">
                                          <p:val>
                                            <p:strVal val="#ppt_y"/>
                                          </p:val>
                                        </p:tav>
                                      </p:tavLst>
                                    </p:anim>
                                  </p:childTnLst>
                                </p:cTn>
                              </p:par>
                              <p:par>
                                <p:cTn id="51" presetID="2" presetClass="entr" presetSubtype="6" fill="hold" grpId="0" nodeType="withEffect">
                                  <p:stCondLst>
                                    <p:cond delay="0"/>
                                  </p:stCondLst>
                                  <p:childTnLst>
                                    <p:set>
                                      <p:cBhvr>
                                        <p:cTn id="52" dur="1" fill="hold">
                                          <p:stCondLst>
                                            <p:cond delay="0"/>
                                          </p:stCondLst>
                                        </p:cTn>
                                        <p:tgtEl>
                                          <p:spTgt spid="40"/>
                                        </p:tgtEl>
                                        <p:attrNameLst>
                                          <p:attrName>style.visibility</p:attrName>
                                        </p:attrNameLst>
                                      </p:cBhvr>
                                      <p:to>
                                        <p:strVal val="visible"/>
                                      </p:to>
                                    </p:set>
                                    <p:anim calcmode="lin" valueType="num">
                                      <p:cBhvr additive="base">
                                        <p:cTn id="53" dur="500" fill="hold"/>
                                        <p:tgtEl>
                                          <p:spTgt spid="40"/>
                                        </p:tgtEl>
                                        <p:attrNameLst>
                                          <p:attrName>ppt_x</p:attrName>
                                        </p:attrNameLst>
                                      </p:cBhvr>
                                      <p:tavLst>
                                        <p:tav tm="0">
                                          <p:val>
                                            <p:strVal val="1+#ppt_w/2"/>
                                          </p:val>
                                        </p:tav>
                                        <p:tav tm="100000">
                                          <p:val>
                                            <p:strVal val="#ppt_x"/>
                                          </p:val>
                                        </p:tav>
                                      </p:tavLst>
                                    </p:anim>
                                    <p:anim calcmode="lin" valueType="num">
                                      <p:cBhvr additive="base">
                                        <p:cTn id="54" dur="500" fill="hold"/>
                                        <p:tgtEl>
                                          <p:spTgt spid="40"/>
                                        </p:tgtEl>
                                        <p:attrNameLst>
                                          <p:attrName>ppt_y</p:attrName>
                                        </p:attrNameLst>
                                      </p:cBhvr>
                                      <p:tavLst>
                                        <p:tav tm="0">
                                          <p:val>
                                            <p:strVal val="1+#ppt_h/2"/>
                                          </p:val>
                                        </p:tav>
                                        <p:tav tm="100000">
                                          <p:val>
                                            <p:strVal val="#ppt_y"/>
                                          </p:val>
                                        </p:tav>
                                      </p:tavLst>
                                    </p:anim>
                                  </p:childTnLst>
                                </p:cTn>
                              </p:par>
                              <p:par>
                                <p:cTn id="55" presetID="2" presetClass="entr" presetSubtype="6" fill="hold" grpId="0" nodeType="withEffect">
                                  <p:stCondLst>
                                    <p:cond delay="0"/>
                                  </p:stCondLst>
                                  <p:childTnLst>
                                    <p:set>
                                      <p:cBhvr>
                                        <p:cTn id="56" dur="1" fill="hold">
                                          <p:stCondLst>
                                            <p:cond delay="0"/>
                                          </p:stCondLst>
                                        </p:cTn>
                                        <p:tgtEl>
                                          <p:spTgt spid="41"/>
                                        </p:tgtEl>
                                        <p:attrNameLst>
                                          <p:attrName>style.visibility</p:attrName>
                                        </p:attrNameLst>
                                      </p:cBhvr>
                                      <p:to>
                                        <p:strVal val="visible"/>
                                      </p:to>
                                    </p:set>
                                    <p:anim calcmode="lin" valueType="num">
                                      <p:cBhvr additive="base">
                                        <p:cTn id="57" dur="500" fill="hold"/>
                                        <p:tgtEl>
                                          <p:spTgt spid="41"/>
                                        </p:tgtEl>
                                        <p:attrNameLst>
                                          <p:attrName>ppt_x</p:attrName>
                                        </p:attrNameLst>
                                      </p:cBhvr>
                                      <p:tavLst>
                                        <p:tav tm="0">
                                          <p:val>
                                            <p:strVal val="1+#ppt_w/2"/>
                                          </p:val>
                                        </p:tav>
                                        <p:tav tm="100000">
                                          <p:val>
                                            <p:strVal val="#ppt_x"/>
                                          </p:val>
                                        </p:tav>
                                      </p:tavLst>
                                    </p:anim>
                                    <p:anim calcmode="lin" valueType="num">
                                      <p:cBhvr additive="base">
                                        <p:cTn id="58" dur="500" fill="hold"/>
                                        <p:tgtEl>
                                          <p:spTgt spid="41"/>
                                        </p:tgtEl>
                                        <p:attrNameLst>
                                          <p:attrName>ppt_y</p:attrName>
                                        </p:attrNameLst>
                                      </p:cBhvr>
                                      <p:tavLst>
                                        <p:tav tm="0">
                                          <p:val>
                                            <p:strVal val="1+#ppt_h/2"/>
                                          </p:val>
                                        </p:tav>
                                        <p:tav tm="100000">
                                          <p:val>
                                            <p:strVal val="#ppt_y"/>
                                          </p:val>
                                        </p:tav>
                                      </p:tavLst>
                                    </p:anim>
                                  </p:childTnLst>
                                </p:cTn>
                              </p:par>
                              <p:par>
                                <p:cTn id="59" presetID="2" presetClass="entr" presetSubtype="6" fill="hold" grpId="0" nodeType="withEffect">
                                  <p:stCondLst>
                                    <p:cond delay="0"/>
                                  </p:stCondLst>
                                  <p:childTnLst>
                                    <p:set>
                                      <p:cBhvr>
                                        <p:cTn id="60" dur="1" fill="hold">
                                          <p:stCondLst>
                                            <p:cond delay="0"/>
                                          </p:stCondLst>
                                        </p:cTn>
                                        <p:tgtEl>
                                          <p:spTgt spid="42"/>
                                        </p:tgtEl>
                                        <p:attrNameLst>
                                          <p:attrName>style.visibility</p:attrName>
                                        </p:attrNameLst>
                                      </p:cBhvr>
                                      <p:to>
                                        <p:strVal val="visible"/>
                                      </p:to>
                                    </p:set>
                                    <p:anim calcmode="lin" valueType="num">
                                      <p:cBhvr additive="base">
                                        <p:cTn id="61" dur="500" fill="hold"/>
                                        <p:tgtEl>
                                          <p:spTgt spid="42"/>
                                        </p:tgtEl>
                                        <p:attrNameLst>
                                          <p:attrName>ppt_x</p:attrName>
                                        </p:attrNameLst>
                                      </p:cBhvr>
                                      <p:tavLst>
                                        <p:tav tm="0">
                                          <p:val>
                                            <p:strVal val="1+#ppt_w/2"/>
                                          </p:val>
                                        </p:tav>
                                        <p:tav tm="100000">
                                          <p:val>
                                            <p:strVal val="#ppt_x"/>
                                          </p:val>
                                        </p:tav>
                                      </p:tavLst>
                                    </p:anim>
                                    <p:anim calcmode="lin" valueType="num">
                                      <p:cBhvr additive="base">
                                        <p:cTn id="62" dur="500" fill="hold"/>
                                        <p:tgtEl>
                                          <p:spTgt spid="42"/>
                                        </p:tgtEl>
                                        <p:attrNameLst>
                                          <p:attrName>ppt_y</p:attrName>
                                        </p:attrNameLst>
                                      </p:cBhvr>
                                      <p:tavLst>
                                        <p:tav tm="0">
                                          <p:val>
                                            <p:strVal val="1+#ppt_h/2"/>
                                          </p:val>
                                        </p:tav>
                                        <p:tav tm="100000">
                                          <p:val>
                                            <p:strVal val="#ppt_y"/>
                                          </p:val>
                                        </p:tav>
                                      </p:tavLst>
                                    </p:anim>
                                  </p:childTnLst>
                                </p:cTn>
                              </p:par>
                              <p:par>
                                <p:cTn id="63" presetID="2" presetClass="entr" presetSubtype="6" fill="hold" grpId="0" nodeType="withEffect">
                                  <p:stCondLst>
                                    <p:cond delay="0"/>
                                  </p:stCondLst>
                                  <p:childTnLst>
                                    <p:set>
                                      <p:cBhvr>
                                        <p:cTn id="64" dur="1" fill="hold">
                                          <p:stCondLst>
                                            <p:cond delay="0"/>
                                          </p:stCondLst>
                                        </p:cTn>
                                        <p:tgtEl>
                                          <p:spTgt spid="43"/>
                                        </p:tgtEl>
                                        <p:attrNameLst>
                                          <p:attrName>style.visibility</p:attrName>
                                        </p:attrNameLst>
                                      </p:cBhvr>
                                      <p:to>
                                        <p:strVal val="visible"/>
                                      </p:to>
                                    </p:set>
                                    <p:anim calcmode="lin" valueType="num">
                                      <p:cBhvr additive="base">
                                        <p:cTn id="65" dur="500" fill="hold"/>
                                        <p:tgtEl>
                                          <p:spTgt spid="43"/>
                                        </p:tgtEl>
                                        <p:attrNameLst>
                                          <p:attrName>ppt_x</p:attrName>
                                        </p:attrNameLst>
                                      </p:cBhvr>
                                      <p:tavLst>
                                        <p:tav tm="0">
                                          <p:val>
                                            <p:strVal val="1+#ppt_w/2"/>
                                          </p:val>
                                        </p:tav>
                                        <p:tav tm="100000">
                                          <p:val>
                                            <p:strVal val="#ppt_x"/>
                                          </p:val>
                                        </p:tav>
                                      </p:tavLst>
                                    </p:anim>
                                    <p:anim calcmode="lin" valueType="num">
                                      <p:cBhvr additive="base">
                                        <p:cTn id="66" dur="500" fill="hold"/>
                                        <p:tgtEl>
                                          <p:spTgt spid="43"/>
                                        </p:tgtEl>
                                        <p:attrNameLst>
                                          <p:attrName>ppt_y</p:attrName>
                                        </p:attrNameLst>
                                      </p:cBhvr>
                                      <p:tavLst>
                                        <p:tav tm="0">
                                          <p:val>
                                            <p:strVal val="1+#ppt_h/2"/>
                                          </p:val>
                                        </p:tav>
                                        <p:tav tm="100000">
                                          <p:val>
                                            <p:strVal val="#ppt_y"/>
                                          </p:val>
                                        </p:tav>
                                      </p:tavLst>
                                    </p:anim>
                                  </p:childTnLst>
                                </p:cTn>
                              </p:par>
                              <p:par>
                                <p:cTn id="67" presetID="2" presetClass="entr" presetSubtype="6" fill="hold" grpId="0" nodeType="withEffect">
                                  <p:stCondLst>
                                    <p:cond delay="0"/>
                                  </p:stCondLst>
                                  <p:childTnLst>
                                    <p:set>
                                      <p:cBhvr>
                                        <p:cTn id="68" dur="1" fill="hold">
                                          <p:stCondLst>
                                            <p:cond delay="0"/>
                                          </p:stCondLst>
                                        </p:cTn>
                                        <p:tgtEl>
                                          <p:spTgt spid="44"/>
                                        </p:tgtEl>
                                        <p:attrNameLst>
                                          <p:attrName>style.visibility</p:attrName>
                                        </p:attrNameLst>
                                      </p:cBhvr>
                                      <p:to>
                                        <p:strVal val="visible"/>
                                      </p:to>
                                    </p:set>
                                    <p:anim calcmode="lin" valueType="num">
                                      <p:cBhvr additive="base">
                                        <p:cTn id="69" dur="500" fill="hold"/>
                                        <p:tgtEl>
                                          <p:spTgt spid="44"/>
                                        </p:tgtEl>
                                        <p:attrNameLst>
                                          <p:attrName>ppt_x</p:attrName>
                                        </p:attrNameLst>
                                      </p:cBhvr>
                                      <p:tavLst>
                                        <p:tav tm="0">
                                          <p:val>
                                            <p:strVal val="1+#ppt_w/2"/>
                                          </p:val>
                                        </p:tav>
                                        <p:tav tm="100000">
                                          <p:val>
                                            <p:strVal val="#ppt_x"/>
                                          </p:val>
                                        </p:tav>
                                      </p:tavLst>
                                    </p:anim>
                                    <p:anim calcmode="lin" valueType="num">
                                      <p:cBhvr additive="base">
                                        <p:cTn id="70" dur="500" fill="hold"/>
                                        <p:tgtEl>
                                          <p:spTgt spid="44"/>
                                        </p:tgtEl>
                                        <p:attrNameLst>
                                          <p:attrName>ppt_y</p:attrName>
                                        </p:attrNameLst>
                                      </p:cBhvr>
                                      <p:tavLst>
                                        <p:tav tm="0">
                                          <p:val>
                                            <p:strVal val="1+#ppt_h/2"/>
                                          </p:val>
                                        </p:tav>
                                        <p:tav tm="100000">
                                          <p:val>
                                            <p:strVal val="#ppt_y"/>
                                          </p:val>
                                        </p:tav>
                                      </p:tavLst>
                                    </p:anim>
                                  </p:childTnLst>
                                </p:cTn>
                              </p:par>
                              <p:par>
                                <p:cTn id="71" presetID="2" presetClass="entr" presetSubtype="6" fill="hold" grpId="0" nodeType="withEffect">
                                  <p:stCondLst>
                                    <p:cond delay="0"/>
                                  </p:stCondLst>
                                  <p:childTnLst>
                                    <p:set>
                                      <p:cBhvr>
                                        <p:cTn id="72" dur="1" fill="hold">
                                          <p:stCondLst>
                                            <p:cond delay="0"/>
                                          </p:stCondLst>
                                        </p:cTn>
                                        <p:tgtEl>
                                          <p:spTgt spid="45"/>
                                        </p:tgtEl>
                                        <p:attrNameLst>
                                          <p:attrName>style.visibility</p:attrName>
                                        </p:attrNameLst>
                                      </p:cBhvr>
                                      <p:to>
                                        <p:strVal val="visible"/>
                                      </p:to>
                                    </p:set>
                                    <p:anim calcmode="lin" valueType="num">
                                      <p:cBhvr additive="base">
                                        <p:cTn id="73" dur="500" fill="hold"/>
                                        <p:tgtEl>
                                          <p:spTgt spid="45"/>
                                        </p:tgtEl>
                                        <p:attrNameLst>
                                          <p:attrName>ppt_x</p:attrName>
                                        </p:attrNameLst>
                                      </p:cBhvr>
                                      <p:tavLst>
                                        <p:tav tm="0">
                                          <p:val>
                                            <p:strVal val="1+#ppt_w/2"/>
                                          </p:val>
                                        </p:tav>
                                        <p:tav tm="100000">
                                          <p:val>
                                            <p:strVal val="#ppt_x"/>
                                          </p:val>
                                        </p:tav>
                                      </p:tavLst>
                                    </p:anim>
                                    <p:anim calcmode="lin" valueType="num">
                                      <p:cBhvr additive="base">
                                        <p:cTn id="74" dur="500" fill="hold"/>
                                        <p:tgtEl>
                                          <p:spTgt spid="45"/>
                                        </p:tgtEl>
                                        <p:attrNameLst>
                                          <p:attrName>ppt_y</p:attrName>
                                        </p:attrNameLst>
                                      </p:cBhvr>
                                      <p:tavLst>
                                        <p:tav tm="0">
                                          <p:val>
                                            <p:strVal val="1+#ppt_h/2"/>
                                          </p:val>
                                        </p:tav>
                                        <p:tav tm="100000">
                                          <p:val>
                                            <p:strVal val="#ppt_y"/>
                                          </p:val>
                                        </p:tav>
                                      </p:tavLst>
                                    </p:anim>
                                  </p:childTnLst>
                                </p:cTn>
                              </p:par>
                              <p:par>
                                <p:cTn id="75" presetID="2" presetClass="entr" presetSubtype="6" fill="hold" grpId="0" nodeType="withEffect">
                                  <p:stCondLst>
                                    <p:cond delay="0"/>
                                  </p:stCondLst>
                                  <p:childTnLst>
                                    <p:set>
                                      <p:cBhvr>
                                        <p:cTn id="76" dur="1" fill="hold">
                                          <p:stCondLst>
                                            <p:cond delay="0"/>
                                          </p:stCondLst>
                                        </p:cTn>
                                        <p:tgtEl>
                                          <p:spTgt spid="46"/>
                                        </p:tgtEl>
                                        <p:attrNameLst>
                                          <p:attrName>style.visibility</p:attrName>
                                        </p:attrNameLst>
                                      </p:cBhvr>
                                      <p:to>
                                        <p:strVal val="visible"/>
                                      </p:to>
                                    </p:set>
                                    <p:anim calcmode="lin" valueType="num">
                                      <p:cBhvr additive="base">
                                        <p:cTn id="77" dur="500" fill="hold"/>
                                        <p:tgtEl>
                                          <p:spTgt spid="46"/>
                                        </p:tgtEl>
                                        <p:attrNameLst>
                                          <p:attrName>ppt_x</p:attrName>
                                        </p:attrNameLst>
                                      </p:cBhvr>
                                      <p:tavLst>
                                        <p:tav tm="0">
                                          <p:val>
                                            <p:strVal val="1+#ppt_w/2"/>
                                          </p:val>
                                        </p:tav>
                                        <p:tav tm="100000">
                                          <p:val>
                                            <p:strVal val="#ppt_x"/>
                                          </p:val>
                                        </p:tav>
                                      </p:tavLst>
                                    </p:anim>
                                    <p:anim calcmode="lin" valueType="num">
                                      <p:cBhvr additive="base">
                                        <p:cTn id="78" dur="500" fill="hold"/>
                                        <p:tgtEl>
                                          <p:spTgt spid="46"/>
                                        </p:tgtEl>
                                        <p:attrNameLst>
                                          <p:attrName>ppt_y</p:attrName>
                                        </p:attrNameLst>
                                      </p:cBhvr>
                                      <p:tavLst>
                                        <p:tav tm="0">
                                          <p:val>
                                            <p:strVal val="1+#ppt_h/2"/>
                                          </p:val>
                                        </p:tav>
                                        <p:tav tm="100000">
                                          <p:val>
                                            <p:strVal val="#ppt_y"/>
                                          </p:val>
                                        </p:tav>
                                      </p:tavLst>
                                    </p:anim>
                                  </p:childTnLst>
                                </p:cTn>
                              </p:par>
                              <p:par>
                                <p:cTn id="79" presetID="2" presetClass="entr" presetSubtype="6" fill="hold" grpId="0" nodeType="withEffect">
                                  <p:stCondLst>
                                    <p:cond delay="0"/>
                                  </p:stCondLst>
                                  <p:childTnLst>
                                    <p:set>
                                      <p:cBhvr>
                                        <p:cTn id="80" dur="1" fill="hold">
                                          <p:stCondLst>
                                            <p:cond delay="0"/>
                                          </p:stCondLst>
                                        </p:cTn>
                                        <p:tgtEl>
                                          <p:spTgt spid="47"/>
                                        </p:tgtEl>
                                        <p:attrNameLst>
                                          <p:attrName>style.visibility</p:attrName>
                                        </p:attrNameLst>
                                      </p:cBhvr>
                                      <p:to>
                                        <p:strVal val="visible"/>
                                      </p:to>
                                    </p:set>
                                    <p:anim calcmode="lin" valueType="num">
                                      <p:cBhvr additive="base">
                                        <p:cTn id="81" dur="500" fill="hold"/>
                                        <p:tgtEl>
                                          <p:spTgt spid="47"/>
                                        </p:tgtEl>
                                        <p:attrNameLst>
                                          <p:attrName>ppt_x</p:attrName>
                                        </p:attrNameLst>
                                      </p:cBhvr>
                                      <p:tavLst>
                                        <p:tav tm="0">
                                          <p:val>
                                            <p:strVal val="1+#ppt_w/2"/>
                                          </p:val>
                                        </p:tav>
                                        <p:tav tm="100000">
                                          <p:val>
                                            <p:strVal val="#ppt_x"/>
                                          </p:val>
                                        </p:tav>
                                      </p:tavLst>
                                    </p:anim>
                                    <p:anim calcmode="lin" valueType="num">
                                      <p:cBhvr additive="base">
                                        <p:cTn id="82" dur="500" fill="hold"/>
                                        <p:tgtEl>
                                          <p:spTgt spid="47"/>
                                        </p:tgtEl>
                                        <p:attrNameLst>
                                          <p:attrName>ppt_y</p:attrName>
                                        </p:attrNameLst>
                                      </p:cBhvr>
                                      <p:tavLst>
                                        <p:tav tm="0">
                                          <p:val>
                                            <p:strVal val="1+#ppt_h/2"/>
                                          </p:val>
                                        </p:tav>
                                        <p:tav tm="100000">
                                          <p:val>
                                            <p:strVal val="#ppt_y"/>
                                          </p:val>
                                        </p:tav>
                                      </p:tavLst>
                                    </p:anim>
                                  </p:childTnLst>
                                </p:cTn>
                              </p:par>
                              <p:par>
                                <p:cTn id="83" presetID="2" presetClass="entr" presetSubtype="6" fill="hold" grpId="0" nodeType="withEffect">
                                  <p:stCondLst>
                                    <p:cond delay="0"/>
                                  </p:stCondLst>
                                  <p:childTnLst>
                                    <p:set>
                                      <p:cBhvr>
                                        <p:cTn id="84" dur="1" fill="hold">
                                          <p:stCondLst>
                                            <p:cond delay="0"/>
                                          </p:stCondLst>
                                        </p:cTn>
                                        <p:tgtEl>
                                          <p:spTgt spid="48"/>
                                        </p:tgtEl>
                                        <p:attrNameLst>
                                          <p:attrName>style.visibility</p:attrName>
                                        </p:attrNameLst>
                                      </p:cBhvr>
                                      <p:to>
                                        <p:strVal val="visible"/>
                                      </p:to>
                                    </p:set>
                                    <p:anim calcmode="lin" valueType="num">
                                      <p:cBhvr additive="base">
                                        <p:cTn id="85" dur="500" fill="hold"/>
                                        <p:tgtEl>
                                          <p:spTgt spid="48"/>
                                        </p:tgtEl>
                                        <p:attrNameLst>
                                          <p:attrName>ppt_x</p:attrName>
                                        </p:attrNameLst>
                                      </p:cBhvr>
                                      <p:tavLst>
                                        <p:tav tm="0">
                                          <p:val>
                                            <p:strVal val="1+#ppt_w/2"/>
                                          </p:val>
                                        </p:tav>
                                        <p:tav tm="100000">
                                          <p:val>
                                            <p:strVal val="#ppt_x"/>
                                          </p:val>
                                        </p:tav>
                                      </p:tavLst>
                                    </p:anim>
                                    <p:anim calcmode="lin" valueType="num">
                                      <p:cBhvr additive="base">
                                        <p:cTn id="86" dur="500" fill="hold"/>
                                        <p:tgtEl>
                                          <p:spTgt spid="48"/>
                                        </p:tgtEl>
                                        <p:attrNameLst>
                                          <p:attrName>ppt_y</p:attrName>
                                        </p:attrNameLst>
                                      </p:cBhvr>
                                      <p:tavLst>
                                        <p:tav tm="0">
                                          <p:val>
                                            <p:strVal val="1+#ppt_h/2"/>
                                          </p:val>
                                        </p:tav>
                                        <p:tav tm="100000">
                                          <p:val>
                                            <p:strVal val="#ppt_y"/>
                                          </p:val>
                                        </p:tav>
                                      </p:tavLst>
                                    </p:anim>
                                  </p:childTnLst>
                                </p:cTn>
                              </p:par>
                              <p:par>
                                <p:cTn id="87" presetID="2" presetClass="entr" presetSubtype="6" fill="hold" grpId="0" nodeType="withEffect">
                                  <p:stCondLst>
                                    <p:cond delay="0"/>
                                  </p:stCondLst>
                                  <p:childTnLst>
                                    <p:set>
                                      <p:cBhvr>
                                        <p:cTn id="88" dur="1" fill="hold">
                                          <p:stCondLst>
                                            <p:cond delay="0"/>
                                          </p:stCondLst>
                                        </p:cTn>
                                        <p:tgtEl>
                                          <p:spTgt spid="49"/>
                                        </p:tgtEl>
                                        <p:attrNameLst>
                                          <p:attrName>style.visibility</p:attrName>
                                        </p:attrNameLst>
                                      </p:cBhvr>
                                      <p:to>
                                        <p:strVal val="visible"/>
                                      </p:to>
                                    </p:set>
                                    <p:anim calcmode="lin" valueType="num">
                                      <p:cBhvr additive="base">
                                        <p:cTn id="89" dur="500" fill="hold"/>
                                        <p:tgtEl>
                                          <p:spTgt spid="49"/>
                                        </p:tgtEl>
                                        <p:attrNameLst>
                                          <p:attrName>ppt_x</p:attrName>
                                        </p:attrNameLst>
                                      </p:cBhvr>
                                      <p:tavLst>
                                        <p:tav tm="0">
                                          <p:val>
                                            <p:strVal val="1+#ppt_w/2"/>
                                          </p:val>
                                        </p:tav>
                                        <p:tav tm="100000">
                                          <p:val>
                                            <p:strVal val="#ppt_x"/>
                                          </p:val>
                                        </p:tav>
                                      </p:tavLst>
                                    </p:anim>
                                    <p:anim calcmode="lin" valueType="num">
                                      <p:cBhvr additive="base">
                                        <p:cTn id="90" dur="500" fill="hold"/>
                                        <p:tgtEl>
                                          <p:spTgt spid="49"/>
                                        </p:tgtEl>
                                        <p:attrNameLst>
                                          <p:attrName>ppt_y</p:attrName>
                                        </p:attrNameLst>
                                      </p:cBhvr>
                                      <p:tavLst>
                                        <p:tav tm="0">
                                          <p:val>
                                            <p:strVal val="1+#ppt_h/2"/>
                                          </p:val>
                                        </p:tav>
                                        <p:tav tm="100000">
                                          <p:val>
                                            <p:strVal val="#ppt_y"/>
                                          </p:val>
                                        </p:tav>
                                      </p:tavLst>
                                    </p:anim>
                                  </p:childTnLst>
                                </p:cTn>
                              </p:par>
                              <p:par>
                                <p:cTn id="91" presetID="2" presetClass="entr" presetSubtype="6" fill="hold" grpId="0" nodeType="withEffect">
                                  <p:stCondLst>
                                    <p:cond delay="0"/>
                                  </p:stCondLst>
                                  <p:childTnLst>
                                    <p:set>
                                      <p:cBhvr>
                                        <p:cTn id="92" dur="1" fill="hold">
                                          <p:stCondLst>
                                            <p:cond delay="0"/>
                                          </p:stCondLst>
                                        </p:cTn>
                                        <p:tgtEl>
                                          <p:spTgt spid="50"/>
                                        </p:tgtEl>
                                        <p:attrNameLst>
                                          <p:attrName>style.visibility</p:attrName>
                                        </p:attrNameLst>
                                      </p:cBhvr>
                                      <p:to>
                                        <p:strVal val="visible"/>
                                      </p:to>
                                    </p:set>
                                    <p:anim calcmode="lin" valueType="num">
                                      <p:cBhvr additive="base">
                                        <p:cTn id="93" dur="500" fill="hold"/>
                                        <p:tgtEl>
                                          <p:spTgt spid="50"/>
                                        </p:tgtEl>
                                        <p:attrNameLst>
                                          <p:attrName>ppt_x</p:attrName>
                                        </p:attrNameLst>
                                      </p:cBhvr>
                                      <p:tavLst>
                                        <p:tav tm="0">
                                          <p:val>
                                            <p:strVal val="1+#ppt_w/2"/>
                                          </p:val>
                                        </p:tav>
                                        <p:tav tm="100000">
                                          <p:val>
                                            <p:strVal val="#ppt_x"/>
                                          </p:val>
                                        </p:tav>
                                      </p:tavLst>
                                    </p:anim>
                                    <p:anim calcmode="lin" valueType="num">
                                      <p:cBhvr additive="base">
                                        <p:cTn id="94" dur="500" fill="hold"/>
                                        <p:tgtEl>
                                          <p:spTgt spid="50"/>
                                        </p:tgtEl>
                                        <p:attrNameLst>
                                          <p:attrName>ppt_y</p:attrName>
                                        </p:attrNameLst>
                                      </p:cBhvr>
                                      <p:tavLst>
                                        <p:tav tm="0">
                                          <p:val>
                                            <p:strVal val="1+#ppt_h/2"/>
                                          </p:val>
                                        </p:tav>
                                        <p:tav tm="100000">
                                          <p:val>
                                            <p:strVal val="#ppt_y"/>
                                          </p:val>
                                        </p:tav>
                                      </p:tavLst>
                                    </p:anim>
                                  </p:childTnLst>
                                </p:cTn>
                              </p:par>
                              <p:par>
                                <p:cTn id="95" presetID="2" presetClass="entr" presetSubtype="6" fill="hold" grpId="0" nodeType="withEffect">
                                  <p:stCondLst>
                                    <p:cond delay="0"/>
                                  </p:stCondLst>
                                  <p:childTnLst>
                                    <p:set>
                                      <p:cBhvr>
                                        <p:cTn id="96" dur="1" fill="hold">
                                          <p:stCondLst>
                                            <p:cond delay="0"/>
                                          </p:stCondLst>
                                        </p:cTn>
                                        <p:tgtEl>
                                          <p:spTgt spid="51"/>
                                        </p:tgtEl>
                                        <p:attrNameLst>
                                          <p:attrName>style.visibility</p:attrName>
                                        </p:attrNameLst>
                                      </p:cBhvr>
                                      <p:to>
                                        <p:strVal val="visible"/>
                                      </p:to>
                                    </p:set>
                                    <p:anim calcmode="lin" valueType="num">
                                      <p:cBhvr additive="base">
                                        <p:cTn id="97" dur="500" fill="hold"/>
                                        <p:tgtEl>
                                          <p:spTgt spid="51"/>
                                        </p:tgtEl>
                                        <p:attrNameLst>
                                          <p:attrName>ppt_x</p:attrName>
                                        </p:attrNameLst>
                                      </p:cBhvr>
                                      <p:tavLst>
                                        <p:tav tm="0">
                                          <p:val>
                                            <p:strVal val="1+#ppt_w/2"/>
                                          </p:val>
                                        </p:tav>
                                        <p:tav tm="100000">
                                          <p:val>
                                            <p:strVal val="#ppt_x"/>
                                          </p:val>
                                        </p:tav>
                                      </p:tavLst>
                                    </p:anim>
                                    <p:anim calcmode="lin" valueType="num">
                                      <p:cBhvr additive="base">
                                        <p:cTn id="98" dur="500" fill="hold"/>
                                        <p:tgtEl>
                                          <p:spTgt spid="51"/>
                                        </p:tgtEl>
                                        <p:attrNameLst>
                                          <p:attrName>ppt_y</p:attrName>
                                        </p:attrNameLst>
                                      </p:cBhvr>
                                      <p:tavLst>
                                        <p:tav tm="0">
                                          <p:val>
                                            <p:strVal val="1+#ppt_h/2"/>
                                          </p:val>
                                        </p:tav>
                                        <p:tav tm="100000">
                                          <p:val>
                                            <p:strVal val="#ppt_y"/>
                                          </p:val>
                                        </p:tav>
                                      </p:tavLst>
                                    </p:anim>
                                  </p:childTnLst>
                                </p:cTn>
                              </p:par>
                              <p:par>
                                <p:cTn id="99" presetID="2" presetClass="entr" presetSubtype="6" fill="hold" grpId="0" nodeType="withEffect">
                                  <p:stCondLst>
                                    <p:cond delay="0"/>
                                  </p:stCondLst>
                                  <p:childTnLst>
                                    <p:set>
                                      <p:cBhvr>
                                        <p:cTn id="100" dur="1" fill="hold">
                                          <p:stCondLst>
                                            <p:cond delay="0"/>
                                          </p:stCondLst>
                                        </p:cTn>
                                        <p:tgtEl>
                                          <p:spTgt spid="52"/>
                                        </p:tgtEl>
                                        <p:attrNameLst>
                                          <p:attrName>style.visibility</p:attrName>
                                        </p:attrNameLst>
                                      </p:cBhvr>
                                      <p:to>
                                        <p:strVal val="visible"/>
                                      </p:to>
                                    </p:set>
                                    <p:anim calcmode="lin" valueType="num">
                                      <p:cBhvr additive="base">
                                        <p:cTn id="101" dur="500" fill="hold"/>
                                        <p:tgtEl>
                                          <p:spTgt spid="52"/>
                                        </p:tgtEl>
                                        <p:attrNameLst>
                                          <p:attrName>ppt_x</p:attrName>
                                        </p:attrNameLst>
                                      </p:cBhvr>
                                      <p:tavLst>
                                        <p:tav tm="0">
                                          <p:val>
                                            <p:strVal val="1+#ppt_w/2"/>
                                          </p:val>
                                        </p:tav>
                                        <p:tav tm="100000">
                                          <p:val>
                                            <p:strVal val="#ppt_x"/>
                                          </p:val>
                                        </p:tav>
                                      </p:tavLst>
                                    </p:anim>
                                    <p:anim calcmode="lin" valueType="num">
                                      <p:cBhvr additive="base">
                                        <p:cTn id="102" dur="500" fill="hold"/>
                                        <p:tgtEl>
                                          <p:spTgt spid="52"/>
                                        </p:tgtEl>
                                        <p:attrNameLst>
                                          <p:attrName>ppt_y</p:attrName>
                                        </p:attrNameLst>
                                      </p:cBhvr>
                                      <p:tavLst>
                                        <p:tav tm="0">
                                          <p:val>
                                            <p:strVal val="1+#ppt_h/2"/>
                                          </p:val>
                                        </p:tav>
                                        <p:tav tm="100000">
                                          <p:val>
                                            <p:strVal val="#ppt_y"/>
                                          </p:val>
                                        </p:tav>
                                      </p:tavLst>
                                    </p:anim>
                                  </p:childTnLst>
                                </p:cTn>
                              </p:par>
                              <p:par>
                                <p:cTn id="103" presetID="2" presetClass="entr" presetSubtype="6" fill="hold" grpId="0" nodeType="withEffect">
                                  <p:stCondLst>
                                    <p:cond delay="0"/>
                                  </p:stCondLst>
                                  <p:childTnLst>
                                    <p:set>
                                      <p:cBhvr>
                                        <p:cTn id="104" dur="1" fill="hold">
                                          <p:stCondLst>
                                            <p:cond delay="0"/>
                                          </p:stCondLst>
                                        </p:cTn>
                                        <p:tgtEl>
                                          <p:spTgt spid="53"/>
                                        </p:tgtEl>
                                        <p:attrNameLst>
                                          <p:attrName>style.visibility</p:attrName>
                                        </p:attrNameLst>
                                      </p:cBhvr>
                                      <p:to>
                                        <p:strVal val="visible"/>
                                      </p:to>
                                    </p:set>
                                    <p:anim calcmode="lin" valueType="num">
                                      <p:cBhvr additive="base">
                                        <p:cTn id="105" dur="500" fill="hold"/>
                                        <p:tgtEl>
                                          <p:spTgt spid="53"/>
                                        </p:tgtEl>
                                        <p:attrNameLst>
                                          <p:attrName>ppt_x</p:attrName>
                                        </p:attrNameLst>
                                      </p:cBhvr>
                                      <p:tavLst>
                                        <p:tav tm="0">
                                          <p:val>
                                            <p:strVal val="1+#ppt_w/2"/>
                                          </p:val>
                                        </p:tav>
                                        <p:tav tm="100000">
                                          <p:val>
                                            <p:strVal val="#ppt_x"/>
                                          </p:val>
                                        </p:tav>
                                      </p:tavLst>
                                    </p:anim>
                                    <p:anim calcmode="lin" valueType="num">
                                      <p:cBhvr additive="base">
                                        <p:cTn id="106" dur="500" fill="hold"/>
                                        <p:tgtEl>
                                          <p:spTgt spid="53"/>
                                        </p:tgtEl>
                                        <p:attrNameLst>
                                          <p:attrName>ppt_y</p:attrName>
                                        </p:attrNameLst>
                                      </p:cBhvr>
                                      <p:tavLst>
                                        <p:tav tm="0">
                                          <p:val>
                                            <p:strVal val="1+#ppt_h/2"/>
                                          </p:val>
                                        </p:tav>
                                        <p:tav tm="100000">
                                          <p:val>
                                            <p:strVal val="#ppt_y"/>
                                          </p:val>
                                        </p:tav>
                                      </p:tavLst>
                                    </p:anim>
                                  </p:childTnLst>
                                </p:cTn>
                              </p:par>
                              <p:par>
                                <p:cTn id="107" presetID="2" presetClass="entr" presetSubtype="6" fill="hold" grpId="0" nodeType="withEffect">
                                  <p:stCondLst>
                                    <p:cond delay="0"/>
                                  </p:stCondLst>
                                  <p:childTnLst>
                                    <p:set>
                                      <p:cBhvr>
                                        <p:cTn id="108" dur="1" fill="hold">
                                          <p:stCondLst>
                                            <p:cond delay="0"/>
                                          </p:stCondLst>
                                        </p:cTn>
                                        <p:tgtEl>
                                          <p:spTgt spid="54"/>
                                        </p:tgtEl>
                                        <p:attrNameLst>
                                          <p:attrName>style.visibility</p:attrName>
                                        </p:attrNameLst>
                                      </p:cBhvr>
                                      <p:to>
                                        <p:strVal val="visible"/>
                                      </p:to>
                                    </p:set>
                                    <p:anim calcmode="lin" valueType="num">
                                      <p:cBhvr additive="base">
                                        <p:cTn id="109" dur="500" fill="hold"/>
                                        <p:tgtEl>
                                          <p:spTgt spid="54"/>
                                        </p:tgtEl>
                                        <p:attrNameLst>
                                          <p:attrName>ppt_x</p:attrName>
                                        </p:attrNameLst>
                                      </p:cBhvr>
                                      <p:tavLst>
                                        <p:tav tm="0">
                                          <p:val>
                                            <p:strVal val="1+#ppt_w/2"/>
                                          </p:val>
                                        </p:tav>
                                        <p:tav tm="100000">
                                          <p:val>
                                            <p:strVal val="#ppt_x"/>
                                          </p:val>
                                        </p:tav>
                                      </p:tavLst>
                                    </p:anim>
                                    <p:anim calcmode="lin" valueType="num">
                                      <p:cBhvr additive="base">
                                        <p:cTn id="110" dur="500" fill="hold"/>
                                        <p:tgtEl>
                                          <p:spTgt spid="54"/>
                                        </p:tgtEl>
                                        <p:attrNameLst>
                                          <p:attrName>ppt_y</p:attrName>
                                        </p:attrNameLst>
                                      </p:cBhvr>
                                      <p:tavLst>
                                        <p:tav tm="0">
                                          <p:val>
                                            <p:strVal val="1+#ppt_h/2"/>
                                          </p:val>
                                        </p:tav>
                                        <p:tav tm="100000">
                                          <p:val>
                                            <p:strVal val="#ppt_y"/>
                                          </p:val>
                                        </p:tav>
                                      </p:tavLst>
                                    </p:anim>
                                  </p:childTnLst>
                                </p:cTn>
                              </p:par>
                              <p:par>
                                <p:cTn id="111" presetID="2" presetClass="entr" presetSubtype="6" fill="hold" grpId="0" nodeType="withEffect">
                                  <p:stCondLst>
                                    <p:cond delay="0"/>
                                  </p:stCondLst>
                                  <p:childTnLst>
                                    <p:set>
                                      <p:cBhvr>
                                        <p:cTn id="112" dur="1" fill="hold">
                                          <p:stCondLst>
                                            <p:cond delay="0"/>
                                          </p:stCondLst>
                                        </p:cTn>
                                        <p:tgtEl>
                                          <p:spTgt spid="55"/>
                                        </p:tgtEl>
                                        <p:attrNameLst>
                                          <p:attrName>style.visibility</p:attrName>
                                        </p:attrNameLst>
                                      </p:cBhvr>
                                      <p:to>
                                        <p:strVal val="visible"/>
                                      </p:to>
                                    </p:set>
                                    <p:anim calcmode="lin" valueType="num">
                                      <p:cBhvr additive="base">
                                        <p:cTn id="113" dur="500" fill="hold"/>
                                        <p:tgtEl>
                                          <p:spTgt spid="55"/>
                                        </p:tgtEl>
                                        <p:attrNameLst>
                                          <p:attrName>ppt_x</p:attrName>
                                        </p:attrNameLst>
                                      </p:cBhvr>
                                      <p:tavLst>
                                        <p:tav tm="0">
                                          <p:val>
                                            <p:strVal val="1+#ppt_w/2"/>
                                          </p:val>
                                        </p:tav>
                                        <p:tav tm="100000">
                                          <p:val>
                                            <p:strVal val="#ppt_x"/>
                                          </p:val>
                                        </p:tav>
                                      </p:tavLst>
                                    </p:anim>
                                    <p:anim calcmode="lin" valueType="num">
                                      <p:cBhvr additive="base">
                                        <p:cTn id="114" dur="500" fill="hold"/>
                                        <p:tgtEl>
                                          <p:spTgt spid="55"/>
                                        </p:tgtEl>
                                        <p:attrNameLst>
                                          <p:attrName>ppt_y</p:attrName>
                                        </p:attrNameLst>
                                      </p:cBhvr>
                                      <p:tavLst>
                                        <p:tav tm="0">
                                          <p:val>
                                            <p:strVal val="1+#ppt_h/2"/>
                                          </p:val>
                                        </p:tav>
                                        <p:tav tm="100000">
                                          <p:val>
                                            <p:strVal val="#ppt_y"/>
                                          </p:val>
                                        </p:tav>
                                      </p:tavLst>
                                    </p:anim>
                                  </p:childTnLst>
                                </p:cTn>
                              </p:par>
                              <p:par>
                                <p:cTn id="115" presetID="2" presetClass="entr" presetSubtype="6" fill="hold" grpId="0" nodeType="withEffect">
                                  <p:stCondLst>
                                    <p:cond delay="0"/>
                                  </p:stCondLst>
                                  <p:childTnLst>
                                    <p:set>
                                      <p:cBhvr>
                                        <p:cTn id="116" dur="1" fill="hold">
                                          <p:stCondLst>
                                            <p:cond delay="0"/>
                                          </p:stCondLst>
                                        </p:cTn>
                                        <p:tgtEl>
                                          <p:spTgt spid="56"/>
                                        </p:tgtEl>
                                        <p:attrNameLst>
                                          <p:attrName>style.visibility</p:attrName>
                                        </p:attrNameLst>
                                      </p:cBhvr>
                                      <p:to>
                                        <p:strVal val="visible"/>
                                      </p:to>
                                    </p:set>
                                    <p:anim calcmode="lin" valueType="num">
                                      <p:cBhvr additive="base">
                                        <p:cTn id="117" dur="500" fill="hold"/>
                                        <p:tgtEl>
                                          <p:spTgt spid="56"/>
                                        </p:tgtEl>
                                        <p:attrNameLst>
                                          <p:attrName>ppt_x</p:attrName>
                                        </p:attrNameLst>
                                      </p:cBhvr>
                                      <p:tavLst>
                                        <p:tav tm="0">
                                          <p:val>
                                            <p:strVal val="1+#ppt_w/2"/>
                                          </p:val>
                                        </p:tav>
                                        <p:tav tm="100000">
                                          <p:val>
                                            <p:strVal val="#ppt_x"/>
                                          </p:val>
                                        </p:tav>
                                      </p:tavLst>
                                    </p:anim>
                                    <p:anim calcmode="lin" valueType="num">
                                      <p:cBhvr additive="base">
                                        <p:cTn id="118" dur="500" fill="hold"/>
                                        <p:tgtEl>
                                          <p:spTgt spid="56"/>
                                        </p:tgtEl>
                                        <p:attrNameLst>
                                          <p:attrName>ppt_y</p:attrName>
                                        </p:attrNameLst>
                                      </p:cBhvr>
                                      <p:tavLst>
                                        <p:tav tm="0">
                                          <p:val>
                                            <p:strVal val="1+#ppt_h/2"/>
                                          </p:val>
                                        </p:tav>
                                        <p:tav tm="100000">
                                          <p:val>
                                            <p:strVal val="#ppt_y"/>
                                          </p:val>
                                        </p:tav>
                                      </p:tavLst>
                                    </p:anim>
                                  </p:childTnLst>
                                </p:cTn>
                              </p:par>
                              <p:par>
                                <p:cTn id="119" presetID="2" presetClass="entr" presetSubtype="6" fill="hold" grpId="0" nodeType="withEffect">
                                  <p:stCondLst>
                                    <p:cond delay="0"/>
                                  </p:stCondLst>
                                  <p:childTnLst>
                                    <p:set>
                                      <p:cBhvr>
                                        <p:cTn id="120" dur="1" fill="hold">
                                          <p:stCondLst>
                                            <p:cond delay="0"/>
                                          </p:stCondLst>
                                        </p:cTn>
                                        <p:tgtEl>
                                          <p:spTgt spid="57"/>
                                        </p:tgtEl>
                                        <p:attrNameLst>
                                          <p:attrName>style.visibility</p:attrName>
                                        </p:attrNameLst>
                                      </p:cBhvr>
                                      <p:to>
                                        <p:strVal val="visible"/>
                                      </p:to>
                                    </p:set>
                                    <p:anim calcmode="lin" valueType="num">
                                      <p:cBhvr additive="base">
                                        <p:cTn id="121" dur="500" fill="hold"/>
                                        <p:tgtEl>
                                          <p:spTgt spid="57"/>
                                        </p:tgtEl>
                                        <p:attrNameLst>
                                          <p:attrName>ppt_x</p:attrName>
                                        </p:attrNameLst>
                                      </p:cBhvr>
                                      <p:tavLst>
                                        <p:tav tm="0">
                                          <p:val>
                                            <p:strVal val="1+#ppt_w/2"/>
                                          </p:val>
                                        </p:tav>
                                        <p:tav tm="100000">
                                          <p:val>
                                            <p:strVal val="#ppt_x"/>
                                          </p:val>
                                        </p:tav>
                                      </p:tavLst>
                                    </p:anim>
                                    <p:anim calcmode="lin" valueType="num">
                                      <p:cBhvr additive="base">
                                        <p:cTn id="122" dur="500" fill="hold"/>
                                        <p:tgtEl>
                                          <p:spTgt spid="57"/>
                                        </p:tgtEl>
                                        <p:attrNameLst>
                                          <p:attrName>ppt_y</p:attrName>
                                        </p:attrNameLst>
                                      </p:cBhvr>
                                      <p:tavLst>
                                        <p:tav tm="0">
                                          <p:val>
                                            <p:strVal val="1+#ppt_h/2"/>
                                          </p:val>
                                        </p:tav>
                                        <p:tav tm="100000">
                                          <p:val>
                                            <p:strVal val="#ppt_y"/>
                                          </p:val>
                                        </p:tav>
                                      </p:tavLst>
                                    </p:anim>
                                  </p:childTnLst>
                                </p:cTn>
                              </p:par>
                              <p:par>
                                <p:cTn id="123" presetID="2" presetClass="entr" presetSubtype="6" fill="hold" grpId="0" nodeType="withEffect">
                                  <p:stCondLst>
                                    <p:cond delay="0"/>
                                  </p:stCondLst>
                                  <p:childTnLst>
                                    <p:set>
                                      <p:cBhvr>
                                        <p:cTn id="124" dur="1" fill="hold">
                                          <p:stCondLst>
                                            <p:cond delay="0"/>
                                          </p:stCondLst>
                                        </p:cTn>
                                        <p:tgtEl>
                                          <p:spTgt spid="58"/>
                                        </p:tgtEl>
                                        <p:attrNameLst>
                                          <p:attrName>style.visibility</p:attrName>
                                        </p:attrNameLst>
                                      </p:cBhvr>
                                      <p:to>
                                        <p:strVal val="visible"/>
                                      </p:to>
                                    </p:set>
                                    <p:anim calcmode="lin" valueType="num">
                                      <p:cBhvr additive="base">
                                        <p:cTn id="125" dur="500" fill="hold"/>
                                        <p:tgtEl>
                                          <p:spTgt spid="58"/>
                                        </p:tgtEl>
                                        <p:attrNameLst>
                                          <p:attrName>ppt_x</p:attrName>
                                        </p:attrNameLst>
                                      </p:cBhvr>
                                      <p:tavLst>
                                        <p:tav tm="0">
                                          <p:val>
                                            <p:strVal val="1+#ppt_w/2"/>
                                          </p:val>
                                        </p:tav>
                                        <p:tav tm="100000">
                                          <p:val>
                                            <p:strVal val="#ppt_x"/>
                                          </p:val>
                                        </p:tav>
                                      </p:tavLst>
                                    </p:anim>
                                    <p:anim calcmode="lin" valueType="num">
                                      <p:cBhvr additive="base">
                                        <p:cTn id="126" dur="500" fill="hold"/>
                                        <p:tgtEl>
                                          <p:spTgt spid="58"/>
                                        </p:tgtEl>
                                        <p:attrNameLst>
                                          <p:attrName>ppt_y</p:attrName>
                                        </p:attrNameLst>
                                      </p:cBhvr>
                                      <p:tavLst>
                                        <p:tav tm="0">
                                          <p:val>
                                            <p:strVal val="1+#ppt_h/2"/>
                                          </p:val>
                                        </p:tav>
                                        <p:tav tm="100000">
                                          <p:val>
                                            <p:strVal val="#ppt_y"/>
                                          </p:val>
                                        </p:tav>
                                      </p:tavLst>
                                    </p:anim>
                                  </p:childTnLst>
                                </p:cTn>
                              </p:par>
                              <p:par>
                                <p:cTn id="127" presetID="2" presetClass="entr" presetSubtype="6" fill="hold" grpId="0" nodeType="withEffect">
                                  <p:stCondLst>
                                    <p:cond delay="0"/>
                                  </p:stCondLst>
                                  <p:childTnLst>
                                    <p:set>
                                      <p:cBhvr>
                                        <p:cTn id="128" dur="1" fill="hold">
                                          <p:stCondLst>
                                            <p:cond delay="0"/>
                                          </p:stCondLst>
                                        </p:cTn>
                                        <p:tgtEl>
                                          <p:spTgt spid="59"/>
                                        </p:tgtEl>
                                        <p:attrNameLst>
                                          <p:attrName>style.visibility</p:attrName>
                                        </p:attrNameLst>
                                      </p:cBhvr>
                                      <p:to>
                                        <p:strVal val="visible"/>
                                      </p:to>
                                    </p:set>
                                    <p:anim calcmode="lin" valueType="num">
                                      <p:cBhvr additive="base">
                                        <p:cTn id="129" dur="500" fill="hold"/>
                                        <p:tgtEl>
                                          <p:spTgt spid="59"/>
                                        </p:tgtEl>
                                        <p:attrNameLst>
                                          <p:attrName>ppt_x</p:attrName>
                                        </p:attrNameLst>
                                      </p:cBhvr>
                                      <p:tavLst>
                                        <p:tav tm="0">
                                          <p:val>
                                            <p:strVal val="1+#ppt_w/2"/>
                                          </p:val>
                                        </p:tav>
                                        <p:tav tm="100000">
                                          <p:val>
                                            <p:strVal val="#ppt_x"/>
                                          </p:val>
                                        </p:tav>
                                      </p:tavLst>
                                    </p:anim>
                                    <p:anim calcmode="lin" valueType="num">
                                      <p:cBhvr additive="base">
                                        <p:cTn id="130" dur="500" fill="hold"/>
                                        <p:tgtEl>
                                          <p:spTgt spid="59"/>
                                        </p:tgtEl>
                                        <p:attrNameLst>
                                          <p:attrName>ppt_y</p:attrName>
                                        </p:attrNameLst>
                                      </p:cBhvr>
                                      <p:tavLst>
                                        <p:tav tm="0">
                                          <p:val>
                                            <p:strVal val="1+#ppt_h/2"/>
                                          </p:val>
                                        </p:tav>
                                        <p:tav tm="100000">
                                          <p:val>
                                            <p:strVal val="#ppt_y"/>
                                          </p:val>
                                        </p:tav>
                                      </p:tavLst>
                                    </p:anim>
                                  </p:childTnLst>
                                </p:cTn>
                              </p:par>
                              <p:par>
                                <p:cTn id="131" presetID="2" presetClass="entr" presetSubtype="6" fill="hold" grpId="0" nodeType="withEffect">
                                  <p:stCondLst>
                                    <p:cond delay="0"/>
                                  </p:stCondLst>
                                  <p:childTnLst>
                                    <p:set>
                                      <p:cBhvr>
                                        <p:cTn id="132" dur="1" fill="hold">
                                          <p:stCondLst>
                                            <p:cond delay="0"/>
                                          </p:stCondLst>
                                        </p:cTn>
                                        <p:tgtEl>
                                          <p:spTgt spid="60"/>
                                        </p:tgtEl>
                                        <p:attrNameLst>
                                          <p:attrName>style.visibility</p:attrName>
                                        </p:attrNameLst>
                                      </p:cBhvr>
                                      <p:to>
                                        <p:strVal val="visible"/>
                                      </p:to>
                                    </p:set>
                                    <p:anim calcmode="lin" valueType="num">
                                      <p:cBhvr additive="base">
                                        <p:cTn id="133" dur="500" fill="hold"/>
                                        <p:tgtEl>
                                          <p:spTgt spid="60"/>
                                        </p:tgtEl>
                                        <p:attrNameLst>
                                          <p:attrName>ppt_x</p:attrName>
                                        </p:attrNameLst>
                                      </p:cBhvr>
                                      <p:tavLst>
                                        <p:tav tm="0">
                                          <p:val>
                                            <p:strVal val="1+#ppt_w/2"/>
                                          </p:val>
                                        </p:tav>
                                        <p:tav tm="100000">
                                          <p:val>
                                            <p:strVal val="#ppt_x"/>
                                          </p:val>
                                        </p:tav>
                                      </p:tavLst>
                                    </p:anim>
                                    <p:anim calcmode="lin" valueType="num">
                                      <p:cBhvr additive="base">
                                        <p:cTn id="134" dur="500" fill="hold"/>
                                        <p:tgtEl>
                                          <p:spTgt spid="60"/>
                                        </p:tgtEl>
                                        <p:attrNameLst>
                                          <p:attrName>ppt_y</p:attrName>
                                        </p:attrNameLst>
                                      </p:cBhvr>
                                      <p:tavLst>
                                        <p:tav tm="0">
                                          <p:val>
                                            <p:strVal val="1+#ppt_h/2"/>
                                          </p:val>
                                        </p:tav>
                                        <p:tav tm="100000">
                                          <p:val>
                                            <p:strVal val="#ppt_y"/>
                                          </p:val>
                                        </p:tav>
                                      </p:tavLst>
                                    </p:anim>
                                  </p:childTnLst>
                                </p:cTn>
                              </p:par>
                              <p:par>
                                <p:cTn id="135" presetID="2" presetClass="entr" presetSubtype="6" fill="hold" grpId="0" nodeType="withEffect">
                                  <p:stCondLst>
                                    <p:cond delay="0"/>
                                  </p:stCondLst>
                                  <p:childTnLst>
                                    <p:set>
                                      <p:cBhvr>
                                        <p:cTn id="136" dur="1" fill="hold">
                                          <p:stCondLst>
                                            <p:cond delay="0"/>
                                          </p:stCondLst>
                                        </p:cTn>
                                        <p:tgtEl>
                                          <p:spTgt spid="61"/>
                                        </p:tgtEl>
                                        <p:attrNameLst>
                                          <p:attrName>style.visibility</p:attrName>
                                        </p:attrNameLst>
                                      </p:cBhvr>
                                      <p:to>
                                        <p:strVal val="visible"/>
                                      </p:to>
                                    </p:set>
                                    <p:anim calcmode="lin" valueType="num">
                                      <p:cBhvr additive="base">
                                        <p:cTn id="137" dur="500" fill="hold"/>
                                        <p:tgtEl>
                                          <p:spTgt spid="61"/>
                                        </p:tgtEl>
                                        <p:attrNameLst>
                                          <p:attrName>ppt_x</p:attrName>
                                        </p:attrNameLst>
                                      </p:cBhvr>
                                      <p:tavLst>
                                        <p:tav tm="0">
                                          <p:val>
                                            <p:strVal val="1+#ppt_w/2"/>
                                          </p:val>
                                        </p:tav>
                                        <p:tav tm="100000">
                                          <p:val>
                                            <p:strVal val="#ppt_x"/>
                                          </p:val>
                                        </p:tav>
                                      </p:tavLst>
                                    </p:anim>
                                    <p:anim calcmode="lin" valueType="num">
                                      <p:cBhvr additive="base">
                                        <p:cTn id="138" dur="500" fill="hold"/>
                                        <p:tgtEl>
                                          <p:spTgt spid="61"/>
                                        </p:tgtEl>
                                        <p:attrNameLst>
                                          <p:attrName>ppt_y</p:attrName>
                                        </p:attrNameLst>
                                      </p:cBhvr>
                                      <p:tavLst>
                                        <p:tav tm="0">
                                          <p:val>
                                            <p:strVal val="1+#ppt_h/2"/>
                                          </p:val>
                                        </p:tav>
                                        <p:tav tm="100000">
                                          <p:val>
                                            <p:strVal val="#ppt_y"/>
                                          </p:val>
                                        </p:tav>
                                      </p:tavLst>
                                    </p:anim>
                                  </p:childTnLst>
                                </p:cTn>
                              </p:par>
                              <p:par>
                                <p:cTn id="139" presetID="2" presetClass="entr" presetSubtype="2" fill="hold" grpId="0" nodeType="withEffect">
                                  <p:stCondLst>
                                    <p:cond delay="0"/>
                                  </p:stCondLst>
                                  <p:childTnLst>
                                    <p:set>
                                      <p:cBhvr>
                                        <p:cTn id="140" dur="1" fill="hold">
                                          <p:stCondLst>
                                            <p:cond delay="0"/>
                                          </p:stCondLst>
                                        </p:cTn>
                                        <p:tgtEl>
                                          <p:spTgt spid="66"/>
                                        </p:tgtEl>
                                        <p:attrNameLst>
                                          <p:attrName>style.visibility</p:attrName>
                                        </p:attrNameLst>
                                      </p:cBhvr>
                                      <p:to>
                                        <p:strVal val="visible"/>
                                      </p:to>
                                    </p:set>
                                    <p:anim calcmode="lin" valueType="num">
                                      <p:cBhvr additive="base">
                                        <p:cTn id="141" dur="500" fill="hold"/>
                                        <p:tgtEl>
                                          <p:spTgt spid="66"/>
                                        </p:tgtEl>
                                        <p:attrNameLst>
                                          <p:attrName>ppt_x</p:attrName>
                                        </p:attrNameLst>
                                      </p:cBhvr>
                                      <p:tavLst>
                                        <p:tav tm="0">
                                          <p:val>
                                            <p:strVal val="1+#ppt_w/2"/>
                                          </p:val>
                                        </p:tav>
                                        <p:tav tm="100000">
                                          <p:val>
                                            <p:strVal val="#ppt_x"/>
                                          </p:val>
                                        </p:tav>
                                      </p:tavLst>
                                    </p:anim>
                                    <p:anim calcmode="lin" valueType="num">
                                      <p:cBhvr additive="base">
                                        <p:cTn id="142" dur="500" fill="hold"/>
                                        <p:tgtEl>
                                          <p:spTgt spid="66"/>
                                        </p:tgtEl>
                                        <p:attrNameLst>
                                          <p:attrName>ppt_y</p:attrName>
                                        </p:attrNameLst>
                                      </p:cBhvr>
                                      <p:tavLst>
                                        <p:tav tm="0">
                                          <p:val>
                                            <p:strVal val="#ppt_y"/>
                                          </p:val>
                                        </p:tav>
                                        <p:tav tm="100000">
                                          <p:val>
                                            <p:strVal val="#ppt_y"/>
                                          </p:val>
                                        </p:tav>
                                      </p:tavLst>
                                    </p:anim>
                                  </p:childTnLst>
                                </p:cTn>
                              </p:par>
                              <p:par>
                                <p:cTn id="143" presetID="2" presetClass="entr" presetSubtype="2" fill="hold" grpId="0" nodeType="withEffect">
                                  <p:stCondLst>
                                    <p:cond delay="0"/>
                                  </p:stCondLst>
                                  <p:childTnLst>
                                    <p:set>
                                      <p:cBhvr>
                                        <p:cTn id="144" dur="1" fill="hold">
                                          <p:stCondLst>
                                            <p:cond delay="0"/>
                                          </p:stCondLst>
                                        </p:cTn>
                                        <p:tgtEl>
                                          <p:spTgt spid="67"/>
                                        </p:tgtEl>
                                        <p:attrNameLst>
                                          <p:attrName>style.visibility</p:attrName>
                                        </p:attrNameLst>
                                      </p:cBhvr>
                                      <p:to>
                                        <p:strVal val="visible"/>
                                      </p:to>
                                    </p:set>
                                    <p:anim calcmode="lin" valueType="num">
                                      <p:cBhvr additive="base">
                                        <p:cTn id="145" dur="500" fill="hold"/>
                                        <p:tgtEl>
                                          <p:spTgt spid="67"/>
                                        </p:tgtEl>
                                        <p:attrNameLst>
                                          <p:attrName>ppt_x</p:attrName>
                                        </p:attrNameLst>
                                      </p:cBhvr>
                                      <p:tavLst>
                                        <p:tav tm="0">
                                          <p:val>
                                            <p:strVal val="1+#ppt_w/2"/>
                                          </p:val>
                                        </p:tav>
                                        <p:tav tm="100000">
                                          <p:val>
                                            <p:strVal val="#ppt_x"/>
                                          </p:val>
                                        </p:tav>
                                      </p:tavLst>
                                    </p:anim>
                                    <p:anim calcmode="lin" valueType="num">
                                      <p:cBhvr additive="base">
                                        <p:cTn id="146" dur="500" fill="hold"/>
                                        <p:tgtEl>
                                          <p:spTgt spid="6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6" grpId="0"/>
      <p:bldP spid="67"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568443" y="319365"/>
            <a:ext cx="3809921" cy="420564"/>
            <a:chOff x="568442" y="319364"/>
            <a:chExt cx="3809924" cy="420565"/>
          </a:xfrm>
        </p:grpSpPr>
        <p:sp>
          <p:nvSpPr>
            <p:cNvPr id="151" name="文本框 23"/>
            <p:cNvSpPr txBox="1"/>
            <p:nvPr/>
          </p:nvSpPr>
          <p:spPr>
            <a:xfrm>
              <a:off x="665958" y="319364"/>
              <a:ext cx="1909498" cy="420565"/>
            </a:xfrm>
            <a:prstGeom prst="rect">
              <a:avLst/>
            </a:prstGeom>
            <a:noFill/>
          </p:spPr>
          <p:txBody>
            <a:bodyPr wrap="none" rtlCol="0">
              <a:spAutoFit/>
            </a:bodyPr>
            <a:lstStyle/>
            <a:p>
              <a:r>
                <a:rPr lang="zh-CN" altLang="en-US" sz="2135" dirty="0">
                  <a:solidFill>
                    <a:schemeClr val="bg1"/>
                  </a:solidFill>
                  <a:latin typeface="+mj-ea"/>
                  <a:ea typeface="+mj-ea"/>
                </a:rPr>
                <a:t>标题文字内容 </a:t>
              </a:r>
              <a:endParaRPr lang="zh-CN" altLang="en-US" sz="2135" dirty="0">
                <a:solidFill>
                  <a:schemeClr val="bg1"/>
                </a:solidFill>
                <a:latin typeface="+mj-ea"/>
                <a:ea typeface="+mj-ea"/>
              </a:endParaRP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sp>
          <p:nvSpPr>
            <p:cNvPr id="153" name="文本框 23"/>
            <p:cNvSpPr txBox="1"/>
            <p:nvPr/>
          </p:nvSpPr>
          <p:spPr>
            <a:xfrm>
              <a:off x="2306003" y="429775"/>
              <a:ext cx="2072363" cy="297455"/>
            </a:xfrm>
            <a:prstGeom prst="rect">
              <a:avLst/>
            </a:prstGeom>
            <a:noFill/>
          </p:spPr>
          <p:txBody>
            <a:bodyPr wrap="none" rtlCol="0">
              <a:spAutoFit/>
            </a:bodyPr>
            <a:lstStyle/>
            <a:p>
              <a:r>
                <a:rPr lang="en-US" altLang="zh-CN" sz="1335" dirty="0">
                  <a:solidFill>
                    <a:schemeClr val="bg1"/>
                  </a:solidFill>
                  <a:latin typeface="+mj-ea"/>
                  <a:ea typeface="+mj-ea"/>
                </a:rPr>
                <a:t>  Click here to add Title</a:t>
              </a:r>
              <a:endParaRPr lang="zh-CN" altLang="en-US" sz="1335" dirty="0">
                <a:solidFill>
                  <a:schemeClr val="bg1"/>
                </a:solidFill>
                <a:latin typeface="+mj-ea"/>
                <a:ea typeface="+mj-ea"/>
              </a:endParaRPr>
            </a:p>
          </p:txBody>
        </p:sp>
      </p:grpSp>
      <p:grpSp>
        <p:nvGrpSpPr>
          <p:cNvPr id="53" name="组合 52"/>
          <p:cNvGrpSpPr/>
          <p:nvPr/>
        </p:nvGrpSpPr>
        <p:grpSpPr>
          <a:xfrm>
            <a:off x="5807969" y="3660672"/>
            <a:ext cx="1278436" cy="1281021"/>
            <a:chOff x="7146423" y="413387"/>
            <a:chExt cx="495231" cy="496232"/>
          </a:xfrm>
        </p:grpSpPr>
        <p:grpSp>
          <p:nvGrpSpPr>
            <p:cNvPr id="54" name="组合 53"/>
            <p:cNvGrpSpPr/>
            <p:nvPr/>
          </p:nvGrpSpPr>
          <p:grpSpPr>
            <a:xfrm>
              <a:off x="7146423" y="413387"/>
              <a:ext cx="495231" cy="496232"/>
              <a:chOff x="1589596" y="810715"/>
              <a:chExt cx="2340698" cy="2345431"/>
            </a:xfrm>
          </p:grpSpPr>
          <p:grpSp>
            <p:nvGrpSpPr>
              <p:cNvPr id="56" name="组合 79"/>
              <p:cNvGrpSpPr/>
              <p:nvPr/>
            </p:nvGrpSpPr>
            <p:grpSpPr bwMode="auto">
              <a:xfrm>
                <a:off x="1589596" y="810715"/>
                <a:ext cx="2340698" cy="2345431"/>
                <a:chOff x="6379729" y="2488774"/>
                <a:chExt cx="2513016" cy="2513016"/>
              </a:xfrm>
            </p:grpSpPr>
            <p:sp>
              <p:nvSpPr>
                <p:cNvPr id="5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2400" kern="0">
                    <a:solidFill>
                      <a:schemeClr val="bg1"/>
                    </a:solidFill>
                    <a:latin typeface="Arial" panose="020B0604020202020204"/>
                    <a:ea typeface="宋体" panose="02010600030101010101" pitchFamily="2" charset="-122"/>
                  </a:endParaRPr>
                </a:p>
              </p:txBody>
            </p:sp>
            <p:sp>
              <p:nvSpPr>
                <p:cNvPr id="59"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chemeClr val="bg1"/>
                    </a:solidFill>
                  </a:endParaRPr>
                </a:p>
              </p:txBody>
            </p:sp>
          </p:grpSp>
          <p:sp>
            <p:nvSpPr>
              <p:cNvPr id="57" name="椭圆 80"/>
              <p:cNvSpPr/>
              <p:nvPr/>
            </p:nvSpPr>
            <p:spPr bwMode="auto">
              <a:xfrm>
                <a:off x="1932718" y="1141998"/>
                <a:ext cx="1691507" cy="1694935"/>
              </a:xfrm>
              <a:prstGeom prst="ellipse">
                <a:avLst/>
              </a:prstGeom>
              <a:solidFill>
                <a:schemeClr val="bg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335" b="1" kern="0" dirty="0">
                  <a:solidFill>
                    <a:schemeClr val="bg1"/>
                  </a:solidFill>
                  <a:latin typeface="微软雅黑" panose="020B0503020204020204" charset="-122"/>
                  <a:ea typeface="微软雅黑" panose="020B0503020204020204" charset="-122"/>
                </a:endParaRPr>
              </a:p>
            </p:txBody>
          </p:sp>
        </p:grpSp>
        <p:sp>
          <p:nvSpPr>
            <p:cNvPr id="55" name="TextBox 54"/>
            <p:cNvSpPr txBox="1"/>
            <p:nvPr/>
          </p:nvSpPr>
          <p:spPr>
            <a:xfrm>
              <a:off x="7249481" y="544726"/>
              <a:ext cx="265274" cy="234449"/>
            </a:xfrm>
            <a:prstGeom prst="rect">
              <a:avLst/>
            </a:prstGeom>
            <a:noFill/>
          </p:spPr>
          <p:txBody>
            <a:bodyPr wrap="none" rtlCol="0">
              <a:spAutoFit/>
            </a:bodyPr>
            <a:lstStyle/>
            <a:p>
              <a:r>
                <a:rPr lang="en-US" altLang="zh-CN" sz="3335" dirty="0">
                  <a:solidFill>
                    <a:schemeClr val="bg1"/>
                  </a:solidFill>
                  <a:latin typeface="微软雅黑" panose="020B0503020204020204" charset="-122"/>
                  <a:ea typeface="微软雅黑" panose="020B0503020204020204" charset="-122"/>
                </a:rPr>
                <a:t>03</a:t>
              </a:r>
              <a:endParaRPr lang="en-US" altLang="zh-CN" sz="3335" dirty="0">
                <a:solidFill>
                  <a:schemeClr val="bg1"/>
                </a:solidFill>
                <a:latin typeface="微软雅黑" panose="020B0503020204020204" charset="-122"/>
                <a:ea typeface="微软雅黑" panose="020B0503020204020204" charset="-122"/>
              </a:endParaRPr>
            </a:p>
          </p:txBody>
        </p:sp>
      </p:grpSp>
      <p:grpSp>
        <p:nvGrpSpPr>
          <p:cNvPr id="63" name="组合 62"/>
          <p:cNvGrpSpPr/>
          <p:nvPr/>
        </p:nvGrpSpPr>
        <p:grpSpPr>
          <a:xfrm>
            <a:off x="7385570" y="1618814"/>
            <a:ext cx="837448" cy="839141"/>
            <a:chOff x="7146423" y="413387"/>
            <a:chExt cx="495231" cy="496232"/>
          </a:xfrm>
        </p:grpSpPr>
        <p:grpSp>
          <p:nvGrpSpPr>
            <p:cNvPr id="66" name="组合 65"/>
            <p:cNvGrpSpPr/>
            <p:nvPr/>
          </p:nvGrpSpPr>
          <p:grpSpPr>
            <a:xfrm>
              <a:off x="7146423" y="413387"/>
              <a:ext cx="495231" cy="496232"/>
              <a:chOff x="1589596" y="810715"/>
              <a:chExt cx="2340698" cy="2345431"/>
            </a:xfrm>
          </p:grpSpPr>
          <p:grpSp>
            <p:nvGrpSpPr>
              <p:cNvPr id="68" name="组合 79"/>
              <p:cNvGrpSpPr/>
              <p:nvPr/>
            </p:nvGrpSpPr>
            <p:grpSpPr bwMode="auto">
              <a:xfrm>
                <a:off x="1589596" y="810715"/>
                <a:ext cx="2340698" cy="2345431"/>
                <a:chOff x="6379729" y="2488774"/>
                <a:chExt cx="2513016" cy="2513016"/>
              </a:xfrm>
            </p:grpSpPr>
            <p:sp>
              <p:nvSpPr>
                <p:cNvPr id="72"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2400" kern="0">
                    <a:solidFill>
                      <a:schemeClr val="bg1"/>
                    </a:solidFill>
                    <a:latin typeface="Arial" panose="020B0604020202020204"/>
                    <a:ea typeface="宋体" panose="02010600030101010101" pitchFamily="2" charset="-122"/>
                  </a:endParaRPr>
                </a:p>
              </p:txBody>
            </p:sp>
            <p:sp>
              <p:nvSpPr>
                <p:cNvPr id="75"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chemeClr val="bg1"/>
                    </a:solidFill>
                  </a:endParaRPr>
                </a:p>
              </p:txBody>
            </p:sp>
          </p:grpSp>
          <p:sp>
            <p:nvSpPr>
              <p:cNvPr id="69" name="椭圆 80"/>
              <p:cNvSpPr/>
              <p:nvPr/>
            </p:nvSpPr>
            <p:spPr bwMode="auto">
              <a:xfrm>
                <a:off x="1932719" y="1141999"/>
                <a:ext cx="1691507" cy="1694935"/>
              </a:xfrm>
              <a:prstGeom prst="ellipse">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335" b="1" kern="0" dirty="0">
                  <a:solidFill>
                    <a:schemeClr val="bg1"/>
                  </a:solidFill>
                  <a:latin typeface="微软雅黑" panose="020B0503020204020204" charset="-122"/>
                  <a:ea typeface="微软雅黑" panose="020B0503020204020204" charset="-122"/>
                </a:endParaRPr>
              </a:p>
            </p:txBody>
          </p:sp>
        </p:grpSp>
        <p:sp>
          <p:nvSpPr>
            <p:cNvPr id="67" name="TextBox 66"/>
            <p:cNvSpPr txBox="1"/>
            <p:nvPr/>
          </p:nvSpPr>
          <p:spPr>
            <a:xfrm>
              <a:off x="7221037" y="519738"/>
              <a:ext cx="346191" cy="297314"/>
            </a:xfrm>
            <a:prstGeom prst="rect">
              <a:avLst/>
            </a:prstGeom>
            <a:noFill/>
          </p:spPr>
          <p:txBody>
            <a:bodyPr wrap="none" rtlCol="0">
              <a:spAutoFit/>
            </a:bodyPr>
            <a:lstStyle/>
            <a:p>
              <a:r>
                <a:rPr lang="en-US" altLang="zh-CN" sz="2665" dirty="0">
                  <a:solidFill>
                    <a:schemeClr val="bg1"/>
                  </a:solidFill>
                  <a:latin typeface="微软雅黑" panose="020B0503020204020204" charset="-122"/>
                  <a:ea typeface="微软雅黑" panose="020B0503020204020204" charset="-122"/>
                </a:rPr>
                <a:t>06</a:t>
              </a:r>
              <a:endParaRPr lang="en-US" altLang="zh-CN" sz="2665" dirty="0">
                <a:solidFill>
                  <a:schemeClr val="bg1"/>
                </a:solidFill>
                <a:latin typeface="微软雅黑" panose="020B0503020204020204" charset="-122"/>
                <a:ea typeface="微软雅黑" panose="020B0503020204020204" charset="-122"/>
              </a:endParaRPr>
            </a:p>
          </p:txBody>
        </p:sp>
      </p:grpSp>
      <p:sp>
        <p:nvSpPr>
          <p:cNvPr id="76" name="TextBox 75"/>
          <p:cNvSpPr txBox="1"/>
          <p:nvPr/>
        </p:nvSpPr>
        <p:spPr>
          <a:xfrm>
            <a:off x="8802188" y="1886500"/>
            <a:ext cx="1685077" cy="318100"/>
          </a:xfrm>
          <a:prstGeom prst="rect">
            <a:avLst/>
          </a:prstGeom>
          <a:noFill/>
        </p:spPr>
        <p:txBody>
          <a:bodyPr wrap="none" rtlCol="0">
            <a:spAutoFit/>
          </a:bodyPr>
          <a:lstStyle/>
          <a:p>
            <a:r>
              <a:rPr lang="zh-CN" altLang="en-US" sz="1465" dirty="0">
                <a:solidFill>
                  <a:schemeClr val="bg1"/>
                </a:solidFill>
                <a:latin typeface="+mj-ea"/>
              </a:rPr>
              <a:t>单击此处添加文本</a:t>
            </a:r>
            <a:endParaRPr lang="en-US" altLang="zh-CN" sz="1465" dirty="0">
              <a:solidFill>
                <a:schemeClr val="bg1"/>
              </a:solidFill>
              <a:latin typeface="+mj-ea"/>
            </a:endParaRPr>
          </a:p>
        </p:txBody>
      </p:sp>
      <p:sp>
        <p:nvSpPr>
          <p:cNvPr id="77" name="TextBox 76"/>
          <p:cNvSpPr txBox="1"/>
          <p:nvPr/>
        </p:nvSpPr>
        <p:spPr>
          <a:xfrm>
            <a:off x="8762092" y="1508787"/>
            <a:ext cx="1391285" cy="396240"/>
          </a:xfrm>
          <a:prstGeom prst="rect">
            <a:avLst/>
          </a:prstGeom>
          <a:noFill/>
        </p:spPr>
        <p:txBody>
          <a:bodyPr wrap="none" rtlCol="0">
            <a:spAutoFit/>
          </a:bodyPr>
          <a:lstStyle/>
          <a:p>
            <a:r>
              <a:rPr lang="en-US" altLang="zh-CN" sz="1865" b="1" dirty="0">
                <a:solidFill>
                  <a:schemeClr val="bg1"/>
                </a:solidFill>
                <a:latin typeface="微软雅黑" panose="020B0503020204020204" charset="-122"/>
                <a:ea typeface="微软雅黑" panose="020B0503020204020204" charset="-122"/>
              </a:rPr>
              <a:t>2015</a:t>
            </a:r>
            <a:r>
              <a:rPr lang="zh-CN" altLang="en-US" sz="1865" b="1" dirty="0">
                <a:solidFill>
                  <a:schemeClr val="bg1"/>
                </a:solidFill>
                <a:latin typeface="微软雅黑" panose="020B0503020204020204" charset="-122"/>
                <a:ea typeface="微软雅黑" panose="020B0503020204020204" charset="-122"/>
              </a:rPr>
              <a:t>年</a:t>
            </a:r>
            <a:r>
              <a:rPr lang="en-US" altLang="zh-CN" sz="1865" b="1" dirty="0">
                <a:solidFill>
                  <a:schemeClr val="bg1"/>
                </a:solidFill>
                <a:latin typeface="微软雅黑" panose="020B0503020204020204" charset="-122"/>
                <a:ea typeface="微软雅黑" panose="020B0503020204020204" charset="-122"/>
              </a:rPr>
              <a:t>5</a:t>
            </a:r>
            <a:r>
              <a:rPr lang="zh-CN" altLang="en-US" sz="1865" b="1" dirty="0">
                <a:solidFill>
                  <a:schemeClr val="bg1"/>
                </a:solidFill>
                <a:latin typeface="微软雅黑" panose="020B0503020204020204" charset="-122"/>
                <a:ea typeface="微软雅黑" panose="020B0503020204020204" charset="-122"/>
              </a:rPr>
              <a:t>月</a:t>
            </a:r>
            <a:endParaRPr lang="en-US" altLang="zh-CN" sz="1865" b="1" dirty="0">
              <a:solidFill>
                <a:schemeClr val="bg1"/>
              </a:solidFill>
              <a:latin typeface="微软雅黑" panose="020B0503020204020204" charset="-122"/>
              <a:ea typeface="微软雅黑" panose="020B0503020204020204" charset="-122"/>
            </a:endParaRPr>
          </a:p>
        </p:txBody>
      </p:sp>
      <p:sp>
        <p:nvSpPr>
          <p:cNvPr id="80" name="TextBox 79"/>
          <p:cNvSpPr txBox="1"/>
          <p:nvPr/>
        </p:nvSpPr>
        <p:spPr>
          <a:xfrm>
            <a:off x="8665574" y="3106514"/>
            <a:ext cx="1685077" cy="318100"/>
          </a:xfrm>
          <a:prstGeom prst="rect">
            <a:avLst/>
          </a:prstGeom>
          <a:noFill/>
        </p:spPr>
        <p:txBody>
          <a:bodyPr wrap="none" rtlCol="0">
            <a:spAutoFit/>
          </a:bodyPr>
          <a:lstStyle/>
          <a:p>
            <a:r>
              <a:rPr lang="zh-CN" altLang="en-US" sz="1465" dirty="0">
                <a:solidFill>
                  <a:schemeClr val="bg1"/>
                </a:solidFill>
                <a:latin typeface="+mj-ea"/>
              </a:rPr>
              <a:t>单击此处添加文本</a:t>
            </a:r>
            <a:endParaRPr lang="en-US" altLang="zh-CN" sz="1465" dirty="0">
              <a:solidFill>
                <a:schemeClr val="bg1"/>
              </a:solidFill>
              <a:latin typeface="+mj-ea"/>
            </a:endParaRPr>
          </a:p>
        </p:txBody>
      </p:sp>
      <p:sp>
        <p:nvSpPr>
          <p:cNvPr id="81" name="TextBox 80"/>
          <p:cNvSpPr txBox="1"/>
          <p:nvPr/>
        </p:nvSpPr>
        <p:spPr>
          <a:xfrm>
            <a:off x="8669299" y="2724045"/>
            <a:ext cx="1391285" cy="396240"/>
          </a:xfrm>
          <a:prstGeom prst="rect">
            <a:avLst/>
          </a:prstGeom>
          <a:noFill/>
        </p:spPr>
        <p:txBody>
          <a:bodyPr wrap="none" rtlCol="0">
            <a:spAutoFit/>
          </a:bodyPr>
          <a:lstStyle/>
          <a:p>
            <a:r>
              <a:rPr lang="en-US" altLang="zh-CN" sz="1865" b="1" dirty="0">
                <a:solidFill>
                  <a:schemeClr val="bg1"/>
                </a:solidFill>
                <a:latin typeface="微软雅黑" panose="020B0503020204020204" charset="-122"/>
                <a:ea typeface="微软雅黑" panose="020B0503020204020204" charset="-122"/>
              </a:rPr>
              <a:t>2015</a:t>
            </a:r>
            <a:r>
              <a:rPr lang="zh-CN" altLang="en-US" sz="1865" b="1" dirty="0">
                <a:solidFill>
                  <a:schemeClr val="bg1"/>
                </a:solidFill>
                <a:latin typeface="微软雅黑" panose="020B0503020204020204" charset="-122"/>
                <a:ea typeface="微软雅黑" panose="020B0503020204020204" charset="-122"/>
              </a:rPr>
              <a:t>年</a:t>
            </a:r>
            <a:r>
              <a:rPr lang="en-US" altLang="zh-CN" sz="1865" b="1" dirty="0">
                <a:solidFill>
                  <a:schemeClr val="bg1"/>
                </a:solidFill>
                <a:latin typeface="微软雅黑" panose="020B0503020204020204" charset="-122"/>
                <a:ea typeface="微软雅黑" panose="020B0503020204020204" charset="-122"/>
              </a:rPr>
              <a:t>8</a:t>
            </a:r>
            <a:r>
              <a:rPr lang="zh-CN" altLang="en-US" sz="1865" b="1" dirty="0">
                <a:solidFill>
                  <a:schemeClr val="bg1"/>
                </a:solidFill>
                <a:latin typeface="微软雅黑" panose="020B0503020204020204" charset="-122"/>
                <a:ea typeface="微软雅黑" panose="020B0503020204020204" charset="-122"/>
              </a:rPr>
              <a:t>月</a:t>
            </a:r>
            <a:endParaRPr lang="en-US" altLang="zh-CN" sz="1865" b="1" dirty="0">
              <a:solidFill>
                <a:schemeClr val="bg1"/>
              </a:solidFill>
              <a:latin typeface="微软雅黑" panose="020B0503020204020204" charset="-122"/>
              <a:ea typeface="微软雅黑" panose="020B0503020204020204" charset="-122"/>
            </a:endParaRPr>
          </a:p>
        </p:txBody>
      </p:sp>
      <p:sp>
        <p:nvSpPr>
          <p:cNvPr id="82" name="TextBox 81"/>
          <p:cNvSpPr txBox="1"/>
          <p:nvPr/>
        </p:nvSpPr>
        <p:spPr>
          <a:xfrm>
            <a:off x="8193392" y="4396820"/>
            <a:ext cx="1685077" cy="318100"/>
          </a:xfrm>
          <a:prstGeom prst="rect">
            <a:avLst/>
          </a:prstGeom>
          <a:noFill/>
        </p:spPr>
        <p:txBody>
          <a:bodyPr wrap="none" rtlCol="0">
            <a:spAutoFit/>
          </a:bodyPr>
          <a:lstStyle/>
          <a:p>
            <a:r>
              <a:rPr lang="zh-CN" altLang="en-US" sz="1465" dirty="0">
                <a:solidFill>
                  <a:schemeClr val="bg1"/>
                </a:solidFill>
                <a:latin typeface="+mj-ea"/>
              </a:rPr>
              <a:t>单击此处添加文本</a:t>
            </a:r>
            <a:endParaRPr lang="en-US" altLang="zh-CN" sz="1465" dirty="0">
              <a:solidFill>
                <a:schemeClr val="bg1"/>
              </a:solidFill>
              <a:latin typeface="+mj-ea"/>
            </a:endParaRPr>
          </a:p>
        </p:txBody>
      </p:sp>
      <p:sp>
        <p:nvSpPr>
          <p:cNvPr id="83" name="TextBox 82"/>
          <p:cNvSpPr txBox="1"/>
          <p:nvPr/>
        </p:nvSpPr>
        <p:spPr>
          <a:xfrm>
            <a:off x="8165823" y="3973133"/>
            <a:ext cx="1391285" cy="396240"/>
          </a:xfrm>
          <a:prstGeom prst="rect">
            <a:avLst/>
          </a:prstGeom>
          <a:noFill/>
        </p:spPr>
        <p:txBody>
          <a:bodyPr wrap="none" rtlCol="0">
            <a:spAutoFit/>
          </a:bodyPr>
          <a:lstStyle/>
          <a:p>
            <a:r>
              <a:rPr lang="en-US" altLang="zh-CN" sz="1865" b="1" dirty="0">
                <a:solidFill>
                  <a:schemeClr val="bg1"/>
                </a:solidFill>
                <a:latin typeface="微软雅黑" panose="020B0503020204020204" charset="-122"/>
                <a:ea typeface="微软雅黑" panose="020B0503020204020204" charset="-122"/>
              </a:rPr>
              <a:t>2016</a:t>
            </a:r>
            <a:r>
              <a:rPr lang="zh-CN" altLang="en-US" sz="1865" b="1" dirty="0">
                <a:solidFill>
                  <a:schemeClr val="bg1"/>
                </a:solidFill>
                <a:latin typeface="微软雅黑" panose="020B0503020204020204" charset="-122"/>
                <a:ea typeface="微软雅黑" panose="020B0503020204020204" charset="-122"/>
              </a:rPr>
              <a:t>年</a:t>
            </a:r>
            <a:r>
              <a:rPr lang="en-US" altLang="zh-CN" sz="1865" b="1" dirty="0">
                <a:solidFill>
                  <a:schemeClr val="bg1"/>
                </a:solidFill>
                <a:latin typeface="微软雅黑" panose="020B0503020204020204" charset="-122"/>
                <a:ea typeface="微软雅黑" panose="020B0503020204020204" charset="-122"/>
              </a:rPr>
              <a:t>4</a:t>
            </a:r>
            <a:r>
              <a:rPr lang="zh-CN" altLang="en-US" sz="1865" b="1" dirty="0">
                <a:solidFill>
                  <a:schemeClr val="bg1"/>
                </a:solidFill>
                <a:latin typeface="微软雅黑" panose="020B0503020204020204" charset="-122"/>
                <a:ea typeface="微软雅黑" panose="020B0503020204020204" charset="-122"/>
              </a:rPr>
              <a:t>月</a:t>
            </a:r>
            <a:endParaRPr lang="en-US" altLang="zh-CN" sz="1865" b="1" dirty="0">
              <a:solidFill>
                <a:schemeClr val="bg1"/>
              </a:solidFill>
              <a:latin typeface="微软雅黑" panose="020B0503020204020204" charset="-122"/>
              <a:ea typeface="微软雅黑" panose="020B0503020204020204" charset="-122"/>
            </a:endParaRPr>
          </a:p>
        </p:txBody>
      </p:sp>
      <p:sp>
        <p:nvSpPr>
          <p:cNvPr id="86" name="TextBox 85"/>
          <p:cNvSpPr txBox="1"/>
          <p:nvPr/>
        </p:nvSpPr>
        <p:spPr>
          <a:xfrm>
            <a:off x="6457329" y="5663572"/>
            <a:ext cx="1685077" cy="318100"/>
          </a:xfrm>
          <a:prstGeom prst="rect">
            <a:avLst/>
          </a:prstGeom>
          <a:noFill/>
        </p:spPr>
        <p:txBody>
          <a:bodyPr wrap="none" rtlCol="0">
            <a:spAutoFit/>
          </a:bodyPr>
          <a:lstStyle/>
          <a:p>
            <a:r>
              <a:rPr lang="zh-CN" altLang="en-US" sz="1465" dirty="0">
                <a:solidFill>
                  <a:schemeClr val="bg1"/>
                </a:solidFill>
                <a:latin typeface="+mj-ea"/>
              </a:rPr>
              <a:t>单击此处添加文本</a:t>
            </a:r>
            <a:endParaRPr lang="en-US" altLang="zh-CN" sz="1465" dirty="0">
              <a:solidFill>
                <a:schemeClr val="bg1"/>
              </a:solidFill>
              <a:latin typeface="+mj-ea"/>
            </a:endParaRPr>
          </a:p>
        </p:txBody>
      </p:sp>
      <p:sp>
        <p:nvSpPr>
          <p:cNvPr id="87" name="TextBox 86"/>
          <p:cNvSpPr txBox="1"/>
          <p:nvPr/>
        </p:nvSpPr>
        <p:spPr>
          <a:xfrm>
            <a:off x="6462151" y="5166359"/>
            <a:ext cx="1391285" cy="396240"/>
          </a:xfrm>
          <a:prstGeom prst="rect">
            <a:avLst/>
          </a:prstGeom>
          <a:noFill/>
        </p:spPr>
        <p:txBody>
          <a:bodyPr wrap="none" rtlCol="0">
            <a:spAutoFit/>
          </a:bodyPr>
          <a:lstStyle/>
          <a:p>
            <a:r>
              <a:rPr lang="en-US" altLang="zh-CN" sz="1865" b="1" dirty="0">
                <a:solidFill>
                  <a:schemeClr val="bg1"/>
                </a:solidFill>
                <a:latin typeface="微软雅黑" panose="020B0503020204020204" charset="-122"/>
                <a:ea typeface="微软雅黑" panose="020B0503020204020204" charset="-122"/>
              </a:rPr>
              <a:t>2016</a:t>
            </a:r>
            <a:r>
              <a:rPr lang="zh-CN" altLang="en-US" sz="1865" b="1" dirty="0">
                <a:solidFill>
                  <a:schemeClr val="bg1"/>
                </a:solidFill>
                <a:latin typeface="微软雅黑" panose="020B0503020204020204" charset="-122"/>
                <a:ea typeface="微软雅黑" panose="020B0503020204020204" charset="-122"/>
              </a:rPr>
              <a:t>年</a:t>
            </a:r>
            <a:r>
              <a:rPr lang="en-US" altLang="zh-CN" sz="1865" b="1" dirty="0">
                <a:solidFill>
                  <a:schemeClr val="bg1"/>
                </a:solidFill>
                <a:latin typeface="微软雅黑" panose="020B0503020204020204" charset="-122"/>
                <a:ea typeface="微软雅黑" panose="020B0503020204020204" charset="-122"/>
              </a:rPr>
              <a:t>5</a:t>
            </a:r>
            <a:r>
              <a:rPr lang="zh-CN" altLang="en-US" sz="1865" b="1" dirty="0">
                <a:solidFill>
                  <a:schemeClr val="bg1"/>
                </a:solidFill>
                <a:latin typeface="微软雅黑" panose="020B0503020204020204" charset="-122"/>
                <a:ea typeface="微软雅黑" panose="020B0503020204020204" charset="-122"/>
              </a:rPr>
              <a:t>月</a:t>
            </a:r>
            <a:endParaRPr lang="en-US" altLang="zh-CN" sz="1865" b="1" dirty="0">
              <a:solidFill>
                <a:schemeClr val="bg1"/>
              </a:solidFill>
              <a:latin typeface="微软雅黑" panose="020B0503020204020204" charset="-122"/>
              <a:ea typeface="微软雅黑" panose="020B0503020204020204" charset="-122"/>
            </a:endParaRPr>
          </a:p>
        </p:txBody>
      </p:sp>
      <p:sp>
        <p:nvSpPr>
          <p:cNvPr id="88" name="TextBox 87"/>
          <p:cNvSpPr txBox="1"/>
          <p:nvPr/>
        </p:nvSpPr>
        <p:spPr>
          <a:xfrm>
            <a:off x="2295285" y="4991144"/>
            <a:ext cx="1685077" cy="318100"/>
          </a:xfrm>
          <a:prstGeom prst="rect">
            <a:avLst/>
          </a:prstGeom>
          <a:noFill/>
        </p:spPr>
        <p:txBody>
          <a:bodyPr wrap="none" rtlCol="0">
            <a:spAutoFit/>
          </a:bodyPr>
          <a:lstStyle/>
          <a:p>
            <a:r>
              <a:rPr lang="zh-CN" altLang="en-US" sz="1465" dirty="0">
                <a:solidFill>
                  <a:schemeClr val="bg1"/>
                </a:solidFill>
                <a:latin typeface="+mj-ea"/>
              </a:rPr>
              <a:t>单击此处添加文本</a:t>
            </a:r>
            <a:endParaRPr lang="en-US" altLang="zh-CN" sz="1465" dirty="0">
              <a:solidFill>
                <a:schemeClr val="bg1"/>
              </a:solidFill>
              <a:latin typeface="+mj-ea"/>
            </a:endParaRPr>
          </a:p>
        </p:txBody>
      </p:sp>
      <p:sp>
        <p:nvSpPr>
          <p:cNvPr id="89" name="TextBox 88"/>
          <p:cNvSpPr txBox="1"/>
          <p:nvPr/>
        </p:nvSpPr>
        <p:spPr>
          <a:xfrm>
            <a:off x="2240316" y="4475861"/>
            <a:ext cx="1537970" cy="396240"/>
          </a:xfrm>
          <a:prstGeom prst="rect">
            <a:avLst/>
          </a:prstGeom>
          <a:noFill/>
        </p:spPr>
        <p:txBody>
          <a:bodyPr wrap="none" rtlCol="0">
            <a:spAutoFit/>
          </a:bodyPr>
          <a:lstStyle/>
          <a:p>
            <a:r>
              <a:rPr lang="en-US" altLang="zh-CN" sz="1865" b="1" dirty="0">
                <a:solidFill>
                  <a:schemeClr val="bg1"/>
                </a:solidFill>
                <a:latin typeface="微软雅黑" panose="020B0503020204020204" charset="-122"/>
                <a:ea typeface="微软雅黑" panose="020B0503020204020204" charset="-122"/>
              </a:rPr>
              <a:t>2016</a:t>
            </a:r>
            <a:r>
              <a:rPr lang="zh-CN" altLang="en-US" sz="1865" b="1" dirty="0">
                <a:solidFill>
                  <a:schemeClr val="bg1"/>
                </a:solidFill>
                <a:latin typeface="微软雅黑" panose="020B0503020204020204" charset="-122"/>
                <a:ea typeface="微软雅黑" panose="020B0503020204020204" charset="-122"/>
              </a:rPr>
              <a:t>年</a:t>
            </a:r>
            <a:r>
              <a:rPr lang="en-US" altLang="zh-CN" sz="1865" b="1" dirty="0">
                <a:solidFill>
                  <a:schemeClr val="bg1"/>
                </a:solidFill>
                <a:latin typeface="微软雅黑" panose="020B0503020204020204" charset="-122"/>
                <a:ea typeface="微软雅黑" panose="020B0503020204020204" charset="-122"/>
              </a:rPr>
              <a:t>12</a:t>
            </a:r>
            <a:r>
              <a:rPr lang="zh-CN" altLang="en-US" sz="1865" b="1" dirty="0">
                <a:solidFill>
                  <a:schemeClr val="bg1"/>
                </a:solidFill>
                <a:latin typeface="微软雅黑" panose="020B0503020204020204" charset="-122"/>
                <a:ea typeface="微软雅黑" panose="020B0503020204020204" charset="-122"/>
              </a:rPr>
              <a:t>月</a:t>
            </a:r>
            <a:endParaRPr lang="en-US" altLang="zh-CN" sz="1865" b="1" dirty="0">
              <a:solidFill>
                <a:schemeClr val="bg1"/>
              </a:solidFill>
              <a:latin typeface="微软雅黑" panose="020B0503020204020204" charset="-122"/>
              <a:ea typeface="微软雅黑" panose="020B0503020204020204" charset="-122"/>
            </a:endParaRPr>
          </a:p>
        </p:txBody>
      </p:sp>
      <p:sp>
        <p:nvSpPr>
          <p:cNvPr id="97" name="TextBox 96"/>
          <p:cNvSpPr txBox="1"/>
          <p:nvPr/>
        </p:nvSpPr>
        <p:spPr>
          <a:xfrm>
            <a:off x="1599093" y="2400758"/>
            <a:ext cx="1685077" cy="318100"/>
          </a:xfrm>
          <a:prstGeom prst="rect">
            <a:avLst/>
          </a:prstGeom>
          <a:noFill/>
        </p:spPr>
        <p:txBody>
          <a:bodyPr wrap="none" rtlCol="0">
            <a:spAutoFit/>
          </a:bodyPr>
          <a:lstStyle/>
          <a:p>
            <a:r>
              <a:rPr lang="zh-CN" altLang="en-US" sz="1465" dirty="0">
                <a:solidFill>
                  <a:schemeClr val="bg1"/>
                </a:solidFill>
                <a:latin typeface="+mj-ea"/>
              </a:rPr>
              <a:t>单击此处添加文本</a:t>
            </a:r>
            <a:endParaRPr lang="en-US" altLang="zh-CN" sz="1465" dirty="0">
              <a:solidFill>
                <a:schemeClr val="bg1"/>
              </a:solidFill>
              <a:latin typeface="+mj-ea"/>
            </a:endParaRPr>
          </a:p>
        </p:txBody>
      </p:sp>
      <p:sp>
        <p:nvSpPr>
          <p:cNvPr id="98" name="TextBox 97"/>
          <p:cNvSpPr txBox="1"/>
          <p:nvPr/>
        </p:nvSpPr>
        <p:spPr>
          <a:xfrm>
            <a:off x="1592427" y="1930041"/>
            <a:ext cx="1391285" cy="396240"/>
          </a:xfrm>
          <a:prstGeom prst="rect">
            <a:avLst/>
          </a:prstGeom>
          <a:noFill/>
        </p:spPr>
        <p:txBody>
          <a:bodyPr wrap="none" rtlCol="0">
            <a:spAutoFit/>
          </a:bodyPr>
          <a:lstStyle/>
          <a:p>
            <a:r>
              <a:rPr lang="en-US" altLang="zh-CN" sz="1865" b="1" dirty="0">
                <a:solidFill>
                  <a:schemeClr val="bg1"/>
                </a:solidFill>
                <a:latin typeface="微软雅黑" panose="020B0503020204020204" charset="-122"/>
                <a:ea typeface="微软雅黑" panose="020B0503020204020204" charset="-122"/>
              </a:rPr>
              <a:t>2017</a:t>
            </a:r>
            <a:r>
              <a:rPr lang="zh-CN" altLang="en-US" sz="1865" b="1" dirty="0">
                <a:solidFill>
                  <a:schemeClr val="bg1"/>
                </a:solidFill>
                <a:latin typeface="微软雅黑" panose="020B0503020204020204" charset="-122"/>
                <a:ea typeface="微软雅黑" panose="020B0503020204020204" charset="-122"/>
              </a:rPr>
              <a:t>年</a:t>
            </a:r>
            <a:r>
              <a:rPr lang="en-US" altLang="zh-CN" sz="1865" b="1" dirty="0">
                <a:solidFill>
                  <a:schemeClr val="bg1"/>
                </a:solidFill>
                <a:latin typeface="微软雅黑" panose="020B0503020204020204" charset="-122"/>
                <a:ea typeface="微软雅黑" panose="020B0503020204020204" charset="-122"/>
              </a:rPr>
              <a:t>2</a:t>
            </a:r>
            <a:r>
              <a:rPr lang="zh-CN" altLang="en-US" sz="1865" b="1" dirty="0">
                <a:solidFill>
                  <a:schemeClr val="bg1"/>
                </a:solidFill>
                <a:latin typeface="微软雅黑" panose="020B0503020204020204" charset="-122"/>
                <a:ea typeface="微软雅黑" panose="020B0503020204020204" charset="-122"/>
              </a:rPr>
              <a:t>月</a:t>
            </a:r>
            <a:endParaRPr lang="en-US" altLang="zh-CN" sz="1865" b="1" dirty="0">
              <a:solidFill>
                <a:schemeClr val="bg1"/>
              </a:solidFill>
              <a:latin typeface="微软雅黑" panose="020B0503020204020204" charset="-122"/>
              <a:ea typeface="微软雅黑" panose="020B0503020204020204" charset="-122"/>
            </a:endParaRPr>
          </a:p>
        </p:txBody>
      </p:sp>
      <p:cxnSp>
        <p:nvCxnSpPr>
          <p:cNvPr id="99" name="直接连接符 98"/>
          <p:cNvCxnSpPr/>
          <p:nvPr/>
        </p:nvCxnSpPr>
        <p:spPr>
          <a:xfrm flipV="1">
            <a:off x="8758545" y="1508788"/>
            <a:ext cx="0" cy="726525"/>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flipH="1" flipV="1">
            <a:off x="8159237" y="3973134"/>
            <a:ext cx="5435" cy="826343"/>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flipH="1" flipV="1">
            <a:off x="8665573" y="2820057"/>
            <a:ext cx="4432" cy="827292"/>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17" name="直接连接符 116"/>
          <p:cNvCxnSpPr/>
          <p:nvPr/>
        </p:nvCxnSpPr>
        <p:spPr>
          <a:xfrm flipV="1">
            <a:off x="6457328" y="5166359"/>
            <a:ext cx="11357" cy="881272"/>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18" name="直接连接符 117"/>
          <p:cNvCxnSpPr/>
          <p:nvPr/>
        </p:nvCxnSpPr>
        <p:spPr>
          <a:xfrm flipV="1">
            <a:off x="2233782" y="4396820"/>
            <a:ext cx="6535" cy="97872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19" name="直接连接符 118"/>
          <p:cNvCxnSpPr/>
          <p:nvPr/>
        </p:nvCxnSpPr>
        <p:spPr>
          <a:xfrm flipV="1">
            <a:off x="1583499" y="1886500"/>
            <a:ext cx="0" cy="1042731"/>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120" name="组合 119"/>
          <p:cNvGrpSpPr/>
          <p:nvPr/>
        </p:nvGrpSpPr>
        <p:grpSpPr>
          <a:xfrm>
            <a:off x="7197258" y="2331903"/>
            <a:ext cx="984445" cy="986436"/>
            <a:chOff x="7146423" y="413387"/>
            <a:chExt cx="495231" cy="496232"/>
          </a:xfrm>
        </p:grpSpPr>
        <p:grpSp>
          <p:nvGrpSpPr>
            <p:cNvPr id="121" name="组合 120"/>
            <p:cNvGrpSpPr/>
            <p:nvPr/>
          </p:nvGrpSpPr>
          <p:grpSpPr>
            <a:xfrm>
              <a:off x="7146423" y="413387"/>
              <a:ext cx="495231" cy="496232"/>
              <a:chOff x="1589596" y="810715"/>
              <a:chExt cx="2340698" cy="2345431"/>
            </a:xfrm>
          </p:grpSpPr>
          <p:grpSp>
            <p:nvGrpSpPr>
              <p:cNvPr id="123" name="组合 79"/>
              <p:cNvGrpSpPr/>
              <p:nvPr/>
            </p:nvGrpSpPr>
            <p:grpSpPr bwMode="auto">
              <a:xfrm>
                <a:off x="1589596" y="810715"/>
                <a:ext cx="2340698" cy="2345431"/>
                <a:chOff x="6379729" y="2488774"/>
                <a:chExt cx="2513016" cy="2513016"/>
              </a:xfrm>
            </p:grpSpPr>
            <p:sp>
              <p:nvSpPr>
                <p:cNvPr id="125"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2400" kern="0">
                    <a:solidFill>
                      <a:schemeClr val="bg1"/>
                    </a:solidFill>
                    <a:latin typeface="Arial" panose="020B0604020202020204"/>
                    <a:ea typeface="宋体" panose="02010600030101010101" pitchFamily="2" charset="-122"/>
                  </a:endParaRPr>
                </a:p>
              </p:txBody>
            </p:sp>
            <p:sp>
              <p:nvSpPr>
                <p:cNvPr id="126"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chemeClr val="bg1"/>
                    </a:solidFill>
                  </a:endParaRPr>
                </a:p>
              </p:txBody>
            </p:sp>
          </p:grpSp>
          <p:sp>
            <p:nvSpPr>
              <p:cNvPr id="124" name="椭圆 80"/>
              <p:cNvSpPr/>
              <p:nvPr/>
            </p:nvSpPr>
            <p:spPr bwMode="auto">
              <a:xfrm>
                <a:off x="1932719" y="1141999"/>
                <a:ext cx="1691507" cy="1694935"/>
              </a:xfrm>
              <a:prstGeom prst="ellipse">
                <a:avLst/>
              </a:prstGeom>
              <a:solidFill>
                <a:schemeClr val="bg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335" b="1" kern="0" dirty="0">
                  <a:solidFill>
                    <a:schemeClr val="bg1"/>
                  </a:solidFill>
                  <a:latin typeface="微软雅黑" panose="020B0503020204020204" charset="-122"/>
                  <a:ea typeface="微软雅黑" panose="020B0503020204020204" charset="-122"/>
                </a:endParaRPr>
              </a:p>
            </p:txBody>
          </p:sp>
        </p:grpSp>
        <p:sp>
          <p:nvSpPr>
            <p:cNvPr id="122" name="TextBox 121"/>
            <p:cNvSpPr txBox="1"/>
            <p:nvPr/>
          </p:nvSpPr>
          <p:spPr>
            <a:xfrm>
              <a:off x="7221037" y="519738"/>
              <a:ext cx="294498" cy="252919"/>
            </a:xfrm>
            <a:prstGeom prst="rect">
              <a:avLst/>
            </a:prstGeom>
            <a:noFill/>
          </p:spPr>
          <p:txBody>
            <a:bodyPr wrap="none" rtlCol="0">
              <a:spAutoFit/>
            </a:bodyPr>
            <a:lstStyle/>
            <a:p>
              <a:r>
                <a:rPr lang="en-US" altLang="zh-CN" sz="2665" dirty="0">
                  <a:solidFill>
                    <a:schemeClr val="bg1"/>
                  </a:solidFill>
                  <a:latin typeface="微软雅黑" panose="020B0503020204020204" charset="-122"/>
                  <a:ea typeface="微软雅黑" panose="020B0503020204020204" charset="-122"/>
                </a:rPr>
                <a:t>05</a:t>
              </a:r>
              <a:endParaRPr lang="en-US" altLang="zh-CN" sz="2665" dirty="0">
                <a:solidFill>
                  <a:schemeClr val="bg1"/>
                </a:solidFill>
                <a:latin typeface="微软雅黑" panose="020B0503020204020204" charset="-122"/>
                <a:ea typeface="微软雅黑" panose="020B0503020204020204" charset="-122"/>
              </a:endParaRPr>
            </a:p>
          </p:txBody>
        </p:sp>
      </p:grpSp>
      <p:grpSp>
        <p:nvGrpSpPr>
          <p:cNvPr id="127" name="组合 126"/>
          <p:cNvGrpSpPr/>
          <p:nvPr/>
        </p:nvGrpSpPr>
        <p:grpSpPr>
          <a:xfrm>
            <a:off x="6672064" y="3091172"/>
            <a:ext cx="1110107" cy="1112352"/>
            <a:chOff x="7146423" y="413387"/>
            <a:chExt cx="495231" cy="496232"/>
          </a:xfrm>
        </p:grpSpPr>
        <p:grpSp>
          <p:nvGrpSpPr>
            <p:cNvPr id="128" name="组合 127"/>
            <p:cNvGrpSpPr/>
            <p:nvPr/>
          </p:nvGrpSpPr>
          <p:grpSpPr>
            <a:xfrm>
              <a:off x="7146423" y="413387"/>
              <a:ext cx="495231" cy="496232"/>
              <a:chOff x="1589596" y="810715"/>
              <a:chExt cx="2340698" cy="2345431"/>
            </a:xfrm>
          </p:grpSpPr>
          <p:grpSp>
            <p:nvGrpSpPr>
              <p:cNvPr id="130" name="组合 79"/>
              <p:cNvGrpSpPr/>
              <p:nvPr/>
            </p:nvGrpSpPr>
            <p:grpSpPr bwMode="auto">
              <a:xfrm>
                <a:off x="1589596" y="810715"/>
                <a:ext cx="2340698" cy="2345431"/>
                <a:chOff x="6379729" y="2488774"/>
                <a:chExt cx="2513016" cy="2513016"/>
              </a:xfrm>
            </p:grpSpPr>
            <p:sp>
              <p:nvSpPr>
                <p:cNvPr id="132"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2400" kern="0">
                    <a:solidFill>
                      <a:schemeClr val="bg1"/>
                    </a:solidFill>
                    <a:latin typeface="Arial" panose="020B0604020202020204"/>
                    <a:ea typeface="宋体" panose="02010600030101010101" pitchFamily="2" charset="-122"/>
                  </a:endParaRPr>
                </a:p>
              </p:txBody>
            </p:sp>
            <p:sp>
              <p:nvSpPr>
                <p:cNvPr id="133"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chemeClr val="bg1"/>
                    </a:solidFill>
                  </a:endParaRPr>
                </a:p>
              </p:txBody>
            </p:sp>
          </p:grpSp>
          <p:sp>
            <p:nvSpPr>
              <p:cNvPr id="131" name="椭圆 80"/>
              <p:cNvSpPr/>
              <p:nvPr/>
            </p:nvSpPr>
            <p:spPr bwMode="auto">
              <a:xfrm>
                <a:off x="1932719" y="1141999"/>
                <a:ext cx="1691507" cy="1694935"/>
              </a:xfrm>
              <a:prstGeom prst="ellipse">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335" b="1" kern="0" dirty="0">
                  <a:solidFill>
                    <a:schemeClr val="bg1"/>
                  </a:solidFill>
                  <a:latin typeface="微软雅黑" panose="020B0503020204020204" charset="-122"/>
                  <a:ea typeface="微软雅黑" panose="020B0503020204020204" charset="-122"/>
                </a:endParaRPr>
              </a:p>
            </p:txBody>
          </p:sp>
        </p:grpSp>
        <p:sp>
          <p:nvSpPr>
            <p:cNvPr id="129" name="TextBox 128"/>
            <p:cNvSpPr txBox="1"/>
            <p:nvPr/>
          </p:nvSpPr>
          <p:spPr>
            <a:xfrm>
              <a:off x="7221037" y="519738"/>
              <a:ext cx="305498" cy="270000"/>
            </a:xfrm>
            <a:prstGeom prst="rect">
              <a:avLst/>
            </a:prstGeom>
            <a:noFill/>
          </p:spPr>
          <p:txBody>
            <a:bodyPr wrap="none" rtlCol="0">
              <a:spAutoFit/>
            </a:bodyPr>
            <a:lstStyle/>
            <a:p>
              <a:r>
                <a:rPr lang="en-US" altLang="zh-CN" sz="3335" dirty="0">
                  <a:solidFill>
                    <a:schemeClr val="bg1"/>
                  </a:solidFill>
                  <a:latin typeface="微软雅黑" panose="020B0503020204020204" charset="-122"/>
                  <a:ea typeface="微软雅黑" panose="020B0503020204020204" charset="-122"/>
                </a:rPr>
                <a:t>04</a:t>
              </a:r>
              <a:endParaRPr lang="en-US" altLang="zh-CN" sz="3335" dirty="0">
                <a:solidFill>
                  <a:schemeClr val="bg1"/>
                </a:solidFill>
                <a:latin typeface="微软雅黑" panose="020B0503020204020204" charset="-122"/>
                <a:ea typeface="微软雅黑" panose="020B0503020204020204" charset="-122"/>
              </a:endParaRPr>
            </a:p>
          </p:txBody>
        </p:sp>
      </p:grpSp>
      <p:grpSp>
        <p:nvGrpSpPr>
          <p:cNvPr id="134" name="组合 133"/>
          <p:cNvGrpSpPr/>
          <p:nvPr/>
        </p:nvGrpSpPr>
        <p:grpSpPr>
          <a:xfrm>
            <a:off x="4463819" y="3359316"/>
            <a:ext cx="1456976" cy="1459923"/>
            <a:chOff x="7146423" y="413387"/>
            <a:chExt cx="495231" cy="496232"/>
          </a:xfrm>
        </p:grpSpPr>
        <p:grpSp>
          <p:nvGrpSpPr>
            <p:cNvPr id="135" name="组合 134"/>
            <p:cNvGrpSpPr/>
            <p:nvPr/>
          </p:nvGrpSpPr>
          <p:grpSpPr>
            <a:xfrm>
              <a:off x="7146423" y="413387"/>
              <a:ext cx="495231" cy="496232"/>
              <a:chOff x="1589596" y="810715"/>
              <a:chExt cx="2340698" cy="2345431"/>
            </a:xfrm>
          </p:grpSpPr>
          <p:grpSp>
            <p:nvGrpSpPr>
              <p:cNvPr id="137" name="组合 79"/>
              <p:cNvGrpSpPr/>
              <p:nvPr/>
            </p:nvGrpSpPr>
            <p:grpSpPr bwMode="auto">
              <a:xfrm>
                <a:off x="1589596" y="810715"/>
                <a:ext cx="2340698" cy="2345431"/>
                <a:chOff x="6379729" y="2488774"/>
                <a:chExt cx="2513016" cy="2513016"/>
              </a:xfrm>
            </p:grpSpPr>
            <p:sp>
              <p:nvSpPr>
                <p:cNvPr id="139"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2400" kern="0">
                    <a:solidFill>
                      <a:schemeClr val="bg1"/>
                    </a:solidFill>
                    <a:latin typeface="Arial" panose="020B0604020202020204"/>
                    <a:ea typeface="宋体" panose="02010600030101010101" pitchFamily="2" charset="-122"/>
                  </a:endParaRPr>
                </a:p>
              </p:txBody>
            </p:sp>
            <p:sp>
              <p:nvSpPr>
                <p:cNvPr id="140"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chemeClr val="bg1"/>
                    </a:solidFill>
                  </a:endParaRPr>
                </a:p>
              </p:txBody>
            </p:sp>
          </p:grpSp>
          <p:sp>
            <p:nvSpPr>
              <p:cNvPr id="138" name="椭圆 80"/>
              <p:cNvSpPr/>
              <p:nvPr/>
            </p:nvSpPr>
            <p:spPr bwMode="auto">
              <a:xfrm>
                <a:off x="1932719" y="1141999"/>
                <a:ext cx="1691507" cy="1694935"/>
              </a:xfrm>
              <a:prstGeom prst="ellipse">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335" b="1" kern="0" dirty="0">
                  <a:solidFill>
                    <a:schemeClr val="bg1"/>
                  </a:solidFill>
                  <a:latin typeface="微软雅黑" panose="020B0503020204020204" charset="-122"/>
                  <a:ea typeface="微软雅黑" panose="020B0503020204020204" charset="-122"/>
                </a:endParaRPr>
              </a:p>
            </p:txBody>
          </p:sp>
        </p:grpSp>
        <p:sp>
          <p:nvSpPr>
            <p:cNvPr id="136" name="TextBox 135"/>
            <p:cNvSpPr txBox="1"/>
            <p:nvPr/>
          </p:nvSpPr>
          <p:spPr>
            <a:xfrm>
              <a:off x="7249481" y="544726"/>
              <a:ext cx="267638" cy="240612"/>
            </a:xfrm>
            <a:prstGeom prst="rect">
              <a:avLst/>
            </a:prstGeom>
            <a:noFill/>
          </p:spPr>
          <p:txBody>
            <a:bodyPr wrap="none" rtlCol="0">
              <a:spAutoFit/>
            </a:bodyPr>
            <a:lstStyle/>
            <a:p>
              <a:r>
                <a:rPr lang="en-US" altLang="zh-CN" sz="4000" dirty="0">
                  <a:solidFill>
                    <a:schemeClr val="bg1"/>
                  </a:solidFill>
                  <a:latin typeface="微软雅黑" panose="020B0503020204020204" charset="-122"/>
                  <a:ea typeface="微软雅黑" panose="020B0503020204020204" charset="-122"/>
                </a:rPr>
                <a:t>02</a:t>
              </a:r>
              <a:endParaRPr lang="en-US" altLang="zh-CN" sz="4000" dirty="0">
                <a:solidFill>
                  <a:schemeClr val="bg1"/>
                </a:solidFill>
                <a:latin typeface="微软雅黑" panose="020B0503020204020204" charset="-122"/>
                <a:ea typeface="微软雅黑" panose="020B0503020204020204" charset="-122"/>
              </a:endParaRPr>
            </a:p>
          </p:txBody>
        </p:sp>
      </p:grpSp>
      <p:grpSp>
        <p:nvGrpSpPr>
          <p:cNvPr id="141" name="组合 140"/>
          <p:cNvGrpSpPr/>
          <p:nvPr/>
        </p:nvGrpSpPr>
        <p:grpSpPr>
          <a:xfrm>
            <a:off x="3599723" y="1919156"/>
            <a:ext cx="1711349" cy="1714811"/>
            <a:chOff x="7146423" y="413387"/>
            <a:chExt cx="495231" cy="496232"/>
          </a:xfrm>
        </p:grpSpPr>
        <p:grpSp>
          <p:nvGrpSpPr>
            <p:cNvPr id="142" name="组合 141"/>
            <p:cNvGrpSpPr/>
            <p:nvPr/>
          </p:nvGrpSpPr>
          <p:grpSpPr>
            <a:xfrm>
              <a:off x="7146423" y="413387"/>
              <a:ext cx="495231" cy="496232"/>
              <a:chOff x="1589596" y="810715"/>
              <a:chExt cx="2340698" cy="2345431"/>
            </a:xfrm>
          </p:grpSpPr>
          <p:grpSp>
            <p:nvGrpSpPr>
              <p:cNvPr id="144" name="组合 79"/>
              <p:cNvGrpSpPr/>
              <p:nvPr/>
            </p:nvGrpSpPr>
            <p:grpSpPr bwMode="auto">
              <a:xfrm>
                <a:off x="1589596" y="810715"/>
                <a:ext cx="2340698" cy="2345431"/>
                <a:chOff x="6379729" y="2488774"/>
                <a:chExt cx="2513016" cy="2513016"/>
              </a:xfrm>
            </p:grpSpPr>
            <p:sp>
              <p:nvSpPr>
                <p:cNvPr id="146"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2400" kern="0">
                    <a:solidFill>
                      <a:schemeClr val="bg1"/>
                    </a:solidFill>
                    <a:latin typeface="Arial" panose="020B0604020202020204"/>
                    <a:ea typeface="宋体" panose="02010600030101010101" pitchFamily="2" charset="-122"/>
                  </a:endParaRPr>
                </a:p>
              </p:txBody>
            </p:sp>
            <p:sp>
              <p:nvSpPr>
                <p:cNvPr id="147"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chemeClr val="bg1"/>
                    </a:solidFill>
                  </a:endParaRPr>
                </a:p>
              </p:txBody>
            </p:sp>
          </p:grpSp>
          <p:sp>
            <p:nvSpPr>
              <p:cNvPr id="145" name="椭圆 80"/>
              <p:cNvSpPr/>
              <p:nvPr/>
            </p:nvSpPr>
            <p:spPr bwMode="auto">
              <a:xfrm>
                <a:off x="1932719" y="1141999"/>
                <a:ext cx="1691507" cy="1694935"/>
              </a:xfrm>
              <a:prstGeom prst="ellipse">
                <a:avLst/>
              </a:prstGeom>
              <a:solidFill>
                <a:schemeClr val="bg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335" b="1" kern="0" dirty="0">
                  <a:ln w="12700">
                    <a:solidFill>
                      <a:schemeClr val="tx2">
                        <a:satMod val="155000"/>
                      </a:schemeClr>
                    </a:solidFill>
                    <a:prstDash val="solid"/>
                  </a:ln>
                  <a:solidFill>
                    <a:schemeClr val="bg1"/>
                  </a:solidFill>
                  <a:effectLst>
                    <a:outerShdw blurRad="41275" dist="20320" dir="1800000" algn="tl" rotWithShape="0">
                      <a:srgbClr val="000000">
                        <a:alpha val="40000"/>
                      </a:srgbClr>
                    </a:outerShdw>
                  </a:effectLst>
                  <a:latin typeface="微软雅黑" panose="020B0503020204020204" charset="-122"/>
                  <a:ea typeface="微软雅黑" panose="020B0503020204020204" charset="-122"/>
                </a:endParaRPr>
              </a:p>
            </p:txBody>
          </p:sp>
        </p:grpSp>
        <p:sp>
          <p:nvSpPr>
            <p:cNvPr id="143" name="TextBox 142"/>
            <p:cNvSpPr txBox="1"/>
            <p:nvPr/>
          </p:nvSpPr>
          <p:spPr>
            <a:xfrm>
              <a:off x="7261273" y="552305"/>
              <a:ext cx="256617" cy="234555"/>
            </a:xfrm>
            <a:prstGeom prst="rect">
              <a:avLst/>
            </a:prstGeom>
            <a:noFill/>
          </p:spPr>
          <p:txBody>
            <a:bodyPr wrap="none" rtlCol="0">
              <a:spAutoFit/>
            </a:bodyPr>
            <a:lstStyle/>
            <a:p>
              <a:r>
                <a:rPr lang="en-US" altLang="zh-CN" sz="4665" dirty="0">
                  <a:solidFill>
                    <a:schemeClr val="bg1"/>
                  </a:solidFill>
                  <a:latin typeface="微软雅黑" panose="020B0503020204020204" charset="-122"/>
                  <a:ea typeface="微软雅黑" panose="020B0503020204020204" charset="-122"/>
                </a:rPr>
                <a:t>01</a:t>
              </a:r>
              <a:endParaRPr lang="en-US" altLang="zh-CN" sz="4665" dirty="0">
                <a:solidFill>
                  <a:schemeClr val="bg1"/>
                </a:solidFill>
                <a:latin typeface="微软雅黑" panose="020B0503020204020204" charset="-122"/>
                <a:ea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nodeType="afterEffect" p14:presetBounceEnd="40000">
                                      <p:stCondLst>
                                        <p:cond delay="0"/>
                                      </p:stCondLst>
                                      <p:childTnLst>
                                        <p:set>
                                          <p:cBhvr>
                                            <p:cTn id="11" dur="1" fill="hold">
                                              <p:stCondLst>
                                                <p:cond delay="0"/>
                                              </p:stCondLst>
                                            </p:cTn>
                                            <p:tgtEl>
                                              <p:spTgt spid="141"/>
                                            </p:tgtEl>
                                            <p:attrNameLst>
                                              <p:attrName>style.visibility</p:attrName>
                                            </p:attrNameLst>
                                          </p:cBhvr>
                                          <p:to>
                                            <p:strVal val="visible"/>
                                          </p:to>
                                        </p:set>
                                        <p:anim calcmode="lin" valueType="num" p14:bounceEnd="40000">
                                          <p:cBhvr additive="base">
                                            <p:cTn id="12" dur="500" fill="hold"/>
                                            <p:tgtEl>
                                              <p:spTgt spid="141"/>
                                            </p:tgtEl>
                                            <p:attrNameLst>
                                              <p:attrName>ppt_x</p:attrName>
                                            </p:attrNameLst>
                                          </p:cBhvr>
                                          <p:tavLst>
                                            <p:tav tm="0">
                                              <p:val>
                                                <p:strVal val="#ppt_x"/>
                                              </p:val>
                                            </p:tav>
                                            <p:tav tm="100000">
                                              <p:val>
                                                <p:strVal val="#ppt_x"/>
                                              </p:val>
                                            </p:tav>
                                          </p:tavLst>
                                        </p:anim>
                                        <p:anim calcmode="lin" valueType="num" p14:bounceEnd="40000">
                                          <p:cBhvr additive="base">
                                            <p:cTn id="13" dur="500" fill="hold"/>
                                            <p:tgtEl>
                                              <p:spTgt spid="141"/>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12" presetClass="entr" presetSubtype="8" fill="hold" grpId="0" nodeType="afterEffect">
                                      <p:stCondLst>
                                        <p:cond delay="0"/>
                                      </p:stCondLst>
                                      <p:childTnLst>
                                        <p:set>
                                          <p:cBhvr>
                                            <p:cTn id="16" dur="1" fill="hold">
                                              <p:stCondLst>
                                                <p:cond delay="0"/>
                                              </p:stCondLst>
                                            </p:cTn>
                                            <p:tgtEl>
                                              <p:spTgt spid="97"/>
                                            </p:tgtEl>
                                            <p:attrNameLst>
                                              <p:attrName>style.visibility</p:attrName>
                                            </p:attrNameLst>
                                          </p:cBhvr>
                                          <p:to>
                                            <p:strVal val="visible"/>
                                          </p:to>
                                        </p:set>
                                        <p:anim calcmode="lin" valueType="num">
                                          <p:cBhvr additive="base">
                                            <p:cTn id="17" dur="500"/>
                                            <p:tgtEl>
                                              <p:spTgt spid="97"/>
                                            </p:tgtEl>
                                            <p:attrNameLst>
                                              <p:attrName>ppt_x</p:attrName>
                                            </p:attrNameLst>
                                          </p:cBhvr>
                                          <p:tavLst>
                                            <p:tav tm="0">
                                              <p:val>
                                                <p:strVal val="#ppt_x-#ppt_w*1.125000"/>
                                              </p:val>
                                            </p:tav>
                                            <p:tav tm="100000">
                                              <p:val>
                                                <p:strVal val="#ppt_x"/>
                                              </p:val>
                                            </p:tav>
                                          </p:tavLst>
                                        </p:anim>
                                        <p:animEffect transition="in" filter="wipe(right)">
                                          <p:cBhvr>
                                            <p:cTn id="18" dur="500"/>
                                            <p:tgtEl>
                                              <p:spTgt spid="97"/>
                                            </p:tgtEl>
                                          </p:cBhvr>
                                        </p:animEffect>
                                      </p:childTnLst>
                                    </p:cTn>
                                  </p:par>
                                  <p:par>
                                    <p:cTn id="19" presetID="12" presetClass="entr" presetSubtype="8" fill="hold" grpId="0" nodeType="withEffect">
                                      <p:stCondLst>
                                        <p:cond delay="0"/>
                                      </p:stCondLst>
                                      <p:childTnLst>
                                        <p:set>
                                          <p:cBhvr>
                                            <p:cTn id="20" dur="1" fill="hold">
                                              <p:stCondLst>
                                                <p:cond delay="0"/>
                                              </p:stCondLst>
                                            </p:cTn>
                                            <p:tgtEl>
                                              <p:spTgt spid="98"/>
                                            </p:tgtEl>
                                            <p:attrNameLst>
                                              <p:attrName>style.visibility</p:attrName>
                                            </p:attrNameLst>
                                          </p:cBhvr>
                                          <p:to>
                                            <p:strVal val="visible"/>
                                          </p:to>
                                        </p:set>
                                        <p:anim calcmode="lin" valueType="num">
                                          <p:cBhvr additive="base">
                                            <p:cTn id="21" dur="500"/>
                                            <p:tgtEl>
                                              <p:spTgt spid="98"/>
                                            </p:tgtEl>
                                            <p:attrNameLst>
                                              <p:attrName>ppt_x</p:attrName>
                                            </p:attrNameLst>
                                          </p:cBhvr>
                                          <p:tavLst>
                                            <p:tav tm="0">
                                              <p:val>
                                                <p:strVal val="#ppt_x-#ppt_w*1.125000"/>
                                              </p:val>
                                            </p:tav>
                                            <p:tav tm="100000">
                                              <p:val>
                                                <p:strVal val="#ppt_x"/>
                                              </p:val>
                                            </p:tav>
                                          </p:tavLst>
                                        </p:anim>
                                        <p:animEffect transition="in" filter="wipe(right)">
                                          <p:cBhvr>
                                            <p:cTn id="22" dur="500"/>
                                            <p:tgtEl>
                                              <p:spTgt spid="98"/>
                                            </p:tgtEl>
                                          </p:cBhvr>
                                        </p:animEffect>
                                      </p:childTnLst>
                                    </p:cTn>
                                  </p:par>
                                  <p:par>
                                    <p:cTn id="23" presetID="12" presetClass="entr" presetSubtype="2" fill="hold" nodeType="withEffect">
                                      <p:stCondLst>
                                        <p:cond delay="0"/>
                                      </p:stCondLst>
                                      <p:childTnLst>
                                        <p:set>
                                          <p:cBhvr>
                                            <p:cTn id="24" dur="1" fill="hold">
                                              <p:stCondLst>
                                                <p:cond delay="0"/>
                                              </p:stCondLst>
                                            </p:cTn>
                                            <p:tgtEl>
                                              <p:spTgt spid="119"/>
                                            </p:tgtEl>
                                            <p:attrNameLst>
                                              <p:attrName>style.visibility</p:attrName>
                                            </p:attrNameLst>
                                          </p:cBhvr>
                                          <p:to>
                                            <p:strVal val="visible"/>
                                          </p:to>
                                        </p:set>
                                        <p:anim calcmode="lin" valueType="num">
                                          <p:cBhvr additive="base">
                                            <p:cTn id="25" dur="500"/>
                                            <p:tgtEl>
                                              <p:spTgt spid="119"/>
                                            </p:tgtEl>
                                            <p:attrNameLst>
                                              <p:attrName>ppt_x</p:attrName>
                                            </p:attrNameLst>
                                          </p:cBhvr>
                                          <p:tavLst>
                                            <p:tav tm="0">
                                              <p:val>
                                                <p:strVal val="#ppt_x+#ppt_w*1.125000"/>
                                              </p:val>
                                            </p:tav>
                                            <p:tav tm="100000">
                                              <p:val>
                                                <p:strVal val="#ppt_x"/>
                                              </p:val>
                                            </p:tav>
                                          </p:tavLst>
                                        </p:anim>
                                        <p:animEffect transition="in" filter="wipe(left)">
                                          <p:cBhvr>
                                            <p:cTn id="26" dur="500"/>
                                            <p:tgtEl>
                                              <p:spTgt spid="119"/>
                                            </p:tgtEl>
                                          </p:cBhvr>
                                        </p:animEffect>
                                      </p:childTnLst>
                                    </p:cTn>
                                  </p:par>
                                </p:childTnLst>
                              </p:cTn>
                            </p:par>
                            <p:par>
                              <p:cTn id="27" fill="hold">
                                <p:stCondLst>
                                  <p:cond delay="1500"/>
                                </p:stCondLst>
                                <p:childTnLst>
                                  <p:par>
                                    <p:cTn id="28" presetID="2" presetClass="entr" presetSubtype="4" fill="hold" nodeType="afterEffect" p14:presetBounceEnd="40000">
                                      <p:stCondLst>
                                        <p:cond delay="0"/>
                                      </p:stCondLst>
                                      <p:childTnLst>
                                        <p:set>
                                          <p:cBhvr>
                                            <p:cTn id="29" dur="1" fill="hold">
                                              <p:stCondLst>
                                                <p:cond delay="0"/>
                                              </p:stCondLst>
                                            </p:cTn>
                                            <p:tgtEl>
                                              <p:spTgt spid="134"/>
                                            </p:tgtEl>
                                            <p:attrNameLst>
                                              <p:attrName>style.visibility</p:attrName>
                                            </p:attrNameLst>
                                          </p:cBhvr>
                                          <p:to>
                                            <p:strVal val="visible"/>
                                          </p:to>
                                        </p:set>
                                        <p:anim calcmode="lin" valueType="num" p14:bounceEnd="40000">
                                          <p:cBhvr additive="base">
                                            <p:cTn id="30" dur="500" fill="hold"/>
                                            <p:tgtEl>
                                              <p:spTgt spid="134"/>
                                            </p:tgtEl>
                                            <p:attrNameLst>
                                              <p:attrName>ppt_x</p:attrName>
                                            </p:attrNameLst>
                                          </p:cBhvr>
                                          <p:tavLst>
                                            <p:tav tm="0">
                                              <p:val>
                                                <p:strVal val="#ppt_x"/>
                                              </p:val>
                                            </p:tav>
                                            <p:tav tm="100000">
                                              <p:val>
                                                <p:strVal val="#ppt_x"/>
                                              </p:val>
                                            </p:tav>
                                          </p:tavLst>
                                        </p:anim>
                                        <p:anim calcmode="lin" valueType="num" p14:bounceEnd="40000">
                                          <p:cBhvr additive="base">
                                            <p:cTn id="31" dur="500" fill="hold"/>
                                            <p:tgtEl>
                                              <p:spTgt spid="134"/>
                                            </p:tgtEl>
                                            <p:attrNameLst>
                                              <p:attrName>ppt_y</p:attrName>
                                            </p:attrNameLst>
                                          </p:cBhvr>
                                          <p:tavLst>
                                            <p:tav tm="0">
                                              <p:val>
                                                <p:strVal val="1+#ppt_h/2"/>
                                              </p:val>
                                            </p:tav>
                                            <p:tav tm="100000">
                                              <p:val>
                                                <p:strVal val="#ppt_y"/>
                                              </p:val>
                                            </p:tav>
                                          </p:tavLst>
                                        </p:anim>
                                      </p:childTnLst>
                                    </p:cTn>
                                  </p:par>
                                </p:childTnLst>
                              </p:cTn>
                            </p:par>
                            <p:par>
                              <p:cTn id="32" fill="hold">
                                <p:stCondLst>
                                  <p:cond delay="2000"/>
                                </p:stCondLst>
                                <p:childTnLst>
                                  <p:par>
                                    <p:cTn id="33" presetID="12" presetClass="entr" presetSubtype="8" fill="hold" grpId="0" nodeType="afterEffect">
                                      <p:stCondLst>
                                        <p:cond delay="0"/>
                                      </p:stCondLst>
                                      <p:childTnLst>
                                        <p:set>
                                          <p:cBhvr>
                                            <p:cTn id="34" dur="1" fill="hold">
                                              <p:stCondLst>
                                                <p:cond delay="0"/>
                                              </p:stCondLst>
                                            </p:cTn>
                                            <p:tgtEl>
                                              <p:spTgt spid="88"/>
                                            </p:tgtEl>
                                            <p:attrNameLst>
                                              <p:attrName>style.visibility</p:attrName>
                                            </p:attrNameLst>
                                          </p:cBhvr>
                                          <p:to>
                                            <p:strVal val="visible"/>
                                          </p:to>
                                        </p:set>
                                        <p:anim calcmode="lin" valueType="num">
                                          <p:cBhvr additive="base">
                                            <p:cTn id="35" dur="500"/>
                                            <p:tgtEl>
                                              <p:spTgt spid="88"/>
                                            </p:tgtEl>
                                            <p:attrNameLst>
                                              <p:attrName>ppt_x</p:attrName>
                                            </p:attrNameLst>
                                          </p:cBhvr>
                                          <p:tavLst>
                                            <p:tav tm="0">
                                              <p:val>
                                                <p:strVal val="#ppt_x-#ppt_w*1.125000"/>
                                              </p:val>
                                            </p:tav>
                                            <p:tav tm="100000">
                                              <p:val>
                                                <p:strVal val="#ppt_x"/>
                                              </p:val>
                                            </p:tav>
                                          </p:tavLst>
                                        </p:anim>
                                        <p:animEffect transition="in" filter="wipe(right)">
                                          <p:cBhvr>
                                            <p:cTn id="36" dur="500"/>
                                            <p:tgtEl>
                                              <p:spTgt spid="88"/>
                                            </p:tgtEl>
                                          </p:cBhvr>
                                        </p:animEffect>
                                      </p:childTnLst>
                                    </p:cTn>
                                  </p:par>
                                  <p:par>
                                    <p:cTn id="37" presetID="12" presetClass="entr" presetSubtype="8" fill="hold" grpId="0" nodeType="withEffect">
                                      <p:stCondLst>
                                        <p:cond delay="0"/>
                                      </p:stCondLst>
                                      <p:childTnLst>
                                        <p:set>
                                          <p:cBhvr>
                                            <p:cTn id="38" dur="1" fill="hold">
                                              <p:stCondLst>
                                                <p:cond delay="0"/>
                                              </p:stCondLst>
                                            </p:cTn>
                                            <p:tgtEl>
                                              <p:spTgt spid="89"/>
                                            </p:tgtEl>
                                            <p:attrNameLst>
                                              <p:attrName>style.visibility</p:attrName>
                                            </p:attrNameLst>
                                          </p:cBhvr>
                                          <p:to>
                                            <p:strVal val="visible"/>
                                          </p:to>
                                        </p:set>
                                        <p:anim calcmode="lin" valueType="num">
                                          <p:cBhvr additive="base">
                                            <p:cTn id="39" dur="500"/>
                                            <p:tgtEl>
                                              <p:spTgt spid="89"/>
                                            </p:tgtEl>
                                            <p:attrNameLst>
                                              <p:attrName>ppt_x</p:attrName>
                                            </p:attrNameLst>
                                          </p:cBhvr>
                                          <p:tavLst>
                                            <p:tav tm="0">
                                              <p:val>
                                                <p:strVal val="#ppt_x-#ppt_w*1.125000"/>
                                              </p:val>
                                            </p:tav>
                                            <p:tav tm="100000">
                                              <p:val>
                                                <p:strVal val="#ppt_x"/>
                                              </p:val>
                                            </p:tav>
                                          </p:tavLst>
                                        </p:anim>
                                        <p:animEffect transition="in" filter="wipe(right)">
                                          <p:cBhvr>
                                            <p:cTn id="40" dur="500"/>
                                            <p:tgtEl>
                                              <p:spTgt spid="89"/>
                                            </p:tgtEl>
                                          </p:cBhvr>
                                        </p:animEffect>
                                      </p:childTnLst>
                                    </p:cTn>
                                  </p:par>
                                  <p:par>
                                    <p:cTn id="41" presetID="12" presetClass="entr" presetSubtype="2" fill="hold" nodeType="withEffect">
                                      <p:stCondLst>
                                        <p:cond delay="0"/>
                                      </p:stCondLst>
                                      <p:childTnLst>
                                        <p:set>
                                          <p:cBhvr>
                                            <p:cTn id="42" dur="1" fill="hold">
                                              <p:stCondLst>
                                                <p:cond delay="0"/>
                                              </p:stCondLst>
                                            </p:cTn>
                                            <p:tgtEl>
                                              <p:spTgt spid="118"/>
                                            </p:tgtEl>
                                            <p:attrNameLst>
                                              <p:attrName>style.visibility</p:attrName>
                                            </p:attrNameLst>
                                          </p:cBhvr>
                                          <p:to>
                                            <p:strVal val="visible"/>
                                          </p:to>
                                        </p:set>
                                        <p:anim calcmode="lin" valueType="num">
                                          <p:cBhvr additive="base">
                                            <p:cTn id="43" dur="500"/>
                                            <p:tgtEl>
                                              <p:spTgt spid="118"/>
                                            </p:tgtEl>
                                            <p:attrNameLst>
                                              <p:attrName>ppt_x</p:attrName>
                                            </p:attrNameLst>
                                          </p:cBhvr>
                                          <p:tavLst>
                                            <p:tav tm="0">
                                              <p:val>
                                                <p:strVal val="#ppt_x+#ppt_w*1.125000"/>
                                              </p:val>
                                            </p:tav>
                                            <p:tav tm="100000">
                                              <p:val>
                                                <p:strVal val="#ppt_x"/>
                                              </p:val>
                                            </p:tav>
                                          </p:tavLst>
                                        </p:anim>
                                        <p:animEffect transition="in" filter="wipe(left)">
                                          <p:cBhvr>
                                            <p:cTn id="44" dur="500"/>
                                            <p:tgtEl>
                                              <p:spTgt spid="118"/>
                                            </p:tgtEl>
                                          </p:cBhvr>
                                        </p:animEffect>
                                      </p:childTnLst>
                                    </p:cTn>
                                  </p:par>
                                </p:childTnLst>
                              </p:cTn>
                            </p:par>
                            <p:par>
                              <p:cTn id="45" fill="hold">
                                <p:stCondLst>
                                  <p:cond delay="2500"/>
                                </p:stCondLst>
                                <p:childTnLst>
                                  <p:par>
                                    <p:cTn id="46" presetID="2" presetClass="entr" presetSubtype="4" fill="hold" nodeType="afterEffect" p14:presetBounceEnd="40000">
                                      <p:stCondLst>
                                        <p:cond delay="0"/>
                                      </p:stCondLst>
                                      <p:childTnLst>
                                        <p:set>
                                          <p:cBhvr>
                                            <p:cTn id="47" dur="1" fill="hold">
                                              <p:stCondLst>
                                                <p:cond delay="0"/>
                                              </p:stCondLst>
                                            </p:cTn>
                                            <p:tgtEl>
                                              <p:spTgt spid="53"/>
                                            </p:tgtEl>
                                            <p:attrNameLst>
                                              <p:attrName>style.visibility</p:attrName>
                                            </p:attrNameLst>
                                          </p:cBhvr>
                                          <p:to>
                                            <p:strVal val="visible"/>
                                          </p:to>
                                        </p:set>
                                        <p:anim calcmode="lin" valueType="num" p14:bounceEnd="40000">
                                          <p:cBhvr additive="base">
                                            <p:cTn id="48" dur="500" fill="hold"/>
                                            <p:tgtEl>
                                              <p:spTgt spid="53"/>
                                            </p:tgtEl>
                                            <p:attrNameLst>
                                              <p:attrName>ppt_x</p:attrName>
                                            </p:attrNameLst>
                                          </p:cBhvr>
                                          <p:tavLst>
                                            <p:tav tm="0">
                                              <p:val>
                                                <p:strVal val="#ppt_x"/>
                                              </p:val>
                                            </p:tav>
                                            <p:tav tm="100000">
                                              <p:val>
                                                <p:strVal val="#ppt_x"/>
                                              </p:val>
                                            </p:tav>
                                          </p:tavLst>
                                        </p:anim>
                                        <p:anim calcmode="lin" valueType="num" p14:bounceEnd="40000">
                                          <p:cBhvr additive="base">
                                            <p:cTn id="49" dur="500" fill="hold"/>
                                            <p:tgtEl>
                                              <p:spTgt spid="53"/>
                                            </p:tgtEl>
                                            <p:attrNameLst>
                                              <p:attrName>ppt_y</p:attrName>
                                            </p:attrNameLst>
                                          </p:cBhvr>
                                          <p:tavLst>
                                            <p:tav tm="0">
                                              <p:val>
                                                <p:strVal val="1+#ppt_h/2"/>
                                              </p:val>
                                            </p:tav>
                                            <p:tav tm="100000">
                                              <p:val>
                                                <p:strVal val="#ppt_y"/>
                                              </p:val>
                                            </p:tav>
                                          </p:tavLst>
                                        </p:anim>
                                      </p:childTnLst>
                                    </p:cTn>
                                  </p:par>
                                </p:childTnLst>
                              </p:cTn>
                            </p:par>
                            <p:par>
                              <p:cTn id="50" fill="hold">
                                <p:stCondLst>
                                  <p:cond delay="3000"/>
                                </p:stCondLst>
                                <p:childTnLst>
                                  <p:par>
                                    <p:cTn id="51" presetID="12" presetClass="entr" presetSubtype="8" fill="hold" grpId="0" nodeType="afterEffect">
                                      <p:stCondLst>
                                        <p:cond delay="0"/>
                                      </p:stCondLst>
                                      <p:childTnLst>
                                        <p:set>
                                          <p:cBhvr>
                                            <p:cTn id="52" dur="1" fill="hold">
                                              <p:stCondLst>
                                                <p:cond delay="0"/>
                                              </p:stCondLst>
                                            </p:cTn>
                                            <p:tgtEl>
                                              <p:spTgt spid="86"/>
                                            </p:tgtEl>
                                            <p:attrNameLst>
                                              <p:attrName>style.visibility</p:attrName>
                                            </p:attrNameLst>
                                          </p:cBhvr>
                                          <p:to>
                                            <p:strVal val="visible"/>
                                          </p:to>
                                        </p:set>
                                        <p:anim calcmode="lin" valueType="num">
                                          <p:cBhvr additive="base">
                                            <p:cTn id="53" dur="500"/>
                                            <p:tgtEl>
                                              <p:spTgt spid="86"/>
                                            </p:tgtEl>
                                            <p:attrNameLst>
                                              <p:attrName>ppt_x</p:attrName>
                                            </p:attrNameLst>
                                          </p:cBhvr>
                                          <p:tavLst>
                                            <p:tav tm="0">
                                              <p:val>
                                                <p:strVal val="#ppt_x-#ppt_w*1.125000"/>
                                              </p:val>
                                            </p:tav>
                                            <p:tav tm="100000">
                                              <p:val>
                                                <p:strVal val="#ppt_x"/>
                                              </p:val>
                                            </p:tav>
                                          </p:tavLst>
                                        </p:anim>
                                        <p:animEffect transition="in" filter="wipe(right)">
                                          <p:cBhvr>
                                            <p:cTn id="54" dur="500"/>
                                            <p:tgtEl>
                                              <p:spTgt spid="86"/>
                                            </p:tgtEl>
                                          </p:cBhvr>
                                        </p:animEffect>
                                      </p:childTnLst>
                                    </p:cTn>
                                  </p:par>
                                  <p:par>
                                    <p:cTn id="55" presetID="12" presetClass="entr" presetSubtype="8" fill="hold" nodeType="withEffect">
                                      <p:stCondLst>
                                        <p:cond delay="0"/>
                                      </p:stCondLst>
                                      <p:childTnLst>
                                        <p:set>
                                          <p:cBhvr>
                                            <p:cTn id="56" dur="1" fill="hold">
                                              <p:stCondLst>
                                                <p:cond delay="0"/>
                                              </p:stCondLst>
                                            </p:cTn>
                                            <p:tgtEl>
                                              <p:spTgt spid="117"/>
                                            </p:tgtEl>
                                            <p:attrNameLst>
                                              <p:attrName>style.visibility</p:attrName>
                                            </p:attrNameLst>
                                          </p:cBhvr>
                                          <p:to>
                                            <p:strVal val="visible"/>
                                          </p:to>
                                        </p:set>
                                        <p:anim calcmode="lin" valueType="num">
                                          <p:cBhvr additive="base">
                                            <p:cTn id="57" dur="500"/>
                                            <p:tgtEl>
                                              <p:spTgt spid="117"/>
                                            </p:tgtEl>
                                            <p:attrNameLst>
                                              <p:attrName>ppt_x</p:attrName>
                                            </p:attrNameLst>
                                          </p:cBhvr>
                                          <p:tavLst>
                                            <p:tav tm="0">
                                              <p:val>
                                                <p:strVal val="#ppt_x-#ppt_w*1.125000"/>
                                              </p:val>
                                            </p:tav>
                                            <p:tav tm="100000">
                                              <p:val>
                                                <p:strVal val="#ppt_x"/>
                                              </p:val>
                                            </p:tav>
                                          </p:tavLst>
                                        </p:anim>
                                        <p:animEffect transition="in" filter="wipe(right)">
                                          <p:cBhvr>
                                            <p:cTn id="58" dur="500"/>
                                            <p:tgtEl>
                                              <p:spTgt spid="117"/>
                                            </p:tgtEl>
                                          </p:cBhvr>
                                        </p:animEffect>
                                      </p:childTnLst>
                                    </p:cTn>
                                  </p:par>
                                  <p:par>
                                    <p:cTn id="59" presetID="12" presetClass="entr" presetSubtype="8" fill="hold" grpId="0" nodeType="withEffect">
                                      <p:stCondLst>
                                        <p:cond delay="0"/>
                                      </p:stCondLst>
                                      <p:childTnLst>
                                        <p:set>
                                          <p:cBhvr>
                                            <p:cTn id="60" dur="1" fill="hold">
                                              <p:stCondLst>
                                                <p:cond delay="0"/>
                                              </p:stCondLst>
                                            </p:cTn>
                                            <p:tgtEl>
                                              <p:spTgt spid="87"/>
                                            </p:tgtEl>
                                            <p:attrNameLst>
                                              <p:attrName>style.visibility</p:attrName>
                                            </p:attrNameLst>
                                          </p:cBhvr>
                                          <p:to>
                                            <p:strVal val="visible"/>
                                          </p:to>
                                        </p:set>
                                        <p:anim calcmode="lin" valueType="num">
                                          <p:cBhvr additive="base">
                                            <p:cTn id="61" dur="500"/>
                                            <p:tgtEl>
                                              <p:spTgt spid="87"/>
                                            </p:tgtEl>
                                            <p:attrNameLst>
                                              <p:attrName>ppt_x</p:attrName>
                                            </p:attrNameLst>
                                          </p:cBhvr>
                                          <p:tavLst>
                                            <p:tav tm="0">
                                              <p:val>
                                                <p:strVal val="#ppt_x-#ppt_w*1.125000"/>
                                              </p:val>
                                            </p:tav>
                                            <p:tav tm="100000">
                                              <p:val>
                                                <p:strVal val="#ppt_x"/>
                                              </p:val>
                                            </p:tav>
                                          </p:tavLst>
                                        </p:anim>
                                        <p:animEffect transition="in" filter="wipe(right)">
                                          <p:cBhvr>
                                            <p:cTn id="62" dur="500"/>
                                            <p:tgtEl>
                                              <p:spTgt spid="87"/>
                                            </p:tgtEl>
                                          </p:cBhvr>
                                        </p:animEffect>
                                      </p:childTnLst>
                                    </p:cTn>
                                  </p:par>
                                </p:childTnLst>
                              </p:cTn>
                            </p:par>
                            <p:par>
                              <p:cTn id="63" fill="hold">
                                <p:stCondLst>
                                  <p:cond delay="3500"/>
                                </p:stCondLst>
                                <p:childTnLst>
                                  <p:par>
                                    <p:cTn id="64" presetID="2" presetClass="entr" presetSubtype="4" fill="hold" nodeType="afterEffect" p14:presetBounceEnd="40000">
                                      <p:stCondLst>
                                        <p:cond delay="0"/>
                                      </p:stCondLst>
                                      <p:childTnLst>
                                        <p:set>
                                          <p:cBhvr>
                                            <p:cTn id="65" dur="1" fill="hold">
                                              <p:stCondLst>
                                                <p:cond delay="0"/>
                                              </p:stCondLst>
                                            </p:cTn>
                                            <p:tgtEl>
                                              <p:spTgt spid="127"/>
                                            </p:tgtEl>
                                            <p:attrNameLst>
                                              <p:attrName>style.visibility</p:attrName>
                                            </p:attrNameLst>
                                          </p:cBhvr>
                                          <p:to>
                                            <p:strVal val="visible"/>
                                          </p:to>
                                        </p:set>
                                        <p:anim calcmode="lin" valueType="num" p14:bounceEnd="40000">
                                          <p:cBhvr additive="base">
                                            <p:cTn id="66" dur="500" fill="hold"/>
                                            <p:tgtEl>
                                              <p:spTgt spid="127"/>
                                            </p:tgtEl>
                                            <p:attrNameLst>
                                              <p:attrName>ppt_x</p:attrName>
                                            </p:attrNameLst>
                                          </p:cBhvr>
                                          <p:tavLst>
                                            <p:tav tm="0">
                                              <p:val>
                                                <p:strVal val="#ppt_x"/>
                                              </p:val>
                                            </p:tav>
                                            <p:tav tm="100000">
                                              <p:val>
                                                <p:strVal val="#ppt_x"/>
                                              </p:val>
                                            </p:tav>
                                          </p:tavLst>
                                        </p:anim>
                                        <p:anim calcmode="lin" valueType="num" p14:bounceEnd="40000">
                                          <p:cBhvr additive="base">
                                            <p:cTn id="67" dur="500" fill="hold"/>
                                            <p:tgtEl>
                                              <p:spTgt spid="127"/>
                                            </p:tgtEl>
                                            <p:attrNameLst>
                                              <p:attrName>ppt_y</p:attrName>
                                            </p:attrNameLst>
                                          </p:cBhvr>
                                          <p:tavLst>
                                            <p:tav tm="0">
                                              <p:val>
                                                <p:strVal val="1+#ppt_h/2"/>
                                              </p:val>
                                            </p:tav>
                                            <p:tav tm="100000">
                                              <p:val>
                                                <p:strVal val="#ppt_y"/>
                                              </p:val>
                                            </p:tav>
                                          </p:tavLst>
                                        </p:anim>
                                      </p:childTnLst>
                                    </p:cTn>
                                  </p:par>
                                </p:childTnLst>
                              </p:cTn>
                            </p:par>
                            <p:par>
                              <p:cTn id="68" fill="hold">
                                <p:stCondLst>
                                  <p:cond delay="4000"/>
                                </p:stCondLst>
                                <p:childTnLst>
                                  <p:par>
                                    <p:cTn id="69" presetID="12" presetClass="entr" presetSubtype="8" fill="hold" grpId="0" nodeType="afterEffect">
                                      <p:stCondLst>
                                        <p:cond delay="0"/>
                                      </p:stCondLst>
                                      <p:childTnLst>
                                        <p:set>
                                          <p:cBhvr>
                                            <p:cTn id="70" dur="1" fill="hold">
                                              <p:stCondLst>
                                                <p:cond delay="0"/>
                                              </p:stCondLst>
                                            </p:cTn>
                                            <p:tgtEl>
                                              <p:spTgt spid="82"/>
                                            </p:tgtEl>
                                            <p:attrNameLst>
                                              <p:attrName>style.visibility</p:attrName>
                                            </p:attrNameLst>
                                          </p:cBhvr>
                                          <p:to>
                                            <p:strVal val="visible"/>
                                          </p:to>
                                        </p:set>
                                        <p:anim calcmode="lin" valueType="num">
                                          <p:cBhvr additive="base">
                                            <p:cTn id="71" dur="500"/>
                                            <p:tgtEl>
                                              <p:spTgt spid="82"/>
                                            </p:tgtEl>
                                            <p:attrNameLst>
                                              <p:attrName>ppt_x</p:attrName>
                                            </p:attrNameLst>
                                          </p:cBhvr>
                                          <p:tavLst>
                                            <p:tav tm="0">
                                              <p:val>
                                                <p:strVal val="#ppt_x-#ppt_w*1.125000"/>
                                              </p:val>
                                            </p:tav>
                                            <p:tav tm="100000">
                                              <p:val>
                                                <p:strVal val="#ppt_x"/>
                                              </p:val>
                                            </p:tav>
                                          </p:tavLst>
                                        </p:anim>
                                        <p:animEffect transition="in" filter="wipe(right)">
                                          <p:cBhvr>
                                            <p:cTn id="72" dur="500"/>
                                            <p:tgtEl>
                                              <p:spTgt spid="82"/>
                                            </p:tgtEl>
                                          </p:cBhvr>
                                        </p:animEffect>
                                      </p:childTnLst>
                                    </p:cTn>
                                  </p:par>
                                  <p:par>
                                    <p:cTn id="73" presetID="12" presetClass="entr" presetSubtype="8" fill="hold" grpId="0" nodeType="withEffect">
                                      <p:stCondLst>
                                        <p:cond delay="0"/>
                                      </p:stCondLst>
                                      <p:childTnLst>
                                        <p:set>
                                          <p:cBhvr>
                                            <p:cTn id="74" dur="1" fill="hold">
                                              <p:stCondLst>
                                                <p:cond delay="0"/>
                                              </p:stCondLst>
                                            </p:cTn>
                                            <p:tgtEl>
                                              <p:spTgt spid="83"/>
                                            </p:tgtEl>
                                            <p:attrNameLst>
                                              <p:attrName>style.visibility</p:attrName>
                                            </p:attrNameLst>
                                          </p:cBhvr>
                                          <p:to>
                                            <p:strVal val="visible"/>
                                          </p:to>
                                        </p:set>
                                        <p:anim calcmode="lin" valueType="num">
                                          <p:cBhvr additive="base">
                                            <p:cTn id="75" dur="500"/>
                                            <p:tgtEl>
                                              <p:spTgt spid="83"/>
                                            </p:tgtEl>
                                            <p:attrNameLst>
                                              <p:attrName>ppt_x</p:attrName>
                                            </p:attrNameLst>
                                          </p:cBhvr>
                                          <p:tavLst>
                                            <p:tav tm="0">
                                              <p:val>
                                                <p:strVal val="#ppt_x-#ppt_w*1.125000"/>
                                              </p:val>
                                            </p:tav>
                                            <p:tav tm="100000">
                                              <p:val>
                                                <p:strVal val="#ppt_x"/>
                                              </p:val>
                                            </p:tav>
                                          </p:tavLst>
                                        </p:anim>
                                        <p:animEffect transition="in" filter="wipe(right)">
                                          <p:cBhvr>
                                            <p:cTn id="76" dur="500"/>
                                            <p:tgtEl>
                                              <p:spTgt spid="83"/>
                                            </p:tgtEl>
                                          </p:cBhvr>
                                        </p:animEffect>
                                      </p:childTnLst>
                                    </p:cTn>
                                  </p:par>
                                  <p:par>
                                    <p:cTn id="77" presetID="12" presetClass="entr" presetSubtype="8" fill="hold" nodeType="withEffect">
                                      <p:stCondLst>
                                        <p:cond delay="0"/>
                                      </p:stCondLst>
                                      <p:childTnLst>
                                        <p:set>
                                          <p:cBhvr>
                                            <p:cTn id="78" dur="1" fill="hold">
                                              <p:stCondLst>
                                                <p:cond delay="0"/>
                                              </p:stCondLst>
                                            </p:cTn>
                                            <p:tgtEl>
                                              <p:spTgt spid="100"/>
                                            </p:tgtEl>
                                            <p:attrNameLst>
                                              <p:attrName>style.visibility</p:attrName>
                                            </p:attrNameLst>
                                          </p:cBhvr>
                                          <p:to>
                                            <p:strVal val="visible"/>
                                          </p:to>
                                        </p:set>
                                        <p:anim calcmode="lin" valueType="num">
                                          <p:cBhvr additive="base">
                                            <p:cTn id="79" dur="500"/>
                                            <p:tgtEl>
                                              <p:spTgt spid="100"/>
                                            </p:tgtEl>
                                            <p:attrNameLst>
                                              <p:attrName>ppt_x</p:attrName>
                                            </p:attrNameLst>
                                          </p:cBhvr>
                                          <p:tavLst>
                                            <p:tav tm="0">
                                              <p:val>
                                                <p:strVal val="#ppt_x-#ppt_w*1.125000"/>
                                              </p:val>
                                            </p:tav>
                                            <p:tav tm="100000">
                                              <p:val>
                                                <p:strVal val="#ppt_x"/>
                                              </p:val>
                                            </p:tav>
                                          </p:tavLst>
                                        </p:anim>
                                        <p:animEffect transition="in" filter="wipe(right)">
                                          <p:cBhvr>
                                            <p:cTn id="80" dur="500"/>
                                            <p:tgtEl>
                                              <p:spTgt spid="100"/>
                                            </p:tgtEl>
                                          </p:cBhvr>
                                        </p:animEffect>
                                      </p:childTnLst>
                                    </p:cTn>
                                  </p:par>
                                </p:childTnLst>
                              </p:cTn>
                            </p:par>
                            <p:par>
                              <p:cTn id="81" fill="hold">
                                <p:stCondLst>
                                  <p:cond delay="4500"/>
                                </p:stCondLst>
                                <p:childTnLst>
                                  <p:par>
                                    <p:cTn id="82" presetID="2" presetClass="entr" presetSubtype="4" fill="hold" nodeType="afterEffect" p14:presetBounceEnd="40000">
                                      <p:stCondLst>
                                        <p:cond delay="0"/>
                                      </p:stCondLst>
                                      <p:childTnLst>
                                        <p:set>
                                          <p:cBhvr>
                                            <p:cTn id="83" dur="1" fill="hold">
                                              <p:stCondLst>
                                                <p:cond delay="0"/>
                                              </p:stCondLst>
                                            </p:cTn>
                                            <p:tgtEl>
                                              <p:spTgt spid="120"/>
                                            </p:tgtEl>
                                            <p:attrNameLst>
                                              <p:attrName>style.visibility</p:attrName>
                                            </p:attrNameLst>
                                          </p:cBhvr>
                                          <p:to>
                                            <p:strVal val="visible"/>
                                          </p:to>
                                        </p:set>
                                        <p:anim calcmode="lin" valueType="num" p14:bounceEnd="40000">
                                          <p:cBhvr additive="base">
                                            <p:cTn id="84" dur="500" fill="hold"/>
                                            <p:tgtEl>
                                              <p:spTgt spid="120"/>
                                            </p:tgtEl>
                                            <p:attrNameLst>
                                              <p:attrName>ppt_x</p:attrName>
                                            </p:attrNameLst>
                                          </p:cBhvr>
                                          <p:tavLst>
                                            <p:tav tm="0">
                                              <p:val>
                                                <p:strVal val="#ppt_x"/>
                                              </p:val>
                                            </p:tav>
                                            <p:tav tm="100000">
                                              <p:val>
                                                <p:strVal val="#ppt_x"/>
                                              </p:val>
                                            </p:tav>
                                          </p:tavLst>
                                        </p:anim>
                                        <p:anim calcmode="lin" valueType="num" p14:bounceEnd="40000">
                                          <p:cBhvr additive="base">
                                            <p:cTn id="85" dur="500" fill="hold"/>
                                            <p:tgtEl>
                                              <p:spTgt spid="120"/>
                                            </p:tgtEl>
                                            <p:attrNameLst>
                                              <p:attrName>ppt_y</p:attrName>
                                            </p:attrNameLst>
                                          </p:cBhvr>
                                          <p:tavLst>
                                            <p:tav tm="0">
                                              <p:val>
                                                <p:strVal val="1+#ppt_h/2"/>
                                              </p:val>
                                            </p:tav>
                                            <p:tav tm="100000">
                                              <p:val>
                                                <p:strVal val="#ppt_y"/>
                                              </p:val>
                                            </p:tav>
                                          </p:tavLst>
                                        </p:anim>
                                      </p:childTnLst>
                                    </p:cTn>
                                  </p:par>
                                </p:childTnLst>
                              </p:cTn>
                            </p:par>
                            <p:par>
                              <p:cTn id="86" fill="hold">
                                <p:stCondLst>
                                  <p:cond delay="5000"/>
                                </p:stCondLst>
                                <p:childTnLst>
                                  <p:par>
                                    <p:cTn id="87" presetID="12" presetClass="entr" presetSubtype="8" fill="hold" grpId="0" nodeType="afterEffect">
                                      <p:stCondLst>
                                        <p:cond delay="0"/>
                                      </p:stCondLst>
                                      <p:childTnLst>
                                        <p:set>
                                          <p:cBhvr>
                                            <p:cTn id="88" dur="1" fill="hold">
                                              <p:stCondLst>
                                                <p:cond delay="0"/>
                                              </p:stCondLst>
                                            </p:cTn>
                                            <p:tgtEl>
                                              <p:spTgt spid="81"/>
                                            </p:tgtEl>
                                            <p:attrNameLst>
                                              <p:attrName>style.visibility</p:attrName>
                                            </p:attrNameLst>
                                          </p:cBhvr>
                                          <p:to>
                                            <p:strVal val="visible"/>
                                          </p:to>
                                        </p:set>
                                        <p:anim calcmode="lin" valueType="num">
                                          <p:cBhvr additive="base">
                                            <p:cTn id="89" dur="500"/>
                                            <p:tgtEl>
                                              <p:spTgt spid="81"/>
                                            </p:tgtEl>
                                            <p:attrNameLst>
                                              <p:attrName>ppt_x</p:attrName>
                                            </p:attrNameLst>
                                          </p:cBhvr>
                                          <p:tavLst>
                                            <p:tav tm="0">
                                              <p:val>
                                                <p:strVal val="#ppt_x-#ppt_w*1.125000"/>
                                              </p:val>
                                            </p:tav>
                                            <p:tav tm="100000">
                                              <p:val>
                                                <p:strVal val="#ppt_x"/>
                                              </p:val>
                                            </p:tav>
                                          </p:tavLst>
                                        </p:anim>
                                        <p:animEffect transition="in" filter="wipe(right)">
                                          <p:cBhvr>
                                            <p:cTn id="90" dur="500"/>
                                            <p:tgtEl>
                                              <p:spTgt spid="81"/>
                                            </p:tgtEl>
                                          </p:cBhvr>
                                        </p:animEffect>
                                      </p:childTnLst>
                                    </p:cTn>
                                  </p:par>
                                  <p:par>
                                    <p:cTn id="91" presetID="12" presetClass="entr" presetSubtype="8" fill="hold" grpId="0" nodeType="withEffect">
                                      <p:stCondLst>
                                        <p:cond delay="0"/>
                                      </p:stCondLst>
                                      <p:childTnLst>
                                        <p:set>
                                          <p:cBhvr>
                                            <p:cTn id="92" dur="1" fill="hold">
                                              <p:stCondLst>
                                                <p:cond delay="0"/>
                                              </p:stCondLst>
                                            </p:cTn>
                                            <p:tgtEl>
                                              <p:spTgt spid="80"/>
                                            </p:tgtEl>
                                            <p:attrNameLst>
                                              <p:attrName>style.visibility</p:attrName>
                                            </p:attrNameLst>
                                          </p:cBhvr>
                                          <p:to>
                                            <p:strVal val="visible"/>
                                          </p:to>
                                        </p:set>
                                        <p:anim calcmode="lin" valueType="num">
                                          <p:cBhvr additive="base">
                                            <p:cTn id="93" dur="500"/>
                                            <p:tgtEl>
                                              <p:spTgt spid="80"/>
                                            </p:tgtEl>
                                            <p:attrNameLst>
                                              <p:attrName>ppt_x</p:attrName>
                                            </p:attrNameLst>
                                          </p:cBhvr>
                                          <p:tavLst>
                                            <p:tav tm="0">
                                              <p:val>
                                                <p:strVal val="#ppt_x-#ppt_w*1.125000"/>
                                              </p:val>
                                            </p:tav>
                                            <p:tav tm="100000">
                                              <p:val>
                                                <p:strVal val="#ppt_x"/>
                                              </p:val>
                                            </p:tav>
                                          </p:tavLst>
                                        </p:anim>
                                        <p:animEffect transition="in" filter="wipe(right)">
                                          <p:cBhvr>
                                            <p:cTn id="94" dur="500"/>
                                            <p:tgtEl>
                                              <p:spTgt spid="80"/>
                                            </p:tgtEl>
                                          </p:cBhvr>
                                        </p:animEffect>
                                      </p:childTnLst>
                                    </p:cTn>
                                  </p:par>
                                </p:childTnLst>
                              </p:cTn>
                            </p:par>
                            <p:par>
                              <p:cTn id="95" fill="hold">
                                <p:stCondLst>
                                  <p:cond delay="5500"/>
                                </p:stCondLst>
                                <p:childTnLst>
                                  <p:par>
                                    <p:cTn id="96" presetID="2" presetClass="entr" presetSubtype="4" fill="hold" nodeType="afterEffect" p14:presetBounceEnd="40000">
                                      <p:stCondLst>
                                        <p:cond delay="0"/>
                                      </p:stCondLst>
                                      <p:childTnLst>
                                        <p:set>
                                          <p:cBhvr>
                                            <p:cTn id="97" dur="1" fill="hold">
                                              <p:stCondLst>
                                                <p:cond delay="0"/>
                                              </p:stCondLst>
                                            </p:cTn>
                                            <p:tgtEl>
                                              <p:spTgt spid="63"/>
                                            </p:tgtEl>
                                            <p:attrNameLst>
                                              <p:attrName>style.visibility</p:attrName>
                                            </p:attrNameLst>
                                          </p:cBhvr>
                                          <p:to>
                                            <p:strVal val="visible"/>
                                          </p:to>
                                        </p:set>
                                        <p:anim calcmode="lin" valueType="num" p14:bounceEnd="40000">
                                          <p:cBhvr additive="base">
                                            <p:cTn id="98" dur="500" fill="hold"/>
                                            <p:tgtEl>
                                              <p:spTgt spid="63"/>
                                            </p:tgtEl>
                                            <p:attrNameLst>
                                              <p:attrName>ppt_x</p:attrName>
                                            </p:attrNameLst>
                                          </p:cBhvr>
                                          <p:tavLst>
                                            <p:tav tm="0">
                                              <p:val>
                                                <p:strVal val="#ppt_x"/>
                                              </p:val>
                                            </p:tav>
                                            <p:tav tm="100000">
                                              <p:val>
                                                <p:strVal val="#ppt_x"/>
                                              </p:val>
                                            </p:tav>
                                          </p:tavLst>
                                        </p:anim>
                                        <p:anim calcmode="lin" valueType="num" p14:bounceEnd="40000">
                                          <p:cBhvr additive="base">
                                            <p:cTn id="99" dur="500" fill="hold"/>
                                            <p:tgtEl>
                                              <p:spTgt spid="63"/>
                                            </p:tgtEl>
                                            <p:attrNameLst>
                                              <p:attrName>ppt_y</p:attrName>
                                            </p:attrNameLst>
                                          </p:cBhvr>
                                          <p:tavLst>
                                            <p:tav tm="0">
                                              <p:val>
                                                <p:strVal val="1+#ppt_h/2"/>
                                              </p:val>
                                            </p:tav>
                                            <p:tav tm="100000">
                                              <p:val>
                                                <p:strVal val="#ppt_y"/>
                                              </p:val>
                                            </p:tav>
                                          </p:tavLst>
                                        </p:anim>
                                      </p:childTnLst>
                                    </p:cTn>
                                  </p:par>
                                </p:childTnLst>
                              </p:cTn>
                            </p:par>
                            <p:par>
                              <p:cTn id="100" fill="hold">
                                <p:stCondLst>
                                  <p:cond delay="6000"/>
                                </p:stCondLst>
                                <p:childTnLst>
                                  <p:par>
                                    <p:cTn id="101" presetID="12" presetClass="entr" presetSubtype="8" fill="hold" grpId="0" nodeType="afterEffect">
                                      <p:stCondLst>
                                        <p:cond delay="0"/>
                                      </p:stCondLst>
                                      <p:childTnLst>
                                        <p:set>
                                          <p:cBhvr>
                                            <p:cTn id="102" dur="1" fill="hold">
                                              <p:stCondLst>
                                                <p:cond delay="0"/>
                                              </p:stCondLst>
                                            </p:cTn>
                                            <p:tgtEl>
                                              <p:spTgt spid="76"/>
                                            </p:tgtEl>
                                            <p:attrNameLst>
                                              <p:attrName>style.visibility</p:attrName>
                                            </p:attrNameLst>
                                          </p:cBhvr>
                                          <p:to>
                                            <p:strVal val="visible"/>
                                          </p:to>
                                        </p:set>
                                        <p:anim calcmode="lin" valueType="num">
                                          <p:cBhvr additive="base">
                                            <p:cTn id="103" dur="500"/>
                                            <p:tgtEl>
                                              <p:spTgt spid="76"/>
                                            </p:tgtEl>
                                            <p:attrNameLst>
                                              <p:attrName>ppt_x</p:attrName>
                                            </p:attrNameLst>
                                          </p:cBhvr>
                                          <p:tavLst>
                                            <p:tav tm="0">
                                              <p:val>
                                                <p:strVal val="#ppt_x-#ppt_w*1.125000"/>
                                              </p:val>
                                            </p:tav>
                                            <p:tav tm="100000">
                                              <p:val>
                                                <p:strVal val="#ppt_x"/>
                                              </p:val>
                                            </p:tav>
                                          </p:tavLst>
                                        </p:anim>
                                        <p:animEffect transition="in" filter="wipe(right)">
                                          <p:cBhvr>
                                            <p:cTn id="104" dur="500"/>
                                            <p:tgtEl>
                                              <p:spTgt spid="76"/>
                                            </p:tgtEl>
                                          </p:cBhvr>
                                        </p:animEffect>
                                      </p:childTnLst>
                                    </p:cTn>
                                  </p:par>
                                  <p:par>
                                    <p:cTn id="105" presetID="12" presetClass="entr" presetSubtype="8" fill="hold" grpId="0" nodeType="withEffect">
                                      <p:stCondLst>
                                        <p:cond delay="0"/>
                                      </p:stCondLst>
                                      <p:childTnLst>
                                        <p:set>
                                          <p:cBhvr>
                                            <p:cTn id="106" dur="1" fill="hold">
                                              <p:stCondLst>
                                                <p:cond delay="0"/>
                                              </p:stCondLst>
                                            </p:cTn>
                                            <p:tgtEl>
                                              <p:spTgt spid="77"/>
                                            </p:tgtEl>
                                            <p:attrNameLst>
                                              <p:attrName>style.visibility</p:attrName>
                                            </p:attrNameLst>
                                          </p:cBhvr>
                                          <p:to>
                                            <p:strVal val="visible"/>
                                          </p:to>
                                        </p:set>
                                        <p:anim calcmode="lin" valueType="num">
                                          <p:cBhvr additive="base">
                                            <p:cTn id="107" dur="500"/>
                                            <p:tgtEl>
                                              <p:spTgt spid="77"/>
                                            </p:tgtEl>
                                            <p:attrNameLst>
                                              <p:attrName>ppt_x</p:attrName>
                                            </p:attrNameLst>
                                          </p:cBhvr>
                                          <p:tavLst>
                                            <p:tav tm="0">
                                              <p:val>
                                                <p:strVal val="#ppt_x-#ppt_w*1.125000"/>
                                              </p:val>
                                            </p:tav>
                                            <p:tav tm="100000">
                                              <p:val>
                                                <p:strVal val="#ppt_x"/>
                                              </p:val>
                                            </p:tav>
                                          </p:tavLst>
                                        </p:anim>
                                        <p:animEffect transition="in" filter="wipe(right)">
                                          <p:cBhvr>
                                            <p:cTn id="108" dur="500"/>
                                            <p:tgtEl>
                                              <p:spTgt spid="77"/>
                                            </p:tgtEl>
                                          </p:cBhvr>
                                        </p:animEffect>
                                      </p:childTnLst>
                                    </p:cTn>
                                  </p:par>
                                  <p:par>
                                    <p:cTn id="109" presetID="12" presetClass="entr" presetSubtype="8" fill="hold" nodeType="withEffect">
                                      <p:stCondLst>
                                        <p:cond delay="0"/>
                                      </p:stCondLst>
                                      <p:childTnLst>
                                        <p:set>
                                          <p:cBhvr>
                                            <p:cTn id="110" dur="1" fill="hold">
                                              <p:stCondLst>
                                                <p:cond delay="0"/>
                                              </p:stCondLst>
                                            </p:cTn>
                                            <p:tgtEl>
                                              <p:spTgt spid="99"/>
                                            </p:tgtEl>
                                            <p:attrNameLst>
                                              <p:attrName>style.visibility</p:attrName>
                                            </p:attrNameLst>
                                          </p:cBhvr>
                                          <p:to>
                                            <p:strVal val="visible"/>
                                          </p:to>
                                        </p:set>
                                        <p:anim calcmode="lin" valueType="num">
                                          <p:cBhvr additive="base">
                                            <p:cTn id="111" dur="500"/>
                                            <p:tgtEl>
                                              <p:spTgt spid="99"/>
                                            </p:tgtEl>
                                            <p:attrNameLst>
                                              <p:attrName>ppt_x</p:attrName>
                                            </p:attrNameLst>
                                          </p:cBhvr>
                                          <p:tavLst>
                                            <p:tav tm="0">
                                              <p:val>
                                                <p:strVal val="#ppt_x-#ppt_w*1.125000"/>
                                              </p:val>
                                            </p:tav>
                                            <p:tav tm="100000">
                                              <p:val>
                                                <p:strVal val="#ppt_x"/>
                                              </p:val>
                                            </p:tav>
                                          </p:tavLst>
                                        </p:anim>
                                        <p:animEffect transition="in" filter="wipe(right)">
                                          <p:cBhvr>
                                            <p:cTn id="112" dur="500"/>
                                            <p:tgtEl>
                                              <p:spTgt spid="99"/>
                                            </p:tgtEl>
                                          </p:cBhvr>
                                        </p:animEffect>
                                      </p:childTnLst>
                                    </p:cTn>
                                  </p:par>
                                  <p:par>
                                    <p:cTn id="113" presetID="12" presetClass="entr" presetSubtype="8" fill="hold" nodeType="withEffect">
                                      <p:stCondLst>
                                        <p:cond delay="0"/>
                                      </p:stCondLst>
                                      <p:childTnLst>
                                        <p:set>
                                          <p:cBhvr>
                                            <p:cTn id="114" dur="1" fill="hold">
                                              <p:stCondLst>
                                                <p:cond delay="0"/>
                                              </p:stCondLst>
                                            </p:cTn>
                                            <p:tgtEl>
                                              <p:spTgt spid="102"/>
                                            </p:tgtEl>
                                            <p:attrNameLst>
                                              <p:attrName>style.visibility</p:attrName>
                                            </p:attrNameLst>
                                          </p:cBhvr>
                                          <p:to>
                                            <p:strVal val="visible"/>
                                          </p:to>
                                        </p:set>
                                        <p:anim calcmode="lin" valueType="num">
                                          <p:cBhvr additive="base">
                                            <p:cTn id="115" dur="500"/>
                                            <p:tgtEl>
                                              <p:spTgt spid="102"/>
                                            </p:tgtEl>
                                            <p:attrNameLst>
                                              <p:attrName>ppt_x</p:attrName>
                                            </p:attrNameLst>
                                          </p:cBhvr>
                                          <p:tavLst>
                                            <p:tav tm="0">
                                              <p:val>
                                                <p:strVal val="#ppt_x-#ppt_w*1.125000"/>
                                              </p:val>
                                            </p:tav>
                                            <p:tav tm="100000">
                                              <p:val>
                                                <p:strVal val="#ppt_x"/>
                                              </p:val>
                                            </p:tav>
                                          </p:tavLst>
                                        </p:anim>
                                        <p:animEffect transition="in" filter="wipe(right)">
                                          <p:cBhvr>
                                            <p:cTn id="116" dur="5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p:bldP spid="77" grpId="0"/>
          <p:bldP spid="80" grpId="0"/>
          <p:bldP spid="81" grpId="0"/>
          <p:bldP spid="82" grpId="0"/>
          <p:bldP spid="83" grpId="0"/>
          <p:bldP spid="86" grpId="0"/>
          <p:bldP spid="87" grpId="0"/>
          <p:bldP spid="88" grpId="0"/>
          <p:bldP spid="89" grpId="0"/>
          <p:bldP spid="97" grpId="0"/>
          <p:bldP spid="98" grpId="0"/>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41"/>
                                            </p:tgtEl>
                                            <p:attrNameLst>
                                              <p:attrName>style.visibility</p:attrName>
                                            </p:attrNameLst>
                                          </p:cBhvr>
                                          <p:to>
                                            <p:strVal val="visible"/>
                                          </p:to>
                                        </p:set>
                                        <p:anim calcmode="lin" valueType="num">
                                          <p:cBhvr additive="base">
                                            <p:cTn id="12" dur="500" fill="hold"/>
                                            <p:tgtEl>
                                              <p:spTgt spid="141"/>
                                            </p:tgtEl>
                                            <p:attrNameLst>
                                              <p:attrName>ppt_x</p:attrName>
                                            </p:attrNameLst>
                                          </p:cBhvr>
                                          <p:tavLst>
                                            <p:tav tm="0">
                                              <p:val>
                                                <p:strVal val="#ppt_x"/>
                                              </p:val>
                                            </p:tav>
                                            <p:tav tm="100000">
                                              <p:val>
                                                <p:strVal val="#ppt_x"/>
                                              </p:val>
                                            </p:tav>
                                          </p:tavLst>
                                        </p:anim>
                                        <p:anim calcmode="lin" valueType="num">
                                          <p:cBhvr additive="base">
                                            <p:cTn id="13" dur="500" fill="hold"/>
                                            <p:tgtEl>
                                              <p:spTgt spid="141"/>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12" presetClass="entr" presetSubtype="8" fill="hold" grpId="0" nodeType="afterEffect">
                                      <p:stCondLst>
                                        <p:cond delay="0"/>
                                      </p:stCondLst>
                                      <p:childTnLst>
                                        <p:set>
                                          <p:cBhvr>
                                            <p:cTn id="16" dur="1" fill="hold">
                                              <p:stCondLst>
                                                <p:cond delay="0"/>
                                              </p:stCondLst>
                                            </p:cTn>
                                            <p:tgtEl>
                                              <p:spTgt spid="97"/>
                                            </p:tgtEl>
                                            <p:attrNameLst>
                                              <p:attrName>style.visibility</p:attrName>
                                            </p:attrNameLst>
                                          </p:cBhvr>
                                          <p:to>
                                            <p:strVal val="visible"/>
                                          </p:to>
                                        </p:set>
                                        <p:anim calcmode="lin" valueType="num">
                                          <p:cBhvr additive="base">
                                            <p:cTn id="17" dur="500"/>
                                            <p:tgtEl>
                                              <p:spTgt spid="97"/>
                                            </p:tgtEl>
                                            <p:attrNameLst>
                                              <p:attrName>ppt_x</p:attrName>
                                            </p:attrNameLst>
                                          </p:cBhvr>
                                          <p:tavLst>
                                            <p:tav tm="0">
                                              <p:val>
                                                <p:strVal val="#ppt_x-#ppt_w*1.125000"/>
                                              </p:val>
                                            </p:tav>
                                            <p:tav tm="100000">
                                              <p:val>
                                                <p:strVal val="#ppt_x"/>
                                              </p:val>
                                            </p:tav>
                                          </p:tavLst>
                                        </p:anim>
                                        <p:animEffect transition="in" filter="wipe(right)">
                                          <p:cBhvr>
                                            <p:cTn id="18" dur="500"/>
                                            <p:tgtEl>
                                              <p:spTgt spid="97"/>
                                            </p:tgtEl>
                                          </p:cBhvr>
                                        </p:animEffect>
                                      </p:childTnLst>
                                    </p:cTn>
                                  </p:par>
                                  <p:par>
                                    <p:cTn id="19" presetID="12" presetClass="entr" presetSubtype="8" fill="hold" grpId="0" nodeType="withEffect">
                                      <p:stCondLst>
                                        <p:cond delay="0"/>
                                      </p:stCondLst>
                                      <p:childTnLst>
                                        <p:set>
                                          <p:cBhvr>
                                            <p:cTn id="20" dur="1" fill="hold">
                                              <p:stCondLst>
                                                <p:cond delay="0"/>
                                              </p:stCondLst>
                                            </p:cTn>
                                            <p:tgtEl>
                                              <p:spTgt spid="98"/>
                                            </p:tgtEl>
                                            <p:attrNameLst>
                                              <p:attrName>style.visibility</p:attrName>
                                            </p:attrNameLst>
                                          </p:cBhvr>
                                          <p:to>
                                            <p:strVal val="visible"/>
                                          </p:to>
                                        </p:set>
                                        <p:anim calcmode="lin" valueType="num">
                                          <p:cBhvr additive="base">
                                            <p:cTn id="21" dur="500"/>
                                            <p:tgtEl>
                                              <p:spTgt spid="98"/>
                                            </p:tgtEl>
                                            <p:attrNameLst>
                                              <p:attrName>ppt_x</p:attrName>
                                            </p:attrNameLst>
                                          </p:cBhvr>
                                          <p:tavLst>
                                            <p:tav tm="0">
                                              <p:val>
                                                <p:strVal val="#ppt_x-#ppt_w*1.125000"/>
                                              </p:val>
                                            </p:tav>
                                            <p:tav tm="100000">
                                              <p:val>
                                                <p:strVal val="#ppt_x"/>
                                              </p:val>
                                            </p:tav>
                                          </p:tavLst>
                                        </p:anim>
                                        <p:animEffect transition="in" filter="wipe(right)">
                                          <p:cBhvr>
                                            <p:cTn id="22" dur="500"/>
                                            <p:tgtEl>
                                              <p:spTgt spid="98"/>
                                            </p:tgtEl>
                                          </p:cBhvr>
                                        </p:animEffect>
                                      </p:childTnLst>
                                    </p:cTn>
                                  </p:par>
                                  <p:par>
                                    <p:cTn id="23" presetID="12" presetClass="entr" presetSubtype="2" fill="hold" nodeType="withEffect">
                                      <p:stCondLst>
                                        <p:cond delay="0"/>
                                      </p:stCondLst>
                                      <p:childTnLst>
                                        <p:set>
                                          <p:cBhvr>
                                            <p:cTn id="24" dur="1" fill="hold">
                                              <p:stCondLst>
                                                <p:cond delay="0"/>
                                              </p:stCondLst>
                                            </p:cTn>
                                            <p:tgtEl>
                                              <p:spTgt spid="119"/>
                                            </p:tgtEl>
                                            <p:attrNameLst>
                                              <p:attrName>style.visibility</p:attrName>
                                            </p:attrNameLst>
                                          </p:cBhvr>
                                          <p:to>
                                            <p:strVal val="visible"/>
                                          </p:to>
                                        </p:set>
                                        <p:anim calcmode="lin" valueType="num">
                                          <p:cBhvr additive="base">
                                            <p:cTn id="25" dur="500"/>
                                            <p:tgtEl>
                                              <p:spTgt spid="119"/>
                                            </p:tgtEl>
                                            <p:attrNameLst>
                                              <p:attrName>ppt_x</p:attrName>
                                            </p:attrNameLst>
                                          </p:cBhvr>
                                          <p:tavLst>
                                            <p:tav tm="0">
                                              <p:val>
                                                <p:strVal val="#ppt_x+#ppt_w*1.125000"/>
                                              </p:val>
                                            </p:tav>
                                            <p:tav tm="100000">
                                              <p:val>
                                                <p:strVal val="#ppt_x"/>
                                              </p:val>
                                            </p:tav>
                                          </p:tavLst>
                                        </p:anim>
                                        <p:animEffect transition="in" filter="wipe(left)">
                                          <p:cBhvr>
                                            <p:cTn id="26" dur="500"/>
                                            <p:tgtEl>
                                              <p:spTgt spid="119"/>
                                            </p:tgtEl>
                                          </p:cBhvr>
                                        </p:animEffect>
                                      </p:childTnLst>
                                    </p:cTn>
                                  </p:par>
                                </p:childTnLst>
                              </p:cTn>
                            </p:par>
                            <p:par>
                              <p:cTn id="27" fill="hold">
                                <p:stCondLst>
                                  <p:cond delay="1500"/>
                                </p:stCondLst>
                                <p:childTnLst>
                                  <p:par>
                                    <p:cTn id="28" presetID="2" presetClass="entr" presetSubtype="4" fill="hold" nodeType="afterEffect">
                                      <p:stCondLst>
                                        <p:cond delay="0"/>
                                      </p:stCondLst>
                                      <p:childTnLst>
                                        <p:set>
                                          <p:cBhvr>
                                            <p:cTn id="29" dur="1" fill="hold">
                                              <p:stCondLst>
                                                <p:cond delay="0"/>
                                              </p:stCondLst>
                                            </p:cTn>
                                            <p:tgtEl>
                                              <p:spTgt spid="134"/>
                                            </p:tgtEl>
                                            <p:attrNameLst>
                                              <p:attrName>style.visibility</p:attrName>
                                            </p:attrNameLst>
                                          </p:cBhvr>
                                          <p:to>
                                            <p:strVal val="visible"/>
                                          </p:to>
                                        </p:set>
                                        <p:anim calcmode="lin" valueType="num">
                                          <p:cBhvr additive="base">
                                            <p:cTn id="30" dur="500" fill="hold"/>
                                            <p:tgtEl>
                                              <p:spTgt spid="134"/>
                                            </p:tgtEl>
                                            <p:attrNameLst>
                                              <p:attrName>ppt_x</p:attrName>
                                            </p:attrNameLst>
                                          </p:cBhvr>
                                          <p:tavLst>
                                            <p:tav tm="0">
                                              <p:val>
                                                <p:strVal val="#ppt_x"/>
                                              </p:val>
                                            </p:tav>
                                            <p:tav tm="100000">
                                              <p:val>
                                                <p:strVal val="#ppt_x"/>
                                              </p:val>
                                            </p:tav>
                                          </p:tavLst>
                                        </p:anim>
                                        <p:anim calcmode="lin" valueType="num">
                                          <p:cBhvr additive="base">
                                            <p:cTn id="31" dur="500" fill="hold"/>
                                            <p:tgtEl>
                                              <p:spTgt spid="134"/>
                                            </p:tgtEl>
                                            <p:attrNameLst>
                                              <p:attrName>ppt_y</p:attrName>
                                            </p:attrNameLst>
                                          </p:cBhvr>
                                          <p:tavLst>
                                            <p:tav tm="0">
                                              <p:val>
                                                <p:strVal val="1+#ppt_h/2"/>
                                              </p:val>
                                            </p:tav>
                                            <p:tav tm="100000">
                                              <p:val>
                                                <p:strVal val="#ppt_y"/>
                                              </p:val>
                                            </p:tav>
                                          </p:tavLst>
                                        </p:anim>
                                      </p:childTnLst>
                                    </p:cTn>
                                  </p:par>
                                </p:childTnLst>
                              </p:cTn>
                            </p:par>
                            <p:par>
                              <p:cTn id="32" fill="hold">
                                <p:stCondLst>
                                  <p:cond delay="2000"/>
                                </p:stCondLst>
                                <p:childTnLst>
                                  <p:par>
                                    <p:cTn id="33" presetID="12" presetClass="entr" presetSubtype="8" fill="hold" grpId="0" nodeType="afterEffect">
                                      <p:stCondLst>
                                        <p:cond delay="0"/>
                                      </p:stCondLst>
                                      <p:childTnLst>
                                        <p:set>
                                          <p:cBhvr>
                                            <p:cTn id="34" dur="1" fill="hold">
                                              <p:stCondLst>
                                                <p:cond delay="0"/>
                                              </p:stCondLst>
                                            </p:cTn>
                                            <p:tgtEl>
                                              <p:spTgt spid="88"/>
                                            </p:tgtEl>
                                            <p:attrNameLst>
                                              <p:attrName>style.visibility</p:attrName>
                                            </p:attrNameLst>
                                          </p:cBhvr>
                                          <p:to>
                                            <p:strVal val="visible"/>
                                          </p:to>
                                        </p:set>
                                        <p:anim calcmode="lin" valueType="num">
                                          <p:cBhvr additive="base">
                                            <p:cTn id="35" dur="500"/>
                                            <p:tgtEl>
                                              <p:spTgt spid="88"/>
                                            </p:tgtEl>
                                            <p:attrNameLst>
                                              <p:attrName>ppt_x</p:attrName>
                                            </p:attrNameLst>
                                          </p:cBhvr>
                                          <p:tavLst>
                                            <p:tav tm="0">
                                              <p:val>
                                                <p:strVal val="#ppt_x-#ppt_w*1.125000"/>
                                              </p:val>
                                            </p:tav>
                                            <p:tav tm="100000">
                                              <p:val>
                                                <p:strVal val="#ppt_x"/>
                                              </p:val>
                                            </p:tav>
                                          </p:tavLst>
                                        </p:anim>
                                        <p:animEffect transition="in" filter="wipe(right)">
                                          <p:cBhvr>
                                            <p:cTn id="36" dur="500"/>
                                            <p:tgtEl>
                                              <p:spTgt spid="88"/>
                                            </p:tgtEl>
                                          </p:cBhvr>
                                        </p:animEffect>
                                      </p:childTnLst>
                                    </p:cTn>
                                  </p:par>
                                  <p:par>
                                    <p:cTn id="37" presetID="12" presetClass="entr" presetSubtype="8" fill="hold" grpId="0" nodeType="withEffect">
                                      <p:stCondLst>
                                        <p:cond delay="0"/>
                                      </p:stCondLst>
                                      <p:childTnLst>
                                        <p:set>
                                          <p:cBhvr>
                                            <p:cTn id="38" dur="1" fill="hold">
                                              <p:stCondLst>
                                                <p:cond delay="0"/>
                                              </p:stCondLst>
                                            </p:cTn>
                                            <p:tgtEl>
                                              <p:spTgt spid="89"/>
                                            </p:tgtEl>
                                            <p:attrNameLst>
                                              <p:attrName>style.visibility</p:attrName>
                                            </p:attrNameLst>
                                          </p:cBhvr>
                                          <p:to>
                                            <p:strVal val="visible"/>
                                          </p:to>
                                        </p:set>
                                        <p:anim calcmode="lin" valueType="num">
                                          <p:cBhvr additive="base">
                                            <p:cTn id="39" dur="500"/>
                                            <p:tgtEl>
                                              <p:spTgt spid="89"/>
                                            </p:tgtEl>
                                            <p:attrNameLst>
                                              <p:attrName>ppt_x</p:attrName>
                                            </p:attrNameLst>
                                          </p:cBhvr>
                                          <p:tavLst>
                                            <p:tav tm="0">
                                              <p:val>
                                                <p:strVal val="#ppt_x-#ppt_w*1.125000"/>
                                              </p:val>
                                            </p:tav>
                                            <p:tav tm="100000">
                                              <p:val>
                                                <p:strVal val="#ppt_x"/>
                                              </p:val>
                                            </p:tav>
                                          </p:tavLst>
                                        </p:anim>
                                        <p:animEffect transition="in" filter="wipe(right)">
                                          <p:cBhvr>
                                            <p:cTn id="40" dur="500"/>
                                            <p:tgtEl>
                                              <p:spTgt spid="89"/>
                                            </p:tgtEl>
                                          </p:cBhvr>
                                        </p:animEffect>
                                      </p:childTnLst>
                                    </p:cTn>
                                  </p:par>
                                  <p:par>
                                    <p:cTn id="41" presetID="12" presetClass="entr" presetSubtype="2" fill="hold" nodeType="withEffect">
                                      <p:stCondLst>
                                        <p:cond delay="0"/>
                                      </p:stCondLst>
                                      <p:childTnLst>
                                        <p:set>
                                          <p:cBhvr>
                                            <p:cTn id="42" dur="1" fill="hold">
                                              <p:stCondLst>
                                                <p:cond delay="0"/>
                                              </p:stCondLst>
                                            </p:cTn>
                                            <p:tgtEl>
                                              <p:spTgt spid="118"/>
                                            </p:tgtEl>
                                            <p:attrNameLst>
                                              <p:attrName>style.visibility</p:attrName>
                                            </p:attrNameLst>
                                          </p:cBhvr>
                                          <p:to>
                                            <p:strVal val="visible"/>
                                          </p:to>
                                        </p:set>
                                        <p:anim calcmode="lin" valueType="num">
                                          <p:cBhvr additive="base">
                                            <p:cTn id="43" dur="500"/>
                                            <p:tgtEl>
                                              <p:spTgt spid="118"/>
                                            </p:tgtEl>
                                            <p:attrNameLst>
                                              <p:attrName>ppt_x</p:attrName>
                                            </p:attrNameLst>
                                          </p:cBhvr>
                                          <p:tavLst>
                                            <p:tav tm="0">
                                              <p:val>
                                                <p:strVal val="#ppt_x+#ppt_w*1.125000"/>
                                              </p:val>
                                            </p:tav>
                                            <p:tav tm="100000">
                                              <p:val>
                                                <p:strVal val="#ppt_x"/>
                                              </p:val>
                                            </p:tav>
                                          </p:tavLst>
                                        </p:anim>
                                        <p:animEffect transition="in" filter="wipe(left)">
                                          <p:cBhvr>
                                            <p:cTn id="44" dur="500"/>
                                            <p:tgtEl>
                                              <p:spTgt spid="118"/>
                                            </p:tgtEl>
                                          </p:cBhvr>
                                        </p:animEffect>
                                      </p:childTnLst>
                                    </p:cTn>
                                  </p:par>
                                </p:childTnLst>
                              </p:cTn>
                            </p:par>
                            <p:par>
                              <p:cTn id="45" fill="hold">
                                <p:stCondLst>
                                  <p:cond delay="2500"/>
                                </p:stCondLst>
                                <p:childTnLst>
                                  <p:par>
                                    <p:cTn id="46" presetID="2" presetClass="entr" presetSubtype="4" fill="hold" nodeType="afterEffect">
                                      <p:stCondLst>
                                        <p:cond delay="0"/>
                                      </p:stCondLst>
                                      <p:childTnLst>
                                        <p:set>
                                          <p:cBhvr>
                                            <p:cTn id="47" dur="1" fill="hold">
                                              <p:stCondLst>
                                                <p:cond delay="0"/>
                                              </p:stCondLst>
                                            </p:cTn>
                                            <p:tgtEl>
                                              <p:spTgt spid="53"/>
                                            </p:tgtEl>
                                            <p:attrNameLst>
                                              <p:attrName>style.visibility</p:attrName>
                                            </p:attrNameLst>
                                          </p:cBhvr>
                                          <p:to>
                                            <p:strVal val="visible"/>
                                          </p:to>
                                        </p:set>
                                        <p:anim calcmode="lin" valueType="num">
                                          <p:cBhvr additive="base">
                                            <p:cTn id="48" dur="500" fill="hold"/>
                                            <p:tgtEl>
                                              <p:spTgt spid="53"/>
                                            </p:tgtEl>
                                            <p:attrNameLst>
                                              <p:attrName>ppt_x</p:attrName>
                                            </p:attrNameLst>
                                          </p:cBhvr>
                                          <p:tavLst>
                                            <p:tav tm="0">
                                              <p:val>
                                                <p:strVal val="#ppt_x"/>
                                              </p:val>
                                            </p:tav>
                                            <p:tav tm="100000">
                                              <p:val>
                                                <p:strVal val="#ppt_x"/>
                                              </p:val>
                                            </p:tav>
                                          </p:tavLst>
                                        </p:anim>
                                        <p:anim calcmode="lin" valueType="num">
                                          <p:cBhvr additive="base">
                                            <p:cTn id="49" dur="500" fill="hold"/>
                                            <p:tgtEl>
                                              <p:spTgt spid="53"/>
                                            </p:tgtEl>
                                            <p:attrNameLst>
                                              <p:attrName>ppt_y</p:attrName>
                                            </p:attrNameLst>
                                          </p:cBhvr>
                                          <p:tavLst>
                                            <p:tav tm="0">
                                              <p:val>
                                                <p:strVal val="1+#ppt_h/2"/>
                                              </p:val>
                                            </p:tav>
                                            <p:tav tm="100000">
                                              <p:val>
                                                <p:strVal val="#ppt_y"/>
                                              </p:val>
                                            </p:tav>
                                          </p:tavLst>
                                        </p:anim>
                                      </p:childTnLst>
                                    </p:cTn>
                                  </p:par>
                                </p:childTnLst>
                              </p:cTn>
                            </p:par>
                            <p:par>
                              <p:cTn id="50" fill="hold">
                                <p:stCondLst>
                                  <p:cond delay="3000"/>
                                </p:stCondLst>
                                <p:childTnLst>
                                  <p:par>
                                    <p:cTn id="51" presetID="12" presetClass="entr" presetSubtype="8" fill="hold" grpId="0" nodeType="afterEffect">
                                      <p:stCondLst>
                                        <p:cond delay="0"/>
                                      </p:stCondLst>
                                      <p:childTnLst>
                                        <p:set>
                                          <p:cBhvr>
                                            <p:cTn id="52" dur="1" fill="hold">
                                              <p:stCondLst>
                                                <p:cond delay="0"/>
                                              </p:stCondLst>
                                            </p:cTn>
                                            <p:tgtEl>
                                              <p:spTgt spid="86"/>
                                            </p:tgtEl>
                                            <p:attrNameLst>
                                              <p:attrName>style.visibility</p:attrName>
                                            </p:attrNameLst>
                                          </p:cBhvr>
                                          <p:to>
                                            <p:strVal val="visible"/>
                                          </p:to>
                                        </p:set>
                                        <p:anim calcmode="lin" valueType="num">
                                          <p:cBhvr additive="base">
                                            <p:cTn id="53" dur="500"/>
                                            <p:tgtEl>
                                              <p:spTgt spid="86"/>
                                            </p:tgtEl>
                                            <p:attrNameLst>
                                              <p:attrName>ppt_x</p:attrName>
                                            </p:attrNameLst>
                                          </p:cBhvr>
                                          <p:tavLst>
                                            <p:tav tm="0">
                                              <p:val>
                                                <p:strVal val="#ppt_x-#ppt_w*1.125000"/>
                                              </p:val>
                                            </p:tav>
                                            <p:tav tm="100000">
                                              <p:val>
                                                <p:strVal val="#ppt_x"/>
                                              </p:val>
                                            </p:tav>
                                          </p:tavLst>
                                        </p:anim>
                                        <p:animEffect transition="in" filter="wipe(right)">
                                          <p:cBhvr>
                                            <p:cTn id="54" dur="500"/>
                                            <p:tgtEl>
                                              <p:spTgt spid="86"/>
                                            </p:tgtEl>
                                          </p:cBhvr>
                                        </p:animEffect>
                                      </p:childTnLst>
                                    </p:cTn>
                                  </p:par>
                                  <p:par>
                                    <p:cTn id="55" presetID="12" presetClass="entr" presetSubtype="8" fill="hold" nodeType="withEffect">
                                      <p:stCondLst>
                                        <p:cond delay="0"/>
                                      </p:stCondLst>
                                      <p:childTnLst>
                                        <p:set>
                                          <p:cBhvr>
                                            <p:cTn id="56" dur="1" fill="hold">
                                              <p:stCondLst>
                                                <p:cond delay="0"/>
                                              </p:stCondLst>
                                            </p:cTn>
                                            <p:tgtEl>
                                              <p:spTgt spid="117"/>
                                            </p:tgtEl>
                                            <p:attrNameLst>
                                              <p:attrName>style.visibility</p:attrName>
                                            </p:attrNameLst>
                                          </p:cBhvr>
                                          <p:to>
                                            <p:strVal val="visible"/>
                                          </p:to>
                                        </p:set>
                                        <p:anim calcmode="lin" valueType="num">
                                          <p:cBhvr additive="base">
                                            <p:cTn id="57" dur="500"/>
                                            <p:tgtEl>
                                              <p:spTgt spid="117"/>
                                            </p:tgtEl>
                                            <p:attrNameLst>
                                              <p:attrName>ppt_x</p:attrName>
                                            </p:attrNameLst>
                                          </p:cBhvr>
                                          <p:tavLst>
                                            <p:tav tm="0">
                                              <p:val>
                                                <p:strVal val="#ppt_x-#ppt_w*1.125000"/>
                                              </p:val>
                                            </p:tav>
                                            <p:tav tm="100000">
                                              <p:val>
                                                <p:strVal val="#ppt_x"/>
                                              </p:val>
                                            </p:tav>
                                          </p:tavLst>
                                        </p:anim>
                                        <p:animEffect transition="in" filter="wipe(right)">
                                          <p:cBhvr>
                                            <p:cTn id="58" dur="500"/>
                                            <p:tgtEl>
                                              <p:spTgt spid="117"/>
                                            </p:tgtEl>
                                          </p:cBhvr>
                                        </p:animEffect>
                                      </p:childTnLst>
                                    </p:cTn>
                                  </p:par>
                                  <p:par>
                                    <p:cTn id="59" presetID="12" presetClass="entr" presetSubtype="8" fill="hold" grpId="0" nodeType="withEffect">
                                      <p:stCondLst>
                                        <p:cond delay="0"/>
                                      </p:stCondLst>
                                      <p:childTnLst>
                                        <p:set>
                                          <p:cBhvr>
                                            <p:cTn id="60" dur="1" fill="hold">
                                              <p:stCondLst>
                                                <p:cond delay="0"/>
                                              </p:stCondLst>
                                            </p:cTn>
                                            <p:tgtEl>
                                              <p:spTgt spid="87"/>
                                            </p:tgtEl>
                                            <p:attrNameLst>
                                              <p:attrName>style.visibility</p:attrName>
                                            </p:attrNameLst>
                                          </p:cBhvr>
                                          <p:to>
                                            <p:strVal val="visible"/>
                                          </p:to>
                                        </p:set>
                                        <p:anim calcmode="lin" valueType="num">
                                          <p:cBhvr additive="base">
                                            <p:cTn id="61" dur="500"/>
                                            <p:tgtEl>
                                              <p:spTgt spid="87"/>
                                            </p:tgtEl>
                                            <p:attrNameLst>
                                              <p:attrName>ppt_x</p:attrName>
                                            </p:attrNameLst>
                                          </p:cBhvr>
                                          <p:tavLst>
                                            <p:tav tm="0">
                                              <p:val>
                                                <p:strVal val="#ppt_x-#ppt_w*1.125000"/>
                                              </p:val>
                                            </p:tav>
                                            <p:tav tm="100000">
                                              <p:val>
                                                <p:strVal val="#ppt_x"/>
                                              </p:val>
                                            </p:tav>
                                          </p:tavLst>
                                        </p:anim>
                                        <p:animEffect transition="in" filter="wipe(right)">
                                          <p:cBhvr>
                                            <p:cTn id="62" dur="500"/>
                                            <p:tgtEl>
                                              <p:spTgt spid="87"/>
                                            </p:tgtEl>
                                          </p:cBhvr>
                                        </p:animEffect>
                                      </p:childTnLst>
                                    </p:cTn>
                                  </p:par>
                                </p:childTnLst>
                              </p:cTn>
                            </p:par>
                            <p:par>
                              <p:cTn id="63" fill="hold">
                                <p:stCondLst>
                                  <p:cond delay="3500"/>
                                </p:stCondLst>
                                <p:childTnLst>
                                  <p:par>
                                    <p:cTn id="64" presetID="2" presetClass="entr" presetSubtype="4" fill="hold" nodeType="afterEffect">
                                      <p:stCondLst>
                                        <p:cond delay="0"/>
                                      </p:stCondLst>
                                      <p:childTnLst>
                                        <p:set>
                                          <p:cBhvr>
                                            <p:cTn id="65" dur="1" fill="hold">
                                              <p:stCondLst>
                                                <p:cond delay="0"/>
                                              </p:stCondLst>
                                            </p:cTn>
                                            <p:tgtEl>
                                              <p:spTgt spid="127"/>
                                            </p:tgtEl>
                                            <p:attrNameLst>
                                              <p:attrName>style.visibility</p:attrName>
                                            </p:attrNameLst>
                                          </p:cBhvr>
                                          <p:to>
                                            <p:strVal val="visible"/>
                                          </p:to>
                                        </p:set>
                                        <p:anim calcmode="lin" valueType="num">
                                          <p:cBhvr additive="base">
                                            <p:cTn id="66" dur="500" fill="hold"/>
                                            <p:tgtEl>
                                              <p:spTgt spid="127"/>
                                            </p:tgtEl>
                                            <p:attrNameLst>
                                              <p:attrName>ppt_x</p:attrName>
                                            </p:attrNameLst>
                                          </p:cBhvr>
                                          <p:tavLst>
                                            <p:tav tm="0">
                                              <p:val>
                                                <p:strVal val="#ppt_x"/>
                                              </p:val>
                                            </p:tav>
                                            <p:tav tm="100000">
                                              <p:val>
                                                <p:strVal val="#ppt_x"/>
                                              </p:val>
                                            </p:tav>
                                          </p:tavLst>
                                        </p:anim>
                                        <p:anim calcmode="lin" valueType="num">
                                          <p:cBhvr additive="base">
                                            <p:cTn id="67" dur="500" fill="hold"/>
                                            <p:tgtEl>
                                              <p:spTgt spid="127"/>
                                            </p:tgtEl>
                                            <p:attrNameLst>
                                              <p:attrName>ppt_y</p:attrName>
                                            </p:attrNameLst>
                                          </p:cBhvr>
                                          <p:tavLst>
                                            <p:tav tm="0">
                                              <p:val>
                                                <p:strVal val="1+#ppt_h/2"/>
                                              </p:val>
                                            </p:tav>
                                            <p:tav tm="100000">
                                              <p:val>
                                                <p:strVal val="#ppt_y"/>
                                              </p:val>
                                            </p:tav>
                                          </p:tavLst>
                                        </p:anim>
                                      </p:childTnLst>
                                    </p:cTn>
                                  </p:par>
                                </p:childTnLst>
                              </p:cTn>
                            </p:par>
                            <p:par>
                              <p:cTn id="68" fill="hold">
                                <p:stCondLst>
                                  <p:cond delay="4000"/>
                                </p:stCondLst>
                                <p:childTnLst>
                                  <p:par>
                                    <p:cTn id="69" presetID="12" presetClass="entr" presetSubtype="8" fill="hold" grpId="0" nodeType="afterEffect">
                                      <p:stCondLst>
                                        <p:cond delay="0"/>
                                      </p:stCondLst>
                                      <p:childTnLst>
                                        <p:set>
                                          <p:cBhvr>
                                            <p:cTn id="70" dur="1" fill="hold">
                                              <p:stCondLst>
                                                <p:cond delay="0"/>
                                              </p:stCondLst>
                                            </p:cTn>
                                            <p:tgtEl>
                                              <p:spTgt spid="82"/>
                                            </p:tgtEl>
                                            <p:attrNameLst>
                                              <p:attrName>style.visibility</p:attrName>
                                            </p:attrNameLst>
                                          </p:cBhvr>
                                          <p:to>
                                            <p:strVal val="visible"/>
                                          </p:to>
                                        </p:set>
                                        <p:anim calcmode="lin" valueType="num">
                                          <p:cBhvr additive="base">
                                            <p:cTn id="71" dur="500"/>
                                            <p:tgtEl>
                                              <p:spTgt spid="82"/>
                                            </p:tgtEl>
                                            <p:attrNameLst>
                                              <p:attrName>ppt_x</p:attrName>
                                            </p:attrNameLst>
                                          </p:cBhvr>
                                          <p:tavLst>
                                            <p:tav tm="0">
                                              <p:val>
                                                <p:strVal val="#ppt_x-#ppt_w*1.125000"/>
                                              </p:val>
                                            </p:tav>
                                            <p:tav tm="100000">
                                              <p:val>
                                                <p:strVal val="#ppt_x"/>
                                              </p:val>
                                            </p:tav>
                                          </p:tavLst>
                                        </p:anim>
                                        <p:animEffect transition="in" filter="wipe(right)">
                                          <p:cBhvr>
                                            <p:cTn id="72" dur="500"/>
                                            <p:tgtEl>
                                              <p:spTgt spid="82"/>
                                            </p:tgtEl>
                                          </p:cBhvr>
                                        </p:animEffect>
                                      </p:childTnLst>
                                    </p:cTn>
                                  </p:par>
                                  <p:par>
                                    <p:cTn id="73" presetID="12" presetClass="entr" presetSubtype="8" fill="hold" grpId="0" nodeType="withEffect">
                                      <p:stCondLst>
                                        <p:cond delay="0"/>
                                      </p:stCondLst>
                                      <p:childTnLst>
                                        <p:set>
                                          <p:cBhvr>
                                            <p:cTn id="74" dur="1" fill="hold">
                                              <p:stCondLst>
                                                <p:cond delay="0"/>
                                              </p:stCondLst>
                                            </p:cTn>
                                            <p:tgtEl>
                                              <p:spTgt spid="83"/>
                                            </p:tgtEl>
                                            <p:attrNameLst>
                                              <p:attrName>style.visibility</p:attrName>
                                            </p:attrNameLst>
                                          </p:cBhvr>
                                          <p:to>
                                            <p:strVal val="visible"/>
                                          </p:to>
                                        </p:set>
                                        <p:anim calcmode="lin" valueType="num">
                                          <p:cBhvr additive="base">
                                            <p:cTn id="75" dur="500"/>
                                            <p:tgtEl>
                                              <p:spTgt spid="83"/>
                                            </p:tgtEl>
                                            <p:attrNameLst>
                                              <p:attrName>ppt_x</p:attrName>
                                            </p:attrNameLst>
                                          </p:cBhvr>
                                          <p:tavLst>
                                            <p:tav tm="0">
                                              <p:val>
                                                <p:strVal val="#ppt_x-#ppt_w*1.125000"/>
                                              </p:val>
                                            </p:tav>
                                            <p:tav tm="100000">
                                              <p:val>
                                                <p:strVal val="#ppt_x"/>
                                              </p:val>
                                            </p:tav>
                                          </p:tavLst>
                                        </p:anim>
                                        <p:animEffect transition="in" filter="wipe(right)">
                                          <p:cBhvr>
                                            <p:cTn id="76" dur="500"/>
                                            <p:tgtEl>
                                              <p:spTgt spid="83"/>
                                            </p:tgtEl>
                                          </p:cBhvr>
                                        </p:animEffect>
                                      </p:childTnLst>
                                    </p:cTn>
                                  </p:par>
                                  <p:par>
                                    <p:cTn id="77" presetID="12" presetClass="entr" presetSubtype="8" fill="hold" nodeType="withEffect">
                                      <p:stCondLst>
                                        <p:cond delay="0"/>
                                      </p:stCondLst>
                                      <p:childTnLst>
                                        <p:set>
                                          <p:cBhvr>
                                            <p:cTn id="78" dur="1" fill="hold">
                                              <p:stCondLst>
                                                <p:cond delay="0"/>
                                              </p:stCondLst>
                                            </p:cTn>
                                            <p:tgtEl>
                                              <p:spTgt spid="100"/>
                                            </p:tgtEl>
                                            <p:attrNameLst>
                                              <p:attrName>style.visibility</p:attrName>
                                            </p:attrNameLst>
                                          </p:cBhvr>
                                          <p:to>
                                            <p:strVal val="visible"/>
                                          </p:to>
                                        </p:set>
                                        <p:anim calcmode="lin" valueType="num">
                                          <p:cBhvr additive="base">
                                            <p:cTn id="79" dur="500"/>
                                            <p:tgtEl>
                                              <p:spTgt spid="100"/>
                                            </p:tgtEl>
                                            <p:attrNameLst>
                                              <p:attrName>ppt_x</p:attrName>
                                            </p:attrNameLst>
                                          </p:cBhvr>
                                          <p:tavLst>
                                            <p:tav tm="0">
                                              <p:val>
                                                <p:strVal val="#ppt_x-#ppt_w*1.125000"/>
                                              </p:val>
                                            </p:tav>
                                            <p:tav tm="100000">
                                              <p:val>
                                                <p:strVal val="#ppt_x"/>
                                              </p:val>
                                            </p:tav>
                                          </p:tavLst>
                                        </p:anim>
                                        <p:animEffect transition="in" filter="wipe(right)">
                                          <p:cBhvr>
                                            <p:cTn id="80" dur="500"/>
                                            <p:tgtEl>
                                              <p:spTgt spid="100"/>
                                            </p:tgtEl>
                                          </p:cBhvr>
                                        </p:animEffect>
                                      </p:childTnLst>
                                    </p:cTn>
                                  </p:par>
                                </p:childTnLst>
                              </p:cTn>
                            </p:par>
                            <p:par>
                              <p:cTn id="81" fill="hold">
                                <p:stCondLst>
                                  <p:cond delay="4500"/>
                                </p:stCondLst>
                                <p:childTnLst>
                                  <p:par>
                                    <p:cTn id="82" presetID="2" presetClass="entr" presetSubtype="4" fill="hold" nodeType="afterEffect">
                                      <p:stCondLst>
                                        <p:cond delay="0"/>
                                      </p:stCondLst>
                                      <p:childTnLst>
                                        <p:set>
                                          <p:cBhvr>
                                            <p:cTn id="83" dur="1" fill="hold">
                                              <p:stCondLst>
                                                <p:cond delay="0"/>
                                              </p:stCondLst>
                                            </p:cTn>
                                            <p:tgtEl>
                                              <p:spTgt spid="120"/>
                                            </p:tgtEl>
                                            <p:attrNameLst>
                                              <p:attrName>style.visibility</p:attrName>
                                            </p:attrNameLst>
                                          </p:cBhvr>
                                          <p:to>
                                            <p:strVal val="visible"/>
                                          </p:to>
                                        </p:set>
                                        <p:anim calcmode="lin" valueType="num">
                                          <p:cBhvr additive="base">
                                            <p:cTn id="84" dur="500" fill="hold"/>
                                            <p:tgtEl>
                                              <p:spTgt spid="120"/>
                                            </p:tgtEl>
                                            <p:attrNameLst>
                                              <p:attrName>ppt_x</p:attrName>
                                            </p:attrNameLst>
                                          </p:cBhvr>
                                          <p:tavLst>
                                            <p:tav tm="0">
                                              <p:val>
                                                <p:strVal val="#ppt_x"/>
                                              </p:val>
                                            </p:tav>
                                            <p:tav tm="100000">
                                              <p:val>
                                                <p:strVal val="#ppt_x"/>
                                              </p:val>
                                            </p:tav>
                                          </p:tavLst>
                                        </p:anim>
                                        <p:anim calcmode="lin" valueType="num">
                                          <p:cBhvr additive="base">
                                            <p:cTn id="85" dur="500" fill="hold"/>
                                            <p:tgtEl>
                                              <p:spTgt spid="120"/>
                                            </p:tgtEl>
                                            <p:attrNameLst>
                                              <p:attrName>ppt_y</p:attrName>
                                            </p:attrNameLst>
                                          </p:cBhvr>
                                          <p:tavLst>
                                            <p:tav tm="0">
                                              <p:val>
                                                <p:strVal val="1+#ppt_h/2"/>
                                              </p:val>
                                            </p:tav>
                                            <p:tav tm="100000">
                                              <p:val>
                                                <p:strVal val="#ppt_y"/>
                                              </p:val>
                                            </p:tav>
                                          </p:tavLst>
                                        </p:anim>
                                      </p:childTnLst>
                                    </p:cTn>
                                  </p:par>
                                </p:childTnLst>
                              </p:cTn>
                            </p:par>
                            <p:par>
                              <p:cTn id="86" fill="hold">
                                <p:stCondLst>
                                  <p:cond delay="5000"/>
                                </p:stCondLst>
                                <p:childTnLst>
                                  <p:par>
                                    <p:cTn id="87" presetID="12" presetClass="entr" presetSubtype="8" fill="hold" grpId="0" nodeType="afterEffect">
                                      <p:stCondLst>
                                        <p:cond delay="0"/>
                                      </p:stCondLst>
                                      <p:childTnLst>
                                        <p:set>
                                          <p:cBhvr>
                                            <p:cTn id="88" dur="1" fill="hold">
                                              <p:stCondLst>
                                                <p:cond delay="0"/>
                                              </p:stCondLst>
                                            </p:cTn>
                                            <p:tgtEl>
                                              <p:spTgt spid="81"/>
                                            </p:tgtEl>
                                            <p:attrNameLst>
                                              <p:attrName>style.visibility</p:attrName>
                                            </p:attrNameLst>
                                          </p:cBhvr>
                                          <p:to>
                                            <p:strVal val="visible"/>
                                          </p:to>
                                        </p:set>
                                        <p:anim calcmode="lin" valueType="num">
                                          <p:cBhvr additive="base">
                                            <p:cTn id="89" dur="500"/>
                                            <p:tgtEl>
                                              <p:spTgt spid="81"/>
                                            </p:tgtEl>
                                            <p:attrNameLst>
                                              <p:attrName>ppt_x</p:attrName>
                                            </p:attrNameLst>
                                          </p:cBhvr>
                                          <p:tavLst>
                                            <p:tav tm="0">
                                              <p:val>
                                                <p:strVal val="#ppt_x-#ppt_w*1.125000"/>
                                              </p:val>
                                            </p:tav>
                                            <p:tav tm="100000">
                                              <p:val>
                                                <p:strVal val="#ppt_x"/>
                                              </p:val>
                                            </p:tav>
                                          </p:tavLst>
                                        </p:anim>
                                        <p:animEffect transition="in" filter="wipe(right)">
                                          <p:cBhvr>
                                            <p:cTn id="90" dur="500"/>
                                            <p:tgtEl>
                                              <p:spTgt spid="81"/>
                                            </p:tgtEl>
                                          </p:cBhvr>
                                        </p:animEffect>
                                      </p:childTnLst>
                                    </p:cTn>
                                  </p:par>
                                  <p:par>
                                    <p:cTn id="91" presetID="12" presetClass="entr" presetSubtype="8" fill="hold" grpId="0" nodeType="withEffect">
                                      <p:stCondLst>
                                        <p:cond delay="0"/>
                                      </p:stCondLst>
                                      <p:childTnLst>
                                        <p:set>
                                          <p:cBhvr>
                                            <p:cTn id="92" dur="1" fill="hold">
                                              <p:stCondLst>
                                                <p:cond delay="0"/>
                                              </p:stCondLst>
                                            </p:cTn>
                                            <p:tgtEl>
                                              <p:spTgt spid="80"/>
                                            </p:tgtEl>
                                            <p:attrNameLst>
                                              <p:attrName>style.visibility</p:attrName>
                                            </p:attrNameLst>
                                          </p:cBhvr>
                                          <p:to>
                                            <p:strVal val="visible"/>
                                          </p:to>
                                        </p:set>
                                        <p:anim calcmode="lin" valueType="num">
                                          <p:cBhvr additive="base">
                                            <p:cTn id="93" dur="500"/>
                                            <p:tgtEl>
                                              <p:spTgt spid="80"/>
                                            </p:tgtEl>
                                            <p:attrNameLst>
                                              <p:attrName>ppt_x</p:attrName>
                                            </p:attrNameLst>
                                          </p:cBhvr>
                                          <p:tavLst>
                                            <p:tav tm="0">
                                              <p:val>
                                                <p:strVal val="#ppt_x-#ppt_w*1.125000"/>
                                              </p:val>
                                            </p:tav>
                                            <p:tav tm="100000">
                                              <p:val>
                                                <p:strVal val="#ppt_x"/>
                                              </p:val>
                                            </p:tav>
                                          </p:tavLst>
                                        </p:anim>
                                        <p:animEffect transition="in" filter="wipe(right)">
                                          <p:cBhvr>
                                            <p:cTn id="94" dur="500"/>
                                            <p:tgtEl>
                                              <p:spTgt spid="80"/>
                                            </p:tgtEl>
                                          </p:cBhvr>
                                        </p:animEffect>
                                      </p:childTnLst>
                                    </p:cTn>
                                  </p:par>
                                </p:childTnLst>
                              </p:cTn>
                            </p:par>
                            <p:par>
                              <p:cTn id="95" fill="hold">
                                <p:stCondLst>
                                  <p:cond delay="5500"/>
                                </p:stCondLst>
                                <p:childTnLst>
                                  <p:par>
                                    <p:cTn id="96" presetID="2" presetClass="entr" presetSubtype="4" fill="hold" nodeType="afterEffect">
                                      <p:stCondLst>
                                        <p:cond delay="0"/>
                                      </p:stCondLst>
                                      <p:childTnLst>
                                        <p:set>
                                          <p:cBhvr>
                                            <p:cTn id="97" dur="1" fill="hold">
                                              <p:stCondLst>
                                                <p:cond delay="0"/>
                                              </p:stCondLst>
                                            </p:cTn>
                                            <p:tgtEl>
                                              <p:spTgt spid="63"/>
                                            </p:tgtEl>
                                            <p:attrNameLst>
                                              <p:attrName>style.visibility</p:attrName>
                                            </p:attrNameLst>
                                          </p:cBhvr>
                                          <p:to>
                                            <p:strVal val="visible"/>
                                          </p:to>
                                        </p:set>
                                        <p:anim calcmode="lin" valueType="num">
                                          <p:cBhvr additive="base">
                                            <p:cTn id="98" dur="500" fill="hold"/>
                                            <p:tgtEl>
                                              <p:spTgt spid="63"/>
                                            </p:tgtEl>
                                            <p:attrNameLst>
                                              <p:attrName>ppt_x</p:attrName>
                                            </p:attrNameLst>
                                          </p:cBhvr>
                                          <p:tavLst>
                                            <p:tav tm="0">
                                              <p:val>
                                                <p:strVal val="#ppt_x"/>
                                              </p:val>
                                            </p:tav>
                                            <p:tav tm="100000">
                                              <p:val>
                                                <p:strVal val="#ppt_x"/>
                                              </p:val>
                                            </p:tav>
                                          </p:tavLst>
                                        </p:anim>
                                        <p:anim calcmode="lin" valueType="num">
                                          <p:cBhvr additive="base">
                                            <p:cTn id="99" dur="500" fill="hold"/>
                                            <p:tgtEl>
                                              <p:spTgt spid="63"/>
                                            </p:tgtEl>
                                            <p:attrNameLst>
                                              <p:attrName>ppt_y</p:attrName>
                                            </p:attrNameLst>
                                          </p:cBhvr>
                                          <p:tavLst>
                                            <p:tav tm="0">
                                              <p:val>
                                                <p:strVal val="1+#ppt_h/2"/>
                                              </p:val>
                                            </p:tav>
                                            <p:tav tm="100000">
                                              <p:val>
                                                <p:strVal val="#ppt_y"/>
                                              </p:val>
                                            </p:tav>
                                          </p:tavLst>
                                        </p:anim>
                                      </p:childTnLst>
                                    </p:cTn>
                                  </p:par>
                                </p:childTnLst>
                              </p:cTn>
                            </p:par>
                            <p:par>
                              <p:cTn id="100" fill="hold">
                                <p:stCondLst>
                                  <p:cond delay="6000"/>
                                </p:stCondLst>
                                <p:childTnLst>
                                  <p:par>
                                    <p:cTn id="101" presetID="12" presetClass="entr" presetSubtype="8" fill="hold" grpId="0" nodeType="afterEffect">
                                      <p:stCondLst>
                                        <p:cond delay="0"/>
                                      </p:stCondLst>
                                      <p:childTnLst>
                                        <p:set>
                                          <p:cBhvr>
                                            <p:cTn id="102" dur="1" fill="hold">
                                              <p:stCondLst>
                                                <p:cond delay="0"/>
                                              </p:stCondLst>
                                            </p:cTn>
                                            <p:tgtEl>
                                              <p:spTgt spid="76"/>
                                            </p:tgtEl>
                                            <p:attrNameLst>
                                              <p:attrName>style.visibility</p:attrName>
                                            </p:attrNameLst>
                                          </p:cBhvr>
                                          <p:to>
                                            <p:strVal val="visible"/>
                                          </p:to>
                                        </p:set>
                                        <p:anim calcmode="lin" valueType="num">
                                          <p:cBhvr additive="base">
                                            <p:cTn id="103" dur="500"/>
                                            <p:tgtEl>
                                              <p:spTgt spid="76"/>
                                            </p:tgtEl>
                                            <p:attrNameLst>
                                              <p:attrName>ppt_x</p:attrName>
                                            </p:attrNameLst>
                                          </p:cBhvr>
                                          <p:tavLst>
                                            <p:tav tm="0">
                                              <p:val>
                                                <p:strVal val="#ppt_x-#ppt_w*1.125000"/>
                                              </p:val>
                                            </p:tav>
                                            <p:tav tm="100000">
                                              <p:val>
                                                <p:strVal val="#ppt_x"/>
                                              </p:val>
                                            </p:tav>
                                          </p:tavLst>
                                        </p:anim>
                                        <p:animEffect transition="in" filter="wipe(right)">
                                          <p:cBhvr>
                                            <p:cTn id="104" dur="500"/>
                                            <p:tgtEl>
                                              <p:spTgt spid="76"/>
                                            </p:tgtEl>
                                          </p:cBhvr>
                                        </p:animEffect>
                                      </p:childTnLst>
                                    </p:cTn>
                                  </p:par>
                                  <p:par>
                                    <p:cTn id="105" presetID="12" presetClass="entr" presetSubtype="8" fill="hold" grpId="0" nodeType="withEffect">
                                      <p:stCondLst>
                                        <p:cond delay="0"/>
                                      </p:stCondLst>
                                      <p:childTnLst>
                                        <p:set>
                                          <p:cBhvr>
                                            <p:cTn id="106" dur="1" fill="hold">
                                              <p:stCondLst>
                                                <p:cond delay="0"/>
                                              </p:stCondLst>
                                            </p:cTn>
                                            <p:tgtEl>
                                              <p:spTgt spid="77"/>
                                            </p:tgtEl>
                                            <p:attrNameLst>
                                              <p:attrName>style.visibility</p:attrName>
                                            </p:attrNameLst>
                                          </p:cBhvr>
                                          <p:to>
                                            <p:strVal val="visible"/>
                                          </p:to>
                                        </p:set>
                                        <p:anim calcmode="lin" valueType="num">
                                          <p:cBhvr additive="base">
                                            <p:cTn id="107" dur="500"/>
                                            <p:tgtEl>
                                              <p:spTgt spid="77"/>
                                            </p:tgtEl>
                                            <p:attrNameLst>
                                              <p:attrName>ppt_x</p:attrName>
                                            </p:attrNameLst>
                                          </p:cBhvr>
                                          <p:tavLst>
                                            <p:tav tm="0">
                                              <p:val>
                                                <p:strVal val="#ppt_x-#ppt_w*1.125000"/>
                                              </p:val>
                                            </p:tav>
                                            <p:tav tm="100000">
                                              <p:val>
                                                <p:strVal val="#ppt_x"/>
                                              </p:val>
                                            </p:tav>
                                          </p:tavLst>
                                        </p:anim>
                                        <p:animEffect transition="in" filter="wipe(right)">
                                          <p:cBhvr>
                                            <p:cTn id="108" dur="500"/>
                                            <p:tgtEl>
                                              <p:spTgt spid="77"/>
                                            </p:tgtEl>
                                          </p:cBhvr>
                                        </p:animEffect>
                                      </p:childTnLst>
                                    </p:cTn>
                                  </p:par>
                                  <p:par>
                                    <p:cTn id="109" presetID="12" presetClass="entr" presetSubtype="8" fill="hold" nodeType="withEffect">
                                      <p:stCondLst>
                                        <p:cond delay="0"/>
                                      </p:stCondLst>
                                      <p:childTnLst>
                                        <p:set>
                                          <p:cBhvr>
                                            <p:cTn id="110" dur="1" fill="hold">
                                              <p:stCondLst>
                                                <p:cond delay="0"/>
                                              </p:stCondLst>
                                            </p:cTn>
                                            <p:tgtEl>
                                              <p:spTgt spid="99"/>
                                            </p:tgtEl>
                                            <p:attrNameLst>
                                              <p:attrName>style.visibility</p:attrName>
                                            </p:attrNameLst>
                                          </p:cBhvr>
                                          <p:to>
                                            <p:strVal val="visible"/>
                                          </p:to>
                                        </p:set>
                                        <p:anim calcmode="lin" valueType="num">
                                          <p:cBhvr additive="base">
                                            <p:cTn id="111" dur="500"/>
                                            <p:tgtEl>
                                              <p:spTgt spid="99"/>
                                            </p:tgtEl>
                                            <p:attrNameLst>
                                              <p:attrName>ppt_x</p:attrName>
                                            </p:attrNameLst>
                                          </p:cBhvr>
                                          <p:tavLst>
                                            <p:tav tm="0">
                                              <p:val>
                                                <p:strVal val="#ppt_x-#ppt_w*1.125000"/>
                                              </p:val>
                                            </p:tav>
                                            <p:tav tm="100000">
                                              <p:val>
                                                <p:strVal val="#ppt_x"/>
                                              </p:val>
                                            </p:tav>
                                          </p:tavLst>
                                        </p:anim>
                                        <p:animEffect transition="in" filter="wipe(right)">
                                          <p:cBhvr>
                                            <p:cTn id="112" dur="500"/>
                                            <p:tgtEl>
                                              <p:spTgt spid="99"/>
                                            </p:tgtEl>
                                          </p:cBhvr>
                                        </p:animEffect>
                                      </p:childTnLst>
                                    </p:cTn>
                                  </p:par>
                                  <p:par>
                                    <p:cTn id="113" presetID="12" presetClass="entr" presetSubtype="8" fill="hold" nodeType="withEffect">
                                      <p:stCondLst>
                                        <p:cond delay="0"/>
                                      </p:stCondLst>
                                      <p:childTnLst>
                                        <p:set>
                                          <p:cBhvr>
                                            <p:cTn id="114" dur="1" fill="hold">
                                              <p:stCondLst>
                                                <p:cond delay="0"/>
                                              </p:stCondLst>
                                            </p:cTn>
                                            <p:tgtEl>
                                              <p:spTgt spid="102"/>
                                            </p:tgtEl>
                                            <p:attrNameLst>
                                              <p:attrName>style.visibility</p:attrName>
                                            </p:attrNameLst>
                                          </p:cBhvr>
                                          <p:to>
                                            <p:strVal val="visible"/>
                                          </p:to>
                                        </p:set>
                                        <p:anim calcmode="lin" valueType="num">
                                          <p:cBhvr additive="base">
                                            <p:cTn id="115" dur="500"/>
                                            <p:tgtEl>
                                              <p:spTgt spid="102"/>
                                            </p:tgtEl>
                                            <p:attrNameLst>
                                              <p:attrName>ppt_x</p:attrName>
                                            </p:attrNameLst>
                                          </p:cBhvr>
                                          <p:tavLst>
                                            <p:tav tm="0">
                                              <p:val>
                                                <p:strVal val="#ppt_x-#ppt_w*1.125000"/>
                                              </p:val>
                                            </p:tav>
                                            <p:tav tm="100000">
                                              <p:val>
                                                <p:strVal val="#ppt_x"/>
                                              </p:val>
                                            </p:tav>
                                          </p:tavLst>
                                        </p:anim>
                                        <p:animEffect transition="in" filter="wipe(right)">
                                          <p:cBhvr>
                                            <p:cTn id="116" dur="5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p:bldP spid="77" grpId="0"/>
          <p:bldP spid="80" grpId="0"/>
          <p:bldP spid="81" grpId="0"/>
          <p:bldP spid="82" grpId="0"/>
          <p:bldP spid="83" grpId="0"/>
          <p:bldP spid="86" grpId="0"/>
          <p:bldP spid="87" grpId="0"/>
          <p:bldP spid="88" grpId="0"/>
          <p:bldP spid="89" grpId="0"/>
          <p:bldP spid="97" grpId="0"/>
          <p:bldP spid="98" grpId="0"/>
        </p:bldLst>
      </p:timing>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568443" y="319365"/>
            <a:ext cx="3809921" cy="420564"/>
            <a:chOff x="568442" y="319364"/>
            <a:chExt cx="3809924" cy="420565"/>
          </a:xfrm>
        </p:grpSpPr>
        <p:sp>
          <p:nvSpPr>
            <p:cNvPr id="151" name="文本框 23"/>
            <p:cNvSpPr txBox="1"/>
            <p:nvPr/>
          </p:nvSpPr>
          <p:spPr>
            <a:xfrm>
              <a:off x="665958" y="319364"/>
              <a:ext cx="1909498" cy="420565"/>
            </a:xfrm>
            <a:prstGeom prst="rect">
              <a:avLst/>
            </a:prstGeom>
            <a:noFill/>
          </p:spPr>
          <p:txBody>
            <a:bodyPr wrap="none" rtlCol="0">
              <a:spAutoFit/>
            </a:bodyPr>
            <a:lstStyle/>
            <a:p>
              <a:r>
                <a:rPr lang="zh-CN" altLang="en-US" sz="2135" dirty="0">
                  <a:solidFill>
                    <a:schemeClr val="bg1"/>
                  </a:solidFill>
                  <a:latin typeface="+mj-ea"/>
                  <a:ea typeface="+mj-ea"/>
                </a:rPr>
                <a:t>标题文字内容 </a:t>
              </a:r>
              <a:endParaRPr lang="zh-CN" altLang="en-US" sz="2135" dirty="0">
                <a:solidFill>
                  <a:schemeClr val="bg1"/>
                </a:solidFill>
                <a:latin typeface="+mj-ea"/>
                <a:ea typeface="+mj-ea"/>
              </a:endParaRP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sp>
          <p:nvSpPr>
            <p:cNvPr id="153" name="文本框 23"/>
            <p:cNvSpPr txBox="1"/>
            <p:nvPr/>
          </p:nvSpPr>
          <p:spPr>
            <a:xfrm>
              <a:off x="2306003" y="429775"/>
              <a:ext cx="2072363" cy="297455"/>
            </a:xfrm>
            <a:prstGeom prst="rect">
              <a:avLst/>
            </a:prstGeom>
            <a:noFill/>
          </p:spPr>
          <p:txBody>
            <a:bodyPr wrap="none" rtlCol="0">
              <a:spAutoFit/>
            </a:bodyPr>
            <a:lstStyle/>
            <a:p>
              <a:r>
                <a:rPr lang="en-US" altLang="zh-CN" sz="1335" dirty="0">
                  <a:solidFill>
                    <a:schemeClr val="bg1"/>
                  </a:solidFill>
                  <a:latin typeface="+mj-ea"/>
                  <a:ea typeface="+mj-ea"/>
                </a:rPr>
                <a:t>  Click here to add Title</a:t>
              </a:r>
              <a:endParaRPr lang="zh-CN" altLang="en-US" sz="1335" dirty="0">
                <a:solidFill>
                  <a:schemeClr val="bg1"/>
                </a:solidFill>
                <a:latin typeface="+mj-ea"/>
                <a:ea typeface="+mj-ea"/>
              </a:endParaRPr>
            </a:p>
          </p:txBody>
        </p:sp>
      </p:grpSp>
      <p:cxnSp>
        <p:nvCxnSpPr>
          <p:cNvPr id="70" name="直接连接符 69"/>
          <p:cNvCxnSpPr/>
          <p:nvPr/>
        </p:nvCxnSpPr>
        <p:spPr>
          <a:xfrm>
            <a:off x="1251312" y="3846201"/>
            <a:ext cx="3744416"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a:off x="1251312" y="5101451"/>
            <a:ext cx="3744416"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
        <p:nvSpPr>
          <p:cNvPr id="73" name="TextBox 72"/>
          <p:cNvSpPr txBox="1"/>
          <p:nvPr/>
        </p:nvSpPr>
        <p:spPr>
          <a:xfrm>
            <a:off x="2067403" y="3971773"/>
            <a:ext cx="2112235" cy="287323"/>
          </a:xfrm>
          <a:prstGeom prst="rect">
            <a:avLst/>
          </a:prstGeom>
          <a:noFill/>
        </p:spPr>
        <p:txBody>
          <a:bodyPr wrap="square" lIns="0" tIns="0" rIns="0" bIns="0" rtlCol="0">
            <a:spAutoFit/>
          </a:bodyPr>
          <a:lstStyle/>
          <a:p>
            <a:pPr algn="ctr"/>
            <a:r>
              <a:rPr lang="zh-CN" altLang="en-US" sz="1865" b="1" dirty="0">
                <a:solidFill>
                  <a:schemeClr val="bg1"/>
                </a:solidFill>
                <a:latin typeface="微软雅黑" panose="020B0503020204020204" charset="-122"/>
                <a:ea typeface="微软雅黑" panose="020B0503020204020204" charset="-122"/>
              </a:rPr>
              <a:t>关键字设问？</a:t>
            </a:r>
            <a:endParaRPr lang="zh-CN" altLang="en-US" sz="1865" b="1" dirty="0">
              <a:solidFill>
                <a:schemeClr val="bg1"/>
              </a:solidFill>
              <a:latin typeface="微软雅黑" panose="020B0503020204020204" charset="-122"/>
              <a:ea typeface="微软雅黑" panose="020B0503020204020204" charset="-122"/>
            </a:endParaRPr>
          </a:p>
        </p:txBody>
      </p:sp>
      <p:sp>
        <p:nvSpPr>
          <p:cNvPr id="74" name="TextBox 73"/>
          <p:cNvSpPr txBox="1"/>
          <p:nvPr/>
        </p:nvSpPr>
        <p:spPr>
          <a:xfrm>
            <a:off x="2067403" y="4333366"/>
            <a:ext cx="2112235" cy="287323"/>
          </a:xfrm>
          <a:prstGeom prst="rect">
            <a:avLst/>
          </a:prstGeom>
          <a:noFill/>
        </p:spPr>
        <p:txBody>
          <a:bodyPr wrap="square" lIns="0" tIns="0" rIns="0" bIns="0" rtlCol="0">
            <a:spAutoFit/>
          </a:bodyPr>
          <a:lstStyle/>
          <a:p>
            <a:pPr algn="ctr"/>
            <a:r>
              <a:rPr lang="zh-CN" altLang="en-US" sz="1865" b="1" dirty="0">
                <a:solidFill>
                  <a:schemeClr val="bg1"/>
                </a:solidFill>
                <a:latin typeface="微软雅黑" panose="020B0503020204020204" charset="-122"/>
                <a:ea typeface="微软雅黑" panose="020B0503020204020204" charset="-122"/>
              </a:rPr>
              <a:t>关键字设问？</a:t>
            </a:r>
            <a:endParaRPr lang="zh-CN" altLang="en-US" sz="1865" b="1" dirty="0">
              <a:solidFill>
                <a:schemeClr val="bg1"/>
              </a:solidFill>
              <a:latin typeface="微软雅黑" panose="020B0503020204020204" charset="-122"/>
              <a:ea typeface="微软雅黑" panose="020B0503020204020204" charset="-122"/>
            </a:endParaRPr>
          </a:p>
        </p:txBody>
      </p:sp>
      <p:sp>
        <p:nvSpPr>
          <p:cNvPr id="78" name="TextBox 77"/>
          <p:cNvSpPr txBox="1"/>
          <p:nvPr/>
        </p:nvSpPr>
        <p:spPr>
          <a:xfrm>
            <a:off x="2067403" y="4717409"/>
            <a:ext cx="2112235" cy="287323"/>
          </a:xfrm>
          <a:prstGeom prst="rect">
            <a:avLst/>
          </a:prstGeom>
          <a:noFill/>
        </p:spPr>
        <p:txBody>
          <a:bodyPr wrap="square" lIns="0" tIns="0" rIns="0" bIns="0" rtlCol="0">
            <a:spAutoFit/>
          </a:bodyPr>
          <a:lstStyle/>
          <a:p>
            <a:pPr algn="ctr"/>
            <a:r>
              <a:rPr lang="zh-CN" altLang="en-US" sz="1865" b="1" dirty="0">
                <a:solidFill>
                  <a:schemeClr val="bg1"/>
                </a:solidFill>
                <a:latin typeface="微软雅黑" panose="020B0503020204020204" charset="-122"/>
                <a:ea typeface="微软雅黑" panose="020B0503020204020204" charset="-122"/>
              </a:rPr>
              <a:t>关键字设问？</a:t>
            </a:r>
            <a:endParaRPr lang="zh-CN" altLang="en-US" sz="1865" b="1" dirty="0">
              <a:solidFill>
                <a:schemeClr val="bg1"/>
              </a:solidFill>
              <a:latin typeface="微软雅黑" panose="020B0503020204020204" charset="-122"/>
              <a:ea typeface="微软雅黑" panose="020B0503020204020204" charset="-122"/>
            </a:endParaRPr>
          </a:p>
        </p:txBody>
      </p:sp>
      <p:sp>
        <p:nvSpPr>
          <p:cNvPr id="79" name="TextBox 78"/>
          <p:cNvSpPr txBox="1"/>
          <p:nvPr/>
        </p:nvSpPr>
        <p:spPr>
          <a:xfrm>
            <a:off x="1251312" y="5243721"/>
            <a:ext cx="3744416" cy="615361"/>
          </a:xfrm>
          <a:prstGeom prst="rect">
            <a:avLst/>
          </a:prstGeom>
          <a:noFill/>
        </p:spPr>
        <p:txBody>
          <a:bodyPr wrap="square" lIns="0" tIns="0" rIns="0" bIns="0" rtlCol="0">
            <a:spAutoFit/>
          </a:bodyPr>
          <a:lstStyle/>
          <a:p>
            <a:r>
              <a:rPr lang="zh-CN" altLang="en-US" sz="1335" dirty="0">
                <a:solidFill>
                  <a:schemeClr val="bg1"/>
                </a:solidFill>
                <a:latin typeface="+mj-ea"/>
              </a:rPr>
              <a:t>单击此处添加文本单击此处添加文本</a:t>
            </a:r>
            <a:endParaRPr lang="en-US" altLang="zh-CN" sz="1335" dirty="0">
              <a:solidFill>
                <a:schemeClr val="bg1"/>
              </a:solidFill>
              <a:latin typeface="+mj-ea"/>
            </a:endParaRPr>
          </a:p>
          <a:p>
            <a:r>
              <a:rPr lang="zh-CN" altLang="en-US" sz="1335" dirty="0">
                <a:solidFill>
                  <a:schemeClr val="bg1"/>
                </a:solidFill>
                <a:latin typeface="+mj-ea"/>
              </a:rPr>
              <a:t>单击此处添加文本单击此处添加文本</a:t>
            </a:r>
            <a:endParaRPr lang="en-US" altLang="zh-CN" sz="1335" dirty="0">
              <a:solidFill>
                <a:schemeClr val="bg1"/>
              </a:solidFill>
              <a:latin typeface="+mj-ea"/>
            </a:endParaRPr>
          </a:p>
          <a:p>
            <a:endParaRPr lang="en-US" altLang="zh-CN" sz="1335" dirty="0">
              <a:solidFill>
                <a:schemeClr val="bg1"/>
              </a:solidFill>
              <a:latin typeface="+mj-ea"/>
            </a:endParaRPr>
          </a:p>
        </p:txBody>
      </p:sp>
      <p:sp>
        <p:nvSpPr>
          <p:cNvPr id="84" name="Freeform 5"/>
          <p:cNvSpPr/>
          <p:nvPr/>
        </p:nvSpPr>
        <p:spPr bwMode="auto">
          <a:xfrm>
            <a:off x="5661923" y="1266219"/>
            <a:ext cx="1241775" cy="5096271"/>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bg1"/>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sz="1335" b="1" kern="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微软雅黑" panose="020B0503020204020204" charset="-122"/>
              <a:ea typeface="微软雅黑" panose="020B0503020204020204" charset="-122"/>
            </a:endParaRPr>
          </a:p>
        </p:txBody>
      </p:sp>
      <p:sp>
        <p:nvSpPr>
          <p:cNvPr id="85" name="圆角矩形 84"/>
          <p:cNvSpPr/>
          <p:nvPr/>
        </p:nvSpPr>
        <p:spPr>
          <a:xfrm>
            <a:off x="7152118" y="1266219"/>
            <a:ext cx="4224469" cy="626611"/>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accent5"/>
              </a:solidFill>
            </a:endParaRPr>
          </a:p>
        </p:txBody>
      </p:sp>
      <p:sp>
        <p:nvSpPr>
          <p:cNvPr id="90" name="圆角矩形 89"/>
          <p:cNvSpPr/>
          <p:nvPr/>
        </p:nvSpPr>
        <p:spPr>
          <a:xfrm>
            <a:off x="7152118" y="2011163"/>
            <a:ext cx="4224469" cy="626611"/>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accent5"/>
              </a:solidFill>
            </a:endParaRPr>
          </a:p>
        </p:txBody>
      </p:sp>
      <p:sp>
        <p:nvSpPr>
          <p:cNvPr id="91" name="圆角矩形 90"/>
          <p:cNvSpPr/>
          <p:nvPr/>
        </p:nvSpPr>
        <p:spPr>
          <a:xfrm>
            <a:off x="7152118" y="2756107"/>
            <a:ext cx="4224469" cy="626611"/>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accent5"/>
              </a:solidFill>
            </a:endParaRPr>
          </a:p>
        </p:txBody>
      </p:sp>
      <p:sp>
        <p:nvSpPr>
          <p:cNvPr id="92" name="圆角矩形 91"/>
          <p:cNvSpPr/>
          <p:nvPr/>
        </p:nvSpPr>
        <p:spPr>
          <a:xfrm>
            <a:off x="7152118" y="3501051"/>
            <a:ext cx="4224469" cy="626611"/>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accent5"/>
              </a:solidFill>
            </a:endParaRPr>
          </a:p>
        </p:txBody>
      </p:sp>
      <p:sp>
        <p:nvSpPr>
          <p:cNvPr id="93" name="圆角矩形 92"/>
          <p:cNvSpPr/>
          <p:nvPr/>
        </p:nvSpPr>
        <p:spPr>
          <a:xfrm>
            <a:off x="7152118" y="4245995"/>
            <a:ext cx="4224469" cy="626611"/>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accent5"/>
              </a:solidFill>
            </a:endParaRPr>
          </a:p>
        </p:txBody>
      </p:sp>
      <p:sp>
        <p:nvSpPr>
          <p:cNvPr id="94" name="圆角矩形 93"/>
          <p:cNvSpPr/>
          <p:nvPr/>
        </p:nvSpPr>
        <p:spPr>
          <a:xfrm>
            <a:off x="7152118" y="4990939"/>
            <a:ext cx="4224469" cy="626611"/>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accent5"/>
              </a:solidFill>
            </a:endParaRPr>
          </a:p>
        </p:txBody>
      </p:sp>
      <p:sp>
        <p:nvSpPr>
          <p:cNvPr id="95" name="圆角矩形 94"/>
          <p:cNvSpPr/>
          <p:nvPr/>
        </p:nvSpPr>
        <p:spPr>
          <a:xfrm>
            <a:off x="7152118" y="5735879"/>
            <a:ext cx="4224469" cy="626611"/>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accent5"/>
              </a:solidFill>
            </a:endParaRPr>
          </a:p>
        </p:txBody>
      </p:sp>
      <p:sp>
        <p:nvSpPr>
          <p:cNvPr id="96" name="TextBox 95"/>
          <p:cNvSpPr txBox="1"/>
          <p:nvPr/>
        </p:nvSpPr>
        <p:spPr>
          <a:xfrm>
            <a:off x="7619933" y="1476933"/>
            <a:ext cx="3084579" cy="205121"/>
          </a:xfrm>
          <a:prstGeom prst="rect">
            <a:avLst/>
          </a:prstGeom>
          <a:noFill/>
        </p:spPr>
        <p:txBody>
          <a:bodyPr wrap="square" lIns="0" tIns="0" rIns="0" bIns="0" rtlCol="0">
            <a:spAutoFit/>
          </a:bodyPr>
          <a:lstStyle/>
          <a:p>
            <a:r>
              <a:rPr lang="zh-CN" altLang="en-US" sz="1335" dirty="0">
                <a:solidFill>
                  <a:schemeClr val="accent5"/>
                </a:solidFill>
                <a:latin typeface="+mj-ea"/>
              </a:rPr>
              <a:t>单击此处添加文本单击此处添加</a:t>
            </a:r>
            <a:endParaRPr lang="en-US" altLang="zh-CN" sz="1335" dirty="0">
              <a:solidFill>
                <a:schemeClr val="accent5"/>
              </a:solidFill>
              <a:latin typeface="+mj-ea"/>
            </a:endParaRPr>
          </a:p>
        </p:txBody>
      </p:sp>
      <p:sp>
        <p:nvSpPr>
          <p:cNvPr id="104" name="TextBox 103"/>
          <p:cNvSpPr txBox="1"/>
          <p:nvPr/>
        </p:nvSpPr>
        <p:spPr>
          <a:xfrm>
            <a:off x="7619933" y="2221877"/>
            <a:ext cx="3084579" cy="205121"/>
          </a:xfrm>
          <a:prstGeom prst="rect">
            <a:avLst/>
          </a:prstGeom>
          <a:noFill/>
        </p:spPr>
        <p:txBody>
          <a:bodyPr wrap="square" lIns="0" tIns="0" rIns="0" bIns="0" rtlCol="0">
            <a:spAutoFit/>
          </a:bodyPr>
          <a:lstStyle/>
          <a:p>
            <a:r>
              <a:rPr lang="zh-CN" altLang="en-US" sz="1335" dirty="0">
                <a:solidFill>
                  <a:schemeClr val="accent5"/>
                </a:solidFill>
                <a:latin typeface="+mj-ea"/>
              </a:rPr>
              <a:t>单击此处添加文本单击此处</a:t>
            </a:r>
            <a:endParaRPr lang="en-US" altLang="zh-CN" sz="1335" dirty="0">
              <a:solidFill>
                <a:schemeClr val="accent5"/>
              </a:solidFill>
              <a:latin typeface="+mj-ea"/>
            </a:endParaRPr>
          </a:p>
        </p:txBody>
      </p:sp>
      <p:sp>
        <p:nvSpPr>
          <p:cNvPr id="105" name="TextBox 104"/>
          <p:cNvSpPr txBox="1"/>
          <p:nvPr/>
        </p:nvSpPr>
        <p:spPr>
          <a:xfrm>
            <a:off x="7619933" y="2966821"/>
            <a:ext cx="3084579" cy="205121"/>
          </a:xfrm>
          <a:prstGeom prst="rect">
            <a:avLst/>
          </a:prstGeom>
          <a:noFill/>
        </p:spPr>
        <p:txBody>
          <a:bodyPr wrap="square" lIns="0" tIns="0" rIns="0" bIns="0" rtlCol="0">
            <a:spAutoFit/>
          </a:bodyPr>
          <a:lstStyle/>
          <a:p>
            <a:r>
              <a:rPr lang="zh-CN" altLang="en-US" sz="1335" dirty="0">
                <a:solidFill>
                  <a:schemeClr val="accent5"/>
                </a:solidFill>
                <a:latin typeface="+mj-ea"/>
              </a:rPr>
              <a:t>单击此处添加文本单击此处添加</a:t>
            </a:r>
            <a:endParaRPr lang="en-US" altLang="zh-CN" sz="1335" dirty="0">
              <a:solidFill>
                <a:schemeClr val="accent5"/>
              </a:solidFill>
              <a:latin typeface="+mj-ea"/>
            </a:endParaRPr>
          </a:p>
        </p:txBody>
      </p:sp>
      <p:sp>
        <p:nvSpPr>
          <p:cNvPr id="106" name="TextBox 105"/>
          <p:cNvSpPr txBox="1"/>
          <p:nvPr/>
        </p:nvSpPr>
        <p:spPr>
          <a:xfrm>
            <a:off x="7619933" y="3711765"/>
            <a:ext cx="3084579" cy="205121"/>
          </a:xfrm>
          <a:prstGeom prst="rect">
            <a:avLst/>
          </a:prstGeom>
          <a:noFill/>
        </p:spPr>
        <p:txBody>
          <a:bodyPr wrap="square" lIns="0" tIns="0" rIns="0" bIns="0" rtlCol="0">
            <a:spAutoFit/>
          </a:bodyPr>
          <a:lstStyle/>
          <a:p>
            <a:r>
              <a:rPr lang="zh-CN" altLang="en-US" sz="1335" dirty="0">
                <a:solidFill>
                  <a:schemeClr val="accent5"/>
                </a:solidFill>
                <a:latin typeface="+mj-ea"/>
              </a:rPr>
              <a:t>单击此处添加文本单击此处</a:t>
            </a:r>
            <a:endParaRPr lang="en-US" altLang="zh-CN" sz="1335" dirty="0">
              <a:solidFill>
                <a:schemeClr val="accent5"/>
              </a:solidFill>
              <a:latin typeface="+mj-ea"/>
            </a:endParaRPr>
          </a:p>
        </p:txBody>
      </p:sp>
      <p:sp>
        <p:nvSpPr>
          <p:cNvPr id="107" name="TextBox 106"/>
          <p:cNvSpPr txBox="1"/>
          <p:nvPr/>
        </p:nvSpPr>
        <p:spPr>
          <a:xfrm>
            <a:off x="7619933" y="4456709"/>
            <a:ext cx="3084579" cy="205121"/>
          </a:xfrm>
          <a:prstGeom prst="rect">
            <a:avLst/>
          </a:prstGeom>
          <a:noFill/>
        </p:spPr>
        <p:txBody>
          <a:bodyPr wrap="square" lIns="0" tIns="0" rIns="0" bIns="0" rtlCol="0">
            <a:spAutoFit/>
          </a:bodyPr>
          <a:lstStyle/>
          <a:p>
            <a:r>
              <a:rPr lang="zh-CN" altLang="en-US" sz="1335" dirty="0">
                <a:solidFill>
                  <a:schemeClr val="accent5"/>
                </a:solidFill>
                <a:latin typeface="+mj-ea"/>
              </a:rPr>
              <a:t>单击此处添加文本单击此处</a:t>
            </a:r>
            <a:endParaRPr lang="en-US" altLang="zh-CN" sz="1335" dirty="0">
              <a:solidFill>
                <a:schemeClr val="accent5"/>
              </a:solidFill>
              <a:latin typeface="+mj-ea"/>
            </a:endParaRPr>
          </a:p>
        </p:txBody>
      </p:sp>
      <p:sp>
        <p:nvSpPr>
          <p:cNvPr id="108" name="TextBox 107"/>
          <p:cNvSpPr txBox="1"/>
          <p:nvPr/>
        </p:nvSpPr>
        <p:spPr>
          <a:xfrm>
            <a:off x="7619933" y="5201653"/>
            <a:ext cx="3084579" cy="205121"/>
          </a:xfrm>
          <a:prstGeom prst="rect">
            <a:avLst/>
          </a:prstGeom>
          <a:noFill/>
        </p:spPr>
        <p:txBody>
          <a:bodyPr wrap="square" lIns="0" tIns="0" rIns="0" bIns="0" rtlCol="0">
            <a:spAutoFit/>
          </a:bodyPr>
          <a:lstStyle/>
          <a:p>
            <a:r>
              <a:rPr lang="zh-CN" altLang="en-US" sz="1335" dirty="0">
                <a:solidFill>
                  <a:schemeClr val="accent5"/>
                </a:solidFill>
                <a:latin typeface="+mj-ea"/>
              </a:rPr>
              <a:t>单击此处添加文本单击此处添加</a:t>
            </a:r>
            <a:endParaRPr lang="en-US" altLang="zh-CN" sz="1335" dirty="0">
              <a:solidFill>
                <a:schemeClr val="accent5"/>
              </a:solidFill>
              <a:latin typeface="+mj-ea"/>
            </a:endParaRPr>
          </a:p>
        </p:txBody>
      </p:sp>
      <p:sp>
        <p:nvSpPr>
          <p:cNvPr id="109" name="TextBox 108"/>
          <p:cNvSpPr txBox="1"/>
          <p:nvPr/>
        </p:nvSpPr>
        <p:spPr>
          <a:xfrm>
            <a:off x="7619933" y="5946593"/>
            <a:ext cx="3084579" cy="205121"/>
          </a:xfrm>
          <a:prstGeom prst="rect">
            <a:avLst/>
          </a:prstGeom>
          <a:noFill/>
        </p:spPr>
        <p:txBody>
          <a:bodyPr wrap="square" lIns="0" tIns="0" rIns="0" bIns="0" rtlCol="0">
            <a:spAutoFit/>
          </a:bodyPr>
          <a:lstStyle/>
          <a:p>
            <a:pPr algn="just"/>
            <a:r>
              <a:rPr lang="en-US" altLang="zh-CN" sz="1335" dirty="0">
                <a:solidFill>
                  <a:schemeClr val="accent5"/>
                </a:solidFill>
                <a:latin typeface="微软雅黑" panose="020B0503020204020204" charset="-122"/>
                <a:ea typeface="微软雅黑" panose="020B0503020204020204" charset="-122"/>
              </a:rPr>
              <a:t>…………</a:t>
            </a:r>
            <a:endParaRPr lang="en-US" altLang="zh-CN" sz="1335" dirty="0">
              <a:solidFill>
                <a:schemeClr val="accent5"/>
              </a:solidFill>
              <a:latin typeface="微软雅黑" panose="020B0503020204020204" charset="-122"/>
              <a:ea typeface="微软雅黑" panose="020B0503020204020204" charset="-122"/>
            </a:endParaRPr>
          </a:p>
        </p:txBody>
      </p:sp>
      <p:grpSp>
        <p:nvGrpSpPr>
          <p:cNvPr id="110" name="组合 109"/>
          <p:cNvGrpSpPr/>
          <p:nvPr/>
        </p:nvGrpSpPr>
        <p:grpSpPr>
          <a:xfrm>
            <a:off x="2215905" y="1782623"/>
            <a:ext cx="1815231" cy="1818904"/>
            <a:chOff x="7146423" y="413387"/>
            <a:chExt cx="495231" cy="496232"/>
          </a:xfrm>
        </p:grpSpPr>
        <p:grpSp>
          <p:nvGrpSpPr>
            <p:cNvPr id="111" name="组合 110"/>
            <p:cNvGrpSpPr/>
            <p:nvPr/>
          </p:nvGrpSpPr>
          <p:grpSpPr>
            <a:xfrm>
              <a:off x="7146423" y="413387"/>
              <a:ext cx="495231" cy="496232"/>
              <a:chOff x="1589596" y="810715"/>
              <a:chExt cx="2340698" cy="2345431"/>
            </a:xfrm>
          </p:grpSpPr>
          <p:grpSp>
            <p:nvGrpSpPr>
              <p:cNvPr id="113" name="组合 79"/>
              <p:cNvGrpSpPr/>
              <p:nvPr/>
            </p:nvGrpSpPr>
            <p:grpSpPr bwMode="auto">
              <a:xfrm>
                <a:off x="1589596" y="810715"/>
                <a:ext cx="2340698" cy="2345431"/>
                <a:chOff x="6379729" y="2488774"/>
                <a:chExt cx="2513016" cy="2513016"/>
              </a:xfrm>
            </p:grpSpPr>
            <p:sp>
              <p:nvSpPr>
                <p:cNvPr id="115"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2400" kern="0">
                    <a:solidFill>
                      <a:schemeClr val="bg1"/>
                    </a:solidFill>
                    <a:latin typeface="Arial" panose="020B0604020202020204"/>
                    <a:ea typeface="宋体" panose="02010600030101010101" pitchFamily="2" charset="-122"/>
                  </a:endParaRPr>
                </a:p>
              </p:txBody>
            </p:sp>
            <p:sp>
              <p:nvSpPr>
                <p:cNvPr id="116"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chemeClr val="bg1"/>
                    </a:solidFill>
                  </a:endParaRPr>
                </a:p>
              </p:txBody>
            </p:sp>
          </p:grpSp>
          <p:sp>
            <p:nvSpPr>
              <p:cNvPr id="114" name="椭圆 80"/>
              <p:cNvSpPr/>
              <p:nvPr/>
            </p:nvSpPr>
            <p:spPr bwMode="auto">
              <a:xfrm>
                <a:off x="1932719" y="1141998"/>
                <a:ext cx="1691507" cy="1694935"/>
              </a:xfrm>
              <a:prstGeom prst="ellipse">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335" b="1" kern="0" dirty="0">
                  <a:ln w="12700">
                    <a:solidFill>
                      <a:schemeClr val="tx2">
                        <a:satMod val="155000"/>
                      </a:schemeClr>
                    </a:solidFill>
                    <a:prstDash val="solid"/>
                  </a:ln>
                  <a:solidFill>
                    <a:schemeClr val="bg1"/>
                  </a:solidFill>
                  <a:effectLst>
                    <a:outerShdw blurRad="41275" dist="20320" dir="1800000" algn="tl" rotWithShape="0">
                      <a:srgbClr val="000000">
                        <a:alpha val="40000"/>
                      </a:srgbClr>
                    </a:outerShdw>
                  </a:effectLst>
                  <a:latin typeface="微软雅黑" panose="020B0503020204020204" charset="-122"/>
                  <a:ea typeface="微软雅黑" panose="020B0503020204020204" charset="-122"/>
                </a:endParaRPr>
              </a:p>
            </p:txBody>
          </p:sp>
        </p:grpSp>
        <p:sp>
          <p:nvSpPr>
            <p:cNvPr id="112" name="TextBox 111"/>
            <p:cNvSpPr txBox="1"/>
            <p:nvPr/>
          </p:nvSpPr>
          <p:spPr>
            <a:xfrm>
              <a:off x="7266038" y="516486"/>
              <a:ext cx="255926" cy="271460"/>
            </a:xfrm>
            <a:prstGeom prst="rect">
              <a:avLst/>
            </a:prstGeom>
            <a:noFill/>
          </p:spPr>
          <p:txBody>
            <a:bodyPr wrap="none" rtlCol="0">
              <a:spAutoFit/>
            </a:bodyPr>
            <a:lstStyle/>
            <a:p>
              <a:r>
                <a:rPr lang="zh-CN" altLang="en-US" sz="2935" b="1" dirty="0">
                  <a:solidFill>
                    <a:schemeClr val="bg1"/>
                  </a:solidFill>
                  <a:latin typeface="微软雅黑" panose="020B0503020204020204" charset="-122"/>
                  <a:ea typeface="微软雅黑" panose="020B0503020204020204" charset="-122"/>
                </a:rPr>
                <a:t>标题</a:t>
              </a:r>
              <a:endParaRPr lang="en-US" altLang="zh-CN" sz="2935" b="1" dirty="0">
                <a:solidFill>
                  <a:schemeClr val="bg1"/>
                </a:solidFill>
                <a:latin typeface="微软雅黑" panose="020B0503020204020204" charset="-122"/>
                <a:ea typeface="微软雅黑" panose="020B0503020204020204" charset="-122"/>
              </a:endParaRPr>
            </a:p>
            <a:p>
              <a:r>
                <a:rPr lang="zh-CN" altLang="en-US" sz="2935" b="1" dirty="0">
                  <a:solidFill>
                    <a:schemeClr val="bg1"/>
                  </a:solidFill>
                  <a:latin typeface="微软雅黑" panose="020B0503020204020204" charset="-122"/>
                  <a:ea typeface="微软雅黑" panose="020B0503020204020204" charset="-122"/>
                </a:rPr>
                <a:t>文字</a:t>
              </a:r>
              <a:endParaRPr lang="en-US" altLang="zh-CN" sz="2935" b="1" dirty="0">
                <a:solidFill>
                  <a:schemeClr val="bg1"/>
                </a:solidFill>
                <a:latin typeface="微软雅黑" panose="020B0503020204020204" charset="-122"/>
                <a:ea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nodeType="afterEffect">
                                  <p:stCondLst>
                                    <p:cond delay="0"/>
                                  </p:stCondLst>
                                  <p:childTnLst>
                                    <p:set>
                                      <p:cBhvr>
                                        <p:cTn id="11" dur="1" fill="hold">
                                          <p:stCondLst>
                                            <p:cond delay="0"/>
                                          </p:stCondLst>
                                        </p:cTn>
                                        <p:tgtEl>
                                          <p:spTgt spid="110"/>
                                        </p:tgtEl>
                                        <p:attrNameLst>
                                          <p:attrName>style.visibility</p:attrName>
                                        </p:attrNameLst>
                                      </p:cBhvr>
                                      <p:to>
                                        <p:strVal val="visible"/>
                                      </p:to>
                                    </p:set>
                                    <p:anim calcmode="lin" valueType="num">
                                      <p:cBhvr>
                                        <p:cTn id="12" dur="500" fill="hold"/>
                                        <p:tgtEl>
                                          <p:spTgt spid="110"/>
                                        </p:tgtEl>
                                        <p:attrNameLst>
                                          <p:attrName>ppt_w</p:attrName>
                                        </p:attrNameLst>
                                      </p:cBhvr>
                                      <p:tavLst>
                                        <p:tav tm="0">
                                          <p:val>
                                            <p:fltVal val="0"/>
                                          </p:val>
                                        </p:tav>
                                        <p:tav tm="100000">
                                          <p:val>
                                            <p:strVal val="#ppt_w"/>
                                          </p:val>
                                        </p:tav>
                                      </p:tavLst>
                                    </p:anim>
                                    <p:anim calcmode="lin" valueType="num">
                                      <p:cBhvr>
                                        <p:cTn id="13" dur="500" fill="hold"/>
                                        <p:tgtEl>
                                          <p:spTgt spid="110"/>
                                        </p:tgtEl>
                                        <p:attrNameLst>
                                          <p:attrName>ppt_h</p:attrName>
                                        </p:attrNameLst>
                                      </p:cBhvr>
                                      <p:tavLst>
                                        <p:tav tm="0">
                                          <p:val>
                                            <p:fltVal val="0"/>
                                          </p:val>
                                        </p:tav>
                                        <p:tav tm="100000">
                                          <p:val>
                                            <p:strVal val="#ppt_h"/>
                                          </p:val>
                                        </p:tav>
                                      </p:tavLst>
                                    </p:anim>
                                    <p:animEffect transition="in" filter="fade">
                                      <p:cBhvr>
                                        <p:cTn id="14" dur="500"/>
                                        <p:tgtEl>
                                          <p:spTgt spid="110"/>
                                        </p:tgtEl>
                                      </p:cBhvr>
                                    </p:animEffect>
                                    <p:anim calcmode="lin" valueType="num">
                                      <p:cBhvr>
                                        <p:cTn id="15" dur="500" fill="hold"/>
                                        <p:tgtEl>
                                          <p:spTgt spid="110"/>
                                        </p:tgtEl>
                                        <p:attrNameLst>
                                          <p:attrName>ppt_x</p:attrName>
                                        </p:attrNameLst>
                                      </p:cBhvr>
                                      <p:tavLst>
                                        <p:tav tm="0">
                                          <p:val>
                                            <p:fltVal val="0.5"/>
                                          </p:val>
                                        </p:tav>
                                        <p:tav tm="100000">
                                          <p:val>
                                            <p:strVal val="#ppt_x"/>
                                          </p:val>
                                        </p:tav>
                                      </p:tavLst>
                                    </p:anim>
                                    <p:anim calcmode="lin" valueType="num">
                                      <p:cBhvr>
                                        <p:cTn id="16" dur="500" fill="hold"/>
                                        <p:tgtEl>
                                          <p:spTgt spid="110"/>
                                        </p:tgtEl>
                                        <p:attrNameLst>
                                          <p:attrName>ppt_y</p:attrName>
                                        </p:attrNameLst>
                                      </p:cBhvr>
                                      <p:tavLst>
                                        <p:tav tm="0">
                                          <p:val>
                                            <p:fltVal val="0.5"/>
                                          </p:val>
                                        </p:tav>
                                        <p:tav tm="100000">
                                          <p:val>
                                            <p:strVal val="#ppt_y"/>
                                          </p:val>
                                        </p:tav>
                                      </p:tavLst>
                                    </p:anim>
                                  </p:childTnLst>
                                </p:cTn>
                              </p:par>
                            </p:childTnLst>
                          </p:cTn>
                        </p:par>
                        <p:par>
                          <p:cTn id="17" fill="hold">
                            <p:stCondLst>
                              <p:cond delay="1000"/>
                            </p:stCondLst>
                            <p:childTnLst>
                              <p:par>
                                <p:cTn id="18" presetID="16" presetClass="entr" presetSubtype="37" fill="hold" nodeType="afterEffect">
                                  <p:stCondLst>
                                    <p:cond delay="0"/>
                                  </p:stCondLst>
                                  <p:childTnLst>
                                    <p:set>
                                      <p:cBhvr>
                                        <p:cTn id="19" dur="1" fill="hold">
                                          <p:stCondLst>
                                            <p:cond delay="0"/>
                                          </p:stCondLst>
                                        </p:cTn>
                                        <p:tgtEl>
                                          <p:spTgt spid="70"/>
                                        </p:tgtEl>
                                        <p:attrNameLst>
                                          <p:attrName>style.visibility</p:attrName>
                                        </p:attrNameLst>
                                      </p:cBhvr>
                                      <p:to>
                                        <p:strVal val="visible"/>
                                      </p:to>
                                    </p:set>
                                    <p:animEffect transition="in" filter="barn(outVertical)">
                                      <p:cBhvr>
                                        <p:cTn id="20" dur="500"/>
                                        <p:tgtEl>
                                          <p:spTgt spid="70"/>
                                        </p:tgtEl>
                                      </p:cBhvr>
                                    </p:animEffect>
                                  </p:childTnLst>
                                </p:cTn>
                              </p:par>
                              <p:par>
                                <p:cTn id="21" presetID="16" presetClass="entr" presetSubtype="37" fill="hold" nodeType="withEffect">
                                  <p:stCondLst>
                                    <p:cond delay="0"/>
                                  </p:stCondLst>
                                  <p:childTnLst>
                                    <p:set>
                                      <p:cBhvr>
                                        <p:cTn id="22" dur="1" fill="hold">
                                          <p:stCondLst>
                                            <p:cond delay="0"/>
                                          </p:stCondLst>
                                        </p:cTn>
                                        <p:tgtEl>
                                          <p:spTgt spid="71"/>
                                        </p:tgtEl>
                                        <p:attrNameLst>
                                          <p:attrName>style.visibility</p:attrName>
                                        </p:attrNameLst>
                                      </p:cBhvr>
                                      <p:to>
                                        <p:strVal val="visible"/>
                                      </p:to>
                                    </p:set>
                                    <p:animEffect transition="in" filter="barn(outVertical)">
                                      <p:cBhvr>
                                        <p:cTn id="23" dur="500"/>
                                        <p:tgtEl>
                                          <p:spTgt spid="71"/>
                                        </p:tgtEl>
                                      </p:cBhvr>
                                    </p:animEffect>
                                  </p:childTnLst>
                                </p:cTn>
                              </p:par>
                            </p:childTnLst>
                          </p:cTn>
                        </p:par>
                        <p:par>
                          <p:cTn id="24" fill="hold">
                            <p:stCondLst>
                              <p:cond delay="1500"/>
                            </p:stCondLst>
                            <p:childTnLst>
                              <p:par>
                                <p:cTn id="25" presetID="42" presetClass="entr" presetSubtype="0" fill="hold" grpId="0" nodeType="afterEffect">
                                  <p:stCondLst>
                                    <p:cond delay="0"/>
                                  </p:stCondLst>
                                  <p:childTnLst>
                                    <p:set>
                                      <p:cBhvr>
                                        <p:cTn id="26" dur="1" fill="hold">
                                          <p:stCondLst>
                                            <p:cond delay="0"/>
                                          </p:stCondLst>
                                        </p:cTn>
                                        <p:tgtEl>
                                          <p:spTgt spid="73"/>
                                        </p:tgtEl>
                                        <p:attrNameLst>
                                          <p:attrName>style.visibility</p:attrName>
                                        </p:attrNameLst>
                                      </p:cBhvr>
                                      <p:to>
                                        <p:strVal val="visible"/>
                                      </p:to>
                                    </p:set>
                                    <p:animEffect transition="in" filter="fade">
                                      <p:cBhvr>
                                        <p:cTn id="27" dur="500"/>
                                        <p:tgtEl>
                                          <p:spTgt spid="73"/>
                                        </p:tgtEl>
                                      </p:cBhvr>
                                    </p:animEffect>
                                    <p:anim calcmode="lin" valueType="num">
                                      <p:cBhvr>
                                        <p:cTn id="28" dur="500" fill="hold"/>
                                        <p:tgtEl>
                                          <p:spTgt spid="73"/>
                                        </p:tgtEl>
                                        <p:attrNameLst>
                                          <p:attrName>ppt_x</p:attrName>
                                        </p:attrNameLst>
                                      </p:cBhvr>
                                      <p:tavLst>
                                        <p:tav tm="0">
                                          <p:val>
                                            <p:strVal val="#ppt_x"/>
                                          </p:val>
                                        </p:tav>
                                        <p:tav tm="100000">
                                          <p:val>
                                            <p:strVal val="#ppt_x"/>
                                          </p:val>
                                        </p:tav>
                                      </p:tavLst>
                                    </p:anim>
                                    <p:anim calcmode="lin" valueType="num">
                                      <p:cBhvr>
                                        <p:cTn id="29" dur="500" fill="hold"/>
                                        <p:tgtEl>
                                          <p:spTgt spid="73"/>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200"/>
                                  </p:stCondLst>
                                  <p:childTnLst>
                                    <p:set>
                                      <p:cBhvr>
                                        <p:cTn id="31" dur="1" fill="hold">
                                          <p:stCondLst>
                                            <p:cond delay="0"/>
                                          </p:stCondLst>
                                        </p:cTn>
                                        <p:tgtEl>
                                          <p:spTgt spid="74"/>
                                        </p:tgtEl>
                                        <p:attrNameLst>
                                          <p:attrName>style.visibility</p:attrName>
                                        </p:attrNameLst>
                                      </p:cBhvr>
                                      <p:to>
                                        <p:strVal val="visible"/>
                                      </p:to>
                                    </p:set>
                                    <p:animEffect transition="in" filter="fade">
                                      <p:cBhvr>
                                        <p:cTn id="32" dur="500"/>
                                        <p:tgtEl>
                                          <p:spTgt spid="74"/>
                                        </p:tgtEl>
                                      </p:cBhvr>
                                    </p:animEffect>
                                    <p:anim calcmode="lin" valueType="num">
                                      <p:cBhvr>
                                        <p:cTn id="33" dur="500" fill="hold"/>
                                        <p:tgtEl>
                                          <p:spTgt spid="74"/>
                                        </p:tgtEl>
                                        <p:attrNameLst>
                                          <p:attrName>ppt_x</p:attrName>
                                        </p:attrNameLst>
                                      </p:cBhvr>
                                      <p:tavLst>
                                        <p:tav tm="0">
                                          <p:val>
                                            <p:strVal val="#ppt_x"/>
                                          </p:val>
                                        </p:tav>
                                        <p:tav tm="100000">
                                          <p:val>
                                            <p:strVal val="#ppt_x"/>
                                          </p:val>
                                        </p:tav>
                                      </p:tavLst>
                                    </p:anim>
                                    <p:anim calcmode="lin" valueType="num">
                                      <p:cBhvr>
                                        <p:cTn id="34" dur="500" fill="hold"/>
                                        <p:tgtEl>
                                          <p:spTgt spid="74"/>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400"/>
                                  </p:stCondLst>
                                  <p:childTnLst>
                                    <p:set>
                                      <p:cBhvr>
                                        <p:cTn id="36" dur="1" fill="hold">
                                          <p:stCondLst>
                                            <p:cond delay="0"/>
                                          </p:stCondLst>
                                        </p:cTn>
                                        <p:tgtEl>
                                          <p:spTgt spid="78"/>
                                        </p:tgtEl>
                                        <p:attrNameLst>
                                          <p:attrName>style.visibility</p:attrName>
                                        </p:attrNameLst>
                                      </p:cBhvr>
                                      <p:to>
                                        <p:strVal val="visible"/>
                                      </p:to>
                                    </p:set>
                                    <p:animEffect transition="in" filter="fade">
                                      <p:cBhvr>
                                        <p:cTn id="37" dur="500"/>
                                        <p:tgtEl>
                                          <p:spTgt spid="78"/>
                                        </p:tgtEl>
                                      </p:cBhvr>
                                    </p:animEffect>
                                    <p:anim calcmode="lin" valueType="num">
                                      <p:cBhvr>
                                        <p:cTn id="38" dur="500" fill="hold"/>
                                        <p:tgtEl>
                                          <p:spTgt spid="78"/>
                                        </p:tgtEl>
                                        <p:attrNameLst>
                                          <p:attrName>ppt_x</p:attrName>
                                        </p:attrNameLst>
                                      </p:cBhvr>
                                      <p:tavLst>
                                        <p:tav tm="0">
                                          <p:val>
                                            <p:strVal val="#ppt_x"/>
                                          </p:val>
                                        </p:tav>
                                        <p:tav tm="100000">
                                          <p:val>
                                            <p:strVal val="#ppt_x"/>
                                          </p:val>
                                        </p:tav>
                                      </p:tavLst>
                                    </p:anim>
                                    <p:anim calcmode="lin" valueType="num">
                                      <p:cBhvr>
                                        <p:cTn id="39" dur="500" fill="hold"/>
                                        <p:tgtEl>
                                          <p:spTgt spid="78"/>
                                        </p:tgtEl>
                                        <p:attrNameLst>
                                          <p:attrName>ppt_y</p:attrName>
                                        </p:attrNameLst>
                                      </p:cBhvr>
                                      <p:tavLst>
                                        <p:tav tm="0">
                                          <p:val>
                                            <p:strVal val="#ppt_y+.1"/>
                                          </p:val>
                                        </p:tav>
                                        <p:tav tm="100000">
                                          <p:val>
                                            <p:strVal val="#ppt_y"/>
                                          </p:val>
                                        </p:tav>
                                      </p:tavLst>
                                    </p:anim>
                                  </p:childTnLst>
                                </p:cTn>
                              </p:par>
                            </p:childTnLst>
                          </p:cTn>
                        </p:par>
                        <p:par>
                          <p:cTn id="40" fill="hold">
                            <p:stCondLst>
                              <p:cond delay="2000"/>
                            </p:stCondLst>
                            <p:childTnLst>
                              <p:par>
                                <p:cTn id="41" presetID="22" presetClass="entr" presetSubtype="8" fill="hold" grpId="0" nodeType="afterEffect">
                                  <p:stCondLst>
                                    <p:cond delay="0"/>
                                  </p:stCondLst>
                                  <p:childTnLst>
                                    <p:set>
                                      <p:cBhvr>
                                        <p:cTn id="42" dur="1" fill="hold">
                                          <p:stCondLst>
                                            <p:cond delay="0"/>
                                          </p:stCondLst>
                                        </p:cTn>
                                        <p:tgtEl>
                                          <p:spTgt spid="79"/>
                                        </p:tgtEl>
                                        <p:attrNameLst>
                                          <p:attrName>style.visibility</p:attrName>
                                        </p:attrNameLst>
                                      </p:cBhvr>
                                      <p:to>
                                        <p:strVal val="visible"/>
                                      </p:to>
                                    </p:set>
                                    <p:animEffect transition="in" filter="wipe(left)">
                                      <p:cBhvr>
                                        <p:cTn id="43" dur="300"/>
                                        <p:tgtEl>
                                          <p:spTgt spid="79"/>
                                        </p:tgtEl>
                                      </p:cBhvr>
                                    </p:animEffect>
                                  </p:childTnLst>
                                </p:cTn>
                              </p:par>
                            </p:childTnLst>
                          </p:cTn>
                        </p:par>
                        <p:par>
                          <p:cTn id="44" fill="hold">
                            <p:stCondLst>
                              <p:cond delay="2500"/>
                            </p:stCondLst>
                            <p:childTnLst>
                              <p:par>
                                <p:cTn id="45" presetID="22" presetClass="entr" presetSubtype="8" fill="hold" grpId="0" nodeType="afterEffect">
                                  <p:stCondLst>
                                    <p:cond delay="0"/>
                                  </p:stCondLst>
                                  <p:childTnLst>
                                    <p:set>
                                      <p:cBhvr>
                                        <p:cTn id="46" dur="1" fill="hold">
                                          <p:stCondLst>
                                            <p:cond delay="0"/>
                                          </p:stCondLst>
                                        </p:cTn>
                                        <p:tgtEl>
                                          <p:spTgt spid="84"/>
                                        </p:tgtEl>
                                        <p:attrNameLst>
                                          <p:attrName>style.visibility</p:attrName>
                                        </p:attrNameLst>
                                      </p:cBhvr>
                                      <p:to>
                                        <p:strVal val="visible"/>
                                      </p:to>
                                    </p:set>
                                    <p:animEffect transition="in" filter="wipe(left)">
                                      <p:cBhvr>
                                        <p:cTn id="47" dur="500"/>
                                        <p:tgtEl>
                                          <p:spTgt spid="84"/>
                                        </p:tgtEl>
                                      </p:cBhvr>
                                    </p:animEffect>
                                  </p:childTnLst>
                                </p:cTn>
                              </p:par>
                            </p:childTnLst>
                          </p:cTn>
                        </p:par>
                        <p:par>
                          <p:cTn id="48" fill="hold">
                            <p:stCondLst>
                              <p:cond delay="3000"/>
                            </p:stCondLst>
                            <p:childTnLst>
                              <p:par>
                                <p:cTn id="49" presetID="22" presetClass="entr" presetSubtype="8" fill="hold" grpId="0" nodeType="afterEffect">
                                  <p:stCondLst>
                                    <p:cond delay="0"/>
                                  </p:stCondLst>
                                  <p:childTnLst>
                                    <p:set>
                                      <p:cBhvr>
                                        <p:cTn id="50" dur="1" fill="hold">
                                          <p:stCondLst>
                                            <p:cond delay="0"/>
                                          </p:stCondLst>
                                        </p:cTn>
                                        <p:tgtEl>
                                          <p:spTgt spid="96"/>
                                        </p:tgtEl>
                                        <p:attrNameLst>
                                          <p:attrName>style.visibility</p:attrName>
                                        </p:attrNameLst>
                                      </p:cBhvr>
                                      <p:to>
                                        <p:strVal val="visible"/>
                                      </p:to>
                                    </p:set>
                                    <p:animEffect transition="in" filter="wipe(left)">
                                      <p:cBhvr>
                                        <p:cTn id="51" dur="300"/>
                                        <p:tgtEl>
                                          <p:spTgt spid="96"/>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85"/>
                                        </p:tgtEl>
                                        <p:attrNameLst>
                                          <p:attrName>style.visibility</p:attrName>
                                        </p:attrNameLst>
                                      </p:cBhvr>
                                      <p:to>
                                        <p:strVal val="visible"/>
                                      </p:to>
                                    </p:set>
                                    <p:animEffect transition="in" filter="wipe(left)">
                                      <p:cBhvr>
                                        <p:cTn id="54" dur="300"/>
                                        <p:tgtEl>
                                          <p:spTgt spid="85"/>
                                        </p:tgtEl>
                                      </p:cBhvr>
                                    </p:animEffect>
                                  </p:childTnLst>
                                </p:cTn>
                              </p:par>
                            </p:childTnLst>
                          </p:cTn>
                        </p:par>
                        <p:par>
                          <p:cTn id="55" fill="hold">
                            <p:stCondLst>
                              <p:cond delay="3500"/>
                            </p:stCondLst>
                            <p:childTnLst>
                              <p:par>
                                <p:cTn id="56" presetID="22" presetClass="entr" presetSubtype="8" fill="hold" grpId="0" nodeType="afterEffect">
                                  <p:stCondLst>
                                    <p:cond delay="0"/>
                                  </p:stCondLst>
                                  <p:childTnLst>
                                    <p:set>
                                      <p:cBhvr>
                                        <p:cTn id="57" dur="1" fill="hold">
                                          <p:stCondLst>
                                            <p:cond delay="0"/>
                                          </p:stCondLst>
                                        </p:cTn>
                                        <p:tgtEl>
                                          <p:spTgt spid="104"/>
                                        </p:tgtEl>
                                        <p:attrNameLst>
                                          <p:attrName>style.visibility</p:attrName>
                                        </p:attrNameLst>
                                      </p:cBhvr>
                                      <p:to>
                                        <p:strVal val="visible"/>
                                      </p:to>
                                    </p:set>
                                    <p:animEffect transition="in" filter="wipe(left)">
                                      <p:cBhvr>
                                        <p:cTn id="58" dur="300"/>
                                        <p:tgtEl>
                                          <p:spTgt spid="104"/>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90"/>
                                        </p:tgtEl>
                                        <p:attrNameLst>
                                          <p:attrName>style.visibility</p:attrName>
                                        </p:attrNameLst>
                                      </p:cBhvr>
                                      <p:to>
                                        <p:strVal val="visible"/>
                                      </p:to>
                                    </p:set>
                                    <p:animEffect transition="in" filter="wipe(left)">
                                      <p:cBhvr>
                                        <p:cTn id="61" dur="300"/>
                                        <p:tgtEl>
                                          <p:spTgt spid="90"/>
                                        </p:tgtEl>
                                      </p:cBhvr>
                                    </p:animEffect>
                                  </p:childTnLst>
                                </p:cTn>
                              </p:par>
                            </p:childTnLst>
                          </p:cTn>
                        </p:par>
                        <p:par>
                          <p:cTn id="62" fill="hold">
                            <p:stCondLst>
                              <p:cond delay="4000"/>
                            </p:stCondLst>
                            <p:childTnLst>
                              <p:par>
                                <p:cTn id="63" presetID="22" presetClass="entr" presetSubtype="8" fill="hold" grpId="0" nodeType="afterEffect">
                                  <p:stCondLst>
                                    <p:cond delay="0"/>
                                  </p:stCondLst>
                                  <p:childTnLst>
                                    <p:set>
                                      <p:cBhvr>
                                        <p:cTn id="64" dur="1" fill="hold">
                                          <p:stCondLst>
                                            <p:cond delay="0"/>
                                          </p:stCondLst>
                                        </p:cTn>
                                        <p:tgtEl>
                                          <p:spTgt spid="105"/>
                                        </p:tgtEl>
                                        <p:attrNameLst>
                                          <p:attrName>style.visibility</p:attrName>
                                        </p:attrNameLst>
                                      </p:cBhvr>
                                      <p:to>
                                        <p:strVal val="visible"/>
                                      </p:to>
                                    </p:set>
                                    <p:animEffect transition="in" filter="wipe(left)">
                                      <p:cBhvr>
                                        <p:cTn id="65" dur="300"/>
                                        <p:tgtEl>
                                          <p:spTgt spid="105"/>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91"/>
                                        </p:tgtEl>
                                        <p:attrNameLst>
                                          <p:attrName>style.visibility</p:attrName>
                                        </p:attrNameLst>
                                      </p:cBhvr>
                                      <p:to>
                                        <p:strVal val="visible"/>
                                      </p:to>
                                    </p:set>
                                    <p:animEffect transition="in" filter="wipe(left)">
                                      <p:cBhvr>
                                        <p:cTn id="68" dur="300"/>
                                        <p:tgtEl>
                                          <p:spTgt spid="91"/>
                                        </p:tgtEl>
                                      </p:cBhvr>
                                    </p:animEffect>
                                  </p:childTnLst>
                                </p:cTn>
                              </p:par>
                            </p:childTnLst>
                          </p:cTn>
                        </p:par>
                        <p:par>
                          <p:cTn id="69" fill="hold">
                            <p:stCondLst>
                              <p:cond delay="4500"/>
                            </p:stCondLst>
                            <p:childTnLst>
                              <p:par>
                                <p:cTn id="70" presetID="22" presetClass="entr" presetSubtype="8" fill="hold" grpId="0" nodeType="afterEffect">
                                  <p:stCondLst>
                                    <p:cond delay="0"/>
                                  </p:stCondLst>
                                  <p:childTnLst>
                                    <p:set>
                                      <p:cBhvr>
                                        <p:cTn id="71" dur="1" fill="hold">
                                          <p:stCondLst>
                                            <p:cond delay="0"/>
                                          </p:stCondLst>
                                        </p:cTn>
                                        <p:tgtEl>
                                          <p:spTgt spid="106"/>
                                        </p:tgtEl>
                                        <p:attrNameLst>
                                          <p:attrName>style.visibility</p:attrName>
                                        </p:attrNameLst>
                                      </p:cBhvr>
                                      <p:to>
                                        <p:strVal val="visible"/>
                                      </p:to>
                                    </p:set>
                                    <p:animEffect transition="in" filter="wipe(left)">
                                      <p:cBhvr>
                                        <p:cTn id="72" dur="300"/>
                                        <p:tgtEl>
                                          <p:spTgt spid="106"/>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92"/>
                                        </p:tgtEl>
                                        <p:attrNameLst>
                                          <p:attrName>style.visibility</p:attrName>
                                        </p:attrNameLst>
                                      </p:cBhvr>
                                      <p:to>
                                        <p:strVal val="visible"/>
                                      </p:to>
                                    </p:set>
                                    <p:animEffect transition="in" filter="wipe(left)">
                                      <p:cBhvr>
                                        <p:cTn id="75" dur="300"/>
                                        <p:tgtEl>
                                          <p:spTgt spid="92"/>
                                        </p:tgtEl>
                                      </p:cBhvr>
                                    </p:animEffect>
                                  </p:childTnLst>
                                </p:cTn>
                              </p:par>
                            </p:childTnLst>
                          </p:cTn>
                        </p:par>
                        <p:par>
                          <p:cTn id="76" fill="hold">
                            <p:stCondLst>
                              <p:cond delay="5000"/>
                            </p:stCondLst>
                            <p:childTnLst>
                              <p:par>
                                <p:cTn id="77" presetID="22" presetClass="entr" presetSubtype="8" fill="hold" grpId="0" nodeType="afterEffect">
                                  <p:stCondLst>
                                    <p:cond delay="0"/>
                                  </p:stCondLst>
                                  <p:childTnLst>
                                    <p:set>
                                      <p:cBhvr>
                                        <p:cTn id="78" dur="1" fill="hold">
                                          <p:stCondLst>
                                            <p:cond delay="0"/>
                                          </p:stCondLst>
                                        </p:cTn>
                                        <p:tgtEl>
                                          <p:spTgt spid="107"/>
                                        </p:tgtEl>
                                        <p:attrNameLst>
                                          <p:attrName>style.visibility</p:attrName>
                                        </p:attrNameLst>
                                      </p:cBhvr>
                                      <p:to>
                                        <p:strVal val="visible"/>
                                      </p:to>
                                    </p:set>
                                    <p:animEffect transition="in" filter="wipe(left)">
                                      <p:cBhvr>
                                        <p:cTn id="79" dur="300"/>
                                        <p:tgtEl>
                                          <p:spTgt spid="107"/>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93"/>
                                        </p:tgtEl>
                                        <p:attrNameLst>
                                          <p:attrName>style.visibility</p:attrName>
                                        </p:attrNameLst>
                                      </p:cBhvr>
                                      <p:to>
                                        <p:strVal val="visible"/>
                                      </p:to>
                                    </p:set>
                                    <p:animEffect transition="in" filter="wipe(left)">
                                      <p:cBhvr>
                                        <p:cTn id="82" dur="300"/>
                                        <p:tgtEl>
                                          <p:spTgt spid="93"/>
                                        </p:tgtEl>
                                      </p:cBhvr>
                                    </p:animEffect>
                                  </p:childTnLst>
                                </p:cTn>
                              </p:par>
                            </p:childTnLst>
                          </p:cTn>
                        </p:par>
                        <p:par>
                          <p:cTn id="83" fill="hold">
                            <p:stCondLst>
                              <p:cond delay="5500"/>
                            </p:stCondLst>
                            <p:childTnLst>
                              <p:par>
                                <p:cTn id="84" presetID="22" presetClass="entr" presetSubtype="8" fill="hold" grpId="0" nodeType="afterEffect">
                                  <p:stCondLst>
                                    <p:cond delay="0"/>
                                  </p:stCondLst>
                                  <p:childTnLst>
                                    <p:set>
                                      <p:cBhvr>
                                        <p:cTn id="85" dur="1" fill="hold">
                                          <p:stCondLst>
                                            <p:cond delay="0"/>
                                          </p:stCondLst>
                                        </p:cTn>
                                        <p:tgtEl>
                                          <p:spTgt spid="108"/>
                                        </p:tgtEl>
                                        <p:attrNameLst>
                                          <p:attrName>style.visibility</p:attrName>
                                        </p:attrNameLst>
                                      </p:cBhvr>
                                      <p:to>
                                        <p:strVal val="visible"/>
                                      </p:to>
                                    </p:set>
                                    <p:animEffect transition="in" filter="wipe(left)">
                                      <p:cBhvr>
                                        <p:cTn id="86" dur="300"/>
                                        <p:tgtEl>
                                          <p:spTgt spid="108"/>
                                        </p:tgtEl>
                                      </p:cBhvr>
                                    </p:animEffect>
                                  </p:childTnLst>
                                </p:cTn>
                              </p:par>
                              <p:par>
                                <p:cTn id="87" presetID="22" presetClass="entr" presetSubtype="8" fill="hold" grpId="0" nodeType="withEffect">
                                  <p:stCondLst>
                                    <p:cond delay="0"/>
                                  </p:stCondLst>
                                  <p:childTnLst>
                                    <p:set>
                                      <p:cBhvr>
                                        <p:cTn id="88" dur="1" fill="hold">
                                          <p:stCondLst>
                                            <p:cond delay="0"/>
                                          </p:stCondLst>
                                        </p:cTn>
                                        <p:tgtEl>
                                          <p:spTgt spid="94"/>
                                        </p:tgtEl>
                                        <p:attrNameLst>
                                          <p:attrName>style.visibility</p:attrName>
                                        </p:attrNameLst>
                                      </p:cBhvr>
                                      <p:to>
                                        <p:strVal val="visible"/>
                                      </p:to>
                                    </p:set>
                                    <p:animEffect transition="in" filter="wipe(left)">
                                      <p:cBhvr>
                                        <p:cTn id="89" dur="300"/>
                                        <p:tgtEl>
                                          <p:spTgt spid="94"/>
                                        </p:tgtEl>
                                      </p:cBhvr>
                                    </p:animEffect>
                                  </p:childTnLst>
                                </p:cTn>
                              </p:par>
                            </p:childTnLst>
                          </p:cTn>
                        </p:par>
                        <p:par>
                          <p:cTn id="90" fill="hold">
                            <p:stCondLst>
                              <p:cond delay="6000"/>
                            </p:stCondLst>
                            <p:childTnLst>
                              <p:par>
                                <p:cTn id="91" presetID="22" presetClass="entr" presetSubtype="8" fill="hold" grpId="0" nodeType="afterEffect">
                                  <p:stCondLst>
                                    <p:cond delay="0"/>
                                  </p:stCondLst>
                                  <p:childTnLst>
                                    <p:set>
                                      <p:cBhvr>
                                        <p:cTn id="92" dur="1" fill="hold">
                                          <p:stCondLst>
                                            <p:cond delay="0"/>
                                          </p:stCondLst>
                                        </p:cTn>
                                        <p:tgtEl>
                                          <p:spTgt spid="109"/>
                                        </p:tgtEl>
                                        <p:attrNameLst>
                                          <p:attrName>style.visibility</p:attrName>
                                        </p:attrNameLst>
                                      </p:cBhvr>
                                      <p:to>
                                        <p:strVal val="visible"/>
                                      </p:to>
                                    </p:set>
                                    <p:animEffect transition="in" filter="wipe(left)">
                                      <p:cBhvr>
                                        <p:cTn id="93" dur="300"/>
                                        <p:tgtEl>
                                          <p:spTgt spid="109"/>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95"/>
                                        </p:tgtEl>
                                        <p:attrNameLst>
                                          <p:attrName>style.visibility</p:attrName>
                                        </p:attrNameLst>
                                      </p:cBhvr>
                                      <p:to>
                                        <p:strVal val="visible"/>
                                      </p:to>
                                    </p:set>
                                    <p:animEffect transition="in" filter="wipe(left)">
                                      <p:cBhvr>
                                        <p:cTn id="96" dur="3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p:bldP spid="74" grpId="0"/>
      <p:bldP spid="78" grpId="0"/>
      <p:bldP spid="79" grpId="0"/>
      <p:bldP spid="84" grpId="0" animBg="1"/>
      <p:bldP spid="85" grpId="0" animBg="1"/>
      <p:bldP spid="90" grpId="0" animBg="1"/>
      <p:bldP spid="91" grpId="0" animBg="1"/>
      <p:bldP spid="92" grpId="0" animBg="1"/>
      <p:bldP spid="93" grpId="0" animBg="1"/>
      <p:bldP spid="94" grpId="0" animBg="1"/>
      <p:bldP spid="95" grpId="0" animBg="1"/>
      <p:bldP spid="96" grpId="0"/>
      <p:bldP spid="104" grpId="0"/>
      <p:bldP spid="105" grpId="0"/>
      <p:bldP spid="106" grpId="0"/>
      <p:bldP spid="107" grpId="0"/>
      <p:bldP spid="108" grpId="0"/>
      <p:bldP spid="10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3"/>
          <p:cNvSpPr txBox="1"/>
          <p:nvPr/>
        </p:nvSpPr>
        <p:spPr>
          <a:xfrm>
            <a:off x="4848701" y="1835900"/>
            <a:ext cx="5109091" cy="830997"/>
          </a:xfrm>
          <a:prstGeom prst="rect">
            <a:avLst/>
          </a:prstGeom>
          <a:noFill/>
        </p:spPr>
        <p:txBody>
          <a:bodyPr wrap="none" rtlCol="0">
            <a:spAutoFit/>
          </a:bodyPr>
          <a:lstStyle/>
          <a:p>
            <a:r>
              <a:rPr lang="zh-CN" altLang="en-US" sz="4800" b="1" dirty="0" smtClean="0">
                <a:ln w="12700">
                  <a:noFill/>
                  <a:prstDash val="solid"/>
                </a:ln>
                <a:solidFill>
                  <a:schemeClr val="bg1"/>
                </a:solidFill>
                <a:latin typeface="+mj-ea"/>
                <a:ea typeface="+mj-ea"/>
              </a:rPr>
              <a:t>感谢您的耐心观看</a:t>
            </a:r>
            <a:endParaRPr lang="zh-CN" altLang="en-US" sz="4800" b="1" dirty="0">
              <a:ln w="12700">
                <a:noFill/>
                <a:prstDash val="solid"/>
              </a:ln>
              <a:solidFill>
                <a:schemeClr val="bg1"/>
              </a:solidFill>
              <a:latin typeface="+mj-ea"/>
              <a:ea typeface="+mj-ea"/>
            </a:endParaRPr>
          </a:p>
        </p:txBody>
      </p:sp>
      <p:sp>
        <p:nvSpPr>
          <p:cNvPr id="9" name="矩形 8"/>
          <p:cNvSpPr/>
          <p:nvPr/>
        </p:nvSpPr>
        <p:spPr>
          <a:xfrm>
            <a:off x="4861907" y="2701112"/>
            <a:ext cx="3996607" cy="338554"/>
          </a:xfrm>
          <a:prstGeom prst="rect">
            <a:avLst/>
          </a:prstGeom>
        </p:spPr>
        <p:txBody>
          <a:bodyPr wrap="none">
            <a:spAutoFit/>
          </a:bodyPr>
          <a:lstStyle/>
          <a:p>
            <a:r>
              <a:rPr lang="zh-CN" altLang="en-US" sz="1600" dirty="0">
                <a:solidFill>
                  <a:schemeClr val="bg1"/>
                </a:solidFill>
                <a:latin typeface="微软雅黑" panose="020B0503020204020204" charset="-122"/>
                <a:ea typeface="微软雅黑" panose="020B0503020204020204" charset="-122"/>
                <a:cs typeface="微软雅黑" panose="020B0503020204020204" charset="-122"/>
              </a:rPr>
              <a:t>工作计划 </a:t>
            </a:r>
            <a:r>
              <a:rPr lang="en-US" altLang="zh-CN" sz="1600" dirty="0">
                <a:solidFill>
                  <a:schemeClr val="bg1"/>
                </a:solidFill>
                <a:latin typeface="微软雅黑" panose="020B0503020204020204" charset="-122"/>
                <a:ea typeface="微软雅黑" panose="020B0503020204020204" charset="-122"/>
                <a:cs typeface="微软雅黑" panose="020B0503020204020204" charset="-122"/>
              </a:rPr>
              <a:t>| </a:t>
            </a:r>
            <a:r>
              <a:rPr lang="zh-CN" altLang="en-US" sz="1600" dirty="0">
                <a:solidFill>
                  <a:schemeClr val="bg1"/>
                </a:solidFill>
                <a:latin typeface="微软雅黑" panose="020B0503020204020204" charset="-122"/>
                <a:ea typeface="微软雅黑" panose="020B0503020204020204" charset="-122"/>
                <a:cs typeface="微软雅黑" panose="020B0503020204020204" charset="-122"/>
              </a:rPr>
              <a:t>指标汇报 </a:t>
            </a:r>
            <a:r>
              <a:rPr lang="en-US" altLang="zh-CN" sz="1600" dirty="0">
                <a:solidFill>
                  <a:schemeClr val="bg1"/>
                </a:solidFill>
                <a:latin typeface="微软雅黑" panose="020B0503020204020204" charset="-122"/>
                <a:ea typeface="微软雅黑" panose="020B0503020204020204" charset="-122"/>
                <a:cs typeface="微软雅黑" panose="020B0503020204020204" charset="-122"/>
              </a:rPr>
              <a:t>| </a:t>
            </a:r>
            <a:r>
              <a:rPr lang="zh-CN" altLang="en-US" sz="1600" dirty="0">
                <a:solidFill>
                  <a:schemeClr val="bg1"/>
                </a:solidFill>
                <a:latin typeface="微软雅黑" panose="020B0503020204020204" charset="-122"/>
                <a:ea typeface="微软雅黑" panose="020B0503020204020204" charset="-122"/>
                <a:cs typeface="微软雅黑" panose="020B0503020204020204" charset="-122"/>
              </a:rPr>
              <a:t>总结汇报 </a:t>
            </a:r>
            <a:r>
              <a:rPr lang="en-US" altLang="zh-CN" sz="1600" dirty="0">
                <a:solidFill>
                  <a:schemeClr val="bg1"/>
                </a:solidFill>
                <a:latin typeface="微软雅黑" panose="020B0503020204020204" charset="-122"/>
                <a:ea typeface="微软雅黑" panose="020B0503020204020204" charset="-122"/>
                <a:cs typeface="微软雅黑" panose="020B0503020204020204" charset="-122"/>
              </a:rPr>
              <a:t>| </a:t>
            </a:r>
            <a:r>
              <a:rPr lang="zh-CN" altLang="en-US" sz="1600" dirty="0">
                <a:solidFill>
                  <a:schemeClr val="bg1"/>
                </a:solidFill>
                <a:latin typeface="微软雅黑" panose="020B0503020204020204" charset="-122"/>
                <a:ea typeface="微软雅黑" panose="020B0503020204020204" charset="-122"/>
                <a:cs typeface="微软雅黑" panose="020B0503020204020204" charset="-122"/>
              </a:rPr>
              <a:t>年度总结</a:t>
            </a:r>
            <a:endParaRPr lang="zh-CN" altLang="en-US" sz="1600" dirty="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10" name="矩形 9"/>
          <p:cNvSpPr/>
          <p:nvPr/>
        </p:nvSpPr>
        <p:spPr>
          <a:xfrm>
            <a:off x="4861907" y="3074844"/>
            <a:ext cx="6092825" cy="600164"/>
          </a:xfrm>
          <a:prstGeom prst="rect">
            <a:avLst/>
          </a:prstGeom>
        </p:spPr>
        <p:txBody>
          <a:bodyPr>
            <a:spAutoFit/>
          </a:bodyPr>
          <a:lstStyle/>
          <a:p>
            <a:r>
              <a:rPr lang="en-US" altLang="zh-CN" sz="1100" dirty="0">
                <a:solidFill>
                  <a:schemeClr val="bg1"/>
                </a:solidFill>
                <a:latin typeface="微软雅黑" panose="020B0503020204020204" charset="-122"/>
                <a:ea typeface="微软雅黑" panose="020B0503020204020204" charset="-122"/>
              </a:rPr>
              <a:t>Your content to play here, or through your copy, paste in this box, and select only </a:t>
            </a:r>
            <a:endParaRPr lang="en-US" altLang="zh-CN" sz="1100" dirty="0">
              <a:solidFill>
                <a:schemeClr val="bg1"/>
              </a:solidFill>
              <a:latin typeface="微软雅黑" panose="020B0503020204020204" charset="-122"/>
              <a:ea typeface="微软雅黑" panose="020B0503020204020204" charset="-122"/>
            </a:endParaRPr>
          </a:p>
          <a:p>
            <a:r>
              <a:rPr lang="en-US" altLang="zh-CN" sz="1100" dirty="0">
                <a:solidFill>
                  <a:schemeClr val="bg1"/>
                </a:solidFill>
                <a:latin typeface="微软雅黑" panose="020B0503020204020204" charset="-122"/>
                <a:ea typeface="微软雅黑" panose="020B0503020204020204" charset="-122"/>
              </a:rPr>
              <a:t>the text. Your content to play here, or through your copy, paste in </a:t>
            </a:r>
            <a:endParaRPr lang="en-US" altLang="zh-CN" sz="1100" dirty="0">
              <a:solidFill>
                <a:schemeClr val="bg1"/>
              </a:solidFill>
              <a:latin typeface="微软雅黑" panose="020B0503020204020204" charset="-122"/>
              <a:ea typeface="微软雅黑" panose="020B0503020204020204" charset="-122"/>
            </a:endParaRPr>
          </a:p>
          <a:p>
            <a:r>
              <a:rPr lang="en-US" altLang="zh-CN" sz="1100" dirty="0">
                <a:solidFill>
                  <a:schemeClr val="bg1"/>
                </a:solidFill>
                <a:latin typeface="微软雅黑" panose="020B0503020204020204" charset="-122"/>
                <a:ea typeface="微软雅黑" panose="020B0503020204020204" charset="-122"/>
              </a:rPr>
              <a:t>this box, and select only the text.</a:t>
            </a:r>
            <a:endParaRPr lang="en-US" altLang="zh-CN" sz="1100" dirty="0">
              <a:solidFill>
                <a:schemeClr val="bg1"/>
              </a:solidFill>
              <a:latin typeface="微软雅黑" panose="020B0503020204020204" charset="-122"/>
              <a:ea typeface="微软雅黑" panose="020B0503020204020204" charset="-122"/>
            </a:endParaRPr>
          </a:p>
        </p:txBody>
      </p:sp>
      <p:pic>
        <p:nvPicPr>
          <p:cNvPr id="11" name="图片 1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flipH="1">
            <a:off x="398728" y="1303841"/>
            <a:ext cx="7880370" cy="5602942"/>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8"/>
                                        </p:tgtEl>
                                        <p:attrNameLst>
                                          <p:attrName>style.visibility</p:attrName>
                                        </p:attrNameLst>
                                      </p:cBhvr>
                                      <p:to>
                                        <p:strVal val="visible"/>
                                      </p:to>
                                    </p:set>
                                    <p:anim calcmode="lin" valueType="num">
                                      <p:cBhvr>
                                        <p:cTn id="13" dur="8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4" dur="800" fill="hold"/>
                                        <p:tgtEl>
                                          <p:spTgt spid="8"/>
                                        </p:tgtEl>
                                        <p:attrNameLst>
                                          <p:attrName>ppt_y</p:attrName>
                                        </p:attrNameLst>
                                      </p:cBhvr>
                                      <p:tavLst>
                                        <p:tav tm="0">
                                          <p:val>
                                            <p:strVal val="#ppt_y"/>
                                          </p:val>
                                        </p:tav>
                                        <p:tav tm="100000">
                                          <p:val>
                                            <p:strVal val="#ppt_y"/>
                                          </p:val>
                                        </p:tav>
                                      </p:tavLst>
                                    </p:anim>
                                    <p:anim calcmode="lin" valueType="num">
                                      <p:cBhvr>
                                        <p:cTn id="15" dur="8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6" dur="8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7" dur="800" tmFilter="0,0; .5, 1; 1, 1"/>
                                        <p:tgtEl>
                                          <p:spTgt spid="8"/>
                                        </p:tgtEl>
                                      </p:cBhvr>
                                    </p:animEffect>
                                  </p:childTnLst>
                                </p:cTn>
                              </p:par>
                            </p:childTnLst>
                          </p:cTn>
                        </p:par>
                        <p:par>
                          <p:cTn id="18" fill="hold">
                            <p:stCondLst>
                              <p:cond delay="1360"/>
                            </p:stCondLst>
                            <p:childTnLst>
                              <p:par>
                                <p:cTn id="19" presetID="16" presetClass="entr" presetSubtype="37"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barn(outVertical)">
                                      <p:cBhvr>
                                        <p:cTn id="21" dur="1000"/>
                                        <p:tgtEl>
                                          <p:spTgt spid="9"/>
                                        </p:tgtEl>
                                      </p:cBhvr>
                                    </p:animEffect>
                                  </p:childTnLst>
                                </p:cTn>
                              </p:par>
                            </p:childTnLst>
                          </p:cTn>
                        </p:par>
                        <p:par>
                          <p:cTn id="22" fill="hold">
                            <p:stCondLst>
                              <p:cond delay="2360"/>
                            </p:stCondLst>
                            <p:childTnLst>
                              <p:par>
                                <p:cTn id="23" presetID="22" presetClass="entr" presetSubtype="8"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left)">
                                      <p:cBhvr>
                                        <p:cTn id="25" dur="12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38.xml><?xml version="1.0" encoding="utf-8"?>
<p:sld xmlns:a="http://schemas.openxmlformats.org/drawingml/2006/main" xmlns:r="http://schemas.openxmlformats.org/officeDocument/2006/relationships" xmlns:p="http://schemas.openxmlformats.org/presentationml/2006/main" xmlns:p14="http://schemas.microsoft.com/office/powerpoint/2010/main">
  <p:cSld>
    <p:spTree>
      <p:nvGrpSpPr>
        <p:cNvPr id="1" name=""/>
        <p:cNvGrpSpPr/>
        <p:nvPr/>
      </p:nvGrpSpPr>
      <p:grpSpPr>
        <a:xfrm>
          <a:off x="0" y="0"/>
          <a:ext cx="0" cy="0"/>
          <a:chOff x="0" y="0"/>
          <a:chExt cx="0" cy="0"/>
        </a:xfrm>
      </p:grpSpPr>
      <p:grpSp>
        <p:nvGrpSpPr>
          <p:cNvPr id="751" name="矩形 6"/>
          <p:cNvGrpSpPr/>
          <p:nvPr/>
        </p:nvGrpSpPr>
        <p:grpSpPr>
          <a:xfrm>
            <a:off x="6350" y="1128395"/>
            <a:ext cx="12179300" cy="1014095"/>
            <a:chOff x="6350" y="1128395"/>
            <a:chExt cx="12179300" cy="1014095"/>
          </a:xfrm>
        </p:grpSpPr>
        <p:sp>
          <p:nvSpPr>
            <p:cNvPr id="749" name="矩形"/>
            <p:cNvSpPr>
              <a:spLocks/>
            </p:cNvSpPr>
            <p:nvPr/>
          </p:nvSpPr>
          <p:spPr>
            <a:xfrm rot="0">
              <a:off x="6350" y="1128395"/>
              <a:ext cx="12179935" cy="1014730"/>
            </a:xfrm>
            <a:prstGeom prst="rect"/>
            <a:solidFill>
              <a:srgbClr val="00B0F0"/>
            </a:solidFill>
            <a:ln w="0">
              <a:noFill/>
              <a:prstDash/>
            </a:ln>
          </p:spPr>
          <p:txBody>
            <a:bodyPr wrap="square" lIns="45720" tIns="45720" rIns="45720" bIns="45720" numCol="1" vert="horz" anchor="ctr">
              <a:noAutofit/>
            </a:bodyPr>
            <a:lstStyle/>
            <a:p>
              <a:pPr marL="0" indent="0" algn="ctr" fontAlgn="auto" defTabSz="914400" eaLnBrk="0" latinLnBrk="0">
                <a:lnSpc>
                  <a:spcPct val="100000"/>
                </a:lnSpc>
                <a:spcBef>
                  <a:spcPts val="0"/>
                </a:spcBef>
                <a:spcAft>
                  <a:spcPts val="0"/>
                </a:spcAft>
                <a:buFontTx/>
                <a:buNone/>
              </a:pPr>
              <a:endParaRPr lang="ko-KR" altLang="en-US" sz="1600" cap="none" dirty="0" smtClean="0" b="0" strike="noStrike">
                <a:solidFill>
                  <a:srgbClr val="FFFFFF"/>
                </a:solidFill>
                <a:latin typeface="Arial" charset="0"/>
                <a:ea typeface="Arial" charset="0"/>
              </a:endParaRPr>
            </a:p>
          </p:txBody>
        </p:sp>
        <p:sp>
          <p:nvSpPr>
            <p:cNvPr id="750" name="更多资源请关注微信公众号：学苑君"/>
            <p:cNvSpPr txBox="1">
              <a:spLocks/>
            </p:cNvSpPr>
            <p:nvPr/>
          </p:nvSpPr>
          <p:spPr>
            <a:xfrm rot="0">
              <a:off x="6350" y="1435735"/>
              <a:ext cx="12179935" cy="400685"/>
            </a:xfrm>
            <a:prstGeom prst="rect"/>
            <a:noFill/>
            <a:ln w="0">
              <a:noFill/>
              <a:prstDash/>
            </a:ln>
          </p:spPr>
          <p:txBody>
            <a:bodyPr wrap="square" lIns="0" tIns="0" rIns="0" bIns="0" numCol="1" vert="horz" anchor="ctr">
              <a:spAutoFit/>
            </a:bodyPr>
            <a:lstStyle/>
            <a:p>
              <a:pPr marL="0" indent="0" algn="ctr" fontAlgn="auto" defTabSz="914400" eaLnBrk="0" latinLnBrk="0">
                <a:lnSpc>
                  <a:spcPct val="100000"/>
                </a:lnSpc>
                <a:spcBef>
                  <a:spcPts val="0"/>
                </a:spcBef>
                <a:spcAft>
                  <a:spcPts val="0"/>
                </a:spcAft>
                <a:buFontTx/>
                <a:buNone/>
              </a:pPr>
              <a:r>
                <a:rPr lang="en-US" altLang="ko-KR" sz="2600" cap="none" spc="180" dirty="0" smtClean="0" b="0" strike="noStrike">
                  <a:solidFill>
                    <a:srgbClr val="FFFFFF"/>
                  </a:solidFill>
                  <a:effectLst>
                    <a:outerShdw sx="100000" sy="100000" blurRad="38100" dist="38100" dir="2700000" rotWithShape="0">
                      <a:srgbClr val="000000">
                        <a:alpha val="42745"/>
                      </a:srgbClr>
                    </a:outerShdw>
                  </a:effectLst>
                  <a:latin typeface="微软雅黑" charset="0"/>
                  <a:ea typeface="微软雅黑" charset="0"/>
                </a:rPr>
                <a:t>更多资源请关注微信公众号：学长掌上资源库 </a:t>
              </a:r>
              <a:endParaRPr lang="ko-KR" altLang="en-US" sz="2600" cap="none" dirty="0" smtClean="0" b="0" strike="noStrike">
                <a:solidFill>
                  <a:srgbClr val="FFFFFF"/>
                </a:solidFill>
                <a:latin typeface="微软雅黑" charset="0"/>
                <a:ea typeface="微软雅黑" charset="0"/>
              </a:endParaRPr>
            </a:p>
          </p:txBody>
        </p:sp>
      </p:grpSp>
      <p:pic>
        <p:nvPicPr>
          <p:cNvPr id="752" name="学苑君.jpg" descr="C:/Users/Administrator/AppData/Roaming/JisuOffice/ETemp/8880_2088688/fImage2734831341.jpeg"/>
          <p:cNvPicPr>
            <a:picLocks noChangeAspect="1"/>
          </p:cNvPicPr>
          <p:nvPr/>
        </p:nvPicPr>
        <p:blipFill rotWithShape="1">
          <a:blip r:embed="rId4">
            <a:extLst>
              <a:ext uri="{28A0092B-C50C-407E-A947-70E740481C1C}">
                <a14:useLocalDpi xmlns:a14="http://schemas.microsoft.com/office/drawing/2010/main" val="0"/>
              </a:ext>
            </a:extLst>
          </a:blip>
          <a:srcRect/>
          <a:stretch>
            <a:fillRect/>
          </a:stretch>
        </p:blipFill>
        <p:spPr>
          <a:xfrm rot="0">
            <a:off x="4653915" y="2714625"/>
            <a:ext cx="2884805" cy="2884805"/>
          </a:xfrm>
          <a:prstGeom prst="rect"/>
          <a:noFill/>
          <a:ln w="12700" cap="flat" cmpd="sng">
            <a:prstDash/>
            <a:miter lim="800000"/>
          </a:ln>
        </p:spPr>
      </p:pic>
    </p:spTree>
  </p:cSld>
  <p:clrMapOvr>
    <a:masterClrMapping/>
  </p:clrMapOvr>
  <mc:AlternateContent xmlns:mc="http://schemas.openxmlformats.org/markup-compatibility/2006">
    <mc:Choice xmlns:p14="http://schemas.microsoft.com/office/powerpoint/2010/main" Requires="p14">
      <p:transition spd="slow" p14:dur="1200">
        <p14:prism dir="l" isInverted="1"/>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cstate="print">
            <a:extLst>
              <a:ext uri="{BEBA8EAE-BF5A-486C-A8C5-ECC9F3942E4B}">
                <a14:imgProps xmlns:a14="http://schemas.microsoft.com/office/drawing/2010/main">
                  <a14:imgLayer r:embed="rId2">
                    <a14:imgEffect>
                      <a14:brightnessContrast bright="100000" contrast="100000"/>
                    </a14:imgEffect>
                  </a14:imgLayer>
                </a14:imgProps>
              </a:ext>
              <a:ext uri="{28A0092B-C50C-407E-A947-70E740481C1C}">
                <a14:useLocalDpi xmlns:a14="http://schemas.microsoft.com/office/drawing/2010/main" val="0"/>
              </a:ext>
            </a:extLst>
          </a:blip>
          <a:stretch>
            <a:fillRect/>
          </a:stretch>
        </p:blipFill>
        <p:spPr>
          <a:xfrm>
            <a:off x="-195055" y="2005931"/>
            <a:ext cx="12582112" cy="4094027"/>
          </a:xfrm>
          <a:prstGeom prst="rect">
            <a:avLst/>
          </a:prstGeom>
        </p:spPr>
      </p:pic>
      <p:sp>
        <p:nvSpPr>
          <p:cNvPr id="2" name="椭圆 1"/>
          <p:cNvSpPr/>
          <p:nvPr/>
        </p:nvSpPr>
        <p:spPr>
          <a:xfrm>
            <a:off x="3178630" y="511631"/>
            <a:ext cx="5834742" cy="5834740"/>
          </a:xfrm>
          <a:prstGeom prst="ellipse">
            <a:avLst/>
          </a:prstGeom>
          <a:solidFill>
            <a:schemeClr val="accent2">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noFill/>
            </a:endParaRPr>
          </a:p>
        </p:txBody>
      </p:sp>
      <p:sp>
        <p:nvSpPr>
          <p:cNvPr id="3" name="椭圆 2"/>
          <p:cNvSpPr/>
          <p:nvPr/>
        </p:nvSpPr>
        <p:spPr>
          <a:xfrm>
            <a:off x="3671456" y="1004457"/>
            <a:ext cx="4849090" cy="4849088"/>
          </a:xfrm>
          <a:prstGeom prst="ellipse">
            <a:avLst/>
          </a:prstGeom>
          <a:solidFill>
            <a:schemeClr val="tx2">
              <a:alpha val="88000"/>
            </a:schemeClr>
          </a:solidFill>
          <a:ln w="6350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noFill/>
            </a:endParaRPr>
          </a:p>
        </p:txBody>
      </p:sp>
      <p:sp>
        <p:nvSpPr>
          <p:cNvPr id="4" name="TextBox 64"/>
          <p:cNvSpPr>
            <a:spLocks noChangeArrowheads="1"/>
          </p:cNvSpPr>
          <p:nvPr/>
        </p:nvSpPr>
        <p:spPr bwMode="auto">
          <a:xfrm>
            <a:off x="3695344" y="3022598"/>
            <a:ext cx="4801314"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方正兰亭黑_GBK" panose="02000000000000000000" pitchFamily="2" charset="-122"/>
                <a:ea typeface="方正兰亭黑_GBK" panose="02000000000000000000"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方正兰亭黑_GBK" panose="02000000000000000000" pitchFamily="2" charset="-122"/>
                <a:ea typeface="方正兰亭黑_GBK" panose="02000000000000000000"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方正兰亭黑_GBK" panose="02000000000000000000" pitchFamily="2" charset="-122"/>
                <a:ea typeface="方正兰亭黑_GBK" panose="02000000000000000000"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方正兰亭黑_GBK" panose="02000000000000000000" pitchFamily="2" charset="-122"/>
                <a:ea typeface="方正兰亭黑_GBK" panose="02000000000000000000"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方正兰亭黑_GBK" panose="02000000000000000000" pitchFamily="2" charset="-122"/>
                <a:ea typeface="方正兰亭黑_GBK" panose="02000000000000000000" pitchFamily="2" charset="-122"/>
                <a:cs typeface="+mn-cs"/>
              </a:defRPr>
            </a:lvl5pPr>
            <a:lvl6pPr marL="2286000" algn="l" defTabSz="914400" rtl="0" eaLnBrk="1" latinLnBrk="0" hangingPunct="1">
              <a:defRPr kern="1200">
                <a:solidFill>
                  <a:schemeClr val="tx1"/>
                </a:solidFill>
                <a:latin typeface="方正兰亭黑_GBK" panose="02000000000000000000" pitchFamily="2" charset="-122"/>
                <a:ea typeface="方正兰亭黑_GBK" panose="02000000000000000000" pitchFamily="2" charset="-122"/>
                <a:cs typeface="+mn-cs"/>
              </a:defRPr>
            </a:lvl6pPr>
            <a:lvl7pPr marL="2743200" algn="l" defTabSz="914400" rtl="0" eaLnBrk="1" latinLnBrk="0" hangingPunct="1">
              <a:defRPr kern="1200">
                <a:solidFill>
                  <a:schemeClr val="tx1"/>
                </a:solidFill>
                <a:latin typeface="方正兰亭黑_GBK" panose="02000000000000000000" pitchFamily="2" charset="-122"/>
                <a:ea typeface="方正兰亭黑_GBK" panose="02000000000000000000" pitchFamily="2" charset="-122"/>
                <a:cs typeface="+mn-cs"/>
              </a:defRPr>
            </a:lvl7pPr>
            <a:lvl8pPr marL="3200400" algn="l" defTabSz="914400" rtl="0" eaLnBrk="1" latinLnBrk="0" hangingPunct="1">
              <a:defRPr kern="1200">
                <a:solidFill>
                  <a:schemeClr val="tx1"/>
                </a:solidFill>
                <a:latin typeface="方正兰亭黑_GBK" panose="02000000000000000000" pitchFamily="2" charset="-122"/>
                <a:ea typeface="方正兰亭黑_GBK" panose="02000000000000000000" pitchFamily="2" charset="-122"/>
                <a:cs typeface="+mn-cs"/>
              </a:defRPr>
            </a:lvl8pPr>
            <a:lvl9pPr marL="3657600" algn="l" defTabSz="914400" rtl="0" eaLnBrk="1" latinLnBrk="0" hangingPunct="1">
              <a:defRPr kern="1200">
                <a:solidFill>
                  <a:schemeClr val="tx1"/>
                </a:solidFill>
                <a:latin typeface="方正兰亭黑_GBK" panose="02000000000000000000" pitchFamily="2" charset="-122"/>
                <a:ea typeface="方正兰亭黑_GBK" panose="02000000000000000000" pitchFamily="2" charset="-122"/>
                <a:cs typeface="+mn-cs"/>
              </a:defRPr>
            </a:lvl9pPr>
          </a:lstStyle>
          <a:p>
            <a:pPr algn="ctr"/>
            <a:r>
              <a:rPr lang="zh-CN" altLang="en-US" sz="6000" b="1" dirty="0" smtClean="0">
                <a:solidFill>
                  <a:schemeClr val="bg1"/>
                </a:solidFill>
                <a:latin typeface="微软雅黑" panose="020B0503020204020204" charset="-122"/>
                <a:ea typeface="微软雅黑" panose="020B0503020204020204" charset="-122"/>
                <a:sym typeface="方正兰亭黑_GBK" panose="02000000000000000000" pitchFamily="2" charset="-122"/>
              </a:rPr>
              <a:t>年度工作概述</a:t>
            </a:r>
            <a:endParaRPr lang="en-US" altLang="zh-CN" sz="6000" b="1" dirty="0" smtClean="0">
              <a:solidFill>
                <a:schemeClr val="bg1"/>
              </a:solidFill>
              <a:latin typeface="微软雅黑" panose="020B0503020204020204" charset="-122"/>
              <a:ea typeface="微软雅黑" panose="020B0503020204020204" charset="-122"/>
              <a:sym typeface="方正兰亭黑_GBK" panose="02000000000000000000" pitchFamily="2" charset="-122"/>
            </a:endParaRPr>
          </a:p>
          <a:p>
            <a:pPr algn="ctr"/>
            <a:r>
              <a:rPr lang="en-US" altLang="zh-CN" sz="2400" dirty="0">
                <a:solidFill>
                  <a:schemeClr val="bg1"/>
                </a:solidFill>
                <a:latin typeface="微软雅黑" panose="020B0503020204020204" charset="-122"/>
                <a:ea typeface="微软雅黑" panose="020B0503020204020204" charset="-122"/>
                <a:sym typeface="Arial" panose="020B0604020202020204" pitchFamily="34" charset="0"/>
              </a:rPr>
              <a:t>Annual work summary</a:t>
            </a:r>
            <a:endParaRPr lang="zh-CN" altLang="en-US" sz="2400" dirty="0">
              <a:solidFill>
                <a:schemeClr val="bg1"/>
              </a:solidFill>
              <a:latin typeface="微软雅黑" panose="020B0503020204020204" charset="-122"/>
              <a:ea typeface="微软雅黑" panose="020B0503020204020204" charset="-122"/>
              <a:sym typeface="Arial" panose="020B0604020202020204" pitchFamily="34" charset="0"/>
            </a:endParaRPr>
          </a:p>
        </p:txBody>
      </p:sp>
      <p:sp>
        <p:nvSpPr>
          <p:cNvPr id="5" name="TextBox 64"/>
          <p:cNvSpPr>
            <a:spLocks noChangeArrowheads="1"/>
          </p:cNvSpPr>
          <p:nvPr/>
        </p:nvSpPr>
        <p:spPr bwMode="auto">
          <a:xfrm>
            <a:off x="5304727" y="2022328"/>
            <a:ext cx="158254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方正兰亭黑_GBK" panose="02000000000000000000" pitchFamily="2" charset="-122"/>
                <a:ea typeface="方正兰亭黑_GBK" panose="02000000000000000000"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方正兰亭黑_GBK" panose="02000000000000000000" pitchFamily="2" charset="-122"/>
                <a:ea typeface="方正兰亭黑_GBK" panose="02000000000000000000"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方正兰亭黑_GBK" panose="02000000000000000000" pitchFamily="2" charset="-122"/>
                <a:ea typeface="方正兰亭黑_GBK" panose="02000000000000000000"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方正兰亭黑_GBK" panose="02000000000000000000" pitchFamily="2" charset="-122"/>
                <a:ea typeface="方正兰亭黑_GBK" panose="02000000000000000000"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方正兰亭黑_GBK" panose="02000000000000000000" pitchFamily="2" charset="-122"/>
                <a:ea typeface="方正兰亭黑_GBK" panose="02000000000000000000" pitchFamily="2" charset="-122"/>
                <a:cs typeface="+mn-cs"/>
              </a:defRPr>
            </a:lvl5pPr>
            <a:lvl6pPr marL="2286000" algn="l" defTabSz="914400" rtl="0" eaLnBrk="1" latinLnBrk="0" hangingPunct="1">
              <a:defRPr kern="1200">
                <a:solidFill>
                  <a:schemeClr val="tx1"/>
                </a:solidFill>
                <a:latin typeface="方正兰亭黑_GBK" panose="02000000000000000000" pitchFamily="2" charset="-122"/>
                <a:ea typeface="方正兰亭黑_GBK" panose="02000000000000000000" pitchFamily="2" charset="-122"/>
                <a:cs typeface="+mn-cs"/>
              </a:defRPr>
            </a:lvl6pPr>
            <a:lvl7pPr marL="2743200" algn="l" defTabSz="914400" rtl="0" eaLnBrk="1" latinLnBrk="0" hangingPunct="1">
              <a:defRPr kern="1200">
                <a:solidFill>
                  <a:schemeClr val="tx1"/>
                </a:solidFill>
                <a:latin typeface="方正兰亭黑_GBK" panose="02000000000000000000" pitchFamily="2" charset="-122"/>
                <a:ea typeface="方正兰亭黑_GBK" panose="02000000000000000000" pitchFamily="2" charset="-122"/>
                <a:cs typeface="+mn-cs"/>
              </a:defRPr>
            </a:lvl7pPr>
            <a:lvl8pPr marL="3200400" algn="l" defTabSz="914400" rtl="0" eaLnBrk="1" latinLnBrk="0" hangingPunct="1">
              <a:defRPr kern="1200">
                <a:solidFill>
                  <a:schemeClr val="tx1"/>
                </a:solidFill>
                <a:latin typeface="方正兰亭黑_GBK" panose="02000000000000000000" pitchFamily="2" charset="-122"/>
                <a:ea typeface="方正兰亭黑_GBK" panose="02000000000000000000" pitchFamily="2" charset="-122"/>
                <a:cs typeface="+mn-cs"/>
              </a:defRPr>
            </a:lvl8pPr>
            <a:lvl9pPr marL="3657600" algn="l" defTabSz="914400" rtl="0" eaLnBrk="1" latinLnBrk="0" hangingPunct="1">
              <a:defRPr kern="1200">
                <a:solidFill>
                  <a:schemeClr val="tx1"/>
                </a:solidFill>
                <a:latin typeface="方正兰亭黑_GBK" panose="02000000000000000000" pitchFamily="2" charset="-122"/>
                <a:ea typeface="方正兰亭黑_GBK" panose="02000000000000000000" pitchFamily="2" charset="-122"/>
                <a:cs typeface="+mn-cs"/>
              </a:defRPr>
            </a:lvl9pPr>
          </a:lstStyle>
          <a:p>
            <a:pPr algn="ctr"/>
            <a:r>
              <a:rPr lang="en-US" altLang="zh-CN" sz="2800" dirty="0">
                <a:solidFill>
                  <a:schemeClr val="bg1"/>
                </a:solidFill>
                <a:latin typeface="微软雅黑" panose="020B0503020204020204" charset="-122"/>
                <a:ea typeface="微软雅黑" panose="020B0503020204020204" charset="-122"/>
                <a:cs typeface="Calibri" panose="020F0502020204030204" pitchFamily="34" charset="0"/>
                <a:sym typeface="Calibri" panose="020F0502020204030204" pitchFamily="34" charset="0"/>
              </a:rPr>
              <a:t>PART </a:t>
            </a:r>
            <a:r>
              <a:rPr lang="en-US" altLang="zh-CN" sz="2800" dirty="0" smtClean="0">
                <a:solidFill>
                  <a:schemeClr val="bg1"/>
                </a:solidFill>
                <a:latin typeface="微软雅黑" panose="020B0503020204020204" charset="-122"/>
                <a:ea typeface="微软雅黑" panose="020B0503020204020204" charset="-122"/>
                <a:cs typeface="Calibri" panose="020F0502020204030204" pitchFamily="34" charset="0"/>
                <a:sym typeface="Calibri" panose="020F0502020204030204" pitchFamily="34" charset="0"/>
              </a:rPr>
              <a:t>01</a:t>
            </a:r>
            <a:endParaRPr lang="en-US" altLang="zh-CN" sz="2800" dirty="0" smtClean="0">
              <a:solidFill>
                <a:schemeClr val="bg1"/>
              </a:solidFill>
              <a:latin typeface="微软雅黑" panose="020B0503020204020204" charset="-122"/>
              <a:ea typeface="微软雅黑" panose="020B0503020204020204" charset="-122"/>
              <a:cs typeface="Calibri" panose="020F0502020204030204" pitchFamily="34" charset="0"/>
              <a:sym typeface="Calibri" panose="020F0502020204030204" pitchFamily="34" charset="0"/>
            </a:endParaRPr>
          </a:p>
        </p:txBody>
      </p:sp>
      <p:sp>
        <p:nvSpPr>
          <p:cNvPr id="6" name="矩形 5"/>
          <p:cNvSpPr/>
          <p:nvPr/>
        </p:nvSpPr>
        <p:spPr>
          <a:xfrm>
            <a:off x="4296001" y="2727973"/>
            <a:ext cx="3600000" cy="3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016001" y="4790817"/>
            <a:ext cx="2160000" cy="3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1000"/>
                                        <p:tgtEl>
                                          <p:spTgt spid="8"/>
                                        </p:tgtEl>
                                      </p:cBhvr>
                                    </p:animEffect>
                                  </p:childTnLst>
                                </p:cTn>
                              </p:par>
                              <p:par>
                                <p:cTn id="8" presetID="53" presetClass="entr" presetSubtype="16" fill="hold" grpId="0" nodeType="withEffect">
                                  <p:stCondLst>
                                    <p:cond delay="1000"/>
                                  </p:stCondLst>
                                  <p:childTnLst>
                                    <p:set>
                                      <p:cBhvr>
                                        <p:cTn id="9" dur="1" fill="hold">
                                          <p:stCondLst>
                                            <p:cond delay="0"/>
                                          </p:stCondLst>
                                        </p:cTn>
                                        <p:tgtEl>
                                          <p:spTgt spid="2"/>
                                        </p:tgtEl>
                                        <p:attrNameLst>
                                          <p:attrName>style.visibility</p:attrName>
                                        </p:attrNameLst>
                                      </p:cBhvr>
                                      <p:to>
                                        <p:strVal val="visible"/>
                                      </p:to>
                                    </p:set>
                                    <p:anim calcmode="lin" valueType="num">
                                      <p:cBhvr>
                                        <p:cTn id="10" dur="250" fill="hold"/>
                                        <p:tgtEl>
                                          <p:spTgt spid="2"/>
                                        </p:tgtEl>
                                        <p:attrNameLst>
                                          <p:attrName>ppt_w</p:attrName>
                                        </p:attrNameLst>
                                      </p:cBhvr>
                                      <p:tavLst>
                                        <p:tav tm="0">
                                          <p:val>
                                            <p:fltVal val="0"/>
                                          </p:val>
                                        </p:tav>
                                        <p:tav tm="100000">
                                          <p:val>
                                            <p:strVal val="#ppt_w"/>
                                          </p:val>
                                        </p:tav>
                                      </p:tavLst>
                                    </p:anim>
                                    <p:anim calcmode="lin" valueType="num">
                                      <p:cBhvr>
                                        <p:cTn id="11" dur="250" fill="hold"/>
                                        <p:tgtEl>
                                          <p:spTgt spid="2"/>
                                        </p:tgtEl>
                                        <p:attrNameLst>
                                          <p:attrName>ppt_h</p:attrName>
                                        </p:attrNameLst>
                                      </p:cBhvr>
                                      <p:tavLst>
                                        <p:tav tm="0">
                                          <p:val>
                                            <p:fltVal val="0"/>
                                          </p:val>
                                        </p:tav>
                                        <p:tav tm="100000">
                                          <p:val>
                                            <p:strVal val="#ppt_h"/>
                                          </p:val>
                                        </p:tav>
                                      </p:tavLst>
                                    </p:anim>
                                    <p:animEffect transition="in" filter="fade">
                                      <p:cBhvr>
                                        <p:cTn id="12" dur="250"/>
                                        <p:tgtEl>
                                          <p:spTgt spid="2"/>
                                        </p:tgtEl>
                                      </p:cBhvr>
                                    </p:animEffect>
                                  </p:childTnLst>
                                </p:cTn>
                              </p:par>
                              <p:par>
                                <p:cTn id="13" presetID="6" presetClass="emph" presetSubtype="0" decel="100000" fill="hold" grpId="1" nodeType="withEffect">
                                  <p:stCondLst>
                                    <p:cond delay="1200"/>
                                  </p:stCondLst>
                                  <p:childTnLst>
                                    <p:animScale>
                                      <p:cBhvr>
                                        <p:cTn id="14" dur="250" fill="hold"/>
                                        <p:tgtEl>
                                          <p:spTgt spid="2"/>
                                        </p:tgtEl>
                                      </p:cBhvr>
                                      <p:by x="120000" y="120000"/>
                                    </p:animScale>
                                  </p:childTnLst>
                                </p:cTn>
                              </p:par>
                              <p:par>
                                <p:cTn id="15" presetID="6" presetClass="emph" presetSubtype="0" decel="100000" fill="hold" grpId="2" nodeType="withEffect">
                                  <p:stCondLst>
                                    <p:cond delay="1400"/>
                                  </p:stCondLst>
                                  <p:childTnLst>
                                    <p:animScale>
                                      <p:cBhvr>
                                        <p:cTn id="16" dur="250" fill="hold"/>
                                        <p:tgtEl>
                                          <p:spTgt spid="2"/>
                                        </p:tgtEl>
                                      </p:cBhvr>
                                      <p:by x="83000" y="83000"/>
                                    </p:animScale>
                                  </p:childTnLst>
                                </p:cTn>
                              </p:par>
                              <p:par>
                                <p:cTn id="17" presetID="53" presetClass="entr" presetSubtype="16" fill="hold" grpId="0" nodeType="withEffect">
                                  <p:stCondLst>
                                    <p:cond delay="1400"/>
                                  </p:stCondLst>
                                  <p:childTnLst>
                                    <p:set>
                                      <p:cBhvr>
                                        <p:cTn id="18" dur="1" fill="hold">
                                          <p:stCondLst>
                                            <p:cond delay="0"/>
                                          </p:stCondLst>
                                        </p:cTn>
                                        <p:tgtEl>
                                          <p:spTgt spid="3"/>
                                        </p:tgtEl>
                                        <p:attrNameLst>
                                          <p:attrName>style.visibility</p:attrName>
                                        </p:attrNameLst>
                                      </p:cBhvr>
                                      <p:to>
                                        <p:strVal val="visible"/>
                                      </p:to>
                                    </p:set>
                                    <p:anim calcmode="lin" valueType="num">
                                      <p:cBhvr>
                                        <p:cTn id="19" dur="250" fill="hold"/>
                                        <p:tgtEl>
                                          <p:spTgt spid="3"/>
                                        </p:tgtEl>
                                        <p:attrNameLst>
                                          <p:attrName>ppt_w</p:attrName>
                                        </p:attrNameLst>
                                      </p:cBhvr>
                                      <p:tavLst>
                                        <p:tav tm="0">
                                          <p:val>
                                            <p:fltVal val="0"/>
                                          </p:val>
                                        </p:tav>
                                        <p:tav tm="100000">
                                          <p:val>
                                            <p:strVal val="#ppt_w"/>
                                          </p:val>
                                        </p:tav>
                                      </p:tavLst>
                                    </p:anim>
                                    <p:anim calcmode="lin" valueType="num">
                                      <p:cBhvr>
                                        <p:cTn id="20" dur="250" fill="hold"/>
                                        <p:tgtEl>
                                          <p:spTgt spid="3"/>
                                        </p:tgtEl>
                                        <p:attrNameLst>
                                          <p:attrName>ppt_h</p:attrName>
                                        </p:attrNameLst>
                                      </p:cBhvr>
                                      <p:tavLst>
                                        <p:tav tm="0">
                                          <p:val>
                                            <p:fltVal val="0"/>
                                          </p:val>
                                        </p:tav>
                                        <p:tav tm="100000">
                                          <p:val>
                                            <p:strVal val="#ppt_h"/>
                                          </p:val>
                                        </p:tav>
                                      </p:tavLst>
                                    </p:anim>
                                    <p:animEffect transition="in" filter="fade">
                                      <p:cBhvr>
                                        <p:cTn id="21" dur="250"/>
                                        <p:tgtEl>
                                          <p:spTgt spid="3"/>
                                        </p:tgtEl>
                                      </p:cBhvr>
                                    </p:animEffect>
                                  </p:childTnLst>
                                </p:cTn>
                              </p:par>
                              <p:par>
                                <p:cTn id="22" presetID="6" presetClass="emph" presetSubtype="0" decel="100000" fill="hold" grpId="1" nodeType="withEffect">
                                  <p:stCondLst>
                                    <p:cond delay="1600"/>
                                  </p:stCondLst>
                                  <p:childTnLst>
                                    <p:animScale>
                                      <p:cBhvr>
                                        <p:cTn id="23" dur="250" fill="hold"/>
                                        <p:tgtEl>
                                          <p:spTgt spid="3"/>
                                        </p:tgtEl>
                                      </p:cBhvr>
                                      <p:by x="120000" y="120000"/>
                                    </p:animScale>
                                  </p:childTnLst>
                                </p:cTn>
                              </p:par>
                              <p:par>
                                <p:cTn id="24" presetID="6" presetClass="emph" presetSubtype="0" decel="100000" fill="hold" grpId="2" nodeType="withEffect">
                                  <p:stCondLst>
                                    <p:cond delay="1800"/>
                                  </p:stCondLst>
                                  <p:childTnLst>
                                    <p:animScale>
                                      <p:cBhvr>
                                        <p:cTn id="25" dur="250" fill="hold"/>
                                        <p:tgtEl>
                                          <p:spTgt spid="3"/>
                                        </p:tgtEl>
                                      </p:cBhvr>
                                      <p:by x="83000" y="83000"/>
                                    </p:animScale>
                                  </p:childTnLst>
                                </p:cTn>
                              </p:par>
                              <p:par>
                                <p:cTn id="26" presetID="53" presetClass="entr" presetSubtype="16" fill="hold" grpId="0" nodeType="withEffect">
                                  <p:stCondLst>
                                    <p:cond delay="1600"/>
                                  </p:stCondLst>
                                  <p:childTnLst>
                                    <p:set>
                                      <p:cBhvr>
                                        <p:cTn id="27" dur="1" fill="hold">
                                          <p:stCondLst>
                                            <p:cond delay="0"/>
                                          </p:stCondLst>
                                        </p:cTn>
                                        <p:tgtEl>
                                          <p:spTgt spid="5"/>
                                        </p:tgtEl>
                                        <p:attrNameLst>
                                          <p:attrName>style.visibility</p:attrName>
                                        </p:attrNameLst>
                                      </p:cBhvr>
                                      <p:to>
                                        <p:strVal val="visible"/>
                                      </p:to>
                                    </p:set>
                                    <p:anim calcmode="lin" valueType="num">
                                      <p:cBhvr>
                                        <p:cTn id="28" dur="250" fill="hold"/>
                                        <p:tgtEl>
                                          <p:spTgt spid="5"/>
                                        </p:tgtEl>
                                        <p:attrNameLst>
                                          <p:attrName>ppt_w</p:attrName>
                                        </p:attrNameLst>
                                      </p:cBhvr>
                                      <p:tavLst>
                                        <p:tav tm="0">
                                          <p:val>
                                            <p:fltVal val="0"/>
                                          </p:val>
                                        </p:tav>
                                        <p:tav tm="100000">
                                          <p:val>
                                            <p:strVal val="#ppt_w"/>
                                          </p:val>
                                        </p:tav>
                                      </p:tavLst>
                                    </p:anim>
                                    <p:anim calcmode="lin" valueType="num">
                                      <p:cBhvr>
                                        <p:cTn id="29" dur="250" fill="hold"/>
                                        <p:tgtEl>
                                          <p:spTgt spid="5"/>
                                        </p:tgtEl>
                                        <p:attrNameLst>
                                          <p:attrName>ppt_h</p:attrName>
                                        </p:attrNameLst>
                                      </p:cBhvr>
                                      <p:tavLst>
                                        <p:tav tm="0">
                                          <p:val>
                                            <p:fltVal val="0"/>
                                          </p:val>
                                        </p:tav>
                                        <p:tav tm="100000">
                                          <p:val>
                                            <p:strVal val="#ppt_h"/>
                                          </p:val>
                                        </p:tav>
                                      </p:tavLst>
                                    </p:anim>
                                    <p:animEffect transition="in" filter="fade">
                                      <p:cBhvr>
                                        <p:cTn id="30" dur="250"/>
                                        <p:tgtEl>
                                          <p:spTgt spid="5"/>
                                        </p:tgtEl>
                                      </p:cBhvr>
                                    </p:animEffect>
                                  </p:childTnLst>
                                </p:cTn>
                              </p:par>
                              <p:par>
                                <p:cTn id="31" presetID="6" presetClass="emph" presetSubtype="0" decel="100000" fill="hold" grpId="1" nodeType="withEffect">
                                  <p:stCondLst>
                                    <p:cond delay="1800"/>
                                  </p:stCondLst>
                                  <p:childTnLst>
                                    <p:animScale>
                                      <p:cBhvr>
                                        <p:cTn id="32" dur="250" fill="hold"/>
                                        <p:tgtEl>
                                          <p:spTgt spid="5"/>
                                        </p:tgtEl>
                                      </p:cBhvr>
                                      <p:by x="120000" y="120000"/>
                                    </p:animScale>
                                  </p:childTnLst>
                                </p:cTn>
                              </p:par>
                              <p:par>
                                <p:cTn id="33" presetID="6" presetClass="emph" presetSubtype="0" decel="100000" fill="hold" grpId="2" nodeType="withEffect">
                                  <p:stCondLst>
                                    <p:cond delay="2000"/>
                                  </p:stCondLst>
                                  <p:childTnLst>
                                    <p:animScale>
                                      <p:cBhvr>
                                        <p:cTn id="34" dur="250" fill="hold"/>
                                        <p:tgtEl>
                                          <p:spTgt spid="5"/>
                                        </p:tgtEl>
                                      </p:cBhvr>
                                      <p:by x="83000" y="83000"/>
                                    </p:animScale>
                                  </p:childTnLst>
                                </p:cTn>
                              </p:par>
                              <p:par>
                                <p:cTn id="35" presetID="53" presetClass="entr" presetSubtype="16" fill="hold" grpId="0" nodeType="withEffect">
                                  <p:stCondLst>
                                    <p:cond delay="1800"/>
                                  </p:stCondLst>
                                  <p:childTnLst>
                                    <p:set>
                                      <p:cBhvr>
                                        <p:cTn id="36" dur="1" fill="hold">
                                          <p:stCondLst>
                                            <p:cond delay="0"/>
                                          </p:stCondLst>
                                        </p:cTn>
                                        <p:tgtEl>
                                          <p:spTgt spid="4"/>
                                        </p:tgtEl>
                                        <p:attrNameLst>
                                          <p:attrName>style.visibility</p:attrName>
                                        </p:attrNameLst>
                                      </p:cBhvr>
                                      <p:to>
                                        <p:strVal val="visible"/>
                                      </p:to>
                                    </p:set>
                                    <p:anim calcmode="lin" valueType="num">
                                      <p:cBhvr>
                                        <p:cTn id="37" dur="250" fill="hold"/>
                                        <p:tgtEl>
                                          <p:spTgt spid="4"/>
                                        </p:tgtEl>
                                        <p:attrNameLst>
                                          <p:attrName>ppt_w</p:attrName>
                                        </p:attrNameLst>
                                      </p:cBhvr>
                                      <p:tavLst>
                                        <p:tav tm="0">
                                          <p:val>
                                            <p:fltVal val="0"/>
                                          </p:val>
                                        </p:tav>
                                        <p:tav tm="100000">
                                          <p:val>
                                            <p:strVal val="#ppt_w"/>
                                          </p:val>
                                        </p:tav>
                                      </p:tavLst>
                                    </p:anim>
                                    <p:anim calcmode="lin" valueType="num">
                                      <p:cBhvr>
                                        <p:cTn id="38" dur="250" fill="hold"/>
                                        <p:tgtEl>
                                          <p:spTgt spid="4"/>
                                        </p:tgtEl>
                                        <p:attrNameLst>
                                          <p:attrName>ppt_h</p:attrName>
                                        </p:attrNameLst>
                                      </p:cBhvr>
                                      <p:tavLst>
                                        <p:tav tm="0">
                                          <p:val>
                                            <p:fltVal val="0"/>
                                          </p:val>
                                        </p:tav>
                                        <p:tav tm="100000">
                                          <p:val>
                                            <p:strVal val="#ppt_h"/>
                                          </p:val>
                                        </p:tav>
                                      </p:tavLst>
                                    </p:anim>
                                    <p:animEffect transition="in" filter="fade">
                                      <p:cBhvr>
                                        <p:cTn id="39" dur="250"/>
                                        <p:tgtEl>
                                          <p:spTgt spid="4"/>
                                        </p:tgtEl>
                                      </p:cBhvr>
                                    </p:animEffect>
                                  </p:childTnLst>
                                </p:cTn>
                              </p:par>
                              <p:par>
                                <p:cTn id="40" presetID="6" presetClass="emph" presetSubtype="0" decel="100000" fill="hold" grpId="1" nodeType="withEffect">
                                  <p:stCondLst>
                                    <p:cond delay="2000"/>
                                  </p:stCondLst>
                                  <p:childTnLst>
                                    <p:animScale>
                                      <p:cBhvr>
                                        <p:cTn id="41" dur="250" fill="hold"/>
                                        <p:tgtEl>
                                          <p:spTgt spid="4"/>
                                        </p:tgtEl>
                                      </p:cBhvr>
                                      <p:by x="120000" y="120000"/>
                                    </p:animScale>
                                  </p:childTnLst>
                                </p:cTn>
                              </p:par>
                              <p:par>
                                <p:cTn id="42" presetID="6" presetClass="emph" presetSubtype="0" decel="100000" fill="hold" grpId="2" nodeType="withEffect">
                                  <p:stCondLst>
                                    <p:cond delay="2200"/>
                                  </p:stCondLst>
                                  <p:childTnLst>
                                    <p:animScale>
                                      <p:cBhvr>
                                        <p:cTn id="43" dur="250" fill="hold"/>
                                        <p:tgtEl>
                                          <p:spTgt spid="4"/>
                                        </p:tgtEl>
                                      </p:cBhvr>
                                      <p:by x="83000" y="83000"/>
                                    </p:animScale>
                                  </p:childTnLst>
                                </p:cTn>
                              </p:par>
                              <p:par>
                                <p:cTn id="44" presetID="53" presetClass="entr" presetSubtype="16" fill="hold" grpId="0" nodeType="withEffect">
                                  <p:stCondLst>
                                    <p:cond delay="2200"/>
                                  </p:stCondLst>
                                  <p:childTnLst>
                                    <p:set>
                                      <p:cBhvr>
                                        <p:cTn id="45" dur="1" fill="hold">
                                          <p:stCondLst>
                                            <p:cond delay="0"/>
                                          </p:stCondLst>
                                        </p:cTn>
                                        <p:tgtEl>
                                          <p:spTgt spid="6"/>
                                        </p:tgtEl>
                                        <p:attrNameLst>
                                          <p:attrName>style.visibility</p:attrName>
                                        </p:attrNameLst>
                                      </p:cBhvr>
                                      <p:to>
                                        <p:strVal val="visible"/>
                                      </p:to>
                                    </p:set>
                                    <p:anim calcmode="lin" valueType="num">
                                      <p:cBhvr>
                                        <p:cTn id="46" dur="500" fill="hold"/>
                                        <p:tgtEl>
                                          <p:spTgt spid="6"/>
                                        </p:tgtEl>
                                        <p:attrNameLst>
                                          <p:attrName>ppt_w</p:attrName>
                                        </p:attrNameLst>
                                      </p:cBhvr>
                                      <p:tavLst>
                                        <p:tav tm="0">
                                          <p:val>
                                            <p:fltVal val="0"/>
                                          </p:val>
                                        </p:tav>
                                        <p:tav tm="100000">
                                          <p:val>
                                            <p:strVal val="#ppt_w"/>
                                          </p:val>
                                        </p:tav>
                                      </p:tavLst>
                                    </p:anim>
                                    <p:anim calcmode="lin" valueType="num">
                                      <p:cBhvr>
                                        <p:cTn id="47" dur="500" fill="hold"/>
                                        <p:tgtEl>
                                          <p:spTgt spid="6"/>
                                        </p:tgtEl>
                                        <p:attrNameLst>
                                          <p:attrName>ppt_h</p:attrName>
                                        </p:attrNameLst>
                                      </p:cBhvr>
                                      <p:tavLst>
                                        <p:tav tm="0">
                                          <p:val>
                                            <p:fltVal val="0"/>
                                          </p:val>
                                        </p:tav>
                                        <p:tav tm="100000">
                                          <p:val>
                                            <p:strVal val="#ppt_h"/>
                                          </p:val>
                                        </p:tav>
                                      </p:tavLst>
                                    </p:anim>
                                    <p:animEffect transition="in" filter="fade">
                                      <p:cBhvr>
                                        <p:cTn id="48" dur="500"/>
                                        <p:tgtEl>
                                          <p:spTgt spid="6"/>
                                        </p:tgtEl>
                                      </p:cBhvr>
                                    </p:animEffect>
                                  </p:childTnLst>
                                </p:cTn>
                              </p:par>
                              <p:par>
                                <p:cTn id="49" presetID="35" presetClass="path" presetSubtype="0" accel="50000" decel="50000" fill="hold" grpId="1" nodeType="withEffect">
                                  <p:stCondLst>
                                    <p:cond delay="2200"/>
                                  </p:stCondLst>
                                  <p:childTnLst>
                                    <p:animMotion origin="layout" path="M 0 -1.48148E-6 L 0.31576 -1.48148E-6 " pathEditMode="relative" rAng="0" ptsTypes="AA">
                                      <p:cBhvr>
                                        <p:cTn id="50" dur="1000" spd="-100000" fill="hold"/>
                                        <p:tgtEl>
                                          <p:spTgt spid="6"/>
                                        </p:tgtEl>
                                        <p:attrNameLst>
                                          <p:attrName>ppt_x</p:attrName>
                                          <p:attrName>ppt_y</p:attrName>
                                        </p:attrNameLst>
                                      </p:cBhvr>
                                      <p:rCtr x="15781" y="0"/>
                                    </p:animMotion>
                                  </p:childTnLst>
                                </p:cTn>
                              </p:par>
                              <p:par>
                                <p:cTn id="51" presetID="53" presetClass="entr" presetSubtype="16" fill="hold" grpId="0" nodeType="withEffect">
                                  <p:stCondLst>
                                    <p:cond delay="2200"/>
                                  </p:stCondLst>
                                  <p:childTnLst>
                                    <p:set>
                                      <p:cBhvr>
                                        <p:cTn id="52" dur="1" fill="hold">
                                          <p:stCondLst>
                                            <p:cond delay="0"/>
                                          </p:stCondLst>
                                        </p:cTn>
                                        <p:tgtEl>
                                          <p:spTgt spid="7"/>
                                        </p:tgtEl>
                                        <p:attrNameLst>
                                          <p:attrName>style.visibility</p:attrName>
                                        </p:attrNameLst>
                                      </p:cBhvr>
                                      <p:to>
                                        <p:strVal val="visible"/>
                                      </p:to>
                                    </p:set>
                                    <p:anim calcmode="lin" valueType="num">
                                      <p:cBhvr>
                                        <p:cTn id="53" dur="500" fill="hold"/>
                                        <p:tgtEl>
                                          <p:spTgt spid="7"/>
                                        </p:tgtEl>
                                        <p:attrNameLst>
                                          <p:attrName>ppt_w</p:attrName>
                                        </p:attrNameLst>
                                      </p:cBhvr>
                                      <p:tavLst>
                                        <p:tav tm="0">
                                          <p:val>
                                            <p:fltVal val="0"/>
                                          </p:val>
                                        </p:tav>
                                        <p:tav tm="100000">
                                          <p:val>
                                            <p:strVal val="#ppt_w"/>
                                          </p:val>
                                        </p:tav>
                                      </p:tavLst>
                                    </p:anim>
                                    <p:anim calcmode="lin" valueType="num">
                                      <p:cBhvr>
                                        <p:cTn id="54" dur="500" fill="hold"/>
                                        <p:tgtEl>
                                          <p:spTgt spid="7"/>
                                        </p:tgtEl>
                                        <p:attrNameLst>
                                          <p:attrName>ppt_h</p:attrName>
                                        </p:attrNameLst>
                                      </p:cBhvr>
                                      <p:tavLst>
                                        <p:tav tm="0">
                                          <p:val>
                                            <p:fltVal val="0"/>
                                          </p:val>
                                        </p:tav>
                                        <p:tav tm="100000">
                                          <p:val>
                                            <p:strVal val="#ppt_h"/>
                                          </p:val>
                                        </p:tav>
                                      </p:tavLst>
                                    </p:anim>
                                    <p:animEffect transition="in" filter="fade">
                                      <p:cBhvr>
                                        <p:cTn id="55" dur="500"/>
                                        <p:tgtEl>
                                          <p:spTgt spid="7"/>
                                        </p:tgtEl>
                                      </p:cBhvr>
                                    </p:animEffect>
                                  </p:childTnLst>
                                </p:cTn>
                              </p:par>
                              <p:par>
                                <p:cTn id="56" presetID="35" presetClass="path" presetSubtype="0" accel="50000" decel="50000" fill="hold" grpId="1" nodeType="withEffect">
                                  <p:stCondLst>
                                    <p:cond delay="2200"/>
                                  </p:stCondLst>
                                  <p:childTnLst>
                                    <p:animMotion origin="layout" path="M 0 2.59259E-6 L -0.31979 2.59259E-6 " pathEditMode="relative" rAng="0" ptsTypes="AA">
                                      <p:cBhvr>
                                        <p:cTn id="57" dur="1000" spd="-100000" fill="hold"/>
                                        <p:tgtEl>
                                          <p:spTgt spid="7"/>
                                        </p:tgtEl>
                                        <p:attrNameLst>
                                          <p:attrName>ppt_x</p:attrName>
                                          <p:attrName>ppt_y</p:attrName>
                                        </p:attrNameLst>
                                      </p:cBhvr>
                                      <p:rCtr x="-1599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2" grpId="2" animBg="1"/>
      <p:bldP spid="3" grpId="0" animBg="1"/>
      <p:bldP spid="3" grpId="1" animBg="1"/>
      <p:bldP spid="3" grpId="2" animBg="1"/>
      <p:bldP spid="4" grpId="0"/>
      <p:bldP spid="4" grpId="1"/>
      <p:bldP spid="4" grpId="2"/>
      <p:bldP spid="5" grpId="0"/>
      <p:bldP spid="5" grpId="1"/>
      <p:bldP spid="5" grpId="2"/>
      <p:bldP spid="6" grpId="0" animBg="1"/>
      <p:bldP spid="6" grpId="1" animBg="1"/>
      <p:bldP spid="7" grpId="0" animBg="1"/>
      <p:bldP spid="7"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568443" y="319365"/>
            <a:ext cx="3809921" cy="420564"/>
            <a:chOff x="568442" y="319364"/>
            <a:chExt cx="3809924" cy="420565"/>
          </a:xfrm>
        </p:grpSpPr>
        <p:sp>
          <p:nvSpPr>
            <p:cNvPr id="151" name="文本框 23"/>
            <p:cNvSpPr txBox="1"/>
            <p:nvPr/>
          </p:nvSpPr>
          <p:spPr>
            <a:xfrm>
              <a:off x="665958" y="319364"/>
              <a:ext cx="1909498" cy="420565"/>
            </a:xfrm>
            <a:prstGeom prst="rect">
              <a:avLst/>
            </a:prstGeom>
            <a:noFill/>
          </p:spPr>
          <p:txBody>
            <a:bodyPr wrap="none" rtlCol="0">
              <a:spAutoFit/>
            </a:bodyPr>
            <a:lstStyle/>
            <a:p>
              <a:r>
                <a:rPr lang="zh-CN" altLang="en-US" sz="2135" dirty="0">
                  <a:solidFill>
                    <a:schemeClr val="bg1"/>
                  </a:solidFill>
                  <a:latin typeface="微软雅黑" panose="020B0503020204020204" charset="-122"/>
                </a:rPr>
                <a:t>标题文字内容 </a:t>
              </a:r>
              <a:endParaRPr lang="zh-CN" altLang="en-US" sz="2135" dirty="0">
                <a:solidFill>
                  <a:schemeClr val="bg1"/>
                </a:solidFill>
                <a:latin typeface="微软雅黑" panose="020B0503020204020204" charset="-122"/>
              </a:endParaRP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微软雅黑" panose="020B0503020204020204" charset="-122"/>
              </a:endParaRPr>
            </a:p>
          </p:txBody>
        </p:sp>
        <p:sp>
          <p:nvSpPr>
            <p:cNvPr id="153" name="文本框 23"/>
            <p:cNvSpPr txBox="1"/>
            <p:nvPr/>
          </p:nvSpPr>
          <p:spPr>
            <a:xfrm>
              <a:off x="2306003" y="429775"/>
              <a:ext cx="2072363" cy="297455"/>
            </a:xfrm>
            <a:prstGeom prst="rect">
              <a:avLst/>
            </a:prstGeom>
            <a:noFill/>
          </p:spPr>
          <p:txBody>
            <a:bodyPr wrap="none" rtlCol="0">
              <a:spAutoFit/>
            </a:bodyPr>
            <a:lstStyle/>
            <a:p>
              <a:r>
                <a:rPr lang="en-US" altLang="zh-CN" sz="1335" dirty="0">
                  <a:solidFill>
                    <a:schemeClr val="bg1"/>
                  </a:solidFill>
                  <a:latin typeface="微软雅黑" panose="020B0503020204020204" charset="-122"/>
                </a:rPr>
                <a:t>  Click here to add Title</a:t>
              </a:r>
              <a:endParaRPr lang="zh-CN" altLang="en-US" sz="1335" dirty="0">
                <a:solidFill>
                  <a:schemeClr val="bg1"/>
                </a:solidFill>
                <a:latin typeface="微软雅黑" panose="020B0503020204020204" charset="-122"/>
              </a:endParaRPr>
            </a:p>
          </p:txBody>
        </p:sp>
      </p:grpSp>
      <p:grpSp>
        <p:nvGrpSpPr>
          <p:cNvPr id="44" name="组合 43"/>
          <p:cNvGrpSpPr/>
          <p:nvPr/>
        </p:nvGrpSpPr>
        <p:grpSpPr>
          <a:xfrm>
            <a:off x="5284567" y="1955731"/>
            <a:ext cx="6000749" cy="3652772"/>
            <a:chOff x="3963425" y="1323923"/>
            <a:chExt cx="4500562" cy="2739579"/>
          </a:xfrm>
        </p:grpSpPr>
        <p:cxnSp>
          <p:nvCxnSpPr>
            <p:cNvPr id="45" name="Straight Connector 4"/>
            <p:cNvCxnSpPr/>
            <p:nvPr/>
          </p:nvCxnSpPr>
          <p:spPr>
            <a:xfrm>
              <a:off x="3963425" y="1323923"/>
              <a:ext cx="0" cy="2739579"/>
            </a:xfrm>
            <a:prstGeom prst="line">
              <a:avLst/>
            </a:prstGeom>
            <a:ln w="12700">
              <a:solidFill>
                <a:schemeClr val="bg1"/>
              </a:solidFill>
              <a:prstDash val="sysDash"/>
            </a:ln>
          </p:spPr>
          <p:style>
            <a:lnRef idx="1">
              <a:schemeClr val="accent1"/>
            </a:lnRef>
            <a:fillRef idx="0">
              <a:schemeClr val="accent1"/>
            </a:fillRef>
            <a:effectRef idx="0">
              <a:schemeClr val="accent1"/>
            </a:effectRef>
            <a:fontRef idx="minor">
              <a:schemeClr val="tx1"/>
            </a:fontRef>
          </p:style>
        </p:cxnSp>
        <p:grpSp>
          <p:nvGrpSpPr>
            <p:cNvPr id="46" name="组合 45"/>
            <p:cNvGrpSpPr/>
            <p:nvPr/>
          </p:nvGrpSpPr>
          <p:grpSpPr>
            <a:xfrm>
              <a:off x="4006286" y="1758309"/>
              <a:ext cx="4457701" cy="1774032"/>
              <a:chOff x="4006286" y="1758309"/>
              <a:chExt cx="4457701" cy="1774032"/>
            </a:xfrm>
          </p:grpSpPr>
          <p:sp>
            <p:nvSpPr>
              <p:cNvPr id="47" name="Line 18"/>
              <p:cNvSpPr>
                <a:spLocks noChangeShapeType="1"/>
              </p:cNvSpPr>
              <p:nvPr/>
            </p:nvSpPr>
            <p:spPr bwMode="auto">
              <a:xfrm>
                <a:off x="4006287" y="1758309"/>
                <a:ext cx="4457700" cy="0"/>
              </a:xfrm>
              <a:prstGeom prst="line">
                <a:avLst/>
              </a:prstGeom>
              <a:noFill/>
              <a:ln w="19050" cap="rnd">
                <a:solidFill>
                  <a:schemeClr val="bg1"/>
                </a:solidFill>
                <a:prstDash val="sysDot"/>
                <a:rou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40" tIns="45720" rIns="91440" bIns="45720"/>
              <a:lstStyle/>
              <a:p>
                <a:endParaRPr lang="en-US" sz="2400">
                  <a:solidFill>
                    <a:schemeClr val="bg1"/>
                  </a:solidFill>
                </a:endParaRPr>
              </a:p>
            </p:txBody>
          </p:sp>
          <p:sp>
            <p:nvSpPr>
              <p:cNvPr id="48" name="Line 19"/>
              <p:cNvSpPr>
                <a:spLocks noChangeShapeType="1"/>
              </p:cNvSpPr>
              <p:nvPr/>
            </p:nvSpPr>
            <p:spPr bwMode="auto">
              <a:xfrm>
                <a:off x="4006287" y="2691759"/>
                <a:ext cx="4457700" cy="0"/>
              </a:xfrm>
              <a:prstGeom prst="line">
                <a:avLst/>
              </a:prstGeom>
              <a:noFill/>
              <a:ln w="19050" cap="rnd">
                <a:solidFill>
                  <a:schemeClr val="bg1"/>
                </a:solidFill>
                <a:prstDash val="sysDot"/>
                <a:rou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40" tIns="45720" rIns="91440" bIns="45720"/>
              <a:lstStyle/>
              <a:p>
                <a:endParaRPr lang="en-US" sz="2400">
                  <a:solidFill>
                    <a:schemeClr val="bg1"/>
                  </a:solidFill>
                </a:endParaRPr>
              </a:p>
            </p:txBody>
          </p:sp>
          <p:sp>
            <p:nvSpPr>
              <p:cNvPr id="49" name="Line 20"/>
              <p:cNvSpPr>
                <a:spLocks noChangeShapeType="1"/>
              </p:cNvSpPr>
              <p:nvPr/>
            </p:nvSpPr>
            <p:spPr bwMode="auto">
              <a:xfrm flipV="1">
                <a:off x="4006286" y="3529960"/>
                <a:ext cx="4457700" cy="2381"/>
              </a:xfrm>
              <a:prstGeom prst="line">
                <a:avLst/>
              </a:prstGeom>
              <a:noFill/>
              <a:ln w="19050" cap="rnd">
                <a:solidFill>
                  <a:schemeClr val="bg1"/>
                </a:solidFill>
                <a:prstDash val="sysDot"/>
                <a:rou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40" tIns="45720" rIns="91440" bIns="45720"/>
              <a:lstStyle/>
              <a:p>
                <a:endParaRPr lang="en-US" sz="2400">
                  <a:solidFill>
                    <a:schemeClr val="bg1"/>
                  </a:solidFill>
                </a:endParaRPr>
              </a:p>
            </p:txBody>
          </p:sp>
        </p:grpSp>
      </p:grpSp>
      <p:sp>
        <p:nvSpPr>
          <p:cNvPr id="50" name="Rectangle 12"/>
          <p:cNvSpPr/>
          <p:nvPr/>
        </p:nvSpPr>
        <p:spPr>
          <a:xfrm>
            <a:off x="6150918" y="2862476"/>
            <a:ext cx="5134399" cy="1015471"/>
          </a:xfrm>
          <a:prstGeom prst="rect">
            <a:avLst/>
          </a:prstGeom>
        </p:spPr>
        <p:txBody>
          <a:bodyPr wrap="square" lIns="91440" tIns="45720" rIns="91440" bIns="45720">
            <a:spAutoFit/>
          </a:bodyPr>
          <a:lstStyle/>
          <a:p>
            <a:pPr>
              <a:lnSpc>
                <a:spcPct val="150000"/>
              </a:lnSpc>
            </a:pPr>
            <a:r>
              <a:rPr lang="zh-CN" altLang="en-US" sz="1335" dirty="0">
                <a:solidFill>
                  <a:schemeClr val="bg1"/>
                </a:solidFill>
                <a:latin typeface="微软雅黑" panose="020B0503020204020204" charset="-122"/>
                <a:sym typeface="微软雅黑" panose="020B0503020204020204" charset="-122"/>
              </a:rPr>
              <a:t>单击添加文本单击添加文本单击添加文本单击添加文本单击添加文本单击添加文本单击添加文本单击添加文本单击添加文本</a:t>
            </a:r>
            <a:endParaRPr lang="en-US" altLang="zh-CN" sz="1335" dirty="0">
              <a:solidFill>
                <a:schemeClr val="bg1"/>
              </a:solidFill>
              <a:latin typeface="微软雅黑" panose="020B0503020204020204" charset="-122"/>
              <a:sym typeface="微软雅黑" panose="020B0503020204020204" charset="-122"/>
            </a:endParaRPr>
          </a:p>
          <a:p>
            <a:pPr>
              <a:lnSpc>
                <a:spcPct val="150000"/>
              </a:lnSpc>
            </a:pPr>
            <a:endParaRPr lang="zh-CN" altLang="en-US" sz="1335" dirty="0">
              <a:solidFill>
                <a:schemeClr val="bg1"/>
              </a:solidFill>
              <a:latin typeface="微软雅黑" panose="020B0503020204020204" charset="-122"/>
              <a:sym typeface="微软雅黑" panose="020B0503020204020204" charset="-122"/>
            </a:endParaRPr>
          </a:p>
        </p:txBody>
      </p:sp>
      <p:sp>
        <p:nvSpPr>
          <p:cNvPr id="51" name="Rectangle 13"/>
          <p:cNvSpPr/>
          <p:nvPr/>
        </p:nvSpPr>
        <p:spPr>
          <a:xfrm>
            <a:off x="6123153" y="1583322"/>
            <a:ext cx="5162163" cy="1015471"/>
          </a:xfrm>
          <a:prstGeom prst="rect">
            <a:avLst/>
          </a:prstGeom>
        </p:spPr>
        <p:txBody>
          <a:bodyPr wrap="square" lIns="91440" tIns="45720" rIns="91440" bIns="45720">
            <a:spAutoFit/>
          </a:bodyPr>
          <a:lstStyle/>
          <a:p>
            <a:pPr>
              <a:lnSpc>
                <a:spcPct val="150000"/>
              </a:lnSpc>
            </a:pPr>
            <a:r>
              <a:rPr lang="zh-CN" altLang="en-US" sz="1335" dirty="0">
                <a:solidFill>
                  <a:schemeClr val="bg1"/>
                </a:solidFill>
                <a:latin typeface="微软雅黑" panose="020B0503020204020204" charset="-122"/>
                <a:sym typeface="微软雅黑" panose="020B0503020204020204" charset="-122"/>
              </a:rPr>
              <a:t>单击添加文本单击添加文本单击添加文本单击添加文本单击添加文本单击添加文本单击添加文本单击添加文本单击添加文本</a:t>
            </a:r>
            <a:endParaRPr lang="en-US" altLang="zh-CN" sz="1335" dirty="0">
              <a:solidFill>
                <a:schemeClr val="bg1"/>
              </a:solidFill>
              <a:latin typeface="微软雅黑" panose="020B0503020204020204" charset="-122"/>
              <a:sym typeface="微软雅黑" panose="020B0503020204020204" charset="-122"/>
            </a:endParaRPr>
          </a:p>
          <a:p>
            <a:pPr>
              <a:lnSpc>
                <a:spcPct val="150000"/>
              </a:lnSpc>
            </a:pPr>
            <a:endParaRPr lang="zh-CN" altLang="en-US" sz="1335" dirty="0">
              <a:solidFill>
                <a:schemeClr val="bg1"/>
              </a:solidFill>
              <a:latin typeface="微软雅黑" panose="020B0503020204020204" charset="-122"/>
              <a:sym typeface="微软雅黑" panose="020B0503020204020204" charset="-122"/>
            </a:endParaRPr>
          </a:p>
        </p:txBody>
      </p:sp>
      <p:sp>
        <p:nvSpPr>
          <p:cNvPr id="52" name="Rectangle 14"/>
          <p:cNvSpPr/>
          <p:nvPr/>
        </p:nvSpPr>
        <p:spPr>
          <a:xfrm>
            <a:off x="6150917" y="4015857"/>
            <a:ext cx="5134400" cy="1015471"/>
          </a:xfrm>
          <a:prstGeom prst="rect">
            <a:avLst/>
          </a:prstGeom>
        </p:spPr>
        <p:txBody>
          <a:bodyPr wrap="square" lIns="91440" tIns="45720" rIns="91440" bIns="45720">
            <a:spAutoFit/>
          </a:bodyPr>
          <a:lstStyle/>
          <a:p>
            <a:pPr>
              <a:lnSpc>
                <a:spcPct val="150000"/>
              </a:lnSpc>
            </a:pPr>
            <a:r>
              <a:rPr lang="zh-CN" altLang="en-US" sz="1335" dirty="0">
                <a:solidFill>
                  <a:schemeClr val="bg1"/>
                </a:solidFill>
                <a:latin typeface="微软雅黑" panose="020B0503020204020204" charset="-122"/>
                <a:sym typeface="微软雅黑" panose="020B0503020204020204" charset="-122"/>
              </a:rPr>
              <a:t>单击添加文本单击添加文本单击添加文本单击添加文本单击添加文本单击添加文本单击添加文本单击添加文本单击添加文本</a:t>
            </a:r>
            <a:endParaRPr lang="en-US" altLang="zh-CN" sz="1335" dirty="0">
              <a:solidFill>
                <a:schemeClr val="bg1"/>
              </a:solidFill>
              <a:latin typeface="微软雅黑" panose="020B0503020204020204" charset="-122"/>
              <a:sym typeface="微软雅黑" panose="020B0503020204020204" charset="-122"/>
            </a:endParaRPr>
          </a:p>
          <a:p>
            <a:pPr>
              <a:lnSpc>
                <a:spcPct val="150000"/>
              </a:lnSpc>
            </a:pPr>
            <a:endParaRPr lang="zh-CN" altLang="en-US" sz="1335" dirty="0">
              <a:solidFill>
                <a:schemeClr val="bg1"/>
              </a:solidFill>
              <a:latin typeface="微软雅黑" panose="020B0503020204020204" charset="-122"/>
              <a:sym typeface="微软雅黑" panose="020B0503020204020204" charset="-122"/>
            </a:endParaRPr>
          </a:p>
        </p:txBody>
      </p:sp>
      <p:sp>
        <p:nvSpPr>
          <p:cNvPr id="53" name="TextBox 15"/>
          <p:cNvSpPr txBox="1"/>
          <p:nvPr/>
        </p:nvSpPr>
        <p:spPr>
          <a:xfrm>
            <a:off x="6150916" y="5132121"/>
            <a:ext cx="5134400" cy="1015471"/>
          </a:xfrm>
          <a:prstGeom prst="rect">
            <a:avLst/>
          </a:prstGeom>
          <a:noFill/>
        </p:spPr>
        <p:txBody>
          <a:bodyPr wrap="square" lIns="91440" tIns="45720" rIns="91440" bIns="45720" rtlCol="0">
            <a:spAutoFit/>
          </a:bodyPr>
          <a:lstStyle/>
          <a:p>
            <a:pPr>
              <a:lnSpc>
                <a:spcPct val="150000"/>
              </a:lnSpc>
            </a:pPr>
            <a:r>
              <a:rPr lang="zh-CN" altLang="en-US" sz="1335" dirty="0">
                <a:solidFill>
                  <a:schemeClr val="bg1"/>
                </a:solidFill>
                <a:latin typeface="微软雅黑" panose="020B0503020204020204" charset="-122"/>
                <a:sym typeface="微软雅黑" panose="020B0503020204020204" charset="-122"/>
              </a:rPr>
              <a:t>单击添加文本单击添加文本单击添加文本单击添加文本单击添加文本单击添加文本单击添加文本单击添加文本单击添加文本</a:t>
            </a:r>
            <a:endParaRPr lang="en-US" altLang="zh-CN" sz="1335" dirty="0">
              <a:solidFill>
                <a:schemeClr val="bg1"/>
              </a:solidFill>
              <a:latin typeface="微软雅黑" panose="020B0503020204020204" charset="-122"/>
              <a:sym typeface="微软雅黑" panose="020B0503020204020204" charset="-122"/>
            </a:endParaRPr>
          </a:p>
          <a:p>
            <a:pPr>
              <a:lnSpc>
                <a:spcPct val="150000"/>
              </a:lnSpc>
            </a:pPr>
            <a:endParaRPr lang="zh-CN" altLang="en-US" sz="1335" dirty="0">
              <a:solidFill>
                <a:schemeClr val="bg1"/>
              </a:solidFill>
              <a:latin typeface="微软雅黑" panose="020B0503020204020204" charset="-122"/>
              <a:sym typeface="微软雅黑" panose="020B0503020204020204" charset="-122"/>
            </a:endParaRPr>
          </a:p>
        </p:txBody>
      </p:sp>
      <p:grpSp>
        <p:nvGrpSpPr>
          <p:cNvPr id="54" name="Group 24"/>
          <p:cNvGrpSpPr/>
          <p:nvPr/>
        </p:nvGrpSpPr>
        <p:grpSpPr>
          <a:xfrm>
            <a:off x="4658200" y="1582594"/>
            <a:ext cx="1367033" cy="655876"/>
            <a:chOff x="2187746" y="2123279"/>
            <a:chExt cx="1927113" cy="1931011"/>
          </a:xfrm>
        </p:grpSpPr>
        <p:sp>
          <p:nvSpPr>
            <p:cNvPr id="55"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2400" kern="0">
                <a:solidFill>
                  <a:srgbClr val="FFFFFF"/>
                </a:solidFill>
                <a:latin typeface="微软雅黑" panose="020B0503020204020204" charset="-122"/>
              </a:endParaRPr>
            </a:p>
          </p:txBody>
        </p:sp>
        <p:sp>
          <p:nvSpPr>
            <p:cNvPr id="56"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rgbClr val="FFFFFF"/>
                </a:solidFill>
                <a:latin typeface="微软雅黑" panose="020B0503020204020204" charset="-122"/>
                <a:ea typeface="微软雅黑" panose="020B0503020204020204" charset="-122"/>
              </a:endParaRPr>
            </a:p>
          </p:txBody>
        </p:sp>
        <p:sp>
          <p:nvSpPr>
            <p:cNvPr id="57" name="椭圆 80"/>
            <p:cNvSpPr/>
            <p:nvPr/>
          </p:nvSpPr>
          <p:spPr bwMode="auto">
            <a:xfrm>
              <a:off x="2454986" y="2391057"/>
              <a:ext cx="1392631" cy="1395453"/>
            </a:xfrm>
            <a:prstGeom prst="roundRect">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zh-CN" altLang="en-US" sz="1335" kern="0" dirty="0">
                  <a:solidFill>
                    <a:srgbClr val="FFFFFF"/>
                  </a:solidFill>
                  <a:latin typeface="微软雅黑" panose="020B0503020204020204" charset="-122"/>
                  <a:ea typeface="微软雅黑" panose="020B0503020204020204" charset="-122"/>
                </a:rPr>
                <a:t>标题文字</a:t>
              </a:r>
              <a:endParaRPr lang="zh-CN" altLang="en-US" sz="1335" kern="0" dirty="0">
                <a:solidFill>
                  <a:srgbClr val="FFFFFF"/>
                </a:solidFill>
                <a:latin typeface="微软雅黑" panose="020B0503020204020204" charset="-122"/>
                <a:ea typeface="微软雅黑" panose="020B0503020204020204" charset="-122"/>
              </a:endParaRPr>
            </a:p>
          </p:txBody>
        </p:sp>
      </p:grpSp>
      <p:grpSp>
        <p:nvGrpSpPr>
          <p:cNvPr id="58" name="Group 28"/>
          <p:cNvGrpSpPr/>
          <p:nvPr/>
        </p:nvGrpSpPr>
        <p:grpSpPr>
          <a:xfrm>
            <a:off x="4658199" y="2964077"/>
            <a:ext cx="1357183" cy="655876"/>
            <a:chOff x="2187746" y="2123279"/>
            <a:chExt cx="1927113" cy="1931011"/>
          </a:xfrm>
        </p:grpSpPr>
        <p:sp>
          <p:nvSpPr>
            <p:cNvPr id="59"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2400" kern="0">
                <a:solidFill>
                  <a:srgbClr val="FFFFFF"/>
                </a:solidFill>
                <a:latin typeface="微软雅黑" panose="020B0503020204020204" charset="-122"/>
              </a:endParaRPr>
            </a:p>
          </p:txBody>
        </p:sp>
        <p:sp>
          <p:nvSpPr>
            <p:cNvPr id="60"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rgbClr val="FFFFFF"/>
                </a:solidFill>
                <a:latin typeface="微软雅黑" panose="020B0503020204020204" charset="-122"/>
                <a:ea typeface="微软雅黑" panose="020B0503020204020204" charset="-122"/>
              </a:endParaRPr>
            </a:p>
          </p:txBody>
        </p:sp>
        <p:sp>
          <p:nvSpPr>
            <p:cNvPr id="61" name="椭圆 80"/>
            <p:cNvSpPr/>
            <p:nvPr/>
          </p:nvSpPr>
          <p:spPr bwMode="auto">
            <a:xfrm>
              <a:off x="2454986" y="2391057"/>
              <a:ext cx="1392631" cy="1395453"/>
            </a:xfrm>
            <a:prstGeom prst="roundRect">
              <a:avLst/>
            </a:prstGeom>
            <a:solidFill>
              <a:schemeClr val="bg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zh-CN" altLang="en-US" sz="1335" kern="0" dirty="0">
                  <a:solidFill>
                    <a:srgbClr val="FFFFFF"/>
                  </a:solidFill>
                  <a:latin typeface="微软雅黑" panose="020B0503020204020204" charset="-122"/>
                  <a:ea typeface="微软雅黑" panose="020B0503020204020204" charset="-122"/>
                </a:rPr>
                <a:t>标题文字</a:t>
              </a:r>
              <a:endParaRPr lang="zh-CN" altLang="en-US" sz="1335" kern="0" dirty="0">
                <a:solidFill>
                  <a:srgbClr val="FFFFFF"/>
                </a:solidFill>
                <a:latin typeface="微软雅黑" panose="020B0503020204020204" charset="-122"/>
                <a:ea typeface="微软雅黑" panose="020B0503020204020204" charset="-122"/>
              </a:endParaRPr>
            </a:p>
          </p:txBody>
        </p:sp>
      </p:grpSp>
      <p:grpSp>
        <p:nvGrpSpPr>
          <p:cNvPr id="62" name="Group 32"/>
          <p:cNvGrpSpPr/>
          <p:nvPr/>
        </p:nvGrpSpPr>
        <p:grpSpPr>
          <a:xfrm>
            <a:off x="4658199" y="3940371"/>
            <a:ext cx="1347404" cy="655876"/>
            <a:chOff x="2187746" y="2123279"/>
            <a:chExt cx="1927113" cy="1931011"/>
          </a:xfrm>
        </p:grpSpPr>
        <p:sp>
          <p:nvSpPr>
            <p:cNvPr id="63"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2400" kern="0">
                <a:solidFill>
                  <a:srgbClr val="FFFFFF"/>
                </a:solidFill>
                <a:latin typeface="微软雅黑" panose="020B0503020204020204" charset="-122"/>
              </a:endParaRPr>
            </a:p>
          </p:txBody>
        </p:sp>
        <p:sp>
          <p:nvSpPr>
            <p:cNvPr id="64"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rgbClr val="FFFFFF"/>
                </a:solidFill>
                <a:latin typeface="微软雅黑" panose="020B0503020204020204" charset="-122"/>
                <a:ea typeface="微软雅黑" panose="020B0503020204020204" charset="-122"/>
              </a:endParaRPr>
            </a:p>
          </p:txBody>
        </p:sp>
        <p:sp>
          <p:nvSpPr>
            <p:cNvPr id="65" name="椭圆 80"/>
            <p:cNvSpPr/>
            <p:nvPr/>
          </p:nvSpPr>
          <p:spPr bwMode="auto">
            <a:xfrm>
              <a:off x="2454986" y="2391057"/>
              <a:ext cx="1392631" cy="1395453"/>
            </a:xfrm>
            <a:prstGeom prst="roundRect">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zh-CN" altLang="en-US" sz="1335" kern="0" dirty="0">
                  <a:solidFill>
                    <a:srgbClr val="FFFFFF"/>
                  </a:solidFill>
                  <a:latin typeface="微软雅黑" panose="020B0503020204020204" charset="-122"/>
                  <a:ea typeface="微软雅黑" panose="020B0503020204020204" charset="-122"/>
                </a:rPr>
                <a:t>标题文字</a:t>
              </a:r>
              <a:endParaRPr lang="zh-CN" altLang="en-US" sz="1335" kern="0" dirty="0">
                <a:solidFill>
                  <a:srgbClr val="FFFFFF"/>
                </a:solidFill>
                <a:latin typeface="微软雅黑" panose="020B0503020204020204" charset="-122"/>
                <a:ea typeface="微软雅黑" panose="020B0503020204020204" charset="-122"/>
              </a:endParaRPr>
            </a:p>
          </p:txBody>
        </p:sp>
      </p:grpSp>
      <p:grpSp>
        <p:nvGrpSpPr>
          <p:cNvPr id="66" name="Group 36"/>
          <p:cNvGrpSpPr/>
          <p:nvPr/>
        </p:nvGrpSpPr>
        <p:grpSpPr>
          <a:xfrm>
            <a:off x="4658199" y="5144725"/>
            <a:ext cx="1347404" cy="655876"/>
            <a:chOff x="2187746" y="2123279"/>
            <a:chExt cx="1927113" cy="1931011"/>
          </a:xfrm>
        </p:grpSpPr>
        <p:sp>
          <p:nvSpPr>
            <p:cNvPr id="67"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2400" kern="0">
                <a:solidFill>
                  <a:srgbClr val="FFFFFF"/>
                </a:solidFill>
                <a:latin typeface="微软雅黑" panose="020B0503020204020204" charset="-122"/>
              </a:endParaRPr>
            </a:p>
          </p:txBody>
        </p:sp>
        <p:sp>
          <p:nvSpPr>
            <p:cNvPr id="68"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rgbClr val="FFFFFF"/>
                </a:solidFill>
                <a:latin typeface="微软雅黑" panose="020B0503020204020204" charset="-122"/>
                <a:ea typeface="微软雅黑" panose="020B0503020204020204" charset="-122"/>
              </a:endParaRPr>
            </a:p>
          </p:txBody>
        </p:sp>
        <p:sp>
          <p:nvSpPr>
            <p:cNvPr id="69" name="椭圆 80"/>
            <p:cNvSpPr/>
            <p:nvPr/>
          </p:nvSpPr>
          <p:spPr bwMode="auto">
            <a:xfrm>
              <a:off x="2454986" y="2391057"/>
              <a:ext cx="1392631" cy="1395453"/>
            </a:xfrm>
            <a:prstGeom prst="roundRect">
              <a:avLst/>
            </a:prstGeom>
            <a:solidFill>
              <a:schemeClr val="bg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zh-CN" altLang="en-US" sz="1335" kern="0" dirty="0">
                  <a:solidFill>
                    <a:srgbClr val="FFFFFF"/>
                  </a:solidFill>
                  <a:latin typeface="微软雅黑" panose="020B0503020204020204" charset="-122"/>
                  <a:ea typeface="微软雅黑" panose="020B0503020204020204" charset="-122"/>
                </a:rPr>
                <a:t>标题文字</a:t>
              </a:r>
              <a:endParaRPr lang="zh-CN" altLang="en-US" sz="1335" kern="0" dirty="0">
                <a:solidFill>
                  <a:srgbClr val="FFFFFF"/>
                </a:solidFill>
                <a:latin typeface="微软雅黑" panose="020B0503020204020204" charset="-122"/>
                <a:ea typeface="微软雅黑" panose="020B0503020204020204" charset="-122"/>
              </a:endParaRPr>
            </a:p>
          </p:txBody>
        </p:sp>
      </p:grpSp>
      <p:grpSp>
        <p:nvGrpSpPr>
          <p:cNvPr id="70" name="组合 69"/>
          <p:cNvGrpSpPr/>
          <p:nvPr/>
        </p:nvGrpSpPr>
        <p:grpSpPr>
          <a:xfrm>
            <a:off x="707311" y="2519360"/>
            <a:ext cx="3384788" cy="2511205"/>
            <a:chOff x="520958" y="1683691"/>
            <a:chExt cx="2687638" cy="1993983"/>
          </a:xfrm>
        </p:grpSpPr>
        <p:grpSp>
          <p:nvGrpSpPr>
            <p:cNvPr id="71" name="组合 70"/>
            <p:cNvGrpSpPr/>
            <p:nvPr/>
          </p:nvGrpSpPr>
          <p:grpSpPr>
            <a:xfrm>
              <a:off x="520958" y="1683691"/>
              <a:ext cx="2687638" cy="1993983"/>
              <a:chOff x="3073918" y="203757"/>
              <a:chExt cx="1017887" cy="491907"/>
            </a:xfrm>
          </p:grpSpPr>
          <p:sp>
            <p:nvSpPr>
              <p:cNvPr id="73" name="任意多边形 82"/>
              <p:cNvSpPr/>
              <p:nvPr/>
            </p:nvSpPr>
            <p:spPr bwMode="auto">
              <a:xfrm rot="5400000">
                <a:off x="3336908" y="-59233"/>
                <a:ext cx="491907" cy="1017887"/>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2400" kern="0">
                  <a:solidFill>
                    <a:srgbClr val="FFFFFF"/>
                  </a:solidFill>
                  <a:ea typeface="宋体" panose="02010600030101010101" pitchFamily="2" charset="-122"/>
                </a:endParaRPr>
              </a:p>
            </p:txBody>
          </p:sp>
          <p:sp>
            <p:nvSpPr>
              <p:cNvPr id="74" name="任意多边形 83"/>
              <p:cNvSpPr/>
              <p:nvPr/>
            </p:nvSpPr>
            <p:spPr bwMode="auto">
              <a:xfrm rot="16200000">
                <a:off x="3333117" y="-51899"/>
                <a:ext cx="484819" cy="1003218"/>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rgbClr val="FFFFFF"/>
                  </a:solidFill>
                </a:endParaRPr>
              </a:p>
            </p:txBody>
          </p:sp>
        </p:grpSp>
        <p:sp>
          <p:nvSpPr>
            <p:cNvPr id="72" name="矩形 41"/>
            <p:cNvSpPr>
              <a:spLocks noChangeAspect="1" noChangeArrowheads="1"/>
            </p:cNvSpPr>
            <p:nvPr/>
          </p:nvSpPr>
          <p:spPr bwMode="auto">
            <a:xfrm>
              <a:off x="645374" y="1794270"/>
              <a:ext cx="2438806" cy="1772825"/>
            </a:xfrm>
            <a:prstGeom prst="roundRect">
              <a:avLst/>
            </a:prstGeom>
            <a:blipFill dpi="0" rotWithShape="1">
              <a:blip r:embed="rId1"/>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sz="2400">
                <a:solidFill>
                  <a:srgbClr val="FFFFFF"/>
                </a:solidFill>
                <a:latin typeface="微软雅黑" panose="020B0503020204020204" charset="-122"/>
                <a:ea typeface="微软雅黑" panose="020B0503020204020204" charset="-122"/>
                <a:sym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70"/>
                                        </p:tgtEl>
                                        <p:attrNameLst>
                                          <p:attrName>style.visibility</p:attrName>
                                        </p:attrNameLst>
                                      </p:cBhvr>
                                      <p:to>
                                        <p:strVal val="visible"/>
                                      </p:to>
                                    </p:set>
                                    <p:anim calcmode="lin" valueType="num">
                                      <p:cBhvr>
                                        <p:cTn id="13" dur="500" fill="hold"/>
                                        <p:tgtEl>
                                          <p:spTgt spid="70"/>
                                        </p:tgtEl>
                                        <p:attrNameLst>
                                          <p:attrName>ppt_w</p:attrName>
                                        </p:attrNameLst>
                                      </p:cBhvr>
                                      <p:tavLst>
                                        <p:tav tm="0">
                                          <p:val>
                                            <p:fltVal val="0"/>
                                          </p:val>
                                        </p:tav>
                                        <p:tav tm="100000">
                                          <p:val>
                                            <p:strVal val="#ppt_w"/>
                                          </p:val>
                                        </p:tav>
                                      </p:tavLst>
                                    </p:anim>
                                    <p:anim calcmode="lin" valueType="num">
                                      <p:cBhvr>
                                        <p:cTn id="14" dur="500" fill="hold"/>
                                        <p:tgtEl>
                                          <p:spTgt spid="70"/>
                                        </p:tgtEl>
                                        <p:attrNameLst>
                                          <p:attrName>ppt_h</p:attrName>
                                        </p:attrNameLst>
                                      </p:cBhvr>
                                      <p:tavLst>
                                        <p:tav tm="0">
                                          <p:val>
                                            <p:fltVal val="0"/>
                                          </p:val>
                                        </p:tav>
                                        <p:tav tm="100000">
                                          <p:val>
                                            <p:strVal val="#ppt_h"/>
                                          </p:val>
                                        </p:tav>
                                      </p:tavLst>
                                    </p:anim>
                                    <p:animEffect transition="in" filter="fade">
                                      <p:cBhvr>
                                        <p:cTn id="15" dur="500"/>
                                        <p:tgtEl>
                                          <p:spTgt spid="70"/>
                                        </p:tgtEl>
                                      </p:cBhvr>
                                    </p:animEffect>
                                  </p:childTnLst>
                                </p:cTn>
                              </p:par>
                            </p:childTnLst>
                          </p:cTn>
                        </p:par>
                        <p:par>
                          <p:cTn id="16" fill="hold">
                            <p:stCondLst>
                              <p:cond delay="500"/>
                            </p:stCondLst>
                            <p:childTnLst>
                              <p:par>
                                <p:cTn id="17" presetID="47" presetClass="entr" presetSubtype="0" fill="hold" nodeType="afterEffect">
                                  <p:stCondLst>
                                    <p:cond delay="0"/>
                                  </p:stCondLst>
                                  <p:childTnLst>
                                    <p:set>
                                      <p:cBhvr>
                                        <p:cTn id="18" dur="1" fill="hold">
                                          <p:stCondLst>
                                            <p:cond delay="0"/>
                                          </p:stCondLst>
                                        </p:cTn>
                                        <p:tgtEl>
                                          <p:spTgt spid="54"/>
                                        </p:tgtEl>
                                        <p:attrNameLst>
                                          <p:attrName>style.visibility</p:attrName>
                                        </p:attrNameLst>
                                      </p:cBhvr>
                                      <p:to>
                                        <p:strVal val="visible"/>
                                      </p:to>
                                    </p:set>
                                    <p:animEffect transition="in" filter="fade">
                                      <p:cBhvr>
                                        <p:cTn id="19" dur="500"/>
                                        <p:tgtEl>
                                          <p:spTgt spid="54"/>
                                        </p:tgtEl>
                                      </p:cBhvr>
                                    </p:animEffect>
                                    <p:anim calcmode="lin" valueType="num">
                                      <p:cBhvr>
                                        <p:cTn id="20" dur="500" fill="hold"/>
                                        <p:tgtEl>
                                          <p:spTgt spid="54"/>
                                        </p:tgtEl>
                                        <p:attrNameLst>
                                          <p:attrName>ppt_x</p:attrName>
                                        </p:attrNameLst>
                                      </p:cBhvr>
                                      <p:tavLst>
                                        <p:tav tm="0">
                                          <p:val>
                                            <p:strVal val="#ppt_x"/>
                                          </p:val>
                                        </p:tav>
                                        <p:tav tm="100000">
                                          <p:val>
                                            <p:strVal val="#ppt_x"/>
                                          </p:val>
                                        </p:tav>
                                      </p:tavLst>
                                    </p:anim>
                                    <p:anim calcmode="lin" valueType="num">
                                      <p:cBhvr>
                                        <p:cTn id="21" dur="500" fill="hold"/>
                                        <p:tgtEl>
                                          <p:spTgt spid="54"/>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1" fill="hold" nodeType="clickEffect">
                                  <p:stCondLst>
                                    <p:cond delay="0"/>
                                  </p:stCondLst>
                                  <p:childTnLst>
                                    <p:set>
                                      <p:cBhvr>
                                        <p:cTn id="25" dur="1" fill="hold">
                                          <p:stCondLst>
                                            <p:cond delay="0"/>
                                          </p:stCondLst>
                                        </p:cTn>
                                        <p:tgtEl>
                                          <p:spTgt spid="44"/>
                                        </p:tgtEl>
                                        <p:attrNameLst>
                                          <p:attrName>style.visibility</p:attrName>
                                        </p:attrNameLst>
                                      </p:cBhvr>
                                      <p:to>
                                        <p:strVal val="visible"/>
                                      </p:to>
                                    </p:set>
                                    <p:anim calcmode="lin" valueType="num">
                                      <p:cBhvr additive="base">
                                        <p:cTn id="26" dur="500" fill="hold"/>
                                        <p:tgtEl>
                                          <p:spTgt spid="44"/>
                                        </p:tgtEl>
                                        <p:attrNameLst>
                                          <p:attrName>ppt_x</p:attrName>
                                        </p:attrNameLst>
                                      </p:cBhvr>
                                      <p:tavLst>
                                        <p:tav tm="0">
                                          <p:val>
                                            <p:strVal val="#ppt_x"/>
                                          </p:val>
                                        </p:tav>
                                        <p:tav tm="100000">
                                          <p:val>
                                            <p:strVal val="#ppt_x"/>
                                          </p:val>
                                        </p:tav>
                                      </p:tavLst>
                                    </p:anim>
                                    <p:anim calcmode="lin" valueType="num">
                                      <p:cBhvr additive="base">
                                        <p:cTn id="27" dur="500" fill="hold"/>
                                        <p:tgtEl>
                                          <p:spTgt spid="44"/>
                                        </p:tgtEl>
                                        <p:attrNameLst>
                                          <p:attrName>ppt_y</p:attrName>
                                        </p:attrNameLst>
                                      </p:cBhvr>
                                      <p:tavLst>
                                        <p:tav tm="0">
                                          <p:val>
                                            <p:strVal val="0-#ppt_h/2"/>
                                          </p:val>
                                        </p:tav>
                                        <p:tav tm="100000">
                                          <p:val>
                                            <p:strVal val="#ppt_y"/>
                                          </p:val>
                                        </p:tav>
                                      </p:tavLst>
                                    </p:anim>
                                  </p:childTnLst>
                                </p:cTn>
                              </p:par>
                            </p:childTnLst>
                          </p:cTn>
                        </p:par>
                        <p:par>
                          <p:cTn id="28" fill="hold">
                            <p:stCondLst>
                              <p:cond delay="500"/>
                            </p:stCondLst>
                            <p:childTnLst>
                              <p:par>
                                <p:cTn id="29" presetID="22" presetClass="entr" presetSubtype="8" fill="hold" grpId="0" nodeType="afterEffect">
                                  <p:stCondLst>
                                    <p:cond delay="0"/>
                                  </p:stCondLst>
                                  <p:childTnLst>
                                    <p:set>
                                      <p:cBhvr>
                                        <p:cTn id="30" dur="1" fill="hold">
                                          <p:stCondLst>
                                            <p:cond delay="0"/>
                                          </p:stCondLst>
                                        </p:cTn>
                                        <p:tgtEl>
                                          <p:spTgt spid="51"/>
                                        </p:tgtEl>
                                        <p:attrNameLst>
                                          <p:attrName>style.visibility</p:attrName>
                                        </p:attrNameLst>
                                      </p:cBhvr>
                                      <p:to>
                                        <p:strVal val="visible"/>
                                      </p:to>
                                    </p:set>
                                    <p:animEffect transition="in" filter="wipe(left)">
                                      <p:cBhvr>
                                        <p:cTn id="31" dur="500"/>
                                        <p:tgtEl>
                                          <p:spTgt spid="51"/>
                                        </p:tgtEl>
                                      </p:cBhvr>
                                    </p:animEffect>
                                  </p:childTnLst>
                                </p:cTn>
                              </p:par>
                            </p:childTnLst>
                          </p:cTn>
                        </p:par>
                        <p:par>
                          <p:cTn id="32" fill="hold">
                            <p:stCondLst>
                              <p:cond delay="1000"/>
                            </p:stCondLst>
                            <p:childTnLst>
                              <p:par>
                                <p:cTn id="33" presetID="47" presetClass="entr" presetSubtype="0" fill="hold" nodeType="afterEffect">
                                  <p:stCondLst>
                                    <p:cond delay="0"/>
                                  </p:stCondLst>
                                  <p:childTnLst>
                                    <p:set>
                                      <p:cBhvr>
                                        <p:cTn id="34" dur="1" fill="hold">
                                          <p:stCondLst>
                                            <p:cond delay="0"/>
                                          </p:stCondLst>
                                        </p:cTn>
                                        <p:tgtEl>
                                          <p:spTgt spid="58"/>
                                        </p:tgtEl>
                                        <p:attrNameLst>
                                          <p:attrName>style.visibility</p:attrName>
                                        </p:attrNameLst>
                                      </p:cBhvr>
                                      <p:to>
                                        <p:strVal val="visible"/>
                                      </p:to>
                                    </p:set>
                                    <p:animEffect transition="in" filter="fade">
                                      <p:cBhvr>
                                        <p:cTn id="35" dur="500"/>
                                        <p:tgtEl>
                                          <p:spTgt spid="58"/>
                                        </p:tgtEl>
                                      </p:cBhvr>
                                    </p:animEffect>
                                    <p:anim calcmode="lin" valueType="num">
                                      <p:cBhvr>
                                        <p:cTn id="36" dur="500" fill="hold"/>
                                        <p:tgtEl>
                                          <p:spTgt spid="58"/>
                                        </p:tgtEl>
                                        <p:attrNameLst>
                                          <p:attrName>ppt_x</p:attrName>
                                        </p:attrNameLst>
                                      </p:cBhvr>
                                      <p:tavLst>
                                        <p:tav tm="0">
                                          <p:val>
                                            <p:strVal val="#ppt_x"/>
                                          </p:val>
                                        </p:tav>
                                        <p:tav tm="100000">
                                          <p:val>
                                            <p:strVal val="#ppt_x"/>
                                          </p:val>
                                        </p:tav>
                                      </p:tavLst>
                                    </p:anim>
                                    <p:anim calcmode="lin" valueType="num">
                                      <p:cBhvr>
                                        <p:cTn id="37" dur="500" fill="hold"/>
                                        <p:tgtEl>
                                          <p:spTgt spid="58"/>
                                        </p:tgtEl>
                                        <p:attrNameLst>
                                          <p:attrName>ppt_y</p:attrName>
                                        </p:attrNameLst>
                                      </p:cBhvr>
                                      <p:tavLst>
                                        <p:tav tm="0">
                                          <p:val>
                                            <p:strVal val="#ppt_y-.1"/>
                                          </p:val>
                                        </p:tav>
                                        <p:tav tm="100000">
                                          <p:val>
                                            <p:strVal val="#ppt_y"/>
                                          </p:val>
                                        </p:tav>
                                      </p:tavLst>
                                    </p:anim>
                                  </p:childTnLst>
                                </p:cTn>
                              </p:par>
                            </p:childTnLst>
                          </p:cTn>
                        </p:par>
                        <p:par>
                          <p:cTn id="38" fill="hold">
                            <p:stCondLst>
                              <p:cond delay="1500"/>
                            </p:stCondLst>
                            <p:childTnLst>
                              <p:par>
                                <p:cTn id="39" presetID="22" presetClass="entr" presetSubtype="8" fill="hold" grpId="0" nodeType="afterEffect">
                                  <p:stCondLst>
                                    <p:cond delay="0"/>
                                  </p:stCondLst>
                                  <p:childTnLst>
                                    <p:set>
                                      <p:cBhvr>
                                        <p:cTn id="40" dur="1" fill="hold">
                                          <p:stCondLst>
                                            <p:cond delay="0"/>
                                          </p:stCondLst>
                                        </p:cTn>
                                        <p:tgtEl>
                                          <p:spTgt spid="50"/>
                                        </p:tgtEl>
                                        <p:attrNameLst>
                                          <p:attrName>style.visibility</p:attrName>
                                        </p:attrNameLst>
                                      </p:cBhvr>
                                      <p:to>
                                        <p:strVal val="visible"/>
                                      </p:to>
                                    </p:set>
                                    <p:animEffect transition="in" filter="wipe(left)">
                                      <p:cBhvr>
                                        <p:cTn id="41" dur="500"/>
                                        <p:tgtEl>
                                          <p:spTgt spid="50"/>
                                        </p:tgtEl>
                                      </p:cBhvr>
                                    </p:animEffect>
                                  </p:childTnLst>
                                </p:cTn>
                              </p:par>
                            </p:childTnLst>
                          </p:cTn>
                        </p:par>
                        <p:par>
                          <p:cTn id="42" fill="hold">
                            <p:stCondLst>
                              <p:cond delay="2000"/>
                            </p:stCondLst>
                            <p:childTnLst>
                              <p:par>
                                <p:cTn id="43" presetID="47" presetClass="entr" presetSubtype="0" fill="hold" nodeType="afterEffect">
                                  <p:stCondLst>
                                    <p:cond delay="0"/>
                                  </p:stCondLst>
                                  <p:childTnLst>
                                    <p:set>
                                      <p:cBhvr>
                                        <p:cTn id="44" dur="1" fill="hold">
                                          <p:stCondLst>
                                            <p:cond delay="0"/>
                                          </p:stCondLst>
                                        </p:cTn>
                                        <p:tgtEl>
                                          <p:spTgt spid="62"/>
                                        </p:tgtEl>
                                        <p:attrNameLst>
                                          <p:attrName>style.visibility</p:attrName>
                                        </p:attrNameLst>
                                      </p:cBhvr>
                                      <p:to>
                                        <p:strVal val="visible"/>
                                      </p:to>
                                    </p:set>
                                    <p:animEffect transition="in" filter="fade">
                                      <p:cBhvr>
                                        <p:cTn id="45" dur="500"/>
                                        <p:tgtEl>
                                          <p:spTgt spid="62"/>
                                        </p:tgtEl>
                                      </p:cBhvr>
                                    </p:animEffect>
                                    <p:anim calcmode="lin" valueType="num">
                                      <p:cBhvr>
                                        <p:cTn id="46" dur="500" fill="hold"/>
                                        <p:tgtEl>
                                          <p:spTgt spid="62"/>
                                        </p:tgtEl>
                                        <p:attrNameLst>
                                          <p:attrName>ppt_x</p:attrName>
                                        </p:attrNameLst>
                                      </p:cBhvr>
                                      <p:tavLst>
                                        <p:tav tm="0">
                                          <p:val>
                                            <p:strVal val="#ppt_x"/>
                                          </p:val>
                                        </p:tav>
                                        <p:tav tm="100000">
                                          <p:val>
                                            <p:strVal val="#ppt_x"/>
                                          </p:val>
                                        </p:tav>
                                      </p:tavLst>
                                    </p:anim>
                                    <p:anim calcmode="lin" valueType="num">
                                      <p:cBhvr>
                                        <p:cTn id="47" dur="500" fill="hold"/>
                                        <p:tgtEl>
                                          <p:spTgt spid="62"/>
                                        </p:tgtEl>
                                        <p:attrNameLst>
                                          <p:attrName>ppt_y</p:attrName>
                                        </p:attrNameLst>
                                      </p:cBhvr>
                                      <p:tavLst>
                                        <p:tav tm="0">
                                          <p:val>
                                            <p:strVal val="#ppt_y-.1"/>
                                          </p:val>
                                        </p:tav>
                                        <p:tav tm="100000">
                                          <p:val>
                                            <p:strVal val="#ppt_y"/>
                                          </p:val>
                                        </p:tav>
                                      </p:tavLst>
                                    </p:anim>
                                  </p:childTnLst>
                                </p:cTn>
                              </p:par>
                            </p:childTnLst>
                          </p:cTn>
                        </p:par>
                        <p:par>
                          <p:cTn id="48" fill="hold">
                            <p:stCondLst>
                              <p:cond delay="2500"/>
                            </p:stCondLst>
                            <p:childTnLst>
                              <p:par>
                                <p:cTn id="49" presetID="22" presetClass="entr" presetSubtype="8" fill="hold" grpId="0" nodeType="afterEffect">
                                  <p:stCondLst>
                                    <p:cond delay="0"/>
                                  </p:stCondLst>
                                  <p:childTnLst>
                                    <p:set>
                                      <p:cBhvr>
                                        <p:cTn id="50" dur="1" fill="hold">
                                          <p:stCondLst>
                                            <p:cond delay="0"/>
                                          </p:stCondLst>
                                        </p:cTn>
                                        <p:tgtEl>
                                          <p:spTgt spid="52"/>
                                        </p:tgtEl>
                                        <p:attrNameLst>
                                          <p:attrName>style.visibility</p:attrName>
                                        </p:attrNameLst>
                                      </p:cBhvr>
                                      <p:to>
                                        <p:strVal val="visible"/>
                                      </p:to>
                                    </p:set>
                                    <p:animEffect transition="in" filter="wipe(left)">
                                      <p:cBhvr>
                                        <p:cTn id="51" dur="500"/>
                                        <p:tgtEl>
                                          <p:spTgt spid="52"/>
                                        </p:tgtEl>
                                      </p:cBhvr>
                                    </p:animEffect>
                                  </p:childTnLst>
                                </p:cTn>
                              </p:par>
                            </p:childTnLst>
                          </p:cTn>
                        </p:par>
                        <p:par>
                          <p:cTn id="52" fill="hold">
                            <p:stCondLst>
                              <p:cond delay="3000"/>
                            </p:stCondLst>
                            <p:childTnLst>
                              <p:par>
                                <p:cTn id="53" presetID="47" presetClass="entr" presetSubtype="0" fill="hold" nodeType="afterEffect">
                                  <p:stCondLst>
                                    <p:cond delay="0"/>
                                  </p:stCondLst>
                                  <p:childTnLst>
                                    <p:set>
                                      <p:cBhvr>
                                        <p:cTn id="54" dur="1" fill="hold">
                                          <p:stCondLst>
                                            <p:cond delay="0"/>
                                          </p:stCondLst>
                                        </p:cTn>
                                        <p:tgtEl>
                                          <p:spTgt spid="66"/>
                                        </p:tgtEl>
                                        <p:attrNameLst>
                                          <p:attrName>style.visibility</p:attrName>
                                        </p:attrNameLst>
                                      </p:cBhvr>
                                      <p:to>
                                        <p:strVal val="visible"/>
                                      </p:to>
                                    </p:set>
                                    <p:animEffect transition="in" filter="fade">
                                      <p:cBhvr>
                                        <p:cTn id="55" dur="500"/>
                                        <p:tgtEl>
                                          <p:spTgt spid="66"/>
                                        </p:tgtEl>
                                      </p:cBhvr>
                                    </p:animEffect>
                                    <p:anim calcmode="lin" valueType="num">
                                      <p:cBhvr>
                                        <p:cTn id="56" dur="500" fill="hold"/>
                                        <p:tgtEl>
                                          <p:spTgt spid="66"/>
                                        </p:tgtEl>
                                        <p:attrNameLst>
                                          <p:attrName>ppt_x</p:attrName>
                                        </p:attrNameLst>
                                      </p:cBhvr>
                                      <p:tavLst>
                                        <p:tav tm="0">
                                          <p:val>
                                            <p:strVal val="#ppt_x"/>
                                          </p:val>
                                        </p:tav>
                                        <p:tav tm="100000">
                                          <p:val>
                                            <p:strVal val="#ppt_x"/>
                                          </p:val>
                                        </p:tav>
                                      </p:tavLst>
                                    </p:anim>
                                    <p:anim calcmode="lin" valueType="num">
                                      <p:cBhvr>
                                        <p:cTn id="57" dur="500" fill="hold"/>
                                        <p:tgtEl>
                                          <p:spTgt spid="66"/>
                                        </p:tgtEl>
                                        <p:attrNameLst>
                                          <p:attrName>ppt_y</p:attrName>
                                        </p:attrNameLst>
                                      </p:cBhvr>
                                      <p:tavLst>
                                        <p:tav tm="0">
                                          <p:val>
                                            <p:strVal val="#ppt_y-.1"/>
                                          </p:val>
                                        </p:tav>
                                        <p:tav tm="100000">
                                          <p:val>
                                            <p:strVal val="#ppt_y"/>
                                          </p:val>
                                        </p:tav>
                                      </p:tavLst>
                                    </p:anim>
                                  </p:childTnLst>
                                </p:cTn>
                              </p:par>
                            </p:childTnLst>
                          </p:cTn>
                        </p:par>
                        <p:par>
                          <p:cTn id="58" fill="hold">
                            <p:stCondLst>
                              <p:cond delay="3500"/>
                            </p:stCondLst>
                            <p:childTnLst>
                              <p:par>
                                <p:cTn id="59" presetID="22" presetClass="entr" presetSubtype="8" fill="hold" grpId="0" nodeType="afterEffect">
                                  <p:stCondLst>
                                    <p:cond delay="0"/>
                                  </p:stCondLst>
                                  <p:childTnLst>
                                    <p:set>
                                      <p:cBhvr>
                                        <p:cTn id="60" dur="1" fill="hold">
                                          <p:stCondLst>
                                            <p:cond delay="0"/>
                                          </p:stCondLst>
                                        </p:cTn>
                                        <p:tgtEl>
                                          <p:spTgt spid="53"/>
                                        </p:tgtEl>
                                        <p:attrNameLst>
                                          <p:attrName>style.visibility</p:attrName>
                                        </p:attrNameLst>
                                      </p:cBhvr>
                                      <p:to>
                                        <p:strVal val="visible"/>
                                      </p:to>
                                    </p:set>
                                    <p:animEffect transition="in" filter="wipe(left)">
                                      <p:cBhvr>
                                        <p:cTn id="61"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1" grpId="0"/>
      <p:bldP spid="52" grpId="0"/>
      <p:bldP spid="5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568443" y="319365"/>
            <a:ext cx="3809921" cy="420564"/>
            <a:chOff x="568442" y="319364"/>
            <a:chExt cx="3809924" cy="420565"/>
          </a:xfrm>
        </p:grpSpPr>
        <p:sp>
          <p:nvSpPr>
            <p:cNvPr id="151" name="文本框 23"/>
            <p:cNvSpPr txBox="1"/>
            <p:nvPr/>
          </p:nvSpPr>
          <p:spPr>
            <a:xfrm>
              <a:off x="665958" y="319364"/>
              <a:ext cx="1909498" cy="420565"/>
            </a:xfrm>
            <a:prstGeom prst="rect">
              <a:avLst/>
            </a:prstGeom>
            <a:noFill/>
          </p:spPr>
          <p:txBody>
            <a:bodyPr wrap="none" rtlCol="0">
              <a:spAutoFit/>
            </a:bodyPr>
            <a:lstStyle/>
            <a:p>
              <a:r>
                <a:rPr lang="zh-CN" altLang="en-US" sz="2135" dirty="0">
                  <a:solidFill>
                    <a:schemeClr val="bg1"/>
                  </a:solidFill>
                  <a:latin typeface="微软雅黑" panose="020B0503020204020204" charset="-122"/>
                </a:rPr>
                <a:t>标题文字内容 </a:t>
              </a:r>
              <a:endParaRPr lang="zh-CN" altLang="en-US" sz="2135" dirty="0">
                <a:solidFill>
                  <a:schemeClr val="bg1"/>
                </a:solidFill>
                <a:latin typeface="微软雅黑" panose="020B0503020204020204" charset="-122"/>
              </a:endParaRP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微软雅黑" panose="020B0503020204020204" charset="-122"/>
              </a:endParaRPr>
            </a:p>
          </p:txBody>
        </p:sp>
        <p:sp>
          <p:nvSpPr>
            <p:cNvPr id="153" name="文本框 23"/>
            <p:cNvSpPr txBox="1"/>
            <p:nvPr/>
          </p:nvSpPr>
          <p:spPr>
            <a:xfrm>
              <a:off x="2306003" y="429775"/>
              <a:ext cx="2072363" cy="297455"/>
            </a:xfrm>
            <a:prstGeom prst="rect">
              <a:avLst/>
            </a:prstGeom>
            <a:noFill/>
          </p:spPr>
          <p:txBody>
            <a:bodyPr wrap="none" rtlCol="0">
              <a:spAutoFit/>
            </a:bodyPr>
            <a:lstStyle/>
            <a:p>
              <a:r>
                <a:rPr lang="en-US" altLang="zh-CN" sz="1335" dirty="0">
                  <a:solidFill>
                    <a:schemeClr val="bg1"/>
                  </a:solidFill>
                  <a:latin typeface="微软雅黑" panose="020B0503020204020204" charset="-122"/>
                </a:rPr>
                <a:t>  Click here to add Title</a:t>
              </a:r>
              <a:endParaRPr lang="zh-CN" altLang="en-US" sz="1335" dirty="0">
                <a:solidFill>
                  <a:schemeClr val="bg1"/>
                </a:solidFill>
                <a:latin typeface="微软雅黑" panose="020B0503020204020204" charset="-122"/>
              </a:endParaRPr>
            </a:p>
          </p:txBody>
        </p:sp>
      </p:grpSp>
      <p:sp>
        <p:nvSpPr>
          <p:cNvPr id="73" name="Oval 9"/>
          <p:cNvSpPr/>
          <p:nvPr/>
        </p:nvSpPr>
        <p:spPr>
          <a:xfrm>
            <a:off x="7457449" y="2878488"/>
            <a:ext cx="1974593" cy="1974593"/>
          </a:xfrm>
          <a:prstGeom prst="ellipse">
            <a:avLst/>
          </a:prstGeom>
          <a:blipFill>
            <a:blip r:embed="rId1"/>
            <a:stretch>
              <a:fillRect l="-12000" r="-18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chemeClr val="bg1"/>
              </a:solidFill>
            </a:endParaRPr>
          </a:p>
        </p:txBody>
      </p:sp>
      <p:sp>
        <p:nvSpPr>
          <p:cNvPr id="74" name="Oval 10"/>
          <p:cNvSpPr/>
          <p:nvPr/>
        </p:nvSpPr>
        <p:spPr>
          <a:xfrm>
            <a:off x="2450806" y="3302113"/>
            <a:ext cx="1974593" cy="1974593"/>
          </a:xfrm>
          <a:prstGeom prst="ellipse">
            <a:avLst/>
          </a:prstGeom>
          <a:blipFill dpi="0" rotWithShape="1">
            <a:blip r:embed="rId2"/>
            <a:srcRect/>
            <a:stretch>
              <a:fillRect l="-12000" r="-18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chemeClr val="bg1"/>
              </a:solidFill>
            </a:endParaRPr>
          </a:p>
        </p:txBody>
      </p:sp>
      <p:grpSp>
        <p:nvGrpSpPr>
          <p:cNvPr id="6" name="组合 5"/>
          <p:cNvGrpSpPr/>
          <p:nvPr/>
        </p:nvGrpSpPr>
        <p:grpSpPr>
          <a:xfrm>
            <a:off x="6357998" y="2063917"/>
            <a:ext cx="1631895" cy="1631895"/>
            <a:chOff x="4768498" y="1674937"/>
            <a:chExt cx="1223921" cy="1223921"/>
          </a:xfrm>
        </p:grpSpPr>
        <p:sp>
          <p:nvSpPr>
            <p:cNvPr id="71" name="Oval 5"/>
            <p:cNvSpPr/>
            <p:nvPr/>
          </p:nvSpPr>
          <p:spPr>
            <a:xfrm>
              <a:off x="4768498" y="1674937"/>
              <a:ext cx="1223921" cy="1223921"/>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chemeClr val="bg1"/>
                </a:solidFill>
                <a:latin typeface="微软雅黑" panose="020B0503020204020204" charset="-122"/>
              </a:endParaRPr>
            </a:p>
          </p:txBody>
        </p:sp>
        <p:grpSp>
          <p:nvGrpSpPr>
            <p:cNvPr id="77" name="Group 11"/>
            <p:cNvGrpSpPr/>
            <p:nvPr/>
          </p:nvGrpSpPr>
          <p:grpSpPr>
            <a:xfrm>
              <a:off x="5187500" y="2073772"/>
              <a:ext cx="385917" cy="386577"/>
              <a:chOff x="9145588" y="4435475"/>
              <a:chExt cx="464344" cy="465138"/>
            </a:xfrm>
            <a:solidFill>
              <a:schemeClr val="bg2"/>
            </a:solidFill>
          </p:grpSpPr>
          <p:sp>
            <p:nvSpPr>
              <p:cNvPr id="78"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panose="020B0502020104020203" charset="0"/>
                </a:endParaRPr>
              </a:p>
            </p:txBody>
          </p:sp>
          <p:sp>
            <p:nvSpPr>
              <p:cNvPr id="79"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panose="020B0502020104020203" charset="0"/>
                </a:endParaRPr>
              </a:p>
            </p:txBody>
          </p:sp>
          <p:sp>
            <p:nvSpPr>
              <p:cNvPr id="87"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panose="020B0502020104020203" charset="0"/>
                </a:endParaRPr>
              </a:p>
            </p:txBody>
          </p:sp>
          <p:sp>
            <p:nvSpPr>
              <p:cNvPr id="88"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panose="020B0502020104020203" charset="0"/>
                </a:endParaRPr>
              </a:p>
            </p:txBody>
          </p:sp>
          <p:sp>
            <p:nvSpPr>
              <p:cNvPr id="89"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panose="020B0502020104020203" charset="0"/>
                </a:endParaRPr>
              </a:p>
            </p:txBody>
          </p:sp>
          <p:sp>
            <p:nvSpPr>
              <p:cNvPr id="90"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panose="020B0502020104020203" charset="0"/>
                </a:endParaRPr>
              </a:p>
            </p:txBody>
          </p:sp>
          <p:sp>
            <p:nvSpPr>
              <p:cNvPr id="91"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panose="020B0502020104020203" charset="0"/>
                </a:endParaRPr>
              </a:p>
            </p:txBody>
          </p:sp>
          <p:sp>
            <p:nvSpPr>
              <p:cNvPr id="92"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panose="020B0502020104020203" charset="0"/>
                </a:endParaRPr>
              </a:p>
            </p:txBody>
          </p:sp>
          <p:sp>
            <p:nvSpPr>
              <p:cNvPr id="93"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panose="020B0502020104020203" charset="0"/>
                </a:endParaRPr>
              </a:p>
            </p:txBody>
          </p:sp>
        </p:grpSp>
      </p:grpSp>
      <p:grpSp>
        <p:nvGrpSpPr>
          <p:cNvPr id="3" name="组合 2"/>
          <p:cNvGrpSpPr/>
          <p:nvPr/>
        </p:nvGrpSpPr>
        <p:grpSpPr>
          <a:xfrm>
            <a:off x="1376786" y="2536498"/>
            <a:ext cx="1631895" cy="1631895"/>
            <a:chOff x="1032589" y="2029373"/>
            <a:chExt cx="1223921" cy="1223921"/>
          </a:xfrm>
        </p:grpSpPr>
        <p:sp>
          <p:nvSpPr>
            <p:cNvPr id="70" name="Oval 4"/>
            <p:cNvSpPr/>
            <p:nvPr/>
          </p:nvSpPr>
          <p:spPr>
            <a:xfrm>
              <a:off x="1032589" y="2029373"/>
              <a:ext cx="1223921" cy="1223921"/>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chemeClr val="bg1"/>
                </a:solidFill>
                <a:latin typeface="微软雅黑" panose="020B0503020204020204" charset="-122"/>
              </a:endParaRPr>
            </a:p>
          </p:txBody>
        </p:sp>
        <p:grpSp>
          <p:nvGrpSpPr>
            <p:cNvPr id="94" name="Group 22"/>
            <p:cNvGrpSpPr/>
            <p:nvPr/>
          </p:nvGrpSpPr>
          <p:grpSpPr>
            <a:xfrm>
              <a:off x="1495165" y="2481864"/>
              <a:ext cx="298767" cy="318939"/>
              <a:chOff x="9159875" y="1647825"/>
              <a:chExt cx="434975" cy="464344"/>
            </a:xfrm>
            <a:solidFill>
              <a:schemeClr val="tx2"/>
            </a:solidFill>
          </p:grpSpPr>
          <p:sp>
            <p:nvSpPr>
              <p:cNvPr id="95" name="AutoShape 78"/>
              <p:cNvSpPr/>
              <p:nvPr/>
            </p:nvSpPr>
            <p:spPr bwMode="auto">
              <a:xfrm>
                <a:off x="9159875" y="1647825"/>
                <a:ext cx="434975"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18900"/>
                    </a:moveTo>
                    <a:cubicBezTo>
                      <a:pt x="20160" y="19643"/>
                      <a:pt x="19513" y="20249"/>
                      <a:pt x="18720" y="20249"/>
                    </a:cubicBezTo>
                    <a:lnTo>
                      <a:pt x="2880" y="20249"/>
                    </a:lnTo>
                    <a:cubicBezTo>
                      <a:pt x="2086" y="20249"/>
                      <a:pt x="1440" y="19643"/>
                      <a:pt x="1440" y="18900"/>
                    </a:cubicBezTo>
                    <a:lnTo>
                      <a:pt x="1440" y="2700"/>
                    </a:lnTo>
                    <a:cubicBezTo>
                      <a:pt x="1440" y="1955"/>
                      <a:pt x="2086" y="1350"/>
                      <a:pt x="2880" y="1350"/>
                    </a:cubicBezTo>
                    <a:lnTo>
                      <a:pt x="18720" y="1350"/>
                    </a:lnTo>
                    <a:cubicBezTo>
                      <a:pt x="19513" y="1350"/>
                      <a:pt x="20160" y="1955"/>
                      <a:pt x="20160" y="2700"/>
                    </a:cubicBezTo>
                    <a:cubicBezTo>
                      <a:pt x="20160" y="2700"/>
                      <a:pt x="20160" y="18900"/>
                      <a:pt x="20160" y="18900"/>
                    </a:cubicBezTo>
                    <a:close/>
                    <a:moveTo>
                      <a:pt x="18720" y="0"/>
                    </a:moveTo>
                    <a:lnTo>
                      <a:pt x="2880" y="0"/>
                    </a:lnTo>
                    <a:cubicBezTo>
                      <a:pt x="1289" y="0"/>
                      <a:pt x="0" y="1208"/>
                      <a:pt x="0" y="2700"/>
                    </a:cubicBezTo>
                    <a:lnTo>
                      <a:pt x="0" y="18900"/>
                    </a:lnTo>
                    <a:cubicBezTo>
                      <a:pt x="0" y="20391"/>
                      <a:pt x="1289" y="21599"/>
                      <a:pt x="2880" y="21599"/>
                    </a:cubicBezTo>
                    <a:lnTo>
                      <a:pt x="18720" y="21599"/>
                    </a:lnTo>
                    <a:cubicBezTo>
                      <a:pt x="20310" y="21599"/>
                      <a:pt x="21599" y="20391"/>
                      <a:pt x="21599" y="18900"/>
                    </a:cubicBezTo>
                    <a:lnTo>
                      <a:pt x="21599" y="2700"/>
                    </a:lnTo>
                    <a:cubicBezTo>
                      <a:pt x="21599" y="1208"/>
                      <a:pt x="20310" y="0"/>
                      <a:pt x="1872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chemeClr val="bg1"/>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96" name="AutoShape 79"/>
              <p:cNvSpPr/>
              <p:nvPr/>
            </p:nvSpPr>
            <p:spPr bwMode="auto">
              <a:xfrm>
                <a:off x="9217819" y="1705769"/>
                <a:ext cx="319088" cy="2905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18" y="20519"/>
                    </a:moveTo>
                    <a:lnTo>
                      <a:pt x="14053" y="16248"/>
                    </a:lnTo>
                    <a:lnTo>
                      <a:pt x="16690" y="12959"/>
                    </a:lnTo>
                    <a:lnTo>
                      <a:pt x="20618" y="17689"/>
                    </a:lnTo>
                    <a:lnTo>
                      <a:pt x="20618" y="20519"/>
                    </a:lnTo>
                    <a:cubicBezTo>
                      <a:pt x="20618" y="20519"/>
                      <a:pt x="17418" y="20519"/>
                      <a:pt x="17418" y="20519"/>
                    </a:cubicBezTo>
                    <a:close/>
                    <a:moveTo>
                      <a:pt x="981" y="11446"/>
                    </a:moveTo>
                    <a:lnTo>
                      <a:pt x="4909" y="6479"/>
                    </a:lnTo>
                    <a:lnTo>
                      <a:pt x="12828" y="16353"/>
                    </a:lnTo>
                    <a:lnTo>
                      <a:pt x="13398" y="17064"/>
                    </a:lnTo>
                    <a:lnTo>
                      <a:pt x="16109" y="20519"/>
                    </a:lnTo>
                    <a:lnTo>
                      <a:pt x="981" y="20519"/>
                    </a:lnTo>
                    <a:cubicBezTo>
                      <a:pt x="981" y="20519"/>
                      <a:pt x="981" y="11446"/>
                      <a:pt x="981" y="11446"/>
                    </a:cubicBezTo>
                    <a:close/>
                    <a:moveTo>
                      <a:pt x="20618" y="1080"/>
                    </a:moveTo>
                    <a:lnTo>
                      <a:pt x="20618" y="16058"/>
                    </a:lnTo>
                    <a:lnTo>
                      <a:pt x="17427" y="12244"/>
                    </a:lnTo>
                    <a:cubicBezTo>
                      <a:pt x="17240" y="12012"/>
                      <a:pt x="16972" y="11879"/>
                      <a:pt x="16690" y="11879"/>
                    </a:cubicBezTo>
                    <a:cubicBezTo>
                      <a:pt x="16409" y="11879"/>
                      <a:pt x="16141" y="12012"/>
                      <a:pt x="15954" y="12244"/>
                    </a:cubicBezTo>
                    <a:lnTo>
                      <a:pt x="13399" y="15432"/>
                    </a:lnTo>
                    <a:lnTo>
                      <a:pt x="5645" y="5764"/>
                    </a:lnTo>
                    <a:cubicBezTo>
                      <a:pt x="5458" y="5532"/>
                      <a:pt x="5190" y="5400"/>
                      <a:pt x="4909" y="5400"/>
                    </a:cubicBezTo>
                    <a:cubicBezTo>
                      <a:pt x="4627" y="5400"/>
                      <a:pt x="4359" y="5532"/>
                      <a:pt x="4172" y="5764"/>
                    </a:cubicBezTo>
                    <a:lnTo>
                      <a:pt x="981" y="9812"/>
                    </a:lnTo>
                    <a:lnTo>
                      <a:pt x="981" y="1080"/>
                    </a:lnTo>
                    <a:cubicBezTo>
                      <a:pt x="981" y="1080"/>
                      <a:pt x="20618" y="1080"/>
                      <a:pt x="20618" y="1080"/>
                    </a:cubicBezTo>
                    <a:close/>
                    <a:moveTo>
                      <a:pt x="20618" y="0"/>
                    </a:moveTo>
                    <a:lnTo>
                      <a:pt x="981" y="0"/>
                    </a:lnTo>
                    <a:cubicBezTo>
                      <a:pt x="439" y="0"/>
                      <a:pt x="0" y="483"/>
                      <a:pt x="0" y="1080"/>
                    </a:cubicBezTo>
                    <a:lnTo>
                      <a:pt x="0" y="20519"/>
                    </a:lnTo>
                    <a:cubicBezTo>
                      <a:pt x="0" y="21116"/>
                      <a:pt x="439" y="21599"/>
                      <a:pt x="981" y="21599"/>
                    </a:cubicBezTo>
                    <a:lnTo>
                      <a:pt x="20618" y="21599"/>
                    </a:lnTo>
                    <a:cubicBezTo>
                      <a:pt x="21160" y="21599"/>
                      <a:pt x="21600" y="21116"/>
                      <a:pt x="21600" y="20519"/>
                    </a:cubicBezTo>
                    <a:lnTo>
                      <a:pt x="21600" y="1080"/>
                    </a:lnTo>
                    <a:cubicBezTo>
                      <a:pt x="21600" y="483"/>
                      <a:pt x="21160" y="0"/>
                      <a:pt x="20618"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chemeClr val="bg1"/>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97" name="AutoShape 80"/>
              <p:cNvSpPr/>
              <p:nvPr/>
            </p:nvSpPr>
            <p:spPr bwMode="auto">
              <a:xfrm>
                <a:off x="9391650" y="1749425"/>
                <a:ext cx="87313"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3600"/>
                    </a:moveTo>
                    <a:cubicBezTo>
                      <a:pt x="14769" y="3600"/>
                      <a:pt x="17999" y="6827"/>
                      <a:pt x="17999" y="10800"/>
                    </a:cubicBezTo>
                    <a:cubicBezTo>
                      <a:pt x="17999" y="14769"/>
                      <a:pt x="14769" y="18000"/>
                      <a:pt x="10800" y="18000"/>
                    </a:cubicBezTo>
                    <a:cubicBezTo>
                      <a:pt x="6830" y="18000"/>
                      <a:pt x="3600" y="14769"/>
                      <a:pt x="3600" y="10800"/>
                    </a:cubicBezTo>
                    <a:cubicBezTo>
                      <a:pt x="3600" y="6827"/>
                      <a:pt x="6830" y="3600"/>
                      <a:pt x="10800" y="3600"/>
                    </a:cubicBezTo>
                    <a:moveTo>
                      <a:pt x="10800" y="21599"/>
                    </a:moveTo>
                    <a:cubicBezTo>
                      <a:pt x="16766" y="21599"/>
                      <a:pt x="21600" y="16762"/>
                      <a:pt x="21600" y="10800"/>
                    </a:cubicBezTo>
                    <a:cubicBezTo>
                      <a:pt x="21600" y="4833"/>
                      <a:pt x="16766" y="0"/>
                      <a:pt x="10800" y="0"/>
                    </a:cubicBezTo>
                    <a:cubicBezTo>
                      <a:pt x="4833" y="0"/>
                      <a:pt x="0" y="4833"/>
                      <a:pt x="0" y="10800"/>
                    </a:cubicBezTo>
                    <a:cubicBezTo>
                      <a:pt x="0" y="16762"/>
                      <a:pt x="4833"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chemeClr val="bg1"/>
                  </a:solidFill>
                  <a:effectLst>
                    <a:outerShdw blurRad="38100" dist="38100" dir="2700000" algn="tl">
                      <a:srgbClr val="000000"/>
                    </a:outerShdw>
                  </a:effectLst>
                  <a:latin typeface="Gill Sans" panose="020B0502020104020203" charset="0"/>
                  <a:sym typeface="Gill Sans" panose="020B0502020104020203" charset="0"/>
                </a:endParaRPr>
              </a:p>
            </p:txBody>
          </p:sp>
        </p:grpSp>
      </p:grpSp>
      <p:grpSp>
        <p:nvGrpSpPr>
          <p:cNvPr id="5" name="组合 4"/>
          <p:cNvGrpSpPr/>
          <p:nvPr/>
        </p:nvGrpSpPr>
        <p:grpSpPr>
          <a:xfrm>
            <a:off x="5104713" y="3181097"/>
            <a:ext cx="1974593" cy="1974593"/>
            <a:chOff x="3828534" y="2512822"/>
            <a:chExt cx="1480945" cy="1480945"/>
          </a:xfrm>
        </p:grpSpPr>
        <p:sp>
          <p:nvSpPr>
            <p:cNvPr id="72" name="Oval 7"/>
            <p:cNvSpPr/>
            <p:nvPr/>
          </p:nvSpPr>
          <p:spPr>
            <a:xfrm>
              <a:off x="3828534" y="2512822"/>
              <a:ext cx="1480945" cy="1480945"/>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chemeClr val="bg1"/>
                </a:solidFill>
                <a:latin typeface="微软雅黑" panose="020B0503020204020204" charset="-122"/>
              </a:endParaRPr>
            </a:p>
          </p:txBody>
        </p:sp>
        <p:grpSp>
          <p:nvGrpSpPr>
            <p:cNvPr id="98" name="Group 26"/>
            <p:cNvGrpSpPr/>
            <p:nvPr/>
          </p:nvGrpSpPr>
          <p:grpSpPr>
            <a:xfrm>
              <a:off x="4375718" y="3072210"/>
              <a:ext cx="386577" cy="362168"/>
              <a:chOff x="5368132" y="3540125"/>
              <a:chExt cx="465138" cy="435769"/>
            </a:xfrm>
            <a:solidFill>
              <a:schemeClr val="tx2"/>
            </a:solidFill>
          </p:grpSpPr>
          <p:sp>
            <p:nvSpPr>
              <p:cNvPr id="131"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chemeClr val="bg1"/>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132"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chemeClr val="bg1"/>
                  </a:solidFill>
                  <a:effectLst>
                    <a:outerShdw blurRad="38100" dist="38100" dir="2700000" algn="tl">
                      <a:srgbClr val="000000"/>
                    </a:outerShdw>
                  </a:effectLst>
                  <a:latin typeface="Gill Sans" panose="020B0502020104020203" charset="0"/>
                  <a:sym typeface="Gill Sans" panose="020B0502020104020203" charset="0"/>
                </a:endParaRPr>
              </a:p>
            </p:txBody>
          </p:sp>
        </p:grpSp>
      </p:grpSp>
      <p:grpSp>
        <p:nvGrpSpPr>
          <p:cNvPr id="7" name="组合 6"/>
          <p:cNvGrpSpPr/>
          <p:nvPr/>
        </p:nvGrpSpPr>
        <p:grpSpPr>
          <a:xfrm>
            <a:off x="9019173" y="2330363"/>
            <a:ext cx="1631895" cy="1631895"/>
            <a:chOff x="6764379" y="1874772"/>
            <a:chExt cx="1223921" cy="1223921"/>
          </a:xfrm>
        </p:grpSpPr>
        <p:sp>
          <p:nvSpPr>
            <p:cNvPr id="76" name="Oval 6"/>
            <p:cNvSpPr/>
            <p:nvPr/>
          </p:nvSpPr>
          <p:spPr>
            <a:xfrm>
              <a:off x="6764379" y="1874772"/>
              <a:ext cx="1223921" cy="1223921"/>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chemeClr val="bg1"/>
                </a:solidFill>
                <a:latin typeface="微软雅黑" panose="020B0503020204020204" charset="-122"/>
              </a:endParaRPr>
            </a:p>
          </p:txBody>
        </p:sp>
        <p:grpSp>
          <p:nvGrpSpPr>
            <p:cNvPr id="133" name="Group 29"/>
            <p:cNvGrpSpPr/>
            <p:nvPr/>
          </p:nvGrpSpPr>
          <p:grpSpPr>
            <a:xfrm>
              <a:off x="7243741" y="2293444"/>
              <a:ext cx="265195" cy="386577"/>
              <a:chOff x="3582988" y="3510757"/>
              <a:chExt cx="319088" cy="465138"/>
            </a:xfrm>
            <a:solidFill>
              <a:schemeClr val="tx2"/>
            </a:solidFill>
          </p:grpSpPr>
          <p:sp>
            <p:nvSpPr>
              <p:cNvPr id="134" name="AutoShape 113"/>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panose="020B0502020104020203" charset="0"/>
                </a:endParaRPr>
              </a:p>
            </p:txBody>
          </p:sp>
          <p:sp>
            <p:nvSpPr>
              <p:cNvPr id="135" name="AutoShape 114"/>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panose="020B0502020104020203" charset="0"/>
                </a:endParaRPr>
              </a:p>
            </p:txBody>
          </p:sp>
        </p:grpSp>
      </p:grpSp>
      <p:grpSp>
        <p:nvGrpSpPr>
          <p:cNvPr id="4" name="组合 3"/>
          <p:cNvGrpSpPr/>
          <p:nvPr/>
        </p:nvGrpSpPr>
        <p:grpSpPr>
          <a:xfrm>
            <a:off x="3918782" y="2248769"/>
            <a:ext cx="1795084" cy="1795084"/>
            <a:chOff x="2939086" y="1813576"/>
            <a:chExt cx="1346313" cy="1346313"/>
          </a:xfrm>
        </p:grpSpPr>
        <p:sp>
          <p:nvSpPr>
            <p:cNvPr id="75" name="Oval 8"/>
            <p:cNvSpPr/>
            <p:nvPr/>
          </p:nvSpPr>
          <p:spPr>
            <a:xfrm>
              <a:off x="2939086" y="1813576"/>
              <a:ext cx="1346313" cy="1346313"/>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chemeClr val="bg1"/>
                </a:solidFill>
                <a:latin typeface="微软雅黑" panose="020B0503020204020204" charset="-122"/>
              </a:endParaRPr>
            </a:p>
          </p:txBody>
        </p:sp>
        <p:grpSp>
          <p:nvGrpSpPr>
            <p:cNvPr id="136" name="Group 32"/>
            <p:cNvGrpSpPr/>
            <p:nvPr/>
          </p:nvGrpSpPr>
          <p:grpSpPr>
            <a:xfrm>
              <a:off x="3422288" y="2324119"/>
              <a:ext cx="386577" cy="325226"/>
              <a:chOff x="5368132" y="2625725"/>
              <a:chExt cx="465138" cy="391319"/>
            </a:xfrm>
            <a:solidFill>
              <a:schemeClr val="bg2"/>
            </a:solidFill>
          </p:grpSpPr>
          <p:sp>
            <p:nvSpPr>
              <p:cNvPr id="137"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chemeClr val="bg1"/>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138"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chemeClr val="bg1"/>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139"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chemeClr val="bg1"/>
                  </a:solidFill>
                  <a:effectLst>
                    <a:outerShdw blurRad="38100" dist="38100" dir="2700000" algn="tl">
                      <a:srgbClr val="000000"/>
                    </a:outerShdw>
                  </a:effectLst>
                  <a:latin typeface="Gill Sans" panose="020B0502020104020203" charset="0"/>
                  <a:sym typeface="Gill Sans" panose="020B0502020104020203" charset="0"/>
                </a:endParaRPr>
              </a:p>
            </p:txBody>
          </p:sp>
        </p:grpSp>
      </p:grpSp>
      <p:sp>
        <p:nvSpPr>
          <p:cNvPr id="141" name="TextBox 140"/>
          <p:cNvSpPr txBox="1"/>
          <p:nvPr/>
        </p:nvSpPr>
        <p:spPr>
          <a:xfrm>
            <a:off x="6372095" y="5137727"/>
            <a:ext cx="5594564" cy="861817"/>
          </a:xfrm>
          <a:prstGeom prst="rect">
            <a:avLst/>
          </a:prstGeom>
          <a:noFill/>
        </p:spPr>
        <p:txBody>
          <a:bodyPr wrap="square" lIns="121963" tIns="60981" rIns="121963" bIns="60981" rtlCol="0">
            <a:spAutoFit/>
          </a:bodyPr>
          <a:lstStyle/>
          <a:p>
            <a:r>
              <a:rPr lang="zh-CN" altLang="en-US" sz="1200" dirty="0">
                <a:solidFill>
                  <a:schemeClr val="bg1"/>
                </a:solidFill>
                <a:latin typeface="微软雅黑" panose="020B0503020204020204" charset="-122"/>
              </a:rPr>
              <a:t>单击此处添加文本单击此处添加文本单击此处添加文本单击此处添加文本</a:t>
            </a:r>
            <a:endParaRPr lang="en-US" altLang="zh-CN" sz="1200" dirty="0">
              <a:solidFill>
                <a:schemeClr val="bg1"/>
              </a:solidFill>
              <a:latin typeface="微软雅黑" panose="020B0503020204020204" charset="-122"/>
            </a:endParaRPr>
          </a:p>
          <a:p>
            <a:r>
              <a:rPr lang="zh-CN" altLang="en-US" sz="1200" dirty="0">
                <a:solidFill>
                  <a:schemeClr val="bg1"/>
                </a:solidFill>
                <a:latin typeface="微软雅黑" panose="020B0503020204020204" charset="-122"/>
              </a:rPr>
              <a:t>单击此处添加文本单击此处添加文本单击此处添加文本单击此处添加文本</a:t>
            </a:r>
            <a:endParaRPr lang="en-US" altLang="zh-CN" sz="1200" dirty="0">
              <a:solidFill>
                <a:schemeClr val="bg1"/>
              </a:solidFill>
              <a:latin typeface="微软雅黑" panose="020B0503020204020204" charset="-122"/>
            </a:endParaRPr>
          </a:p>
          <a:p>
            <a:r>
              <a:rPr lang="zh-CN" altLang="en-US" sz="1200" dirty="0">
                <a:solidFill>
                  <a:schemeClr val="bg1"/>
                </a:solidFill>
                <a:latin typeface="微软雅黑" panose="020B0503020204020204" charset="-122"/>
              </a:rPr>
              <a:t>单击此处添加文本单击此处添加文本单击此处添加文本单击此处添加文本</a:t>
            </a:r>
            <a:endParaRPr lang="en-US" altLang="zh-CN" sz="1200" dirty="0">
              <a:solidFill>
                <a:schemeClr val="bg1"/>
              </a:solidFill>
              <a:latin typeface="微软雅黑" panose="020B0503020204020204" charset="-122"/>
            </a:endParaRPr>
          </a:p>
          <a:p>
            <a:endParaRPr lang="en-US" altLang="zh-CN" sz="1200" dirty="0">
              <a:solidFill>
                <a:schemeClr val="bg1"/>
              </a:solidFill>
              <a:latin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2" fill="hold" grpId="0" nodeType="clickEffect">
                                  <p:stCondLst>
                                    <p:cond delay="0"/>
                                  </p:stCondLst>
                                  <p:childTnLst>
                                    <p:set>
                                      <p:cBhvr>
                                        <p:cTn id="12" dur="1" fill="hold">
                                          <p:stCondLst>
                                            <p:cond delay="0"/>
                                          </p:stCondLst>
                                        </p:cTn>
                                        <p:tgtEl>
                                          <p:spTgt spid="73"/>
                                        </p:tgtEl>
                                        <p:attrNameLst>
                                          <p:attrName>style.visibility</p:attrName>
                                        </p:attrNameLst>
                                      </p:cBhvr>
                                      <p:to>
                                        <p:strVal val="visible"/>
                                      </p:to>
                                    </p:set>
                                    <p:anim calcmode="lin" valueType="num">
                                      <p:cBhvr additive="base">
                                        <p:cTn id="13" dur="500" fill="hold"/>
                                        <p:tgtEl>
                                          <p:spTgt spid="73"/>
                                        </p:tgtEl>
                                        <p:attrNameLst>
                                          <p:attrName>ppt_x</p:attrName>
                                        </p:attrNameLst>
                                      </p:cBhvr>
                                      <p:tavLst>
                                        <p:tav tm="0">
                                          <p:val>
                                            <p:strVal val="0-#ppt_w/2"/>
                                          </p:val>
                                        </p:tav>
                                        <p:tav tm="100000">
                                          <p:val>
                                            <p:strVal val="#ppt_x"/>
                                          </p:val>
                                        </p:tav>
                                      </p:tavLst>
                                    </p:anim>
                                    <p:anim calcmode="lin" valueType="num">
                                      <p:cBhvr additive="base">
                                        <p:cTn id="14" dur="500" fill="hold"/>
                                        <p:tgtEl>
                                          <p:spTgt spid="73"/>
                                        </p:tgtEl>
                                        <p:attrNameLst>
                                          <p:attrName>ppt_y</p:attrName>
                                        </p:attrNameLst>
                                      </p:cBhvr>
                                      <p:tavLst>
                                        <p:tav tm="0">
                                          <p:val>
                                            <p:strVal val="1+#ppt_h/2"/>
                                          </p:val>
                                        </p:tav>
                                        <p:tav tm="100000">
                                          <p:val>
                                            <p:strVal val="#ppt_y"/>
                                          </p:val>
                                        </p:tav>
                                      </p:tavLst>
                                    </p:anim>
                                  </p:childTnLst>
                                </p:cTn>
                              </p:par>
                              <p:par>
                                <p:cTn id="15" presetID="2" presetClass="entr" presetSubtype="12" fill="hold" grpId="0" nodeType="withEffect">
                                  <p:stCondLst>
                                    <p:cond delay="0"/>
                                  </p:stCondLst>
                                  <p:childTnLst>
                                    <p:set>
                                      <p:cBhvr>
                                        <p:cTn id="16" dur="1" fill="hold">
                                          <p:stCondLst>
                                            <p:cond delay="0"/>
                                          </p:stCondLst>
                                        </p:cTn>
                                        <p:tgtEl>
                                          <p:spTgt spid="74"/>
                                        </p:tgtEl>
                                        <p:attrNameLst>
                                          <p:attrName>style.visibility</p:attrName>
                                        </p:attrNameLst>
                                      </p:cBhvr>
                                      <p:to>
                                        <p:strVal val="visible"/>
                                      </p:to>
                                    </p:set>
                                    <p:anim calcmode="lin" valueType="num">
                                      <p:cBhvr additive="base">
                                        <p:cTn id="17" dur="500" fill="hold"/>
                                        <p:tgtEl>
                                          <p:spTgt spid="74"/>
                                        </p:tgtEl>
                                        <p:attrNameLst>
                                          <p:attrName>ppt_x</p:attrName>
                                        </p:attrNameLst>
                                      </p:cBhvr>
                                      <p:tavLst>
                                        <p:tav tm="0">
                                          <p:val>
                                            <p:strVal val="0-#ppt_w/2"/>
                                          </p:val>
                                        </p:tav>
                                        <p:tav tm="100000">
                                          <p:val>
                                            <p:strVal val="#ppt_x"/>
                                          </p:val>
                                        </p:tav>
                                      </p:tavLst>
                                    </p:anim>
                                    <p:anim calcmode="lin" valueType="num">
                                      <p:cBhvr additive="base">
                                        <p:cTn id="18" dur="500" fill="hold"/>
                                        <p:tgtEl>
                                          <p:spTgt spid="74"/>
                                        </p:tgtEl>
                                        <p:attrNameLst>
                                          <p:attrName>ppt_y</p:attrName>
                                        </p:attrNameLst>
                                      </p:cBhvr>
                                      <p:tavLst>
                                        <p:tav tm="0">
                                          <p:val>
                                            <p:strVal val="1+#ppt_h/2"/>
                                          </p:val>
                                        </p:tav>
                                        <p:tav tm="100000">
                                          <p:val>
                                            <p:strVal val="#ppt_y"/>
                                          </p:val>
                                        </p:tav>
                                      </p:tavLst>
                                    </p:anim>
                                  </p:childTnLst>
                                </p:cTn>
                              </p:par>
                              <p:par>
                                <p:cTn id="19" presetID="2" presetClass="entr" presetSubtype="12" fill="hold" nodeType="with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0-#ppt_w/2"/>
                                          </p:val>
                                        </p:tav>
                                        <p:tav tm="100000">
                                          <p:val>
                                            <p:strVal val="#ppt_x"/>
                                          </p:val>
                                        </p:tav>
                                      </p:tavLst>
                                    </p:anim>
                                    <p:anim calcmode="lin" valueType="num">
                                      <p:cBhvr additive="base">
                                        <p:cTn id="22" dur="500" fill="hold"/>
                                        <p:tgtEl>
                                          <p:spTgt spid="6"/>
                                        </p:tgtEl>
                                        <p:attrNameLst>
                                          <p:attrName>ppt_y</p:attrName>
                                        </p:attrNameLst>
                                      </p:cBhvr>
                                      <p:tavLst>
                                        <p:tav tm="0">
                                          <p:val>
                                            <p:strVal val="1+#ppt_h/2"/>
                                          </p:val>
                                        </p:tav>
                                        <p:tav tm="100000">
                                          <p:val>
                                            <p:strVal val="#ppt_y"/>
                                          </p:val>
                                        </p:tav>
                                      </p:tavLst>
                                    </p:anim>
                                  </p:childTnLst>
                                </p:cTn>
                              </p:par>
                              <p:par>
                                <p:cTn id="23" presetID="2" presetClass="entr" presetSubtype="12" fill="hold" nodeType="with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0-#ppt_w/2"/>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par>
                                <p:cTn id="27" presetID="2" presetClass="entr" presetSubtype="12" fill="hold" nodeType="with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additive="base">
                                        <p:cTn id="29" dur="500" fill="hold"/>
                                        <p:tgtEl>
                                          <p:spTgt spid="5"/>
                                        </p:tgtEl>
                                        <p:attrNameLst>
                                          <p:attrName>ppt_x</p:attrName>
                                        </p:attrNameLst>
                                      </p:cBhvr>
                                      <p:tavLst>
                                        <p:tav tm="0">
                                          <p:val>
                                            <p:strVal val="0-#ppt_w/2"/>
                                          </p:val>
                                        </p:tav>
                                        <p:tav tm="100000">
                                          <p:val>
                                            <p:strVal val="#ppt_x"/>
                                          </p:val>
                                        </p:tav>
                                      </p:tavLst>
                                    </p:anim>
                                    <p:anim calcmode="lin" valueType="num">
                                      <p:cBhvr additive="base">
                                        <p:cTn id="30" dur="500" fill="hold"/>
                                        <p:tgtEl>
                                          <p:spTgt spid="5"/>
                                        </p:tgtEl>
                                        <p:attrNameLst>
                                          <p:attrName>ppt_y</p:attrName>
                                        </p:attrNameLst>
                                      </p:cBhvr>
                                      <p:tavLst>
                                        <p:tav tm="0">
                                          <p:val>
                                            <p:strVal val="1+#ppt_h/2"/>
                                          </p:val>
                                        </p:tav>
                                        <p:tav tm="100000">
                                          <p:val>
                                            <p:strVal val="#ppt_y"/>
                                          </p:val>
                                        </p:tav>
                                      </p:tavLst>
                                    </p:anim>
                                  </p:childTnLst>
                                </p:cTn>
                              </p:par>
                              <p:par>
                                <p:cTn id="31" presetID="2" presetClass="entr" presetSubtype="12" fill="hold" nodeType="with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0-#ppt_w/2"/>
                                          </p:val>
                                        </p:tav>
                                        <p:tav tm="100000">
                                          <p:val>
                                            <p:strVal val="#ppt_x"/>
                                          </p:val>
                                        </p:tav>
                                      </p:tavLst>
                                    </p:anim>
                                    <p:anim calcmode="lin" valueType="num">
                                      <p:cBhvr additive="base">
                                        <p:cTn id="34" dur="500" fill="hold"/>
                                        <p:tgtEl>
                                          <p:spTgt spid="7"/>
                                        </p:tgtEl>
                                        <p:attrNameLst>
                                          <p:attrName>ppt_y</p:attrName>
                                        </p:attrNameLst>
                                      </p:cBhvr>
                                      <p:tavLst>
                                        <p:tav tm="0">
                                          <p:val>
                                            <p:strVal val="1+#ppt_h/2"/>
                                          </p:val>
                                        </p:tav>
                                        <p:tav tm="100000">
                                          <p:val>
                                            <p:strVal val="#ppt_y"/>
                                          </p:val>
                                        </p:tav>
                                      </p:tavLst>
                                    </p:anim>
                                  </p:childTnLst>
                                </p:cTn>
                              </p:par>
                              <p:par>
                                <p:cTn id="35" presetID="2" presetClass="entr" presetSubtype="12" fill="hold" nodeType="with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additive="base">
                                        <p:cTn id="37" dur="500" fill="hold"/>
                                        <p:tgtEl>
                                          <p:spTgt spid="4"/>
                                        </p:tgtEl>
                                        <p:attrNameLst>
                                          <p:attrName>ppt_x</p:attrName>
                                        </p:attrNameLst>
                                      </p:cBhvr>
                                      <p:tavLst>
                                        <p:tav tm="0">
                                          <p:val>
                                            <p:strVal val="0-#ppt_w/2"/>
                                          </p:val>
                                        </p:tav>
                                        <p:tav tm="100000">
                                          <p:val>
                                            <p:strVal val="#ppt_x"/>
                                          </p:val>
                                        </p:tav>
                                      </p:tavLst>
                                    </p:anim>
                                    <p:anim calcmode="lin" valueType="num">
                                      <p:cBhvr additive="base">
                                        <p:cTn id="3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41"/>
                                        </p:tgtEl>
                                        <p:attrNameLst>
                                          <p:attrName>style.visibility</p:attrName>
                                        </p:attrNameLst>
                                      </p:cBhvr>
                                      <p:to>
                                        <p:strVal val="visible"/>
                                      </p:to>
                                    </p:set>
                                    <p:anim calcmode="lin" valueType="num">
                                      <p:cBhvr additive="base">
                                        <p:cTn id="43" dur="500" fill="hold"/>
                                        <p:tgtEl>
                                          <p:spTgt spid="141"/>
                                        </p:tgtEl>
                                        <p:attrNameLst>
                                          <p:attrName>ppt_x</p:attrName>
                                        </p:attrNameLst>
                                      </p:cBhvr>
                                      <p:tavLst>
                                        <p:tav tm="0">
                                          <p:val>
                                            <p:strVal val="#ppt_x"/>
                                          </p:val>
                                        </p:tav>
                                        <p:tav tm="100000">
                                          <p:val>
                                            <p:strVal val="#ppt_x"/>
                                          </p:val>
                                        </p:tav>
                                      </p:tavLst>
                                    </p:anim>
                                    <p:anim calcmode="lin" valueType="num">
                                      <p:cBhvr additive="base">
                                        <p:cTn id="44" dur="500" fill="hold"/>
                                        <p:tgtEl>
                                          <p:spTgt spid="1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animBg="1"/>
      <p:bldP spid="74" grpId="0" animBg="1"/>
      <p:bldP spid="14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568443" y="319365"/>
            <a:ext cx="3809921" cy="420564"/>
            <a:chOff x="568442" y="319364"/>
            <a:chExt cx="3809924" cy="420565"/>
          </a:xfrm>
        </p:grpSpPr>
        <p:sp>
          <p:nvSpPr>
            <p:cNvPr id="151" name="文本框 23"/>
            <p:cNvSpPr txBox="1"/>
            <p:nvPr/>
          </p:nvSpPr>
          <p:spPr>
            <a:xfrm>
              <a:off x="665958" y="319364"/>
              <a:ext cx="1909498" cy="420565"/>
            </a:xfrm>
            <a:prstGeom prst="rect">
              <a:avLst/>
            </a:prstGeom>
            <a:noFill/>
          </p:spPr>
          <p:txBody>
            <a:bodyPr wrap="none" rtlCol="0">
              <a:spAutoFit/>
            </a:bodyPr>
            <a:lstStyle/>
            <a:p>
              <a:r>
                <a:rPr lang="zh-CN" altLang="en-US" sz="2135" dirty="0">
                  <a:solidFill>
                    <a:schemeClr val="bg1"/>
                  </a:solidFill>
                  <a:latin typeface="+mj-ea"/>
                  <a:ea typeface="+mj-ea"/>
                </a:rPr>
                <a:t>标题文字内容 </a:t>
              </a:r>
              <a:endParaRPr lang="zh-CN" altLang="en-US" sz="2135" dirty="0">
                <a:solidFill>
                  <a:schemeClr val="bg1"/>
                </a:solidFill>
                <a:latin typeface="+mj-ea"/>
                <a:ea typeface="+mj-ea"/>
              </a:endParaRP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sp>
          <p:nvSpPr>
            <p:cNvPr id="153" name="文本框 23"/>
            <p:cNvSpPr txBox="1"/>
            <p:nvPr/>
          </p:nvSpPr>
          <p:spPr>
            <a:xfrm>
              <a:off x="2306003" y="429775"/>
              <a:ext cx="2072363" cy="297455"/>
            </a:xfrm>
            <a:prstGeom prst="rect">
              <a:avLst/>
            </a:prstGeom>
            <a:noFill/>
          </p:spPr>
          <p:txBody>
            <a:bodyPr wrap="none" rtlCol="0">
              <a:spAutoFit/>
            </a:bodyPr>
            <a:lstStyle/>
            <a:p>
              <a:r>
                <a:rPr lang="en-US" altLang="zh-CN" sz="1335" dirty="0">
                  <a:solidFill>
                    <a:schemeClr val="bg1"/>
                  </a:solidFill>
                  <a:latin typeface="+mj-ea"/>
                  <a:ea typeface="+mj-ea"/>
                </a:rPr>
                <a:t>  Click here to add Title</a:t>
              </a:r>
              <a:endParaRPr lang="zh-CN" altLang="en-US" sz="1335" dirty="0">
                <a:solidFill>
                  <a:schemeClr val="bg1"/>
                </a:solidFill>
                <a:latin typeface="+mj-ea"/>
                <a:ea typeface="+mj-ea"/>
              </a:endParaRPr>
            </a:p>
          </p:txBody>
        </p:sp>
      </p:grpSp>
      <p:grpSp>
        <p:nvGrpSpPr>
          <p:cNvPr id="9" name="组合 8"/>
          <p:cNvGrpSpPr/>
          <p:nvPr/>
        </p:nvGrpSpPr>
        <p:grpSpPr>
          <a:xfrm>
            <a:off x="3765093" y="1904143"/>
            <a:ext cx="4329040" cy="3896247"/>
            <a:chOff x="2740422" y="1159995"/>
            <a:chExt cx="3812778" cy="3431598"/>
          </a:xfrm>
        </p:grpSpPr>
        <p:sp>
          <p:nvSpPr>
            <p:cNvPr id="80" name="Freeform 5"/>
            <p:cNvSpPr/>
            <p:nvPr/>
          </p:nvSpPr>
          <p:spPr bwMode="auto">
            <a:xfrm>
              <a:off x="2740422" y="1975975"/>
              <a:ext cx="1579315" cy="2020938"/>
            </a:xfrm>
            <a:custGeom>
              <a:avLst/>
              <a:gdLst>
                <a:gd name="T0" fmla="*/ 821 w 821"/>
                <a:gd name="T1" fmla="*/ 0 h 1051"/>
                <a:gd name="T2" fmla="*/ 387 w 821"/>
                <a:gd name="T3" fmla="*/ 66 h 1051"/>
                <a:gd name="T4" fmla="*/ 101 w 821"/>
                <a:gd name="T5" fmla="*/ 248 h 1051"/>
                <a:gd name="T6" fmla="*/ 25 w 821"/>
                <a:gd name="T7" fmla="*/ 371 h 1051"/>
                <a:gd name="T8" fmla="*/ 45 w 821"/>
                <a:gd name="T9" fmla="*/ 613 h 1051"/>
                <a:gd name="T10" fmla="*/ 298 w 821"/>
                <a:gd name="T11" fmla="*/ 1051 h 1051"/>
                <a:gd name="T12" fmla="*/ 306 w 821"/>
                <a:gd name="T13" fmla="*/ 783 h 1051"/>
                <a:gd name="T14" fmla="*/ 585 w 821"/>
                <a:gd name="T15" fmla="*/ 179 h 1051"/>
                <a:gd name="T16" fmla="*/ 821 w 821"/>
                <a:gd name="T17" fmla="*/ 0 h 1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1" h="1051">
                  <a:moveTo>
                    <a:pt x="821" y="0"/>
                  </a:moveTo>
                  <a:cubicBezTo>
                    <a:pt x="701" y="2"/>
                    <a:pt x="539" y="17"/>
                    <a:pt x="387" y="66"/>
                  </a:cubicBezTo>
                  <a:cubicBezTo>
                    <a:pt x="269" y="104"/>
                    <a:pt x="173" y="165"/>
                    <a:pt x="101" y="248"/>
                  </a:cubicBezTo>
                  <a:cubicBezTo>
                    <a:pt x="48" y="310"/>
                    <a:pt x="27" y="363"/>
                    <a:pt x="25" y="371"/>
                  </a:cubicBezTo>
                  <a:cubicBezTo>
                    <a:pt x="0" y="450"/>
                    <a:pt x="9" y="550"/>
                    <a:pt x="45" y="613"/>
                  </a:cubicBezTo>
                  <a:cubicBezTo>
                    <a:pt x="298" y="1051"/>
                    <a:pt x="298" y="1051"/>
                    <a:pt x="298" y="1051"/>
                  </a:cubicBezTo>
                  <a:cubicBezTo>
                    <a:pt x="285" y="978"/>
                    <a:pt x="283" y="889"/>
                    <a:pt x="306" y="783"/>
                  </a:cubicBezTo>
                  <a:cubicBezTo>
                    <a:pt x="371" y="478"/>
                    <a:pt x="564" y="209"/>
                    <a:pt x="585" y="179"/>
                  </a:cubicBezTo>
                  <a:cubicBezTo>
                    <a:pt x="644" y="96"/>
                    <a:pt x="727" y="34"/>
                    <a:pt x="821" y="0"/>
                  </a:cubicBez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sp>
          <p:nvSpPr>
            <p:cNvPr id="81" name="Freeform 6"/>
            <p:cNvSpPr/>
            <p:nvPr/>
          </p:nvSpPr>
          <p:spPr bwMode="auto">
            <a:xfrm>
              <a:off x="3007540" y="1163894"/>
              <a:ext cx="2254910" cy="1119169"/>
            </a:xfrm>
            <a:custGeom>
              <a:avLst/>
              <a:gdLst>
                <a:gd name="T0" fmla="*/ 507 w 1172"/>
                <a:gd name="T1" fmla="*/ 0 h 582"/>
                <a:gd name="T2" fmla="*/ 453 w 1172"/>
                <a:gd name="T3" fmla="*/ 4 h 582"/>
                <a:gd name="T4" fmla="*/ 254 w 1172"/>
                <a:gd name="T5" fmla="*/ 143 h 582"/>
                <a:gd name="T6" fmla="*/ 0 w 1172"/>
                <a:gd name="T7" fmla="*/ 582 h 582"/>
                <a:gd name="T8" fmla="*/ 237 w 1172"/>
                <a:gd name="T9" fmla="*/ 454 h 582"/>
                <a:gd name="T10" fmla="*/ 721 w 1172"/>
                <a:gd name="T11" fmla="*/ 386 h 582"/>
                <a:gd name="T12" fmla="*/ 898 w 1172"/>
                <a:gd name="T13" fmla="*/ 394 h 582"/>
                <a:gd name="T14" fmla="*/ 1172 w 1172"/>
                <a:gd name="T15" fmla="*/ 508 h 582"/>
                <a:gd name="T16" fmla="*/ 898 w 1172"/>
                <a:gd name="T17" fmla="*/ 166 h 582"/>
                <a:gd name="T18" fmla="*/ 507 w 1172"/>
                <a:gd name="T19" fmla="*/ 0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72" h="582">
                  <a:moveTo>
                    <a:pt x="507" y="0"/>
                  </a:moveTo>
                  <a:cubicBezTo>
                    <a:pt x="477" y="0"/>
                    <a:pt x="457" y="4"/>
                    <a:pt x="453" y="4"/>
                  </a:cubicBezTo>
                  <a:cubicBezTo>
                    <a:pt x="372" y="23"/>
                    <a:pt x="290" y="80"/>
                    <a:pt x="254" y="143"/>
                  </a:cubicBezTo>
                  <a:cubicBezTo>
                    <a:pt x="0" y="582"/>
                    <a:pt x="0" y="582"/>
                    <a:pt x="0" y="582"/>
                  </a:cubicBezTo>
                  <a:cubicBezTo>
                    <a:pt x="57" y="534"/>
                    <a:pt x="134" y="487"/>
                    <a:pt x="237" y="454"/>
                  </a:cubicBezTo>
                  <a:cubicBezTo>
                    <a:pt x="411" y="397"/>
                    <a:pt x="596" y="386"/>
                    <a:pt x="721" y="386"/>
                  </a:cubicBezTo>
                  <a:cubicBezTo>
                    <a:pt x="812" y="386"/>
                    <a:pt x="879" y="392"/>
                    <a:pt x="898" y="394"/>
                  </a:cubicBezTo>
                  <a:cubicBezTo>
                    <a:pt x="1000" y="403"/>
                    <a:pt x="1095" y="444"/>
                    <a:pt x="1172" y="508"/>
                  </a:cubicBezTo>
                  <a:cubicBezTo>
                    <a:pt x="1108" y="403"/>
                    <a:pt x="1015" y="272"/>
                    <a:pt x="898" y="166"/>
                  </a:cubicBezTo>
                  <a:cubicBezTo>
                    <a:pt x="739" y="22"/>
                    <a:pt x="585" y="0"/>
                    <a:pt x="507" y="0"/>
                  </a:cubicBez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sp>
          <p:nvSpPr>
            <p:cNvPr id="82" name="Freeform 7"/>
            <p:cNvSpPr/>
            <p:nvPr/>
          </p:nvSpPr>
          <p:spPr bwMode="auto">
            <a:xfrm>
              <a:off x="4339235" y="1159995"/>
              <a:ext cx="1607587" cy="1879580"/>
            </a:xfrm>
            <a:custGeom>
              <a:avLst/>
              <a:gdLst>
                <a:gd name="T0" fmla="*/ 508 w 836"/>
                <a:gd name="T1" fmla="*/ 0 h 977"/>
                <a:gd name="T2" fmla="*/ 0 w 836"/>
                <a:gd name="T3" fmla="*/ 0 h 977"/>
                <a:gd name="T4" fmla="*/ 230 w 836"/>
                <a:gd name="T5" fmla="*/ 141 h 977"/>
                <a:gd name="T6" fmla="*/ 609 w 836"/>
                <a:gd name="T7" fmla="*/ 675 h 977"/>
                <a:gd name="T8" fmla="*/ 658 w 836"/>
                <a:gd name="T9" fmla="*/ 892 h 977"/>
                <a:gd name="T10" fmla="*/ 651 w 836"/>
                <a:gd name="T11" fmla="*/ 977 h 977"/>
                <a:gd name="T12" fmla="*/ 810 w 836"/>
                <a:gd name="T13" fmla="*/ 570 h 977"/>
                <a:gd name="T14" fmla="*/ 796 w 836"/>
                <a:gd name="T15" fmla="*/ 231 h 977"/>
                <a:gd name="T16" fmla="*/ 728 w 836"/>
                <a:gd name="T17" fmla="*/ 104 h 977"/>
                <a:gd name="T18" fmla="*/ 508 w 836"/>
                <a:gd name="T19" fmla="*/ 0 h 9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36" h="977">
                  <a:moveTo>
                    <a:pt x="508" y="0"/>
                  </a:moveTo>
                  <a:cubicBezTo>
                    <a:pt x="0" y="0"/>
                    <a:pt x="0" y="0"/>
                    <a:pt x="0" y="0"/>
                  </a:cubicBezTo>
                  <a:cubicBezTo>
                    <a:pt x="70" y="25"/>
                    <a:pt x="150" y="68"/>
                    <a:pt x="230" y="141"/>
                  </a:cubicBezTo>
                  <a:cubicBezTo>
                    <a:pt x="443" y="333"/>
                    <a:pt x="574" y="598"/>
                    <a:pt x="609" y="675"/>
                  </a:cubicBezTo>
                  <a:cubicBezTo>
                    <a:pt x="642" y="743"/>
                    <a:pt x="658" y="816"/>
                    <a:pt x="658" y="892"/>
                  </a:cubicBezTo>
                  <a:cubicBezTo>
                    <a:pt x="658" y="921"/>
                    <a:pt x="656" y="949"/>
                    <a:pt x="651" y="977"/>
                  </a:cubicBezTo>
                  <a:cubicBezTo>
                    <a:pt x="711" y="869"/>
                    <a:pt x="777" y="724"/>
                    <a:pt x="810" y="570"/>
                  </a:cubicBezTo>
                  <a:cubicBezTo>
                    <a:pt x="836" y="448"/>
                    <a:pt x="831" y="334"/>
                    <a:pt x="796" y="231"/>
                  </a:cubicBezTo>
                  <a:cubicBezTo>
                    <a:pt x="769" y="154"/>
                    <a:pt x="733" y="110"/>
                    <a:pt x="728" y="104"/>
                  </a:cubicBezTo>
                  <a:cubicBezTo>
                    <a:pt x="671" y="43"/>
                    <a:pt x="581" y="0"/>
                    <a:pt x="508" y="0"/>
                  </a:cubicBez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sp>
          <p:nvSpPr>
            <p:cNvPr id="83" name="Freeform 8"/>
            <p:cNvSpPr/>
            <p:nvPr/>
          </p:nvSpPr>
          <p:spPr bwMode="auto">
            <a:xfrm>
              <a:off x="4975835" y="1752726"/>
              <a:ext cx="1577365" cy="2022888"/>
            </a:xfrm>
            <a:custGeom>
              <a:avLst/>
              <a:gdLst>
                <a:gd name="T0" fmla="*/ 522 w 820"/>
                <a:gd name="T1" fmla="*/ 0 h 1052"/>
                <a:gd name="T2" fmla="*/ 515 w 820"/>
                <a:gd name="T3" fmla="*/ 269 h 1052"/>
                <a:gd name="T4" fmla="*/ 235 w 820"/>
                <a:gd name="T5" fmla="*/ 873 h 1052"/>
                <a:gd name="T6" fmla="*/ 0 w 820"/>
                <a:gd name="T7" fmla="*/ 1052 h 1052"/>
                <a:gd name="T8" fmla="*/ 433 w 820"/>
                <a:gd name="T9" fmla="*/ 986 h 1052"/>
                <a:gd name="T10" fmla="*/ 796 w 820"/>
                <a:gd name="T11" fmla="*/ 681 h 1052"/>
                <a:gd name="T12" fmla="*/ 775 w 820"/>
                <a:gd name="T13" fmla="*/ 439 h 1052"/>
                <a:gd name="T14" fmla="*/ 522 w 820"/>
                <a:gd name="T15" fmla="*/ 0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0" h="1052">
                  <a:moveTo>
                    <a:pt x="522" y="0"/>
                  </a:moveTo>
                  <a:cubicBezTo>
                    <a:pt x="535" y="74"/>
                    <a:pt x="537" y="163"/>
                    <a:pt x="515" y="269"/>
                  </a:cubicBezTo>
                  <a:cubicBezTo>
                    <a:pt x="449" y="574"/>
                    <a:pt x="257" y="843"/>
                    <a:pt x="235" y="873"/>
                  </a:cubicBezTo>
                  <a:cubicBezTo>
                    <a:pt x="176" y="956"/>
                    <a:pt x="93" y="1018"/>
                    <a:pt x="0" y="1052"/>
                  </a:cubicBezTo>
                  <a:cubicBezTo>
                    <a:pt x="119" y="1050"/>
                    <a:pt x="281" y="1035"/>
                    <a:pt x="433" y="986"/>
                  </a:cubicBezTo>
                  <a:cubicBezTo>
                    <a:pt x="715" y="895"/>
                    <a:pt x="791" y="694"/>
                    <a:pt x="796" y="681"/>
                  </a:cubicBezTo>
                  <a:cubicBezTo>
                    <a:pt x="820" y="602"/>
                    <a:pt x="812" y="502"/>
                    <a:pt x="775" y="439"/>
                  </a:cubicBezTo>
                  <a:cubicBezTo>
                    <a:pt x="522" y="0"/>
                    <a:pt x="522" y="0"/>
                    <a:pt x="522" y="0"/>
                  </a:cubicBez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sp>
          <p:nvSpPr>
            <p:cNvPr id="84" name="Freeform 9"/>
            <p:cNvSpPr/>
            <p:nvPr/>
          </p:nvSpPr>
          <p:spPr bwMode="auto">
            <a:xfrm>
              <a:off x="3277584" y="2712013"/>
              <a:ext cx="1676804" cy="1879580"/>
            </a:xfrm>
            <a:custGeom>
              <a:avLst/>
              <a:gdLst>
                <a:gd name="T0" fmla="*/ 221 w 872"/>
                <a:gd name="T1" fmla="*/ 0 h 977"/>
                <a:gd name="T2" fmla="*/ 62 w 872"/>
                <a:gd name="T3" fmla="*/ 407 h 977"/>
                <a:gd name="T4" fmla="*/ 145 w 872"/>
                <a:gd name="T5" fmla="*/ 873 h 977"/>
                <a:gd name="T6" fmla="*/ 365 w 872"/>
                <a:gd name="T7" fmla="*/ 977 h 977"/>
                <a:gd name="T8" fmla="*/ 872 w 872"/>
                <a:gd name="T9" fmla="*/ 977 h 977"/>
                <a:gd name="T10" fmla="*/ 642 w 872"/>
                <a:gd name="T11" fmla="*/ 836 h 977"/>
                <a:gd name="T12" fmla="*/ 263 w 872"/>
                <a:gd name="T13" fmla="*/ 302 h 977"/>
                <a:gd name="T14" fmla="*/ 214 w 872"/>
                <a:gd name="T15" fmla="*/ 85 h 977"/>
                <a:gd name="T16" fmla="*/ 221 w 872"/>
                <a:gd name="T17" fmla="*/ 0 h 9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2" h="977">
                  <a:moveTo>
                    <a:pt x="221" y="0"/>
                  </a:moveTo>
                  <a:cubicBezTo>
                    <a:pt x="162" y="108"/>
                    <a:pt x="95" y="253"/>
                    <a:pt x="62" y="407"/>
                  </a:cubicBezTo>
                  <a:cubicBezTo>
                    <a:pt x="0" y="697"/>
                    <a:pt x="136" y="863"/>
                    <a:pt x="145" y="873"/>
                  </a:cubicBezTo>
                  <a:cubicBezTo>
                    <a:pt x="201" y="934"/>
                    <a:pt x="292" y="977"/>
                    <a:pt x="365" y="977"/>
                  </a:cubicBezTo>
                  <a:cubicBezTo>
                    <a:pt x="872" y="977"/>
                    <a:pt x="872" y="977"/>
                    <a:pt x="872" y="977"/>
                  </a:cubicBezTo>
                  <a:cubicBezTo>
                    <a:pt x="802" y="952"/>
                    <a:pt x="723" y="909"/>
                    <a:pt x="642" y="836"/>
                  </a:cubicBezTo>
                  <a:cubicBezTo>
                    <a:pt x="429" y="644"/>
                    <a:pt x="298" y="379"/>
                    <a:pt x="263" y="302"/>
                  </a:cubicBezTo>
                  <a:cubicBezTo>
                    <a:pt x="230" y="234"/>
                    <a:pt x="214" y="161"/>
                    <a:pt x="214" y="85"/>
                  </a:cubicBezTo>
                  <a:cubicBezTo>
                    <a:pt x="214" y="56"/>
                    <a:pt x="216" y="28"/>
                    <a:pt x="221" y="0"/>
                  </a:cubicBez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sp>
          <p:nvSpPr>
            <p:cNvPr id="85" name="Freeform 10"/>
            <p:cNvSpPr/>
            <p:nvPr/>
          </p:nvSpPr>
          <p:spPr bwMode="auto">
            <a:xfrm>
              <a:off x="4031171" y="3468525"/>
              <a:ext cx="2253936" cy="1119169"/>
            </a:xfrm>
            <a:custGeom>
              <a:avLst/>
              <a:gdLst>
                <a:gd name="T0" fmla="*/ 1172 w 1172"/>
                <a:gd name="T1" fmla="*/ 0 h 582"/>
                <a:gd name="T2" fmla="*/ 936 w 1172"/>
                <a:gd name="T3" fmla="*/ 128 h 582"/>
                <a:gd name="T4" fmla="*/ 451 w 1172"/>
                <a:gd name="T5" fmla="*/ 196 h 582"/>
                <a:gd name="T6" fmla="*/ 275 w 1172"/>
                <a:gd name="T7" fmla="*/ 188 h 582"/>
                <a:gd name="T8" fmla="*/ 0 w 1172"/>
                <a:gd name="T9" fmla="*/ 74 h 582"/>
                <a:gd name="T10" fmla="*/ 274 w 1172"/>
                <a:gd name="T11" fmla="*/ 416 h 582"/>
                <a:gd name="T12" fmla="*/ 665 w 1172"/>
                <a:gd name="T13" fmla="*/ 582 h 582"/>
                <a:gd name="T14" fmla="*/ 719 w 1172"/>
                <a:gd name="T15" fmla="*/ 578 h 582"/>
                <a:gd name="T16" fmla="*/ 919 w 1172"/>
                <a:gd name="T17" fmla="*/ 439 h 582"/>
                <a:gd name="T18" fmla="*/ 1172 w 1172"/>
                <a:gd name="T19" fmla="*/ 0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72" h="582">
                  <a:moveTo>
                    <a:pt x="1172" y="0"/>
                  </a:moveTo>
                  <a:cubicBezTo>
                    <a:pt x="1115" y="48"/>
                    <a:pt x="1038" y="95"/>
                    <a:pt x="936" y="128"/>
                  </a:cubicBezTo>
                  <a:cubicBezTo>
                    <a:pt x="761" y="185"/>
                    <a:pt x="576" y="196"/>
                    <a:pt x="451" y="196"/>
                  </a:cubicBezTo>
                  <a:cubicBezTo>
                    <a:pt x="360" y="196"/>
                    <a:pt x="293" y="190"/>
                    <a:pt x="275" y="188"/>
                  </a:cubicBezTo>
                  <a:cubicBezTo>
                    <a:pt x="173" y="179"/>
                    <a:pt x="77" y="138"/>
                    <a:pt x="0" y="74"/>
                  </a:cubicBezTo>
                  <a:cubicBezTo>
                    <a:pt x="64" y="179"/>
                    <a:pt x="157" y="310"/>
                    <a:pt x="274" y="416"/>
                  </a:cubicBezTo>
                  <a:cubicBezTo>
                    <a:pt x="434" y="560"/>
                    <a:pt x="588" y="582"/>
                    <a:pt x="665" y="582"/>
                  </a:cubicBezTo>
                  <a:cubicBezTo>
                    <a:pt x="695" y="582"/>
                    <a:pt x="715" y="578"/>
                    <a:pt x="719" y="578"/>
                  </a:cubicBezTo>
                  <a:cubicBezTo>
                    <a:pt x="800" y="559"/>
                    <a:pt x="882" y="502"/>
                    <a:pt x="919" y="439"/>
                  </a:cubicBezTo>
                  <a:cubicBezTo>
                    <a:pt x="1172" y="0"/>
                    <a:pt x="1172" y="0"/>
                    <a:pt x="1172" y="0"/>
                  </a:cubicBez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grpSp>
          <p:nvGrpSpPr>
            <p:cNvPr id="86" name="Group 121"/>
            <p:cNvGrpSpPr/>
            <p:nvPr/>
          </p:nvGrpSpPr>
          <p:grpSpPr>
            <a:xfrm>
              <a:off x="5262450" y="1408206"/>
              <a:ext cx="417494" cy="418208"/>
              <a:chOff x="9145588" y="4435475"/>
              <a:chExt cx="464344" cy="465138"/>
            </a:xfrm>
            <a:solidFill>
              <a:schemeClr val="bg2"/>
            </a:solidFill>
          </p:grpSpPr>
          <p:sp>
            <p:nvSpPr>
              <p:cNvPr id="99"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panose="020B0502020104020203" charset="0"/>
                </a:endParaRPr>
              </a:p>
            </p:txBody>
          </p:sp>
          <p:sp>
            <p:nvSpPr>
              <p:cNvPr id="100"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panose="020B0502020104020203" charset="0"/>
                </a:endParaRPr>
              </a:p>
            </p:txBody>
          </p:sp>
          <p:sp>
            <p:nvSpPr>
              <p:cNvPr id="102"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panose="020B0502020104020203" charset="0"/>
                </a:endParaRPr>
              </a:p>
            </p:txBody>
          </p:sp>
          <p:sp>
            <p:nvSpPr>
              <p:cNvPr id="104"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panose="020B0502020104020203" charset="0"/>
                </a:endParaRPr>
              </a:p>
            </p:txBody>
          </p:sp>
          <p:sp>
            <p:nvSpPr>
              <p:cNvPr id="105"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panose="020B0502020104020203" charset="0"/>
                </a:endParaRPr>
              </a:p>
            </p:txBody>
          </p:sp>
          <p:sp>
            <p:nvSpPr>
              <p:cNvPr id="106"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panose="020B0502020104020203" charset="0"/>
                </a:endParaRPr>
              </a:p>
            </p:txBody>
          </p:sp>
          <p:sp>
            <p:nvSpPr>
              <p:cNvPr id="107"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panose="020B0502020104020203" charset="0"/>
                </a:endParaRPr>
              </a:p>
            </p:txBody>
          </p:sp>
          <p:sp>
            <p:nvSpPr>
              <p:cNvPr id="108"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panose="020B0502020104020203" charset="0"/>
                </a:endParaRPr>
              </a:p>
            </p:txBody>
          </p:sp>
          <p:sp>
            <p:nvSpPr>
              <p:cNvPr id="109"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panose="020B0502020104020203" charset="0"/>
                </a:endParaRPr>
              </a:p>
            </p:txBody>
          </p:sp>
        </p:grpSp>
        <p:grpSp>
          <p:nvGrpSpPr>
            <p:cNvPr id="110" name="Group 131"/>
            <p:cNvGrpSpPr/>
            <p:nvPr/>
          </p:nvGrpSpPr>
          <p:grpSpPr>
            <a:xfrm>
              <a:off x="5971868" y="2724050"/>
              <a:ext cx="417494" cy="405362"/>
              <a:chOff x="8216107" y="4449763"/>
              <a:chExt cx="464344" cy="450850"/>
            </a:xfrm>
            <a:solidFill>
              <a:schemeClr val="tx2"/>
            </a:solidFill>
          </p:grpSpPr>
          <p:sp>
            <p:nvSpPr>
              <p:cNvPr id="111" name="AutoShape 16"/>
              <p:cNvSpPr/>
              <p:nvPr/>
            </p:nvSpPr>
            <p:spPr bwMode="auto">
              <a:xfrm>
                <a:off x="8448675" y="4696619"/>
                <a:ext cx="57944" cy="587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4841"/>
                      <a:pt x="0" y="10800"/>
                    </a:cubicBezTo>
                    <a:cubicBezTo>
                      <a:pt x="0" y="16758"/>
                      <a:pt x="4838" y="21599"/>
                      <a:pt x="10800" y="21599"/>
                    </a:cubicBezTo>
                    <a:cubicBezTo>
                      <a:pt x="16761" y="21599"/>
                      <a:pt x="21600" y="16758"/>
                      <a:pt x="21600" y="10800"/>
                    </a:cubicBezTo>
                    <a:cubicBezTo>
                      <a:pt x="21600" y="4841"/>
                      <a:pt x="16761"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chemeClr val="bg1"/>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112" name="AutoShape 17"/>
              <p:cNvSpPr/>
              <p:nvPr/>
            </p:nvSpPr>
            <p:spPr bwMode="auto">
              <a:xfrm>
                <a:off x="8216107" y="4449763"/>
                <a:ext cx="464344" cy="450850"/>
              </a:xfrm>
              <a:custGeom>
                <a:avLst/>
                <a:gdLst>
                  <a:gd name="T0" fmla="*/ 10473 w 20946"/>
                  <a:gd name="T1" fmla="*/ 10800 h 21600"/>
                  <a:gd name="T2" fmla="*/ 10473 w 20946"/>
                  <a:gd name="T3" fmla="*/ 10800 h 21600"/>
                  <a:gd name="T4" fmla="*/ 10473 w 20946"/>
                  <a:gd name="T5" fmla="*/ 10800 h 21600"/>
                  <a:gd name="T6" fmla="*/ 10473 w 20946"/>
                  <a:gd name="T7" fmla="*/ 10800 h 21600"/>
                </a:gdLst>
                <a:ahLst/>
                <a:cxnLst>
                  <a:cxn ang="0">
                    <a:pos x="T0" y="T1"/>
                  </a:cxn>
                  <a:cxn ang="0">
                    <a:pos x="T2" y="T3"/>
                  </a:cxn>
                  <a:cxn ang="0">
                    <a:pos x="T4" y="T5"/>
                  </a:cxn>
                  <a:cxn ang="0">
                    <a:pos x="T6" y="T7"/>
                  </a:cxn>
                </a:cxnLst>
                <a:rect l="0" t="0" r="r" b="b"/>
                <a:pathLst>
                  <a:path w="20946" h="21600">
                    <a:moveTo>
                      <a:pt x="18509" y="15329"/>
                    </a:moveTo>
                    <a:lnTo>
                      <a:pt x="11782" y="15329"/>
                    </a:lnTo>
                    <a:cubicBezTo>
                      <a:pt x="10699" y="15329"/>
                      <a:pt x="9818" y="14391"/>
                      <a:pt x="9818" y="13238"/>
                    </a:cubicBezTo>
                    <a:cubicBezTo>
                      <a:pt x="9818" y="12086"/>
                      <a:pt x="10699" y="11148"/>
                      <a:pt x="11782" y="11148"/>
                    </a:cubicBezTo>
                    <a:lnTo>
                      <a:pt x="17673" y="11148"/>
                    </a:lnTo>
                    <a:cubicBezTo>
                      <a:pt x="18077" y="11142"/>
                      <a:pt x="18477" y="10934"/>
                      <a:pt x="18721" y="10588"/>
                    </a:cubicBezTo>
                    <a:cubicBezTo>
                      <a:pt x="18789" y="10491"/>
                      <a:pt x="18842" y="10381"/>
                      <a:pt x="18885" y="10267"/>
                    </a:cubicBezTo>
                    <a:cubicBezTo>
                      <a:pt x="18890" y="10251"/>
                      <a:pt x="18901" y="10239"/>
                      <a:pt x="18906" y="10224"/>
                    </a:cubicBezTo>
                    <a:cubicBezTo>
                      <a:pt x="19377" y="10880"/>
                      <a:pt x="19636" y="11686"/>
                      <a:pt x="19636" y="12541"/>
                    </a:cubicBezTo>
                    <a:cubicBezTo>
                      <a:pt x="19636" y="13613"/>
                      <a:pt x="19230" y="14607"/>
                      <a:pt x="18509" y="15329"/>
                    </a:cubicBezTo>
                    <a:moveTo>
                      <a:pt x="17673" y="17767"/>
                    </a:moveTo>
                    <a:cubicBezTo>
                      <a:pt x="17673" y="19114"/>
                      <a:pt x="16647" y="20206"/>
                      <a:pt x="15382" y="20206"/>
                    </a:cubicBezTo>
                    <a:lnTo>
                      <a:pt x="3600" y="20206"/>
                    </a:lnTo>
                    <a:cubicBezTo>
                      <a:pt x="2334" y="20206"/>
                      <a:pt x="1309" y="19114"/>
                      <a:pt x="1309" y="17767"/>
                    </a:cubicBezTo>
                    <a:lnTo>
                      <a:pt x="1309" y="6786"/>
                    </a:lnTo>
                    <a:cubicBezTo>
                      <a:pt x="1931" y="7334"/>
                      <a:pt x="2730" y="7664"/>
                      <a:pt x="3600" y="7664"/>
                    </a:cubicBezTo>
                    <a:lnTo>
                      <a:pt x="14400" y="7664"/>
                    </a:lnTo>
                    <a:lnTo>
                      <a:pt x="17018" y="7664"/>
                    </a:lnTo>
                    <a:cubicBezTo>
                      <a:pt x="17379" y="7664"/>
                      <a:pt x="17673" y="7976"/>
                      <a:pt x="17673" y="8361"/>
                    </a:cubicBezTo>
                    <a:lnTo>
                      <a:pt x="17673" y="9754"/>
                    </a:lnTo>
                    <a:lnTo>
                      <a:pt x="11782" y="9754"/>
                    </a:lnTo>
                    <a:cubicBezTo>
                      <a:pt x="9974" y="9754"/>
                      <a:pt x="8509" y="11314"/>
                      <a:pt x="8509" y="13238"/>
                    </a:cubicBezTo>
                    <a:cubicBezTo>
                      <a:pt x="8509" y="15163"/>
                      <a:pt x="9974" y="16722"/>
                      <a:pt x="11782" y="16722"/>
                    </a:cubicBezTo>
                    <a:lnTo>
                      <a:pt x="17673" y="16722"/>
                    </a:lnTo>
                    <a:cubicBezTo>
                      <a:pt x="17673" y="16722"/>
                      <a:pt x="17673" y="17767"/>
                      <a:pt x="17673" y="17767"/>
                    </a:cubicBezTo>
                    <a:close/>
                    <a:moveTo>
                      <a:pt x="16363" y="5574"/>
                    </a:moveTo>
                    <a:lnTo>
                      <a:pt x="16363" y="6270"/>
                    </a:lnTo>
                    <a:lnTo>
                      <a:pt x="14400" y="6270"/>
                    </a:lnTo>
                    <a:lnTo>
                      <a:pt x="3600" y="6270"/>
                    </a:lnTo>
                    <a:cubicBezTo>
                      <a:pt x="3246" y="6270"/>
                      <a:pt x="2916" y="6179"/>
                      <a:pt x="2617" y="6027"/>
                    </a:cubicBezTo>
                    <a:lnTo>
                      <a:pt x="2617" y="5574"/>
                    </a:lnTo>
                    <a:cubicBezTo>
                      <a:pt x="2617" y="5574"/>
                      <a:pt x="16363" y="5574"/>
                      <a:pt x="16363" y="5574"/>
                    </a:cubicBezTo>
                    <a:close/>
                    <a:moveTo>
                      <a:pt x="16363" y="4877"/>
                    </a:moveTo>
                    <a:lnTo>
                      <a:pt x="2617" y="4877"/>
                    </a:lnTo>
                    <a:lnTo>
                      <a:pt x="2617" y="4180"/>
                    </a:lnTo>
                    <a:lnTo>
                      <a:pt x="16363" y="4180"/>
                    </a:lnTo>
                    <a:cubicBezTo>
                      <a:pt x="16363" y="4180"/>
                      <a:pt x="16363" y="4877"/>
                      <a:pt x="16363" y="4877"/>
                    </a:cubicBezTo>
                    <a:close/>
                    <a:moveTo>
                      <a:pt x="16363" y="3483"/>
                    </a:moveTo>
                    <a:lnTo>
                      <a:pt x="2617" y="3483"/>
                    </a:lnTo>
                    <a:lnTo>
                      <a:pt x="2617" y="2787"/>
                    </a:lnTo>
                    <a:lnTo>
                      <a:pt x="16363" y="2787"/>
                    </a:lnTo>
                    <a:cubicBezTo>
                      <a:pt x="16363" y="2787"/>
                      <a:pt x="16363" y="3483"/>
                      <a:pt x="16363" y="3483"/>
                    </a:cubicBezTo>
                    <a:close/>
                    <a:moveTo>
                      <a:pt x="3600" y="1393"/>
                    </a:moveTo>
                    <a:lnTo>
                      <a:pt x="14400" y="1393"/>
                    </a:lnTo>
                    <a:lnTo>
                      <a:pt x="17018" y="1393"/>
                    </a:lnTo>
                    <a:cubicBezTo>
                      <a:pt x="17379" y="1393"/>
                      <a:pt x="17673" y="1705"/>
                      <a:pt x="17673" y="2090"/>
                    </a:cubicBezTo>
                    <a:lnTo>
                      <a:pt x="17673" y="3832"/>
                    </a:lnTo>
                    <a:lnTo>
                      <a:pt x="17673" y="4180"/>
                    </a:lnTo>
                    <a:lnTo>
                      <a:pt x="17673" y="6398"/>
                    </a:lnTo>
                    <a:cubicBezTo>
                      <a:pt x="17466" y="6321"/>
                      <a:pt x="17249" y="6270"/>
                      <a:pt x="17018" y="6270"/>
                    </a:cubicBezTo>
                    <a:lnTo>
                      <a:pt x="17018" y="5574"/>
                    </a:lnTo>
                    <a:lnTo>
                      <a:pt x="17018" y="4180"/>
                    </a:lnTo>
                    <a:lnTo>
                      <a:pt x="17018" y="2787"/>
                    </a:lnTo>
                    <a:cubicBezTo>
                      <a:pt x="17018" y="2401"/>
                      <a:pt x="16724" y="2090"/>
                      <a:pt x="16363" y="2090"/>
                    </a:cubicBezTo>
                    <a:lnTo>
                      <a:pt x="2617" y="2090"/>
                    </a:lnTo>
                    <a:cubicBezTo>
                      <a:pt x="2256" y="2090"/>
                      <a:pt x="1963" y="2401"/>
                      <a:pt x="1963" y="2787"/>
                    </a:cubicBezTo>
                    <a:lnTo>
                      <a:pt x="1963" y="4180"/>
                    </a:lnTo>
                    <a:lnTo>
                      <a:pt x="1963" y="5534"/>
                    </a:lnTo>
                    <a:cubicBezTo>
                      <a:pt x="1559" y="5094"/>
                      <a:pt x="1309" y="4495"/>
                      <a:pt x="1309" y="3832"/>
                    </a:cubicBezTo>
                    <a:cubicBezTo>
                      <a:pt x="1309" y="2485"/>
                      <a:pt x="2334" y="1393"/>
                      <a:pt x="3600" y="1393"/>
                    </a:cubicBezTo>
                    <a:moveTo>
                      <a:pt x="18983" y="8361"/>
                    </a:moveTo>
                    <a:lnTo>
                      <a:pt x="18982" y="8361"/>
                    </a:lnTo>
                    <a:lnTo>
                      <a:pt x="18982" y="4180"/>
                    </a:lnTo>
                    <a:lnTo>
                      <a:pt x="18982" y="3832"/>
                    </a:lnTo>
                    <a:lnTo>
                      <a:pt x="18982" y="2090"/>
                    </a:lnTo>
                    <a:cubicBezTo>
                      <a:pt x="18982" y="935"/>
                      <a:pt x="18102" y="0"/>
                      <a:pt x="17018" y="0"/>
                    </a:cubicBezTo>
                    <a:lnTo>
                      <a:pt x="14400" y="0"/>
                    </a:lnTo>
                    <a:lnTo>
                      <a:pt x="3600" y="0"/>
                    </a:lnTo>
                    <a:cubicBezTo>
                      <a:pt x="1614" y="0"/>
                      <a:pt x="0" y="1719"/>
                      <a:pt x="0" y="3832"/>
                    </a:cubicBezTo>
                    <a:lnTo>
                      <a:pt x="0" y="17767"/>
                    </a:lnTo>
                    <a:cubicBezTo>
                      <a:pt x="0" y="19880"/>
                      <a:pt x="1614" y="21600"/>
                      <a:pt x="3600" y="21600"/>
                    </a:cubicBezTo>
                    <a:lnTo>
                      <a:pt x="15382" y="21600"/>
                    </a:lnTo>
                    <a:cubicBezTo>
                      <a:pt x="17366" y="21600"/>
                      <a:pt x="18982" y="19880"/>
                      <a:pt x="18982" y="17767"/>
                    </a:cubicBezTo>
                    <a:lnTo>
                      <a:pt x="18982" y="16722"/>
                    </a:lnTo>
                    <a:lnTo>
                      <a:pt x="18983" y="16722"/>
                    </a:lnTo>
                    <a:cubicBezTo>
                      <a:pt x="21600" y="14631"/>
                      <a:pt x="21600" y="10452"/>
                      <a:pt x="18983" y="8361"/>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chemeClr val="bg1"/>
                  </a:solidFill>
                  <a:effectLst>
                    <a:outerShdw blurRad="38100" dist="38100" dir="2700000" algn="tl">
                      <a:srgbClr val="000000"/>
                    </a:outerShdw>
                  </a:effectLst>
                  <a:latin typeface="Gill Sans" panose="020B0502020104020203" charset="0"/>
                  <a:sym typeface="Gill Sans" panose="020B0502020104020203" charset="0"/>
                </a:endParaRPr>
              </a:p>
            </p:txBody>
          </p:sp>
        </p:grpSp>
        <p:grpSp>
          <p:nvGrpSpPr>
            <p:cNvPr id="113" name="Group 134"/>
            <p:cNvGrpSpPr/>
            <p:nvPr/>
          </p:nvGrpSpPr>
          <p:grpSpPr>
            <a:xfrm>
              <a:off x="5104730" y="4072266"/>
              <a:ext cx="418208" cy="351837"/>
              <a:chOff x="5368132" y="2625725"/>
              <a:chExt cx="465138" cy="391319"/>
            </a:xfrm>
            <a:solidFill>
              <a:schemeClr val="bg2"/>
            </a:solidFill>
          </p:grpSpPr>
          <p:sp>
            <p:nvSpPr>
              <p:cNvPr id="114"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chemeClr val="bg1"/>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115"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chemeClr val="bg1"/>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116"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chemeClr val="bg1"/>
                  </a:solidFill>
                  <a:effectLst>
                    <a:outerShdw blurRad="38100" dist="38100" dir="2700000" algn="tl">
                      <a:srgbClr val="000000"/>
                    </a:outerShdw>
                  </a:effectLst>
                  <a:latin typeface="Gill Sans" panose="020B0502020104020203" charset="0"/>
                  <a:sym typeface="Gill Sans" panose="020B0502020104020203" charset="0"/>
                </a:endParaRPr>
              </a:p>
            </p:txBody>
          </p:sp>
        </p:grpSp>
        <p:grpSp>
          <p:nvGrpSpPr>
            <p:cNvPr id="117" name="Group 138"/>
            <p:cNvGrpSpPr/>
            <p:nvPr/>
          </p:nvGrpSpPr>
          <p:grpSpPr>
            <a:xfrm>
              <a:off x="3613677" y="3918874"/>
              <a:ext cx="417494" cy="417494"/>
              <a:chOff x="4439444" y="2582069"/>
              <a:chExt cx="464344" cy="464344"/>
            </a:xfrm>
            <a:solidFill>
              <a:schemeClr val="tx2"/>
            </a:solidFill>
          </p:grpSpPr>
          <p:sp>
            <p:nvSpPr>
              <p:cNvPr id="118" name="AutoShape 123"/>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panose="020B0502020104020203" charset="0"/>
                </a:endParaRPr>
              </a:p>
            </p:txBody>
          </p:sp>
          <p:sp>
            <p:nvSpPr>
              <p:cNvPr id="119" name="AutoShape 124"/>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panose="020B0502020104020203" charset="0"/>
                </a:endParaRPr>
              </a:p>
            </p:txBody>
          </p:sp>
          <p:sp>
            <p:nvSpPr>
              <p:cNvPr id="120" name="AutoShape 125"/>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panose="020B0502020104020203" charset="0"/>
                </a:endParaRPr>
              </a:p>
            </p:txBody>
          </p:sp>
        </p:grpSp>
        <p:grpSp>
          <p:nvGrpSpPr>
            <p:cNvPr id="121" name="Group 142"/>
            <p:cNvGrpSpPr/>
            <p:nvPr/>
          </p:nvGrpSpPr>
          <p:grpSpPr>
            <a:xfrm>
              <a:off x="2918494" y="2646273"/>
              <a:ext cx="417494" cy="417494"/>
              <a:chOff x="4439444" y="1652588"/>
              <a:chExt cx="464344" cy="464344"/>
            </a:xfrm>
            <a:solidFill>
              <a:schemeClr val="bg2"/>
            </a:solidFill>
          </p:grpSpPr>
          <p:sp>
            <p:nvSpPr>
              <p:cNvPr id="122" name="AutoShape 13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panose="020B0502020104020203" charset="0"/>
                </a:endParaRPr>
              </a:p>
            </p:txBody>
          </p:sp>
          <p:sp>
            <p:nvSpPr>
              <p:cNvPr id="123" name="AutoShape 13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panose="020B0502020104020203" charset="0"/>
                </a:endParaRPr>
              </a:p>
            </p:txBody>
          </p:sp>
          <p:sp>
            <p:nvSpPr>
              <p:cNvPr id="124"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panose="020B0502020104020203" charset="0"/>
                </a:endParaRPr>
              </a:p>
            </p:txBody>
          </p:sp>
        </p:grpSp>
        <p:grpSp>
          <p:nvGrpSpPr>
            <p:cNvPr id="125" name="Group 146"/>
            <p:cNvGrpSpPr/>
            <p:nvPr/>
          </p:nvGrpSpPr>
          <p:grpSpPr>
            <a:xfrm>
              <a:off x="3768545" y="1369668"/>
              <a:ext cx="417494" cy="326145"/>
              <a:chOff x="2581275" y="1710532"/>
              <a:chExt cx="464344" cy="362744"/>
            </a:xfrm>
            <a:solidFill>
              <a:schemeClr val="tx2"/>
            </a:solidFill>
          </p:grpSpPr>
          <p:sp>
            <p:nvSpPr>
              <p:cNvPr id="126" name="AutoShape 140"/>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chemeClr val="bg1"/>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127" name="AutoShape 141"/>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chemeClr val="bg1"/>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128" name="AutoShape 142"/>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chemeClr val="bg1"/>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129" name="AutoShape 143"/>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chemeClr val="bg1"/>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130" name="AutoShape 144"/>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chemeClr val="bg1"/>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144" name="AutoShape 145"/>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chemeClr val="bg1"/>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155" name="AutoShape 146"/>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chemeClr val="bg1"/>
                  </a:solidFill>
                  <a:effectLst>
                    <a:outerShdw blurRad="38100" dist="38100" dir="2700000" algn="tl">
                      <a:srgbClr val="000000"/>
                    </a:outerShdw>
                  </a:effectLst>
                  <a:latin typeface="Gill Sans" panose="020B0502020104020203" charset="0"/>
                  <a:sym typeface="Gill Sans" panose="020B0502020104020203" charset="0"/>
                </a:endParaRPr>
              </a:p>
            </p:txBody>
          </p:sp>
        </p:grpSp>
        <p:sp>
          <p:nvSpPr>
            <p:cNvPr id="156" name="TextBox 155"/>
            <p:cNvSpPr txBox="1"/>
            <p:nvPr/>
          </p:nvSpPr>
          <p:spPr>
            <a:xfrm>
              <a:off x="4265280" y="3188878"/>
              <a:ext cx="764085" cy="442808"/>
            </a:xfrm>
            <a:prstGeom prst="rect">
              <a:avLst/>
            </a:prstGeom>
            <a:noFill/>
          </p:spPr>
          <p:txBody>
            <a:bodyPr wrap="none" rtlCol="0">
              <a:spAutoFit/>
            </a:bodyPr>
            <a:lstStyle/>
            <a:p>
              <a:pPr algn="ctr"/>
              <a:r>
                <a:rPr lang="zh-CN" altLang="en-US" sz="2665" dirty="0">
                  <a:solidFill>
                    <a:schemeClr val="bg1"/>
                  </a:solidFill>
                  <a:latin typeface="Source Sans Pro" panose="020B0503030403020204" pitchFamily="34" charset="0"/>
                </a:rPr>
                <a:t>标题</a:t>
              </a:r>
              <a:endParaRPr lang="en-GB" sz="2665" dirty="0">
                <a:solidFill>
                  <a:schemeClr val="bg1"/>
                </a:solidFill>
                <a:latin typeface="Source Sans Pro" panose="020B0503030403020204" pitchFamily="34" charset="0"/>
              </a:endParaRPr>
            </a:p>
          </p:txBody>
        </p:sp>
        <p:sp>
          <p:nvSpPr>
            <p:cNvPr id="158" name="Oval 2"/>
            <p:cNvSpPr>
              <a:spLocks noChangeAspect="1"/>
            </p:cNvSpPr>
            <p:nvPr/>
          </p:nvSpPr>
          <p:spPr bwMode="auto">
            <a:xfrm>
              <a:off x="4215758" y="2340044"/>
              <a:ext cx="862107" cy="879847"/>
            </a:xfrm>
            <a:custGeom>
              <a:avLst/>
              <a:gdLst/>
              <a:ahLst/>
              <a:cxnLst/>
              <a:rect l="l" t="t" r="r" b="b"/>
              <a:pathLst>
                <a:path w="6400801" h="6400800">
                  <a:moveTo>
                    <a:pt x="2938779" y="4069139"/>
                  </a:moveTo>
                  <a:cubicBezTo>
                    <a:pt x="2956231" y="4067140"/>
                    <a:pt x="2974014" y="4067638"/>
                    <a:pt x="2991556" y="4070755"/>
                  </a:cubicBezTo>
                  <a:cubicBezTo>
                    <a:pt x="3014946" y="4074909"/>
                    <a:pt x="3037908" y="4083720"/>
                    <a:pt x="3059084" y="4097472"/>
                  </a:cubicBezTo>
                  <a:cubicBezTo>
                    <a:pt x="3143792" y="4152481"/>
                    <a:pt x="3167866" y="4265744"/>
                    <a:pt x="3112857" y="4350451"/>
                  </a:cubicBezTo>
                  <a:lnTo>
                    <a:pt x="2988352" y="4542172"/>
                  </a:lnTo>
                  <a:cubicBezTo>
                    <a:pt x="2933343" y="4626878"/>
                    <a:pt x="2820081" y="4650954"/>
                    <a:pt x="2735373" y="4595945"/>
                  </a:cubicBezTo>
                  <a:cubicBezTo>
                    <a:pt x="2650665" y="4540935"/>
                    <a:pt x="2626590" y="4427672"/>
                    <a:pt x="2681600" y="4342965"/>
                  </a:cubicBezTo>
                  <a:lnTo>
                    <a:pt x="2806105" y="4151244"/>
                  </a:lnTo>
                  <a:cubicBezTo>
                    <a:pt x="2837048" y="4103596"/>
                    <a:pt x="2886422" y="4075134"/>
                    <a:pt x="2938779" y="4069139"/>
                  </a:cubicBezTo>
                  <a:close/>
                  <a:moveTo>
                    <a:pt x="5599195" y="3955694"/>
                  </a:moveTo>
                  <a:lnTo>
                    <a:pt x="6310324" y="3955694"/>
                  </a:lnTo>
                  <a:cubicBezTo>
                    <a:pt x="5971594" y="5358821"/>
                    <a:pt x="4707682" y="6400800"/>
                    <a:pt x="3200402" y="6400800"/>
                  </a:cubicBezTo>
                  <a:cubicBezTo>
                    <a:pt x="1795855" y="6400800"/>
                    <a:pt x="602631" y="5496018"/>
                    <a:pt x="174768" y="4236478"/>
                  </a:cubicBezTo>
                  <a:lnTo>
                    <a:pt x="911006" y="4236478"/>
                  </a:lnTo>
                  <a:cubicBezTo>
                    <a:pt x="1303909" y="5108844"/>
                    <a:pt x="2181368" y="5715000"/>
                    <a:pt x="3200402" y="5715000"/>
                  </a:cubicBezTo>
                  <a:cubicBezTo>
                    <a:pt x="4325971" y="5715000"/>
                    <a:pt x="5278816" y="4975478"/>
                    <a:pt x="5599195" y="3955694"/>
                  </a:cubicBezTo>
                  <a:close/>
                  <a:moveTo>
                    <a:pt x="1486918" y="3748003"/>
                  </a:moveTo>
                  <a:cubicBezTo>
                    <a:pt x="1504370" y="3746005"/>
                    <a:pt x="1522154" y="3746503"/>
                    <a:pt x="1539696" y="3749619"/>
                  </a:cubicBezTo>
                  <a:cubicBezTo>
                    <a:pt x="1563086" y="3753774"/>
                    <a:pt x="1586048" y="3762584"/>
                    <a:pt x="1607224" y="3776337"/>
                  </a:cubicBezTo>
                  <a:cubicBezTo>
                    <a:pt x="1691932" y="3831346"/>
                    <a:pt x="1716006" y="3944609"/>
                    <a:pt x="1660997" y="4029316"/>
                  </a:cubicBezTo>
                  <a:lnTo>
                    <a:pt x="1536492" y="4221036"/>
                  </a:lnTo>
                  <a:cubicBezTo>
                    <a:pt x="1481483" y="4305744"/>
                    <a:pt x="1368220" y="4329819"/>
                    <a:pt x="1283513" y="4274809"/>
                  </a:cubicBezTo>
                  <a:cubicBezTo>
                    <a:pt x="1198805" y="4219799"/>
                    <a:pt x="1174730" y="4106537"/>
                    <a:pt x="1229740" y="4021829"/>
                  </a:cubicBezTo>
                  <a:lnTo>
                    <a:pt x="1354245" y="3830109"/>
                  </a:lnTo>
                  <a:cubicBezTo>
                    <a:pt x="1385188" y="3782461"/>
                    <a:pt x="1434563" y="3753997"/>
                    <a:pt x="1486918" y="3748003"/>
                  </a:cubicBezTo>
                  <a:close/>
                  <a:moveTo>
                    <a:pt x="2583225" y="3741166"/>
                  </a:moveTo>
                  <a:cubicBezTo>
                    <a:pt x="2600677" y="3739167"/>
                    <a:pt x="2618461" y="3739666"/>
                    <a:pt x="2636003" y="3742783"/>
                  </a:cubicBezTo>
                  <a:cubicBezTo>
                    <a:pt x="2659393" y="3746937"/>
                    <a:pt x="2682355" y="3755747"/>
                    <a:pt x="2703532" y="3769499"/>
                  </a:cubicBezTo>
                  <a:cubicBezTo>
                    <a:pt x="2788239" y="3824509"/>
                    <a:pt x="2812314" y="3937772"/>
                    <a:pt x="2757304" y="4022479"/>
                  </a:cubicBezTo>
                  <a:lnTo>
                    <a:pt x="2458493" y="4482607"/>
                  </a:lnTo>
                  <a:cubicBezTo>
                    <a:pt x="2403484" y="4567315"/>
                    <a:pt x="2290221" y="4591390"/>
                    <a:pt x="2205514" y="4536380"/>
                  </a:cubicBezTo>
                  <a:cubicBezTo>
                    <a:pt x="2120806" y="4481370"/>
                    <a:pt x="2096732" y="4368108"/>
                    <a:pt x="2151741" y="4283400"/>
                  </a:cubicBezTo>
                  <a:lnTo>
                    <a:pt x="2450552" y="3823272"/>
                  </a:lnTo>
                  <a:cubicBezTo>
                    <a:pt x="2481495" y="3775625"/>
                    <a:pt x="2530870" y="3747161"/>
                    <a:pt x="2583225" y="3741166"/>
                  </a:cubicBezTo>
                  <a:close/>
                  <a:moveTo>
                    <a:pt x="2180840" y="3483954"/>
                  </a:moveTo>
                  <a:cubicBezTo>
                    <a:pt x="2198293" y="3481957"/>
                    <a:pt x="2216075" y="3482455"/>
                    <a:pt x="2233618" y="3485571"/>
                  </a:cubicBezTo>
                  <a:cubicBezTo>
                    <a:pt x="2257008" y="3489726"/>
                    <a:pt x="2279970" y="3498537"/>
                    <a:pt x="2301147" y="3512288"/>
                  </a:cubicBezTo>
                  <a:cubicBezTo>
                    <a:pt x="2385854" y="3567298"/>
                    <a:pt x="2409929" y="3680560"/>
                    <a:pt x="2354918" y="3765268"/>
                  </a:cubicBezTo>
                  <a:lnTo>
                    <a:pt x="1956504" y="4378773"/>
                  </a:lnTo>
                  <a:cubicBezTo>
                    <a:pt x="1901495" y="4463479"/>
                    <a:pt x="1788232" y="4487555"/>
                    <a:pt x="1703524" y="4432545"/>
                  </a:cubicBezTo>
                  <a:cubicBezTo>
                    <a:pt x="1618818" y="4377535"/>
                    <a:pt x="1594743" y="4264272"/>
                    <a:pt x="1649752" y="4179565"/>
                  </a:cubicBezTo>
                  <a:lnTo>
                    <a:pt x="2048167" y="3566060"/>
                  </a:lnTo>
                  <a:cubicBezTo>
                    <a:pt x="2079109" y="3518413"/>
                    <a:pt x="2128484" y="3489950"/>
                    <a:pt x="2180840" y="3483954"/>
                  </a:cubicBezTo>
                  <a:close/>
                  <a:moveTo>
                    <a:pt x="1956920" y="2161748"/>
                  </a:moveTo>
                  <a:cubicBezTo>
                    <a:pt x="1979525" y="2163726"/>
                    <a:pt x="2001374" y="2174326"/>
                    <a:pt x="2017112" y="2193079"/>
                  </a:cubicBezTo>
                  <a:cubicBezTo>
                    <a:pt x="2046159" y="2227697"/>
                    <a:pt x="2044230" y="2277999"/>
                    <a:pt x="2013153" y="2309251"/>
                  </a:cubicBezTo>
                  <a:lnTo>
                    <a:pt x="2014245" y="2310464"/>
                  </a:lnTo>
                  <a:lnTo>
                    <a:pt x="2008427" y="2315176"/>
                  </a:lnTo>
                  <a:cubicBezTo>
                    <a:pt x="2007986" y="2316444"/>
                    <a:pt x="2007094" y="2317222"/>
                    <a:pt x="2006184" y="2317986"/>
                  </a:cubicBezTo>
                  <a:lnTo>
                    <a:pt x="1806882" y="2485219"/>
                  </a:lnTo>
                  <a:cubicBezTo>
                    <a:pt x="1704191" y="2599553"/>
                    <a:pt x="1697282" y="2774681"/>
                    <a:pt x="1797185" y="2898050"/>
                  </a:cubicBezTo>
                  <a:cubicBezTo>
                    <a:pt x="1908420" y="3035413"/>
                    <a:pt x="2109946" y="3056594"/>
                    <a:pt x="2247309" y="2945360"/>
                  </a:cubicBezTo>
                  <a:lnTo>
                    <a:pt x="2338616" y="2871422"/>
                  </a:lnTo>
                  <a:lnTo>
                    <a:pt x="2338630" y="2871437"/>
                  </a:lnTo>
                  <a:lnTo>
                    <a:pt x="2338945" y="2871156"/>
                  </a:lnTo>
                  <a:lnTo>
                    <a:pt x="2602621" y="2657635"/>
                  </a:lnTo>
                  <a:cubicBezTo>
                    <a:pt x="2608606" y="2652788"/>
                    <a:pt x="2614369" y="2647772"/>
                    <a:pt x="2618891" y="2641505"/>
                  </a:cubicBezTo>
                  <a:cubicBezTo>
                    <a:pt x="2716015" y="2580063"/>
                    <a:pt x="2827312" y="2544504"/>
                    <a:pt x="2944280" y="2540144"/>
                  </a:cubicBezTo>
                  <a:cubicBezTo>
                    <a:pt x="2997945" y="2538144"/>
                    <a:pt x="3049962" y="2542817"/>
                    <a:pt x="3099337" y="2555009"/>
                  </a:cubicBezTo>
                  <a:cubicBezTo>
                    <a:pt x="3099582" y="2554669"/>
                    <a:pt x="3099830" y="2554330"/>
                    <a:pt x="3099955" y="2553895"/>
                  </a:cubicBezTo>
                  <a:lnTo>
                    <a:pt x="3507123" y="2641827"/>
                  </a:lnTo>
                  <a:lnTo>
                    <a:pt x="3840287" y="2720589"/>
                  </a:lnTo>
                  <a:lnTo>
                    <a:pt x="3839574" y="2722689"/>
                  </a:lnTo>
                  <a:cubicBezTo>
                    <a:pt x="3918505" y="2742806"/>
                    <a:pt x="3992686" y="2774673"/>
                    <a:pt x="4059647" y="2818014"/>
                  </a:cubicBezTo>
                  <a:lnTo>
                    <a:pt x="4436081" y="3181533"/>
                  </a:lnTo>
                  <a:lnTo>
                    <a:pt x="4492118" y="3242741"/>
                  </a:lnTo>
                  <a:cubicBezTo>
                    <a:pt x="4502616" y="3245767"/>
                    <a:pt x="4510658" y="3252516"/>
                    <a:pt x="4518205" y="3260063"/>
                  </a:cubicBezTo>
                  <a:lnTo>
                    <a:pt x="5035468" y="3777326"/>
                  </a:lnTo>
                  <a:cubicBezTo>
                    <a:pt x="5106887" y="3848745"/>
                    <a:pt x="5106887" y="3964538"/>
                    <a:pt x="5035467" y="4035957"/>
                  </a:cubicBezTo>
                  <a:cubicBezTo>
                    <a:pt x="4964049" y="4107377"/>
                    <a:pt x="4848256" y="4107377"/>
                    <a:pt x="4776836" y="4035958"/>
                  </a:cubicBezTo>
                  <a:lnTo>
                    <a:pt x="4355415" y="3614535"/>
                  </a:lnTo>
                  <a:lnTo>
                    <a:pt x="4354368" y="3615620"/>
                  </a:lnTo>
                  <a:cubicBezTo>
                    <a:pt x="4331787" y="3604156"/>
                    <a:pt x="4303602" y="3608170"/>
                    <a:pt x="4284681" y="3627089"/>
                  </a:cubicBezTo>
                  <a:cubicBezTo>
                    <a:pt x="4267674" y="3644096"/>
                    <a:pt x="4262713" y="3668585"/>
                    <a:pt x="4272546" y="3688883"/>
                  </a:cubicBezTo>
                  <a:cubicBezTo>
                    <a:pt x="4293541" y="3697118"/>
                    <a:pt x="4312939" y="3710026"/>
                    <a:pt x="4329850" y="3726936"/>
                  </a:cubicBezTo>
                  <a:lnTo>
                    <a:pt x="4847114" y="4244199"/>
                  </a:lnTo>
                  <a:cubicBezTo>
                    <a:pt x="4918533" y="4315619"/>
                    <a:pt x="4918535" y="4431412"/>
                    <a:pt x="4847114" y="4502830"/>
                  </a:cubicBezTo>
                  <a:cubicBezTo>
                    <a:pt x="4775693" y="4574249"/>
                    <a:pt x="4659901" y="4574249"/>
                    <a:pt x="4588482" y="4502831"/>
                  </a:cubicBezTo>
                  <a:lnTo>
                    <a:pt x="4071219" y="3985568"/>
                  </a:lnTo>
                  <a:lnTo>
                    <a:pt x="4041024" y="3940095"/>
                  </a:lnTo>
                  <a:lnTo>
                    <a:pt x="4040360" y="3940782"/>
                  </a:lnTo>
                  <a:cubicBezTo>
                    <a:pt x="4017254" y="3924832"/>
                    <a:pt x="3985516" y="3927706"/>
                    <a:pt x="3964843" y="3948379"/>
                  </a:cubicBezTo>
                  <a:cubicBezTo>
                    <a:pt x="3944472" y="3968751"/>
                    <a:pt x="3941381" y="3999857"/>
                    <a:pt x="3957437" y="4022240"/>
                  </a:cubicBezTo>
                  <a:lnTo>
                    <a:pt x="4411220" y="4476023"/>
                  </a:lnTo>
                  <a:cubicBezTo>
                    <a:pt x="4482639" y="4547442"/>
                    <a:pt x="4482640" y="4663235"/>
                    <a:pt x="4411220" y="4734654"/>
                  </a:cubicBezTo>
                  <a:cubicBezTo>
                    <a:pt x="4339801" y="4806074"/>
                    <a:pt x="4224009" y="4806074"/>
                    <a:pt x="4152588" y="4734654"/>
                  </a:cubicBezTo>
                  <a:lnTo>
                    <a:pt x="3693759" y="4275824"/>
                  </a:lnTo>
                  <a:cubicBezTo>
                    <a:pt x="3674507" y="4266207"/>
                    <a:pt x="3651523" y="4271480"/>
                    <a:pt x="3635327" y="4287674"/>
                  </a:cubicBezTo>
                  <a:cubicBezTo>
                    <a:pt x="3616352" y="4306648"/>
                    <a:pt x="3612370" y="4334938"/>
                    <a:pt x="3624934" y="4356886"/>
                  </a:cubicBezTo>
                  <a:cubicBezTo>
                    <a:pt x="3635049" y="4359778"/>
                    <a:pt x="3642739" y="4366280"/>
                    <a:pt x="3649973" y="4373515"/>
                  </a:cubicBezTo>
                  <a:lnTo>
                    <a:pt x="3908605" y="4632146"/>
                  </a:lnTo>
                  <a:cubicBezTo>
                    <a:pt x="3980025" y="4703566"/>
                    <a:pt x="3980024" y="4819358"/>
                    <a:pt x="3908605" y="4890778"/>
                  </a:cubicBezTo>
                  <a:cubicBezTo>
                    <a:pt x="3837186" y="4962196"/>
                    <a:pt x="3721393" y="4962197"/>
                    <a:pt x="3649973" y="4890777"/>
                  </a:cubicBezTo>
                  <a:lnTo>
                    <a:pt x="3391342" y="4632145"/>
                  </a:lnTo>
                  <a:lnTo>
                    <a:pt x="3383755" y="4620718"/>
                  </a:lnTo>
                  <a:lnTo>
                    <a:pt x="3380889" y="4623684"/>
                  </a:lnTo>
                  <a:lnTo>
                    <a:pt x="3174745" y="4424613"/>
                  </a:lnTo>
                  <a:lnTo>
                    <a:pt x="3205723" y="4376911"/>
                  </a:lnTo>
                  <a:cubicBezTo>
                    <a:pt x="3288238" y="4249850"/>
                    <a:pt x="3252126" y="4079956"/>
                    <a:pt x="3125065" y="3997443"/>
                  </a:cubicBezTo>
                  <a:cubicBezTo>
                    <a:pt x="3050998" y="3949342"/>
                    <a:pt x="2962377" y="3941552"/>
                    <a:pt x="2885364" y="3969651"/>
                  </a:cubicBezTo>
                  <a:cubicBezTo>
                    <a:pt x="2904562" y="3864147"/>
                    <a:pt x="2860444" y="3752656"/>
                    <a:pt x="2764879" y="3690594"/>
                  </a:cubicBezTo>
                  <a:cubicBezTo>
                    <a:pt x="2675680" y="3632668"/>
                    <a:pt x="2565374" y="3633204"/>
                    <a:pt x="2479613" y="3683683"/>
                  </a:cubicBezTo>
                  <a:cubicBezTo>
                    <a:pt x="2491746" y="3584340"/>
                    <a:pt x="2447375" y="3482413"/>
                    <a:pt x="2357597" y="3424112"/>
                  </a:cubicBezTo>
                  <a:cubicBezTo>
                    <a:pt x="2230536" y="3341596"/>
                    <a:pt x="2060642" y="3377708"/>
                    <a:pt x="1978127" y="3504770"/>
                  </a:cubicBezTo>
                  <a:lnTo>
                    <a:pt x="1773143" y="3820415"/>
                  </a:lnTo>
                  <a:cubicBezTo>
                    <a:pt x="1771585" y="3822815"/>
                    <a:pt x="1770069" y="3825230"/>
                    <a:pt x="1769218" y="3828038"/>
                  </a:cubicBezTo>
                  <a:cubicBezTo>
                    <a:pt x="1752743" y="3768112"/>
                    <a:pt x="1714307" y="3714419"/>
                    <a:pt x="1658027" y="3677872"/>
                  </a:cubicBezTo>
                  <a:cubicBezTo>
                    <a:pt x="1530967" y="3595356"/>
                    <a:pt x="1361072" y="3631468"/>
                    <a:pt x="1278558" y="3758529"/>
                  </a:cubicBezTo>
                  <a:lnTo>
                    <a:pt x="1214041" y="3857878"/>
                  </a:lnTo>
                  <a:cubicBezTo>
                    <a:pt x="1129847" y="4012173"/>
                    <a:pt x="965736" y="4115631"/>
                    <a:pt x="777460" y="4115631"/>
                  </a:cubicBezTo>
                  <a:lnTo>
                    <a:pt x="770030" y="4114882"/>
                  </a:lnTo>
                  <a:lnTo>
                    <a:pt x="133314" y="4114882"/>
                  </a:lnTo>
                  <a:cubicBezTo>
                    <a:pt x="46334" y="3825273"/>
                    <a:pt x="0" y="3518249"/>
                    <a:pt x="0" y="3200402"/>
                  </a:cubicBezTo>
                  <a:cubicBezTo>
                    <a:pt x="-1" y="2981216"/>
                    <a:pt x="22034" y="2767175"/>
                    <a:pt x="64130" y="2560401"/>
                  </a:cubicBezTo>
                  <a:lnTo>
                    <a:pt x="1002249" y="2560400"/>
                  </a:lnTo>
                  <a:lnTo>
                    <a:pt x="1891037" y="2183134"/>
                  </a:lnTo>
                  <a:lnTo>
                    <a:pt x="1892205" y="2182154"/>
                  </a:lnTo>
                  <a:cubicBezTo>
                    <a:pt x="1910959" y="2166416"/>
                    <a:pt x="1934318" y="2159770"/>
                    <a:pt x="1956920" y="2161748"/>
                  </a:cubicBezTo>
                  <a:close/>
                  <a:moveTo>
                    <a:pt x="3656858" y="1633115"/>
                  </a:moveTo>
                  <a:cubicBezTo>
                    <a:pt x="3684170" y="1634110"/>
                    <a:pt x="3710479" y="1635996"/>
                    <a:pt x="3735468" y="1640302"/>
                  </a:cubicBezTo>
                  <a:cubicBezTo>
                    <a:pt x="3736801" y="1640168"/>
                    <a:pt x="3738134" y="1640167"/>
                    <a:pt x="3739468" y="1640167"/>
                  </a:cubicBezTo>
                  <a:cubicBezTo>
                    <a:pt x="4305222" y="1640169"/>
                    <a:pt x="4816641" y="1846440"/>
                    <a:pt x="5181704" y="2180522"/>
                  </a:cubicBezTo>
                  <a:lnTo>
                    <a:pt x="5182750" y="2177646"/>
                  </a:lnTo>
                  <a:cubicBezTo>
                    <a:pt x="5259259" y="2244293"/>
                    <a:pt x="5359072" y="2283923"/>
                    <a:pt x="5468110" y="2284801"/>
                  </a:cubicBezTo>
                  <a:lnTo>
                    <a:pt x="5467703" y="2285921"/>
                  </a:lnTo>
                  <a:lnTo>
                    <a:pt x="6267485" y="2285921"/>
                  </a:lnTo>
                  <a:cubicBezTo>
                    <a:pt x="6354465" y="2575530"/>
                    <a:pt x="6400801" y="2882555"/>
                    <a:pt x="6400801" y="3200402"/>
                  </a:cubicBezTo>
                  <a:cubicBezTo>
                    <a:pt x="6400800" y="3419588"/>
                    <a:pt x="6378766" y="3633626"/>
                    <a:pt x="6336672" y="3840401"/>
                  </a:cubicBezTo>
                  <a:lnTo>
                    <a:pt x="5704421" y="3840400"/>
                  </a:lnTo>
                  <a:lnTo>
                    <a:pt x="5517569" y="3840400"/>
                  </a:lnTo>
                  <a:cubicBezTo>
                    <a:pt x="5516068" y="3840851"/>
                    <a:pt x="5514564" y="3840855"/>
                    <a:pt x="5513058" y="3840856"/>
                  </a:cubicBezTo>
                  <a:cubicBezTo>
                    <a:pt x="5346942" y="3840856"/>
                    <a:pt x="5196620" y="3773228"/>
                    <a:pt x="5088259" y="3663870"/>
                  </a:cubicBezTo>
                  <a:lnTo>
                    <a:pt x="5088088" y="3664207"/>
                  </a:lnTo>
                  <a:lnTo>
                    <a:pt x="4240840" y="2816960"/>
                  </a:lnTo>
                  <a:cubicBezTo>
                    <a:pt x="4240396" y="2817661"/>
                    <a:pt x="4239784" y="2818172"/>
                    <a:pt x="4239171" y="2818678"/>
                  </a:cubicBezTo>
                  <a:cubicBezTo>
                    <a:pt x="4135954" y="2720312"/>
                    <a:pt x="4008137" y="2648478"/>
                    <a:pt x="3866360" y="2610767"/>
                  </a:cubicBezTo>
                  <a:lnTo>
                    <a:pt x="3866992" y="2608888"/>
                  </a:lnTo>
                  <a:lnTo>
                    <a:pt x="3535264" y="2526178"/>
                  </a:lnTo>
                  <a:lnTo>
                    <a:pt x="3130135" y="2432647"/>
                  </a:lnTo>
                  <a:cubicBezTo>
                    <a:pt x="3130024" y="2433039"/>
                    <a:pt x="3129793" y="2433339"/>
                    <a:pt x="3129562" y="2433637"/>
                  </a:cubicBezTo>
                  <a:cubicBezTo>
                    <a:pt x="3080383" y="2420910"/>
                    <a:pt x="3028848" y="2414912"/>
                    <a:pt x="2975908" y="2414912"/>
                  </a:cubicBezTo>
                  <a:cubicBezTo>
                    <a:pt x="2811943" y="2414912"/>
                    <a:pt x="2661415" y="2472455"/>
                    <a:pt x="2545396" y="2570876"/>
                  </a:cubicBezTo>
                  <a:lnTo>
                    <a:pt x="2543573" y="2569717"/>
                  </a:lnTo>
                  <a:lnTo>
                    <a:pt x="2193720" y="2853022"/>
                  </a:lnTo>
                  <a:cubicBezTo>
                    <a:pt x="2105416" y="2924529"/>
                    <a:pt x="1975860" y="2910914"/>
                    <a:pt x="1904353" y="2822609"/>
                  </a:cubicBezTo>
                  <a:cubicBezTo>
                    <a:pt x="1832844" y="2734303"/>
                    <a:pt x="1846461" y="2604750"/>
                    <a:pt x="1934767" y="2533243"/>
                  </a:cubicBezTo>
                  <a:lnTo>
                    <a:pt x="2350832" y="2196320"/>
                  </a:lnTo>
                  <a:lnTo>
                    <a:pt x="2704088" y="1899903"/>
                  </a:lnTo>
                  <a:cubicBezTo>
                    <a:pt x="2709938" y="1893802"/>
                    <a:pt x="2716509" y="1888323"/>
                    <a:pt x="2723713" y="1883435"/>
                  </a:cubicBezTo>
                  <a:lnTo>
                    <a:pt x="2732397" y="1876148"/>
                  </a:lnTo>
                  <a:lnTo>
                    <a:pt x="2741152" y="1870710"/>
                  </a:lnTo>
                  <a:cubicBezTo>
                    <a:pt x="2794071" y="1830023"/>
                    <a:pt x="2859630" y="1794650"/>
                    <a:pt x="2933347" y="1767819"/>
                  </a:cubicBezTo>
                  <a:lnTo>
                    <a:pt x="3001298" y="1748265"/>
                  </a:lnTo>
                  <a:cubicBezTo>
                    <a:pt x="3071697" y="1720366"/>
                    <a:pt x="3148660" y="1697120"/>
                    <a:pt x="3229866" y="1678372"/>
                  </a:cubicBezTo>
                  <a:cubicBezTo>
                    <a:pt x="3383705" y="1642856"/>
                    <a:pt x="3530928" y="1628523"/>
                    <a:pt x="3656858" y="1633115"/>
                  </a:cubicBezTo>
                  <a:close/>
                  <a:moveTo>
                    <a:pt x="3200402" y="0"/>
                  </a:moveTo>
                  <a:cubicBezTo>
                    <a:pt x="4604889" y="0"/>
                    <a:pt x="5798071" y="904705"/>
                    <a:pt x="6225978" y="2164162"/>
                  </a:cubicBezTo>
                  <a:lnTo>
                    <a:pt x="5489721" y="2164162"/>
                  </a:lnTo>
                  <a:cubicBezTo>
                    <a:pt x="5096787" y="1291881"/>
                    <a:pt x="4219373" y="685800"/>
                    <a:pt x="3200402" y="685800"/>
                  </a:cubicBezTo>
                  <a:cubicBezTo>
                    <a:pt x="2074893" y="685800"/>
                    <a:pt x="1122090" y="1425244"/>
                    <a:pt x="801668" y="2444946"/>
                  </a:cubicBezTo>
                  <a:lnTo>
                    <a:pt x="90517" y="2444946"/>
                  </a:lnTo>
                  <a:cubicBezTo>
                    <a:pt x="429306" y="1041901"/>
                    <a:pt x="1693180" y="0"/>
                    <a:pt x="3200402" y="0"/>
                  </a:cubicBezTo>
                  <a:close/>
                </a:path>
              </a:pathLst>
            </a:custGeom>
            <a:solidFill>
              <a:schemeClr val="bg1"/>
            </a:solidFill>
            <a:ln w="9525" cap="flat" cmpd="sng" algn="ctr">
              <a:noFill/>
              <a:prstDash val="solid"/>
              <a:headEnd type="none" w="med" len="med"/>
              <a:tailEnd type="none" w="med" len="med"/>
            </a:ln>
            <a:effectLst/>
          </p:spPr>
          <p:txBody>
            <a:bodyPr vert="horz" wrap="square" lIns="124341" tIns="62171" rIns="124341" bIns="62171" numCol="1" rtlCol="0" anchor="ctr" anchorCtr="0" compatLnSpc="1"/>
            <a:lstStyle/>
            <a:p>
              <a:pPr algn="ctr" defTabSz="1242060" fontAlgn="base">
                <a:lnSpc>
                  <a:spcPct val="90000"/>
                </a:lnSpc>
                <a:spcBef>
                  <a:spcPct val="0"/>
                </a:spcBef>
                <a:spcAft>
                  <a:spcPct val="0"/>
                </a:spcAft>
                <a:defRPr/>
              </a:pPr>
              <a:endParaRPr lang="en-US" sz="2935" kern="0" dirty="0">
                <a:solidFill>
                  <a:schemeClr val="bg1"/>
                </a:solidFill>
              </a:endParaRPr>
            </a:p>
          </p:txBody>
        </p:sp>
      </p:grpSp>
      <p:grpSp>
        <p:nvGrpSpPr>
          <p:cNvPr id="171" name="组合 170"/>
          <p:cNvGrpSpPr/>
          <p:nvPr/>
        </p:nvGrpSpPr>
        <p:grpSpPr>
          <a:xfrm>
            <a:off x="886092" y="1939113"/>
            <a:ext cx="2565023" cy="1006341"/>
            <a:chOff x="1072034" y="1783252"/>
            <a:chExt cx="1923767" cy="754756"/>
          </a:xfrm>
        </p:grpSpPr>
        <p:sp>
          <p:nvSpPr>
            <p:cNvPr id="172" name="TextBox 171"/>
            <p:cNvSpPr txBox="1"/>
            <p:nvPr/>
          </p:nvSpPr>
          <p:spPr>
            <a:xfrm>
              <a:off x="1072034" y="2087885"/>
              <a:ext cx="1923767" cy="450123"/>
            </a:xfrm>
            <a:prstGeom prst="rect">
              <a:avLst/>
            </a:prstGeom>
            <a:noFill/>
          </p:spPr>
          <p:txBody>
            <a:bodyPr wrap="square" lIns="0" tIns="0" rtlCol="0" anchor="t">
              <a:spAutoFit/>
            </a:bodyPr>
            <a:lstStyle/>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p:txBody>
        </p:sp>
        <p:sp>
          <p:nvSpPr>
            <p:cNvPr id="173" name="TextBox 172"/>
            <p:cNvSpPr txBox="1"/>
            <p:nvPr/>
          </p:nvSpPr>
          <p:spPr>
            <a:xfrm>
              <a:off x="2116288" y="1783252"/>
              <a:ext cx="822341" cy="246173"/>
            </a:xfrm>
            <a:prstGeom prst="rect">
              <a:avLst/>
            </a:prstGeom>
            <a:noFill/>
          </p:spPr>
          <p:txBody>
            <a:bodyPr wrap="none" lIns="0" tIns="0" rIns="0" bIns="0" rtlCol="0" anchor="t">
              <a:spAutoFit/>
            </a:bodyPr>
            <a:lstStyle/>
            <a:p>
              <a:pPr algn="ctr"/>
              <a:r>
                <a:rPr lang="zh-CN" altLang="en-US" sz="2135" dirty="0">
                  <a:solidFill>
                    <a:schemeClr val="bg1"/>
                  </a:solidFill>
                  <a:latin typeface="+mj-ea"/>
                  <a:ea typeface="+mj-ea"/>
                </a:rPr>
                <a:t>标题文字</a:t>
              </a:r>
              <a:endParaRPr lang="en-US" sz="2135" dirty="0">
                <a:solidFill>
                  <a:schemeClr val="bg1"/>
                </a:solidFill>
                <a:latin typeface="+mj-ea"/>
                <a:ea typeface="+mj-ea"/>
              </a:endParaRPr>
            </a:p>
          </p:txBody>
        </p:sp>
      </p:grpSp>
      <p:grpSp>
        <p:nvGrpSpPr>
          <p:cNvPr id="174" name="组合 173"/>
          <p:cNvGrpSpPr/>
          <p:nvPr/>
        </p:nvGrpSpPr>
        <p:grpSpPr>
          <a:xfrm>
            <a:off x="886093" y="3339730"/>
            <a:ext cx="2565023" cy="1006341"/>
            <a:chOff x="1072034" y="1783252"/>
            <a:chExt cx="1923767" cy="754756"/>
          </a:xfrm>
        </p:grpSpPr>
        <p:sp>
          <p:nvSpPr>
            <p:cNvPr id="175" name="TextBox 174"/>
            <p:cNvSpPr txBox="1"/>
            <p:nvPr/>
          </p:nvSpPr>
          <p:spPr>
            <a:xfrm>
              <a:off x="1072034" y="2087885"/>
              <a:ext cx="1923767" cy="450123"/>
            </a:xfrm>
            <a:prstGeom prst="rect">
              <a:avLst/>
            </a:prstGeom>
            <a:noFill/>
          </p:spPr>
          <p:txBody>
            <a:bodyPr wrap="square" lIns="0" tIns="0" rtlCol="0" anchor="t">
              <a:spAutoFit/>
            </a:bodyPr>
            <a:lstStyle/>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p:txBody>
        </p:sp>
        <p:sp>
          <p:nvSpPr>
            <p:cNvPr id="176" name="TextBox 175"/>
            <p:cNvSpPr txBox="1"/>
            <p:nvPr/>
          </p:nvSpPr>
          <p:spPr>
            <a:xfrm>
              <a:off x="2033116" y="1783252"/>
              <a:ext cx="822340" cy="246173"/>
            </a:xfrm>
            <a:prstGeom prst="rect">
              <a:avLst/>
            </a:prstGeom>
            <a:noFill/>
          </p:spPr>
          <p:txBody>
            <a:bodyPr wrap="none" lIns="0" tIns="0" rIns="0" bIns="0" rtlCol="0" anchor="t">
              <a:spAutoFit/>
            </a:bodyPr>
            <a:lstStyle/>
            <a:p>
              <a:pPr algn="ctr"/>
              <a:r>
                <a:rPr lang="zh-CN" altLang="en-US" sz="2135" dirty="0">
                  <a:solidFill>
                    <a:schemeClr val="bg1"/>
                  </a:solidFill>
                  <a:latin typeface="+mj-ea"/>
                  <a:ea typeface="+mj-ea"/>
                </a:rPr>
                <a:t>标题文字</a:t>
              </a:r>
              <a:endParaRPr lang="en-US" sz="2135" dirty="0">
                <a:solidFill>
                  <a:schemeClr val="bg1"/>
                </a:solidFill>
                <a:latin typeface="+mj-ea"/>
                <a:ea typeface="+mj-ea"/>
              </a:endParaRPr>
            </a:p>
          </p:txBody>
        </p:sp>
      </p:grpSp>
      <p:grpSp>
        <p:nvGrpSpPr>
          <p:cNvPr id="177" name="组合 176"/>
          <p:cNvGrpSpPr/>
          <p:nvPr/>
        </p:nvGrpSpPr>
        <p:grpSpPr>
          <a:xfrm>
            <a:off x="886093" y="4797209"/>
            <a:ext cx="2565023" cy="1006341"/>
            <a:chOff x="1072034" y="1783252"/>
            <a:chExt cx="1923767" cy="754756"/>
          </a:xfrm>
        </p:grpSpPr>
        <p:sp>
          <p:nvSpPr>
            <p:cNvPr id="178" name="TextBox 177"/>
            <p:cNvSpPr txBox="1"/>
            <p:nvPr/>
          </p:nvSpPr>
          <p:spPr>
            <a:xfrm>
              <a:off x="1072034" y="2087885"/>
              <a:ext cx="1923767" cy="450123"/>
            </a:xfrm>
            <a:prstGeom prst="rect">
              <a:avLst/>
            </a:prstGeom>
            <a:noFill/>
          </p:spPr>
          <p:txBody>
            <a:bodyPr wrap="square" lIns="0" tIns="0" rtlCol="0" anchor="t">
              <a:spAutoFit/>
            </a:bodyPr>
            <a:lstStyle/>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p:txBody>
        </p:sp>
        <p:sp>
          <p:nvSpPr>
            <p:cNvPr id="179" name="TextBox 178"/>
            <p:cNvSpPr txBox="1"/>
            <p:nvPr/>
          </p:nvSpPr>
          <p:spPr>
            <a:xfrm>
              <a:off x="2033116" y="1783252"/>
              <a:ext cx="822340" cy="246173"/>
            </a:xfrm>
            <a:prstGeom prst="rect">
              <a:avLst/>
            </a:prstGeom>
            <a:noFill/>
          </p:spPr>
          <p:txBody>
            <a:bodyPr wrap="none" lIns="0" tIns="0" rIns="0" bIns="0" rtlCol="0" anchor="t">
              <a:spAutoFit/>
            </a:bodyPr>
            <a:lstStyle/>
            <a:p>
              <a:pPr algn="ctr"/>
              <a:r>
                <a:rPr lang="zh-CN" altLang="en-US" sz="2135" dirty="0">
                  <a:solidFill>
                    <a:schemeClr val="bg1"/>
                  </a:solidFill>
                  <a:latin typeface="+mj-ea"/>
                  <a:ea typeface="+mj-ea"/>
                </a:rPr>
                <a:t>标题文字</a:t>
              </a:r>
              <a:endParaRPr lang="en-US" sz="2135" dirty="0">
                <a:solidFill>
                  <a:schemeClr val="bg1"/>
                </a:solidFill>
                <a:latin typeface="+mj-ea"/>
                <a:ea typeface="+mj-ea"/>
              </a:endParaRPr>
            </a:p>
          </p:txBody>
        </p:sp>
      </p:grpSp>
      <p:grpSp>
        <p:nvGrpSpPr>
          <p:cNvPr id="180" name="组合 179"/>
          <p:cNvGrpSpPr/>
          <p:nvPr/>
        </p:nvGrpSpPr>
        <p:grpSpPr>
          <a:xfrm>
            <a:off x="8617128" y="1943801"/>
            <a:ext cx="2566090" cy="1006341"/>
            <a:chOff x="1071233" y="1783252"/>
            <a:chExt cx="1924568" cy="754756"/>
          </a:xfrm>
        </p:grpSpPr>
        <p:sp>
          <p:nvSpPr>
            <p:cNvPr id="181" name="TextBox 180"/>
            <p:cNvSpPr txBox="1"/>
            <p:nvPr/>
          </p:nvSpPr>
          <p:spPr>
            <a:xfrm>
              <a:off x="1072034" y="2087885"/>
              <a:ext cx="1923767" cy="450123"/>
            </a:xfrm>
            <a:prstGeom prst="rect">
              <a:avLst/>
            </a:prstGeom>
            <a:noFill/>
          </p:spPr>
          <p:txBody>
            <a:bodyPr wrap="square" lIns="0" tIns="0" rtlCol="0" anchor="t">
              <a:spAutoFit/>
            </a:bodyPr>
            <a:lstStyle/>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p:txBody>
        </p:sp>
        <p:sp>
          <p:nvSpPr>
            <p:cNvPr id="182" name="TextBox 181"/>
            <p:cNvSpPr txBox="1"/>
            <p:nvPr/>
          </p:nvSpPr>
          <p:spPr>
            <a:xfrm>
              <a:off x="1071233" y="1783252"/>
              <a:ext cx="822341" cy="246173"/>
            </a:xfrm>
            <a:prstGeom prst="rect">
              <a:avLst/>
            </a:prstGeom>
            <a:noFill/>
          </p:spPr>
          <p:txBody>
            <a:bodyPr wrap="none" lIns="0" tIns="0" rIns="0" bIns="0" rtlCol="0" anchor="t">
              <a:spAutoFit/>
            </a:bodyPr>
            <a:lstStyle/>
            <a:p>
              <a:pPr algn="ctr"/>
              <a:r>
                <a:rPr lang="zh-CN" altLang="en-US" sz="2135" dirty="0">
                  <a:solidFill>
                    <a:schemeClr val="bg1"/>
                  </a:solidFill>
                  <a:latin typeface="+mj-ea"/>
                  <a:ea typeface="+mj-ea"/>
                </a:rPr>
                <a:t>标题文字</a:t>
              </a:r>
              <a:endParaRPr lang="en-US" sz="2135" dirty="0">
                <a:solidFill>
                  <a:schemeClr val="bg1"/>
                </a:solidFill>
                <a:latin typeface="+mj-ea"/>
                <a:ea typeface="+mj-ea"/>
              </a:endParaRPr>
            </a:p>
          </p:txBody>
        </p:sp>
      </p:grpSp>
      <p:grpSp>
        <p:nvGrpSpPr>
          <p:cNvPr id="183" name="组合 182"/>
          <p:cNvGrpSpPr/>
          <p:nvPr/>
        </p:nvGrpSpPr>
        <p:grpSpPr>
          <a:xfrm>
            <a:off x="8617128" y="3401280"/>
            <a:ext cx="2566090" cy="1006341"/>
            <a:chOff x="1071233" y="1783252"/>
            <a:chExt cx="1924568" cy="754756"/>
          </a:xfrm>
        </p:grpSpPr>
        <p:sp>
          <p:nvSpPr>
            <p:cNvPr id="184" name="TextBox 183"/>
            <p:cNvSpPr txBox="1"/>
            <p:nvPr/>
          </p:nvSpPr>
          <p:spPr>
            <a:xfrm>
              <a:off x="1072034" y="2087885"/>
              <a:ext cx="1923767" cy="450123"/>
            </a:xfrm>
            <a:prstGeom prst="rect">
              <a:avLst/>
            </a:prstGeom>
            <a:noFill/>
          </p:spPr>
          <p:txBody>
            <a:bodyPr wrap="square" lIns="0" tIns="0" rtlCol="0" anchor="t">
              <a:spAutoFit/>
            </a:bodyPr>
            <a:lstStyle/>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p:txBody>
        </p:sp>
        <p:sp>
          <p:nvSpPr>
            <p:cNvPr id="185" name="TextBox 184"/>
            <p:cNvSpPr txBox="1"/>
            <p:nvPr/>
          </p:nvSpPr>
          <p:spPr>
            <a:xfrm>
              <a:off x="1071233" y="1783252"/>
              <a:ext cx="822341" cy="246173"/>
            </a:xfrm>
            <a:prstGeom prst="rect">
              <a:avLst/>
            </a:prstGeom>
            <a:noFill/>
          </p:spPr>
          <p:txBody>
            <a:bodyPr wrap="none" lIns="0" tIns="0" rIns="0" bIns="0" rtlCol="0" anchor="t">
              <a:spAutoFit/>
            </a:bodyPr>
            <a:lstStyle/>
            <a:p>
              <a:pPr algn="ctr"/>
              <a:r>
                <a:rPr lang="zh-CN" altLang="en-US" sz="2135" dirty="0">
                  <a:solidFill>
                    <a:schemeClr val="bg1"/>
                  </a:solidFill>
                  <a:latin typeface="+mj-ea"/>
                  <a:ea typeface="+mj-ea"/>
                </a:rPr>
                <a:t>标题文字</a:t>
              </a:r>
              <a:endParaRPr lang="en-US" sz="2135" dirty="0">
                <a:solidFill>
                  <a:schemeClr val="bg1"/>
                </a:solidFill>
                <a:latin typeface="+mj-ea"/>
                <a:ea typeface="+mj-ea"/>
              </a:endParaRPr>
            </a:p>
          </p:txBody>
        </p:sp>
      </p:grpSp>
      <p:grpSp>
        <p:nvGrpSpPr>
          <p:cNvPr id="186" name="组合 185"/>
          <p:cNvGrpSpPr/>
          <p:nvPr/>
        </p:nvGrpSpPr>
        <p:grpSpPr>
          <a:xfrm>
            <a:off x="8617128" y="4692521"/>
            <a:ext cx="2566090" cy="1006341"/>
            <a:chOff x="1071233" y="1783252"/>
            <a:chExt cx="1924568" cy="754756"/>
          </a:xfrm>
        </p:grpSpPr>
        <p:sp>
          <p:nvSpPr>
            <p:cNvPr id="187" name="TextBox 186"/>
            <p:cNvSpPr txBox="1"/>
            <p:nvPr/>
          </p:nvSpPr>
          <p:spPr>
            <a:xfrm>
              <a:off x="1072034" y="2087885"/>
              <a:ext cx="1923767" cy="450123"/>
            </a:xfrm>
            <a:prstGeom prst="rect">
              <a:avLst/>
            </a:prstGeom>
            <a:noFill/>
          </p:spPr>
          <p:txBody>
            <a:bodyPr wrap="square" lIns="0" tIns="0" rtlCol="0" anchor="t">
              <a:spAutoFit/>
            </a:bodyPr>
            <a:lstStyle/>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p:txBody>
        </p:sp>
        <p:sp>
          <p:nvSpPr>
            <p:cNvPr id="188" name="TextBox 187"/>
            <p:cNvSpPr txBox="1"/>
            <p:nvPr/>
          </p:nvSpPr>
          <p:spPr>
            <a:xfrm>
              <a:off x="1071233" y="1783252"/>
              <a:ext cx="822341" cy="246173"/>
            </a:xfrm>
            <a:prstGeom prst="rect">
              <a:avLst/>
            </a:prstGeom>
            <a:noFill/>
          </p:spPr>
          <p:txBody>
            <a:bodyPr wrap="none" lIns="0" tIns="0" rIns="0" bIns="0" rtlCol="0" anchor="t">
              <a:spAutoFit/>
            </a:bodyPr>
            <a:lstStyle/>
            <a:p>
              <a:pPr algn="ctr"/>
              <a:r>
                <a:rPr lang="zh-CN" altLang="en-US" sz="2135" dirty="0">
                  <a:solidFill>
                    <a:schemeClr val="bg1"/>
                  </a:solidFill>
                  <a:latin typeface="+mj-ea"/>
                  <a:ea typeface="+mj-ea"/>
                </a:rPr>
                <a:t>标题文字</a:t>
              </a:r>
              <a:endParaRPr lang="en-US" sz="2135" dirty="0">
                <a:solidFill>
                  <a:schemeClr val="bg1"/>
                </a:solidFill>
                <a:latin typeface="+mj-ea"/>
                <a:ea typeface="+mj-ea"/>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8" fill="hold" nodeType="clickEffect">
                                  <p:stCondLst>
                                    <p:cond delay="0"/>
                                  </p:stCondLst>
                                  <p:childTnLst>
                                    <p:set>
                                      <p:cBhvr>
                                        <p:cTn id="19" dur="1" fill="hold">
                                          <p:stCondLst>
                                            <p:cond delay="0"/>
                                          </p:stCondLst>
                                        </p:cTn>
                                        <p:tgtEl>
                                          <p:spTgt spid="171"/>
                                        </p:tgtEl>
                                        <p:attrNameLst>
                                          <p:attrName>style.visibility</p:attrName>
                                        </p:attrNameLst>
                                      </p:cBhvr>
                                      <p:to>
                                        <p:strVal val="visible"/>
                                      </p:to>
                                    </p:set>
                                    <p:anim calcmode="lin" valueType="num">
                                      <p:cBhvr additive="base">
                                        <p:cTn id="20" dur="500" fill="hold"/>
                                        <p:tgtEl>
                                          <p:spTgt spid="171"/>
                                        </p:tgtEl>
                                        <p:attrNameLst>
                                          <p:attrName>ppt_x</p:attrName>
                                        </p:attrNameLst>
                                      </p:cBhvr>
                                      <p:tavLst>
                                        <p:tav tm="0">
                                          <p:val>
                                            <p:strVal val="0-#ppt_w/2"/>
                                          </p:val>
                                        </p:tav>
                                        <p:tav tm="100000">
                                          <p:val>
                                            <p:strVal val="#ppt_x"/>
                                          </p:val>
                                        </p:tav>
                                      </p:tavLst>
                                    </p:anim>
                                    <p:anim calcmode="lin" valueType="num">
                                      <p:cBhvr additive="base">
                                        <p:cTn id="21" dur="500" fill="hold"/>
                                        <p:tgtEl>
                                          <p:spTgt spid="171"/>
                                        </p:tgtEl>
                                        <p:attrNameLst>
                                          <p:attrName>ppt_y</p:attrName>
                                        </p:attrNameLst>
                                      </p:cBhvr>
                                      <p:tavLst>
                                        <p:tav tm="0">
                                          <p:val>
                                            <p:strVal val="#ppt_y"/>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8" fill="hold" nodeType="clickEffect">
                                  <p:stCondLst>
                                    <p:cond delay="0"/>
                                  </p:stCondLst>
                                  <p:childTnLst>
                                    <p:set>
                                      <p:cBhvr>
                                        <p:cTn id="25" dur="1" fill="hold">
                                          <p:stCondLst>
                                            <p:cond delay="0"/>
                                          </p:stCondLst>
                                        </p:cTn>
                                        <p:tgtEl>
                                          <p:spTgt spid="174"/>
                                        </p:tgtEl>
                                        <p:attrNameLst>
                                          <p:attrName>style.visibility</p:attrName>
                                        </p:attrNameLst>
                                      </p:cBhvr>
                                      <p:to>
                                        <p:strVal val="visible"/>
                                      </p:to>
                                    </p:set>
                                    <p:anim calcmode="lin" valueType="num">
                                      <p:cBhvr additive="base">
                                        <p:cTn id="26" dur="500" fill="hold"/>
                                        <p:tgtEl>
                                          <p:spTgt spid="174"/>
                                        </p:tgtEl>
                                        <p:attrNameLst>
                                          <p:attrName>ppt_x</p:attrName>
                                        </p:attrNameLst>
                                      </p:cBhvr>
                                      <p:tavLst>
                                        <p:tav tm="0">
                                          <p:val>
                                            <p:strVal val="0-#ppt_w/2"/>
                                          </p:val>
                                        </p:tav>
                                        <p:tav tm="100000">
                                          <p:val>
                                            <p:strVal val="#ppt_x"/>
                                          </p:val>
                                        </p:tav>
                                      </p:tavLst>
                                    </p:anim>
                                    <p:anim calcmode="lin" valueType="num">
                                      <p:cBhvr additive="base">
                                        <p:cTn id="27" dur="500" fill="hold"/>
                                        <p:tgtEl>
                                          <p:spTgt spid="174"/>
                                        </p:tgtEl>
                                        <p:attrNameLst>
                                          <p:attrName>ppt_y</p:attrName>
                                        </p:attrNameLst>
                                      </p:cBhvr>
                                      <p:tavLst>
                                        <p:tav tm="0">
                                          <p:val>
                                            <p:strVal val="#ppt_y"/>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8" fill="hold" nodeType="clickEffect">
                                  <p:stCondLst>
                                    <p:cond delay="0"/>
                                  </p:stCondLst>
                                  <p:childTnLst>
                                    <p:set>
                                      <p:cBhvr>
                                        <p:cTn id="31" dur="1" fill="hold">
                                          <p:stCondLst>
                                            <p:cond delay="0"/>
                                          </p:stCondLst>
                                        </p:cTn>
                                        <p:tgtEl>
                                          <p:spTgt spid="177"/>
                                        </p:tgtEl>
                                        <p:attrNameLst>
                                          <p:attrName>style.visibility</p:attrName>
                                        </p:attrNameLst>
                                      </p:cBhvr>
                                      <p:to>
                                        <p:strVal val="visible"/>
                                      </p:to>
                                    </p:set>
                                    <p:anim calcmode="lin" valueType="num">
                                      <p:cBhvr additive="base">
                                        <p:cTn id="32" dur="500" fill="hold"/>
                                        <p:tgtEl>
                                          <p:spTgt spid="177"/>
                                        </p:tgtEl>
                                        <p:attrNameLst>
                                          <p:attrName>ppt_x</p:attrName>
                                        </p:attrNameLst>
                                      </p:cBhvr>
                                      <p:tavLst>
                                        <p:tav tm="0">
                                          <p:val>
                                            <p:strVal val="0-#ppt_w/2"/>
                                          </p:val>
                                        </p:tav>
                                        <p:tav tm="100000">
                                          <p:val>
                                            <p:strVal val="#ppt_x"/>
                                          </p:val>
                                        </p:tav>
                                      </p:tavLst>
                                    </p:anim>
                                    <p:anim calcmode="lin" valueType="num">
                                      <p:cBhvr additive="base">
                                        <p:cTn id="33" dur="500" fill="hold"/>
                                        <p:tgtEl>
                                          <p:spTgt spid="177"/>
                                        </p:tgtEl>
                                        <p:attrNameLst>
                                          <p:attrName>ppt_y</p:attrName>
                                        </p:attrNameLst>
                                      </p:cBhvr>
                                      <p:tavLst>
                                        <p:tav tm="0">
                                          <p:val>
                                            <p:strVal val="#ppt_y"/>
                                          </p:val>
                                        </p:tav>
                                        <p:tav tm="100000">
                                          <p:val>
                                            <p:strVal val="#ppt_y"/>
                                          </p:val>
                                        </p:tav>
                                      </p:tavLst>
                                    </p:anim>
                                  </p:childTnLst>
                                </p:cTn>
                              </p:par>
                              <p:par>
                                <p:cTn id="34" presetID="2" presetClass="entr" presetSubtype="2" fill="hold" nodeType="withEffect">
                                  <p:stCondLst>
                                    <p:cond delay="0"/>
                                  </p:stCondLst>
                                  <p:childTnLst>
                                    <p:set>
                                      <p:cBhvr>
                                        <p:cTn id="35" dur="1" fill="hold">
                                          <p:stCondLst>
                                            <p:cond delay="0"/>
                                          </p:stCondLst>
                                        </p:cTn>
                                        <p:tgtEl>
                                          <p:spTgt spid="180"/>
                                        </p:tgtEl>
                                        <p:attrNameLst>
                                          <p:attrName>style.visibility</p:attrName>
                                        </p:attrNameLst>
                                      </p:cBhvr>
                                      <p:to>
                                        <p:strVal val="visible"/>
                                      </p:to>
                                    </p:set>
                                    <p:anim calcmode="lin" valueType="num">
                                      <p:cBhvr additive="base">
                                        <p:cTn id="36" dur="500" fill="hold"/>
                                        <p:tgtEl>
                                          <p:spTgt spid="180"/>
                                        </p:tgtEl>
                                        <p:attrNameLst>
                                          <p:attrName>ppt_x</p:attrName>
                                        </p:attrNameLst>
                                      </p:cBhvr>
                                      <p:tavLst>
                                        <p:tav tm="0">
                                          <p:val>
                                            <p:strVal val="1+#ppt_w/2"/>
                                          </p:val>
                                        </p:tav>
                                        <p:tav tm="100000">
                                          <p:val>
                                            <p:strVal val="#ppt_x"/>
                                          </p:val>
                                        </p:tav>
                                      </p:tavLst>
                                    </p:anim>
                                    <p:anim calcmode="lin" valueType="num">
                                      <p:cBhvr additive="base">
                                        <p:cTn id="37" dur="500" fill="hold"/>
                                        <p:tgtEl>
                                          <p:spTgt spid="180"/>
                                        </p:tgtEl>
                                        <p:attrNameLst>
                                          <p:attrName>ppt_y</p:attrName>
                                        </p:attrNameLst>
                                      </p:cBhvr>
                                      <p:tavLst>
                                        <p:tav tm="0">
                                          <p:val>
                                            <p:strVal val="#ppt_y"/>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2" fill="hold" nodeType="clickEffect">
                                  <p:stCondLst>
                                    <p:cond delay="0"/>
                                  </p:stCondLst>
                                  <p:childTnLst>
                                    <p:set>
                                      <p:cBhvr>
                                        <p:cTn id="41" dur="1" fill="hold">
                                          <p:stCondLst>
                                            <p:cond delay="0"/>
                                          </p:stCondLst>
                                        </p:cTn>
                                        <p:tgtEl>
                                          <p:spTgt spid="183"/>
                                        </p:tgtEl>
                                        <p:attrNameLst>
                                          <p:attrName>style.visibility</p:attrName>
                                        </p:attrNameLst>
                                      </p:cBhvr>
                                      <p:to>
                                        <p:strVal val="visible"/>
                                      </p:to>
                                    </p:set>
                                    <p:anim calcmode="lin" valueType="num">
                                      <p:cBhvr additive="base">
                                        <p:cTn id="42" dur="500" fill="hold"/>
                                        <p:tgtEl>
                                          <p:spTgt spid="183"/>
                                        </p:tgtEl>
                                        <p:attrNameLst>
                                          <p:attrName>ppt_x</p:attrName>
                                        </p:attrNameLst>
                                      </p:cBhvr>
                                      <p:tavLst>
                                        <p:tav tm="0">
                                          <p:val>
                                            <p:strVal val="1+#ppt_w/2"/>
                                          </p:val>
                                        </p:tav>
                                        <p:tav tm="100000">
                                          <p:val>
                                            <p:strVal val="#ppt_x"/>
                                          </p:val>
                                        </p:tav>
                                      </p:tavLst>
                                    </p:anim>
                                    <p:anim calcmode="lin" valueType="num">
                                      <p:cBhvr additive="base">
                                        <p:cTn id="43" dur="500" fill="hold"/>
                                        <p:tgtEl>
                                          <p:spTgt spid="183"/>
                                        </p:tgtEl>
                                        <p:attrNameLst>
                                          <p:attrName>ppt_y</p:attrName>
                                        </p:attrNameLst>
                                      </p:cBhvr>
                                      <p:tavLst>
                                        <p:tav tm="0">
                                          <p:val>
                                            <p:strVal val="#ppt_y"/>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2" fill="hold" nodeType="clickEffect">
                                  <p:stCondLst>
                                    <p:cond delay="0"/>
                                  </p:stCondLst>
                                  <p:childTnLst>
                                    <p:set>
                                      <p:cBhvr>
                                        <p:cTn id="47" dur="1" fill="hold">
                                          <p:stCondLst>
                                            <p:cond delay="0"/>
                                          </p:stCondLst>
                                        </p:cTn>
                                        <p:tgtEl>
                                          <p:spTgt spid="186"/>
                                        </p:tgtEl>
                                        <p:attrNameLst>
                                          <p:attrName>style.visibility</p:attrName>
                                        </p:attrNameLst>
                                      </p:cBhvr>
                                      <p:to>
                                        <p:strVal val="visible"/>
                                      </p:to>
                                    </p:set>
                                    <p:anim calcmode="lin" valueType="num">
                                      <p:cBhvr additive="base">
                                        <p:cTn id="48" dur="500" fill="hold"/>
                                        <p:tgtEl>
                                          <p:spTgt spid="186"/>
                                        </p:tgtEl>
                                        <p:attrNameLst>
                                          <p:attrName>ppt_x</p:attrName>
                                        </p:attrNameLst>
                                      </p:cBhvr>
                                      <p:tavLst>
                                        <p:tav tm="0">
                                          <p:val>
                                            <p:strVal val="1+#ppt_w/2"/>
                                          </p:val>
                                        </p:tav>
                                        <p:tav tm="100000">
                                          <p:val>
                                            <p:strVal val="#ppt_x"/>
                                          </p:val>
                                        </p:tav>
                                      </p:tavLst>
                                    </p:anim>
                                    <p:anim calcmode="lin" valueType="num">
                                      <p:cBhvr additive="base">
                                        <p:cTn id="49" dur="500" fill="hold"/>
                                        <p:tgtEl>
                                          <p:spTgt spid="18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568443" y="319365"/>
            <a:ext cx="3809921" cy="420564"/>
            <a:chOff x="568442" y="319364"/>
            <a:chExt cx="3809924" cy="420565"/>
          </a:xfrm>
        </p:grpSpPr>
        <p:sp>
          <p:nvSpPr>
            <p:cNvPr id="151" name="文本框 23"/>
            <p:cNvSpPr txBox="1"/>
            <p:nvPr/>
          </p:nvSpPr>
          <p:spPr>
            <a:xfrm>
              <a:off x="665958" y="319364"/>
              <a:ext cx="1909498" cy="420565"/>
            </a:xfrm>
            <a:prstGeom prst="rect">
              <a:avLst/>
            </a:prstGeom>
            <a:noFill/>
          </p:spPr>
          <p:txBody>
            <a:bodyPr wrap="none" rtlCol="0">
              <a:spAutoFit/>
            </a:bodyPr>
            <a:lstStyle/>
            <a:p>
              <a:r>
                <a:rPr lang="zh-CN" altLang="en-US" sz="2135" dirty="0">
                  <a:solidFill>
                    <a:schemeClr val="bg1"/>
                  </a:solidFill>
                  <a:latin typeface="+mj-ea"/>
                  <a:ea typeface="+mj-ea"/>
                </a:rPr>
                <a:t>标题文字内容 </a:t>
              </a:r>
              <a:endParaRPr lang="zh-CN" altLang="en-US" sz="2135" dirty="0">
                <a:solidFill>
                  <a:schemeClr val="bg1"/>
                </a:solidFill>
                <a:latin typeface="+mj-ea"/>
                <a:ea typeface="+mj-ea"/>
              </a:endParaRP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sp>
          <p:nvSpPr>
            <p:cNvPr id="153" name="文本框 23"/>
            <p:cNvSpPr txBox="1"/>
            <p:nvPr/>
          </p:nvSpPr>
          <p:spPr>
            <a:xfrm>
              <a:off x="2306003" y="429775"/>
              <a:ext cx="2072363" cy="297455"/>
            </a:xfrm>
            <a:prstGeom prst="rect">
              <a:avLst/>
            </a:prstGeom>
            <a:noFill/>
          </p:spPr>
          <p:txBody>
            <a:bodyPr wrap="none" rtlCol="0">
              <a:spAutoFit/>
            </a:bodyPr>
            <a:lstStyle/>
            <a:p>
              <a:r>
                <a:rPr lang="en-US" altLang="zh-CN" sz="1335" dirty="0">
                  <a:solidFill>
                    <a:schemeClr val="bg1"/>
                  </a:solidFill>
                  <a:latin typeface="+mj-ea"/>
                  <a:ea typeface="+mj-ea"/>
                </a:rPr>
                <a:t>  Click here to add Title</a:t>
              </a:r>
              <a:endParaRPr lang="zh-CN" altLang="en-US" sz="1335" dirty="0">
                <a:solidFill>
                  <a:schemeClr val="bg1"/>
                </a:solidFill>
                <a:latin typeface="+mj-ea"/>
                <a:ea typeface="+mj-ea"/>
              </a:endParaRPr>
            </a:p>
          </p:txBody>
        </p:sp>
      </p:grpSp>
      <p:sp>
        <p:nvSpPr>
          <p:cNvPr id="110" name="Rounded Rectangle 5"/>
          <p:cNvSpPr/>
          <p:nvPr/>
        </p:nvSpPr>
        <p:spPr>
          <a:xfrm>
            <a:off x="1061886" y="3684869"/>
            <a:ext cx="10025213" cy="93267"/>
          </a:xfrm>
          <a:prstGeom prst="roundRect">
            <a:avLst>
              <a:gd name="adj" fmla="val 50000"/>
            </a:avLst>
          </a:prstGeom>
          <a:solidFill>
            <a:schemeClr val="tx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chemeClr val="bg1"/>
              </a:solidFill>
              <a:latin typeface="+mj-ea"/>
              <a:ea typeface="+mj-ea"/>
            </a:endParaRPr>
          </a:p>
        </p:txBody>
      </p:sp>
      <p:grpSp>
        <p:nvGrpSpPr>
          <p:cNvPr id="116" name="Group 24"/>
          <p:cNvGrpSpPr/>
          <p:nvPr/>
        </p:nvGrpSpPr>
        <p:grpSpPr>
          <a:xfrm>
            <a:off x="9394082" y="1608667"/>
            <a:ext cx="1462713" cy="1989956"/>
            <a:chOff x="800793" y="1501529"/>
            <a:chExt cx="1619915" cy="2203823"/>
          </a:xfrm>
        </p:grpSpPr>
        <p:grpSp>
          <p:nvGrpSpPr>
            <p:cNvPr id="117" name="Group 25"/>
            <p:cNvGrpSpPr/>
            <p:nvPr/>
          </p:nvGrpSpPr>
          <p:grpSpPr>
            <a:xfrm>
              <a:off x="800793" y="1501529"/>
              <a:ext cx="1619915" cy="1817422"/>
              <a:chOff x="2897739" y="3942989"/>
              <a:chExt cx="1619915" cy="1817422"/>
            </a:xfrm>
          </p:grpSpPr>
          <p:sp>
            <p:nvSpPr>
              <p:cNvPr id="119" name="Isosceles Triangle 27"/>
              <p:cNvSpPr/>
              <p:nvPr/>
            </p:nvSpPr>
            <p:spPr>
              <a:xfrm flipV="1">
                <a:off x="3554072" y="5469055"/>
                <a:ext cx="307248" cy="291356"/>
              </a:xfrm>
              <a:prstGeom prst="triangl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chemeClr val="bg1"/>
                  </a:solidFill>
                  <a:latin typeface="+mj-ea"/>
                  <a:ea typeface="+mj-ea"/>
                </a:endParaRPr>
              </a:p>
            </p:txBody>
          </p:sp>
          <p:sp>
            <p:nvSpPr>
              <p:cNvPr id="120" name="Donut 28"/>
              <p:cNvSpPr/>
              <p:nvPr/>
            </p:nvSpPr>
            <p:spPr>
              <a:xfrm>
                <a:off x="2897739" y="3942989"/>
                <a:ext cx="1619915" cy="1619915"/>
              </a:xfrm>
              <a:prstGeom prst="donut">
                <a:avLst>
                  <a:gd name="adj" fmla="val 8850"/>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chemeClr val="bg1"/>
                  </a:solidFill>
                  <a:latin typeface="+mj-ea"/>
                  <a:ea typeface="+mj-ea"/>
                </a:endParaRPr>
              </a:p>
            </p:txBody>
          </p:sp>
        </p:grpSp>
        <p:cxnSp>
          <p:nvCxnSpPr>
            <p:cNvPr id="118" name="Straight Connector 26"/>
            <p:cNvCxnSpPr>
              <a:endCxn id="119" idx="0"/>
            </p:cNvCxnSpPr>
            <p:nvPr/>
          </p:nvCxnSpPr>
          <p:spPr>
            <a:xfrm flipH="1" flipV="1">
              <a:off x="1610750" y="3318951"/>
              <a:ext cx="1" cy="386401"/>
            </a:xfrm>
            <a:prstGeom prst="line">
              <a:avLst/>
            </a:prstGeom>
            <a:gradFill flip="none" rotWithShape="1">
              <a:gsLst>
                <a:gs pos="100000">
                  <a:srgbClr val="FCFCFC"/>
                </a:gs>
                <a:gs pos="0">
                  <a:srgbClr val="CCCCCC"/>
                </a:gs>
              </a:gsLst>
              <a:lin ang="7200000" scaled="0"/>
              <a:tileRect/>
            </a:gradFill>
            <a:ln w="12700">
              <a:solidFill>
                <a:schemeClr val="bg1"/>
              </a:soli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cxnSp>
      </p:grpSp>
      <p:sp>
        <p:nvSpPr>
          <p:cNvPr id="121" name="AutoShape 59"/>
          <p:cNvSpPr/>
          <p:nvPr/>
        </p:nvSpPr>
        <p:spPr bwMode="auto">
          <a:xfrm>
            <a:off x="9893477" y="2104389"/>
            <a:ext cx="462000" cy="461211"/>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1"/>
          </a:solidFill>
          <a:ln>
            <a:noFill/>
          </a:ln>
          <a:effec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panose="020B0502020104020203" charset="0"/>
            </a:endParaRPr>
          </a:p>
        </p:txBody>
      </p:sp>
      <p:grpSp>
        <p:nvGrpSpPr>
          <p:cNvPr id="122" name="Group 39"/>
          <p:cNvGrpSpPr/>
          <p:nvPr/>
        </p:nvGrpSpPr>
        <p:grpSpPr>
          <a:xfrm flipV="1">
            <a:off x="7368130" y="3861706"/>
            <a:ext cx="1462713" cy="1989956"/>
            <a:chOff x="800793" y="1501529"/>
            <a:chExt cx="1619915" cy="2203823"/>
          </a:xfrm>
        </p:grpSpPr>
        <p:grpSp>
          <p:nvGrpSpPr>
            <p:cNvPr id="123" name="Group 40"/>
            <p:cNvGrpSpPr/>
            <p:nvPr/>
          </p:nvGrpSpPr>
          <p:grpSpPr>
            <a:xfrm>
              <a:off x="800793" y="1501529"/>
              <a:ext cx="1619915" cy="1817422"/>
              <a:chOff x="2897739" y="3942989"/>
              <a:chExt cx="1619915" cy="1817422"/>
            </a:xfrm>
          </p:grpSpPr>
          <p:sp>
            <p:nvSpPr>
              <p:cNvPr id="125" name="Isosceles Triangle 42"/>
              <p:cNvSpPr/>
              <p:nvPr/>
            </p:nvSpPr>
            <p:spPr>
              <a:xfrm flipV="1">
                <a:off x="3554072" y="5469055"/>
                <a:ext cx="307248" cy="291356"/>
              </a:xfrm>
              <a:prstGeom prst="triangl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chemeClr val="bg1"/>
                  </a:solidFill>
                  <a:latin typeface="+mj-ea"/>
                  <a:ea typeface="+mj-ea"/>
                </a:endParaRPr>
              </a:p>
            </p:txBody>
          </p:sp>
          <p:sp>
            <p:nvSpPr>
              <p:cNvPr id="126" name="Donut 43"/>
              <p:cNvSpPr/>
              <p:nvPr/>
            </p:nvSpPr>
            <p:spPr>
              <a:xfrm>
                <a:off x="2897739" y="3942989"/>
                <a:ext cx="1619915" cy="1619915"/>
              </a:xfrm>
              <a:prstGeom prst="donut">
                <a:avLst>
                  <a:gd name="adj" fmla="val 8850"/>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chemeClr val="bg1"/>
                  </a:solidFill>
                  <a:latin typeface="+mj-ea"/>
                  <a:ea typeface="+mj-ea"/>
                </a:endParaRPr>
              </a:p>
            </p:txBody>
          </p:sp>
        </p:grpSp>
        <p:cxnSp>
          <p:nvCxnSpPr>
            <p:cNvPr id="124" name="Straight Connector 41"/>
            <p:cNvCxnSpPr>
              <a:endCxn id="125" idx="0"/>
            </p:cNvCxnSpPr>
            <p:nvPr/>
          </p:nvCxnSpPr>
          <p:spPr>
            <a:xfrm flipH="1" flipV="1">
              <a:off x="1610750" y="3318951"/>
              <a:ext cx="1" cy="386401"/>
            </a:xfrm>
            <a:prstGeom prst="line">
              <a:avLst/>
            </a:prstGeom>
            <a:gradFill flip="none" rotWithShape="1">
              <a:gsLst>
                <a:gs pos="100000">
                  <a:srgbClr val="FCFCFC"/>
                </a:gs>
                <a:gs pos="0">
                  <a:srgbClr val="CCCCCC"/>
                </a:gs>
              </a:gsLst>
              <a:lin ang="7200000" scaled="0"/>
              <a:tileRect/>
            </a:gradFill>
            <a:ln w="12700">
              <a:solidFill>
                <a:schemeClr val="bg1"/>
              </a:soli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cxnSp>
      </p:grpSp>
      <p:grpSp>
        <p:nvGrpSpPr>
          <p:cNvPr id="127" name="Group 45"/>
          <p:cNvGrpSpPr/>
          <p:nvPr/>
        </p:nvGrpSpPr>
        <p:grpSpPr>
          <a:xfrm>
            <a:off x="7868485" y="4889699"/>
            <a:ext cx="462000" cy="432828"/>
            <a:chOff x="5368132" y="3540125"/>
            <a:chExt cx="465138" cy="435769"/>
          </a:xfrm>
          <a:solidFill>
            <a:schemeClr val="bg1"/>
          </a:solidFill>
        </p:grpSpPr>
        <p:sp>
          <p:nvSpPr>
            <p:cNvPr id="128"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chemeClr val="bg1"/>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129"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chemeClr val="bg1"/>
                </a:solidFill>
                <a:effectLst>
                  <a:outerShdw blurRad="38100" dist="38100" dir="2700000" algn="tl">
                    <a:srgbClr val="000000"/>
                  </a:outerShdw>
                </a:effectLst>
                <a:latin typeface="Gill Sans" panose="020B0502020104020203" charset="0"/>
                <a:sym typeface="Gill Sans" panose="020B0502020104020203" charset="0"/>
              </a:endParaRPr>
            </a:p>
          </p:txBody>
        </p:sp>
      </p:grpSp>
      <p:grpSp>
        <p:nvGrpSpPr>
          <p:cNvPr id="130" name="Group 18"/>
          <p:cNvGrpSpPr/>
          <p:nvPr/>
        </p:nvGrpSpPr>
        <p:grpSpPr>
          <a:xfrm>
            <a:off x="1293152" y="1610005"/>
            <a:ext cx="1462713" cy="2002659"/>
            <a:chOff x="800793" y="1501529"/>
            <a:chExt cx="1619915" cy="2217891"/>
          </a:xfrm>
        </p:grpSpPr>
        <p:grpSp>
          <p:nvGrpSpPr>
            <p:cNvPr id="140" name="Group 13"/>
            <p:cNvGrpSpPr/>
            <p:nvPr/>
          </p:nvGrpSpPr>
          <p:grpSpPr>
            <a:xfrm>
              <a:off x="800793" y="1501529"/>
              <a:ext cx="1619915" cy="1817422"/>
              <a:chOff x="2897739" y="3942989"/>
              <a:chExt cx="1619915" cy="1817422"/>
            </a:xfrm>
          </p:grpSpPr>
          <p:sp>
            <p:nvSpPr>
              <p:cNvPr id="143" name="Isosceles Triangle 12"/>
              <p:cNvSpPr/>
              <p:nvPr/>
            </p:nvSpPr>
            <p:spPr>
              <a:xfrm flipV="1">
                <a:off x="3554072" y="5469055"/>
                <a:ext cx="307248" cy="291356"/>
              </a:xfrm>
              <a:prstGeom prst="triangl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chemeClr val="bg1"/>
                  </a:solidFill>
                  <a:latin typeface="+mj-ea"/>
                  <a:ea typeface="+mj-ea"/>
                </a:endParaRPr>
              </a:p>
            </p:txBody>
          </p:sp>
          <p:sp>
            <p:nvSpPr>
              <p:cNvPr id="144" name="Donut 11"/>
              <p:cNvSpPr/>
              <p:nvPr/>
            </p:nvSpPr>
            <p:spPr>
              <a:xfrm>
                <a:off x="2897739" y="3942989"/>
                <a:ext cx="1619915" cy="1619915"/>
              </a:xfrm>
              <a:prstGeom prst="donut">
                <a:avLst>
                  <a:gd name="adj" fmla="val 8850"/>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chemeClr val="bg1"/>
                  </a:solidFill>
                  <a:latin typeface="+mj-ea"/>
                  <a:ea typeface="+mj-ea"/>
                </a:endParaRPr>
              </a:p>
            </p:txBody>
          </p:sp>
        </p:grpSp>
        <p:cxnSp>
          <p:nvCxnSpPr>
            <p:cNvPr id="142" name="Straight Connector 15"/>
            <p:cNvCxnSpPr>
              <a:stCxn id="113" idx="0"/>
              <a:endCxn id="143" idx="0"/>
            </p:cNvCxnSpPr>
            <p:nvPr/>
          </p:nvCxnSpPr>
          <p:spPr>
            <a:xfrm flipH="1" flipV="1">
              <a:off x="1610750" y="3318950"/>
              <a:ext cx="1" cy="400470"/>
            </a:xfrm>
            <a:prstGeom prst="line">
              <a:avLst/>
            </a:prstGeom>
            <a:gradFill flip="none" rotWithShape="1">
              <a:gsLst>
                <a:gs pos="100000">
                  <a:srgbClr val="FCFCFC"/>
                </a:gs>
                <a:gs pos="0">
                  <a:srgbClr val="CCCCCC"/>
                </a:gs>
              </a:gsLst>
              <a:lin ang="7200000" scaled="0"/>
              <a:tileRect/>
            </a:gradFill>
            <a:ln w="12700">
              <a:solidFill>
                <a:schemeClr val="bg1"/>
              </a:soli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cxnSp>
      </p:grpSp>
      <p:grpSp>
        <p:nvGrpSpPr>
          <p:cNvPr id="145" name="Group 48"/>
          <p:cNvGrpSpPr/>
          <p:nvPr/>
        </p:nvGrpSpPr>
        <p:grpSpPr>
          <a:xfrm>
            <a:off x="1866039" y="2109023"/>
            <a:ext cx="316935" cy="462000"/>
            <a:chOff x="3582988" y="3510757"/>
            <a:chExt cx="319088" cy="465138"/>
          </a:xfrm>
          <a:solidFill>
            <a:schemeClr val="bg1"/>
          </a:solidFill>
        </p:grpSpPr>
        <p:sp>
          <p:nvSpPr>
            <p:cNvPr id="146" name="AutoShape 113"/>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panose="020B0502020104020203" charset="0"/>
              </a:endParaRPr>
            </a:p>
          </p:txBody>
        </p:sp>
        <p:sp>
          <p:nvSpPr>
            <p:cNvPr id="147" name="AutoShape 114"/>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panose="020B0502020104020203" charset="0"/>
              </a:endParaRPr>
            </a:p>
          </p:txBody>
        </p:sp>
      </p:grpSp>
      <p:grpSp>
        <p:nvGrpSpPr>
          <p:cNvPr id="148" name="Group 19"/>
          <p:cNvGrpSpPr/>
          <p:nvPr/>
        </p:nvGrpSpPr>
        <p:grpSpPr>
          <a:xfrm>
            <a:off x="5343137" y="1608667"/>
            <a:ext cx="1462713" cy="1989956"/>
            <a:chOff x="800793" y="1501529"/>
            <a:chExt cx="1619915" cy="2203823"/>
          </a:xfrm>
        </p:grpSpPr>
        <p:grpSp>
          <p:nvGrpSpPr>
            <p:cNvPr id="149" name="Group 20"/>
            <p:cNvGrpSpPr/>
            <p:nvPr/>
          </p:nvGrpSpPr>
          <p:grpSpPr>
            <a:xfrm>
              <a:off x="800793" y="1501529"/>
              <a:ext cx="1619915" cy="1817422"/>
              <a:chOff x="2897739" y="3942989"/>
              <a:chExt cx="1619915" cy="1817422"/>
            </a:xfrm>
          </p:grpSpPr>
          <p:sp>
            <p:nvSpPr>
              <p:cNvPr id="156" name="Isosceles Triangle 22"/>
              <p:cNvSpPr/>
              <p:nvPr/>
            </p:nvSpPr>
            <p:spPr>
              <a:xfrm flipV="1">
                <a:off x="3554072" y="5469055"/>
                <a:ext cx="307248" cy="291356"/>
              </a:xfrm>
              <a:prstGeom prst="triangl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chemeClr val="bg1"/>
                  </a:solidFill>
                  <a:latin typeface="+mj-ea"/>
                  <a:ea typeface="+mj-ea"/>
                </a:endParaRPr>
              </a:p>
            </p:txBody>
          </p:sp>
          <p:sp>
            <p:nvSpPr>
              <p:cNvPr id="158" name="Donut 23"/>
              <p:cNvSpPr/>
              <p:nvPr/>
            </p:nvSpPr>
            <p:spPr>
              <a:xfrm>
                <a:off x="2897739" y="3942989"/>
                <a:ext cx="1619915" cy="1619915"/>
              </a:xfrm>
              <a:prstGeom prst="donut">
                <a:avLst>
                  <a:gd name="adj" fmla="val 8850"/>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chemeClr val="bg1"/>
                  </a:solidFill>
                  <a:latin typeface="+mj-ea"/>
                  <a:ea typeface="+mj-ea"/>
                </a:endParaRPr>
              </a:p>
            </p:txBody>
          </p:sp>
        </p:grpSp>
        <p:cxnSp>
          <p:nvCxnSpPr>
            <p:cNvPr id="155" name="Straight Connector 21"/>
            <p:cNvCxnSpPr>
              <a:endCxn id="156" idx="0"/>
            </p:cNvCxnSpPr>
            <p:nvPr/>
          </p:nvCxnSpPr>
          <p:spPr>
            <a:xfrm flipH="1" flipV="1">
              <a:off x="1610750" y="3318951"/>
              <a:ext cx="1" cy="386401"/>
            </a:xfrm>
            <a:prstGeom prst="line">
              <a:avLst/>
            </a:prstGeom>
            <a:gradFill flip="none" rotWithShape="1">
              <a:gsLst>
                <a:gs pos="100000">
                  <a:srgbClr val="FCFCFC"/>
                </a:gs>
                <a:gs pos="0">
                  <a:srgbClr val="CCCCCC"/>
                </a:gs>
              </a:gsLst>
              <a:lin ang="7200000" scaled="0"/>
              <a:tileRect/>
            </a:gradFill>
            <a:ln w="12700">
              <a:solidFill>
                <a:schemeClr val="bg1"/>
              </a:soli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cxnSp>
      </p:grpSp>
      <p:grpSp>
        <p:nvGrpSpPr>
          <p:cNvPr id="159" name="Group 51"/>
          <p:cNvGrpSpPr/>
          <p:nvPr/>
        </p:nvGrpSpPr>
        <p:grpSpPr>
          <a:xfrm>
            <a:off x="5843493" y="2147022"/>
            <a:ext cx="462000" cy="388679"/>
            <a:chOff x="5368132" y="2625725"/>
            <a:chExt cx="465138" cy="391319"/>
          </a:xfrm>
          <a:solidFill>
            <a:schemeClr val="bg1"/>
          </a:solidFill>
        </p:grpSpPr>
        <p:sp>
          <p:nvSpPr>
            <p:cNvPr id="160"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chemeClr val="bg1"/>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161"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chemeClr val="bg1"/>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162"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chemeClr val="bg1"/>
                </a:solidFill>
                <a:effectLst>
                  <a:outerShdw blurRad="38100" dist="38100" dir="2700000" algn="tl">
                    <a:srgbClr val="000000"/>
                  </a:outerShdw>
                </a:effectLst>
                <a:latin typeface="Gill Sans" panose="020B0502020104020203" charset="0"/>
                <a:sym typeface="Gill Sans" panose="020B0502020104020203" charset="0"/>
              </a:endParaRPr>
            </a:p>
          </p:txBody>
        </p:sp>
      </p:grpSp>
      <p:grpSp>
        <p:nvGrpSpPr>
          <p:cNvPr id="163" name="Group 29"/>
          <p:cNvGrpSpPr/>
          <p:nvPr/>
        </p:nvGrpSpPr>
        <p:grpSpPr>
          <a:xfrm flipV="1">
            <a:off x="3318145" y="3861706"/>
            <a:ext cx="1462713" cy="1989956"/>
            <a:chOff x="800793" y="1501529"/>
            <a:chExt cx="1619915" cy="2203823"/>
          </a:xfrm>
        </p:grpSpPr>
        <p:grpSp>
          <p:nvGrpSpPr>
            <p:cNvPr id="164" name="Group 30"/>
            <p:cNvGrpSpPr/>
            <p:nvPr/>
          </p:nvGrpSpPr>
          <p:grpSpPr>
            <a:xfrm>
              <a:off x="800793" y="1501529"/>
              <a:ext cx="1619915" cy="1817422"/>
              <a:chOff x="2897739" y="3942989"/>
              <a:chExt cx="1619915" cy="1817422"/>
            </a:xfrm>
          </p:grpSpPr>
          <p:sp>
            <p:nvSpPr>
              <p:cNvPr id="166" name="Isosceles Triangle 32"/>
              <p:cNvSpPr/>
              <p:nvPr/>
            </p:nvSpPr>
            <p:spPr>
              <a:xfrm flipV="1">
                <a:off x="3554072" y="5469055"/>
                <a:ext cx="307248" cy="291356"/>
              </a:xfrm>
              <a:prstGeom prst="triangl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chemeClr val="bg1"/>
                  </a:solidFill>
                  <a:latin typeface="+mj-ea"/>
                  <a:ea typeface="+mj-ea"/>
                </a:endParaRPr>
              </a:p>
            </p:txBody>
          </p:sp>
          <p:sp>
            <p:nvSpPr>
              <p:cNvPr id="167" name="Donut 33"/>
              <p:cNvSpPr/>
              <p:nvPr/>
            </p:nvSpPr>
            <p:spPr>
              <a:xfrm>
                <a:off x="2897739" y="3942989"/>
                <a:ext cx="1619915" cy="1619915"/>
              </a:xfrm>
              <a:prstGeom prst="donut">
                <a:avLst>
                  <a:gd name="adj" fmla="val 8850"/>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chemeClr val="bg1"/>
                  </a:solidFill>
                  <a:latin typeface="+mj-ea"/>
                  <a:ea typeface="+mj-ea"/>
                </a:endParaRPr>
              </a:p>
            </p:txBody>
          </p:sp>
        </p:grpSp>
        <p:cxnSp>
          <p:nvCxnSpPr>
            <p:cNvPr id="165" name="Straight Connector 31"/>
            <p:cNvCxnSpPr>
              <a:endCxn id="166" idx="0"/>
            </p:cNvCxnSpPr>
            <p:nvPr/>
          </p:nvCxnSpPr>
          <p:spPr>
            <a:xfrm flipH="1" flipV="1">
              <a:off x="1610750" y="3318951"/>
              <a:ext cx="1" cy="386401"/>
            </a:xfrm>
            <a:prstGeom prst="line">
              <a:avLst/>
            </a:prstGeom>
            <a:gradFill flip="none" rotWithShape="1">
              <a:gsLst>
                <a:gs pos="100000">
                  <a:srgbClr val="FCFCFC"/>
                </a:gs>
                <a:gs pos="0">
                  <a:srgbClr val="CCCCCC"/>
                </a:gs>
              </a:gsLst>
              <a:lin ang="7200000" scaled="0"/>
              <a:tileRect/>
            </a:gradFill>
            <a:ln w="12700">
              <a:solidFill>
                <a:schemeClr val="bg1"/>
              </a:soli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cxnSp>
      </p:grpSp>
      <p:grpSp>
        <p:nvGrpSpPr>
          <p:cNvPr id="168" name="Group 55"/>
          <p:cNvGrpSpPr/>
          <p:nvPr/>
        </p:nvGrpSpPr>
        <p:grpSpPr>
          <a:xfrm>
            <a:off x="3818895" y="4889699"/>
            <a:ext cx="461211" cy="461211"/>
            <a:chOff x="4439444" y="1652588"/>
            <a:chExt cx="464344" cy="464344"/>
          </a:xfrm>
          <a:solidFill>
            <a:schemeClr val="bg1"/>
          </a:solidFill>
        </p:grpSpPr>
        <p:sp>
          <p:nvSpPr>
            <p:cNvPr id="169" name="AutoShape 13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panose="020B0502020104020203" charset="0"/>
              </a:endParaRPr>
            </a:p>
          </p:txBody>
        </p:sp>
        <p:sp>
          <p:nvSpPr>
            <p:cNvPr id="170" name="AutoShape 13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panose="020B0502020104020203" charset="0"/>
              </a:endParaRPr>
            </a:p>
          </p:txBody>
        </p:sp>
        <p:sp>
          <p:nvSpPr>
            <p:cNvPr id="171"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panose="020B0502020104020203" charset="0"/>
              </a:endParaRPr>
            </a:p>
          </p:txBody>
        </p:sp>
      </p:grpSp>
      <p:sp>
        <p:nvSpPr>
          <p:cNvPr id="111" name="Oval 6"/>
          <p:cNvSpPr/>
          <p:nvPr/>
        </p:nvSpPr>
        <p:spPr>
          <a:xfrm>
            <a:off x="5942953" y="3599962"/>
            <a:ext cx="263081" cy="263081"/>
          </a:xfrm>
          <a:prstGeom prst="ellipse">
            <a:avLst/>
          </a:prstGeom>
          <a:solidFill>
            <a:schemeClr val="tx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chemeClr val="bg1"/>
              </a:solidFill>
              <a:latin typeface="+mj-ea"/>
              <a:ea typeface="+mj-ea"/>
            </a:endParaRPr>
          </a:p>
        </p:txBody>
      </p:sp>
      <p:sp>
        <p:nvSpPr>
          <p:cNvPr id="112" name="Oval 7"/>
          <p:cNvSpPr/>
          <p:nvPr/>
        </p:nvSpPr>
        <p:spPr>
          <a:xfrm>
            <a:off x="9992938" y="3601301"/>
            <a:ext cx="263081" cy="263081"/>
          </a:xfrm>
          <a:prstGeom prst="ellipse">
            <a:avLst/>
          </a:prstGeom>
          <a:solidFill>
            <a:schemeClr val="tx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chemeClr val="bg1"/>
              </a:solidFill>
              <a:latin typeface="+mj-ea"/>
              <a:ea typeface="+mj-ea"/>
            </a:endParaRPr>
          </a:p>
        </p:txBody>
      </p:sp>
      <p:sp>
        <p:nvSpPr>
          <p:cNvPr id="113" name="Oval 8"/>
          <p:cNvSpPr/>
          <p:nvPr/>
        </p:nvSpPr>
        <p:spPr>
          <a:xfrm>
            <a:off x="1892968" y="3599962"/>
            <a:ext cx="263081" cy="263081"/>
          </a:xfrm>
          <a:prstGeom prst="ellipse">
            <a:avLst/>
          </a:prstGeom>
          <a:solidFill>
            <a:schemeClr val="tx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chemeClr val="bg1"/>
              </a:solidFill>
              <a:latin typeface="+mj-ea"/>
              <a:ea typeface="+mj-ea"/>
            </a:endParaRPr>
          </a:p>
        </p:txBody>
      </p:sp>
      <p:sp>
        <p:nvSpPr>
          <p:cNvPr id="114" name="Oval 9"/>
          <p:cNvSpPr/>
          <p:nvPr/>
        </p:nvSpPr>
        <p:spPr>
          <a:xfrm>
            <a:off x="3917960" y="3599964"/>
            <a:ext cx="263081" cy="263081"/>
          </a:xfrm>
          <a:prstGeom prst="ellipse">
            <a:avLst/>
          </a:prstGeom>
          <a:solidFill>
            <a:schemeClr val="bg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chemeClr val="bg1"/>
              </a:solidFill>
              <a:latin typeface="+mj-ea"/>
              <a:ea typeface="+mj-ea"/>
            </a:endParaRPr>
          </a:p>
        </p:txBody>
      </p:sp>
      <p:sp>
        <p:nvSpPr>
          <p:cNvPr id="115" name="Oval 10"/>
          <p:cNvSpPr/>
          <p:nvPr/>
        </p:nvSpPr>
        <p:spPr>
          <a:xfrm>
            <a:off x="7967945" y="3599962"/>
            <a:ext cx="263081" cy="263081"/>
          </a:xfrm>
          <a:prstGeom prst="ellipse">
            <a:avLst/>
          </a:prstGeom>
          <a:solidFill>
            <a:schemeClr val="bg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chemeClr val="bg1"/>
              </a:solidFill>
              <a:latin typeface="+mj-ea"/>
              <a:ea typeface="+mj-ea"/>
            </a:endParaRPr>
          </a:p>
        </p:txBody>
      </p:sp>
      <p:sp>
        <p:nvSpPr>
          <p:cNvPr id="187" name="TextBox 77"/>
          <p:cNvSpPr txBox="1"/>
          <p:nvPr/>
        </p:nvSpPr>
        <p:spPr>
          <a:xfrm>
            <a:off x="3024443" y="2151282"/>
            <a:ext cx="3081832" cy="666977"/>
          </a:xfrm>
          <a:prstGeom prst="rect">
            <a:avLst/>
          </a:prstGeom>
          <a:noFill/>
          <a:ln w="3175">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dirty="0">
                <a:solidFill>
                  <a:schemeClr val="bg1"/>
                </a:solidFill>
                <a:latin typeface="+mj-ea"/>
              </a:rPr>
              <a:t>标题文字</a:t>
            </a:r>
            <a:endParaRPr lang="en-US" altLang="zh-CN" sz="1600" dirty="0">
              <a:solidFill>
                <a:schemeClr val="bg1"/>
              </a:solidFill>
              <a:latin typeface="+mj-ea"/>
            </a:endParaRPr>
          </a:p>
          <a:p>
            <a:r>
              <a:rPr lang="zh-CN" altLang="en-US" sz="1065" dirty="0">
                <a:solidFill>
                  <a:schemeClr val="bg1"/>
                </a:solidFill>
                <a:latin typeface="+mj-ea"/>
              </a:rPr>
              <a:t>单击此处添加文本单击此处添加</a:t>
            </a:r>
            <a:endParaRPr lang="en-US" altLang="zh-CN" sz="1065" dirty="0">
              <a:solidFill>
                <a:schemeClr val="bg1"/>
              </a:solidFill>
              <a:latin typeface="+mj-ea"/>
            </a:endParaRPr>
          </a:p>
          <a:p>
            <a:r>
              <a:rPr lang="zh-CN" altLang="en-US" sz="1065" dirty="0">
                <a:solidFill>
                  <a:schemeClr val="bg1"/>
                </a:solidFill>
                <a:latin typeface="+mj-ea"/>
              </a:rPr>
              <a:t>单击此处添加文本单击此处添加</a:t>
            </a:r>
            <a:endParaRPr lang="en-US" altLang="zh-CN" sz="1065" dirty="0">
              <a:solidFill>
                <a:schemeClr val="bg1"/>
              </a:solidFill>
              <a:latin typeface="+mj-ea"/>
            </a:endParaRPr>
          </a:p>
        </p:txBody>
      </p:sp>
      <p:sp>
        <p:nvSpPr>
          <p:cNvPr id="188" name="TextBox 77"/>
          <p:cNvSpPr txBox="1"/>
          <p:nvPr/>
        </p:nvSpPr>
        <p:spPr>
          <a:xfrm>
            <a:off x="7043607" y="2151282"/>
            <a:ext cx="3081832" cy="666977"/>
          </a:xfrm>
          <a:prstGeom prst="rect">
            <a:avLst/>
          </a:prstGeom>
          <a:noFill/>
          <a:ln w="3175">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dirty="0">
                <a:solidFill>
                  <a:schemeClr val="bg1"/>
                </a:solidFill>
                <a:latin typeface="+mj-ea"/>
              </a:rPr>
              <a:t>标题文字</a:t>
            </a:r>
            <a:endParaRPr lang="en-US" altLang="zh-CN" sz="1600" dirty="0">
              <a:solidFill>
                <a:schemeClr val="bg1"/>
              </a:solidFill>
              <a:latin typeface="+mj-ea"/>
            </a:endParaRPr>
          </a:p>
          <a:p>
            <a:r>
              <a:rPr lang="zh-CN" altLang="en-US" sz="1065" dirty="0">
                <a:solidFill>
                  <a:schemeClr val="bg1"/>
                </a:solidFill>
                <a:latin typeface="+mj-ea"/>
              </a:rPr>
              <a:t>单击此处添加文本单击此处添加</a:t>
            </a:r>
            <a:endParaRPr lang="en-US" altLang="zh-CN" sz="1065" dirty="0">
              <a:solidFill>
                <a:schemeClr val="bg1"/>
              </a:solidFill>
              <a:latin typeface="+mj-ea"/>
            </a:endParaRPr>
          </a:p>
          <a:p>
            <a:r>
              <a:rPr lang="zh-CN" altLang="en-US" sz="1065" dirty="0">
                <a:solidFill>
                  <a:schemeClr val="bg1"/>
                </a:solidFill>
                <a:latin typeface="+mj-ea"/>
              </a:rPr>
              <a:t>单击此处添加文本单击此处添加</a:t>
            </a:r>
            <a:endParaRPr lang="en-US" altLang="zh-CN" sz="1065" dirty="0">
              <a:solidFill>
                <a:schemeClr val="bg1"/>
              </a:solidFill>
              <a:latin typeface="+mj-ea"/>
            </a:endParaRPr>
          </a:p>
        </p:txBody>
      </p:sp>
      <p:sp>
        <p:nvSpPr>
          <p:cNvPr id="189" name="TextBox 77"/>
          <p:cNvSpPr txBox="1"/>
          <p:nvPr/>
        </p:nvSpPr>
        <p:spPr>
          <a:xfrm>
            <a:off x="1097732" y="4842861"/>
            <a:ext cx="3081832" cy="666977"/>
          </a:xfrm>
          <a:prstGeom prst="rect">
            <a:avLst/>
          </a:prstGeom>
          <a:noFill/>
          <a:ln w="3175">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dirty="0">
                <a:solidFill>
                  <a:schemeClr val="bg1"/>
                </a:solidFill>
                <a:latin typeface="+mj-ea"/>
              </a:rPr>
              <a:t>标题文字</a:t>
            </a:r>
            <a:endParaRPr lang="en-US" altLang="zh-CN" sz="1600" dirty="0">
              <a:solidFill>
                <a:schemeClr val="bg1"/>
              </a:solidFill>
              <a:latin typeface="+mj-ea"/>
            </a:endParaRPr>
          </a:p>
          <a:p>
            <a:r>
              <a:rPr lang="zh-CN" altLang="en-US" sz="1065" dirty="0">
                <a:solidFill>
                  <a:schemeClr val="bg1"/>
                </a:solidFill>
                <a:latin typeface="+mj-ea"/>
              </a:rPr>
              <a:t>单击此处添加文本单击此处添加</a:t>
            </a:r>
            <a:endParaRPr lang="en-US" altLang="zh-CN" sz="1065" dirty="0">
              <a:solidFill>
                <a:schemeClr val="bg1"/>
              </a:solidFill>
              <a:latin typeface="+mj-ea"/>
            </a:endParaRPr>
          </a:p>
          <a:p>
            <a:r>
              <a:rPr lang="zh-CN" altLang="en-US" sz="1065" dirty="0">
                <a:solidFill>
                  <a:schemeClr val="bg1"/>
                </a:solidFill>
                <a:latin typeface="+mj-ea"/>
              </a:rPr>
              <a:t>单击此处添加文本单击此处添加</a:t>
            </a:r>
            <a:endParaRPr lang="en-US" altLang="zh-CN" sz="1065" dirty="0">
              <a:solidFill>
                <a:schemeClr val="bg1"/>
              </a:solidFill>
              <a:latin typeface="+mj-ea"/>
            </a:endParaRPr>
          </a:p>
        </p:txBody>
      </p:sp>
      <p:sp>
        <p:nvSpPr>
          <p:cNvPr id="190" name="TextBox 77"/>
          <p:cNvSpPr txBox="1"/>
          <p:nvPr/>
        </p:nvSpPr>
        <p:spPr>
          <a:xfrm>
            <a:off x="5116896" y="4842861"/>
            <a:ext cx="3081832" cy="666977"/>
          </a:xfrm>
          <a:prstGeom prst="rect">
            <a:avLst/>
          </a:prstGeom>
          <a:noFill/>
          <a:ln w="3175">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dirty="0">
                <a:solidFill>
                  <a:schemeClr val="bg1"/>
                </a:solidFill>
                <a:latin typeface="+mj-ea"/>
              </a:rPr>
              <a:t>标题文字</a:t>
            </a:r>
            <a:endParaRPr lang="en-US" altLang="zh-CN" sz="1600" dirty="0">
              <a:solidFill>
                <a:schemeClr val="bg1"/>
              </a:solidFill>
              <a:latin typeface="+mj-ea"/>
            </a:endParaRPr>
          </a:p>
          <a:p>
            <a:r>
              <a:rPr lang="zh-CN" altLang="en-US" sz="1065" dirty="0">
                <a:solidFill>
                  <a:schemeClr val="bg1"/>
                </a:solidFill>
                <a:latin typeface="+mj-ea"/>
              </a:rPr>
              <a:t>单击此处添加文本单击此处添加</a:t>
            </a:r>
            <a:endParaRPr lang="en-US" altLang="zh-CN" sz="1065" dirty="0">
              <a:solidFill>
                <a:schemeClr val="bg1"/>
              </a:solidFill>
              <a:latin typeface="+mj-ea"/>
            </a:endParaRPr>
          </a:p>
          <a:p>
            <a:r>
              <a:rPr lang="zh-CN" altLang="en-US" sz="1065" dirty="0">
                <a:solidFill>
                  <a:schemeClr val="bg1"/>
                </a:solidFill>
                <a:latin typeface="+mj-ea"/>
              </a:rPr>
              <a:t>单击此处添加文本单击此处添加</a:t>
            </a:r>
            <a:endParaRPr lang="en-US" altLang="zh-CN" sz="1065" dirty="0">
              <a:solidFill>
                <a:schemeClr val="bg1"/>
              </a:solidFill>
              <a:latin typeface="+mj-ea"/>
            </a:endParaRPr>
          </a:p>
        </p:txBody>
      </p:sp>
      <p:sp>
        <p:nvSpPr>
          <p:cNvPr id="191" name="TextBox 77"/>
          <p:cNvSpPr txBox="1"/>
          <p:nvPr/>
        </p:nvSpPr>
        <p:spPr>
          <a:xfrm>
            <a:off x="8939596" y="4842861"/>
            <a:ext cx="3081832" cy="666977"/>
          </a:xfrm>
          <a:prstGeom prst="rect">
            <a:avLst/>
          </a:prstGeom>
          <a:noFill/>
          <a:ln w="3175">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dirty="0">
                <a:solidFill>
                  <a:schemeClr val="bg1"/>
                </a:solidFill>
                <a:latin typeface="+mj-ea"/>
              </a:rPr>
              <a:t>标题文字</a:t>
            </a:r>
            <a:endParaRPr lang="en-US" altLang="zh-CN" sz="1600" dirty="0">
              <a:solidFill>
                <a:schemeClr val="bg1"/>
              </a:solidFill>
              <a:latin typeface="+mj-ea"/>
            </a:endParaRPr>
          </a:p>
          <a:p>
            <a:r>
              <a:rPr lang="zh-CN" altLang="en-US" sz="1065" dirty="0">
                <a:solidFill>
                  <a:schemeClr val="bg1"/>
                </a:solidFill>
                <a:latin typeface="+mj-ea"/>
              </a:rPr>
              <a:t>单击此处添加文本单击此处添加</a:t>
            </a:r>
            <a:endParaRPr lang="en-US" altLang="zh-CN" sz="1065" dirty="0">
              <a:solidFill>
                <a:schemeClr val="bg1"/>
              </a:solidFill>
              <a:latin typeface="+mj-ea"/>
            </a:endParaRPr>
          </a:p>
          <a:p>
            <a:r>
              <a:rPr lang="zh-CN" altLang="en-US" sz="1065" dirty="0">
                <a:solidFill>
                  <a:schemeClr val="bg1"/>
                </a:solidFill>
                <a:latin typeface="+mj-ea"/>
              </a:rPr>
              <a:t>单击此处添加文本单击此处添加</a:t>
            </a:r>
            <a:endParaRPr lang="en-US" altLang="zh-CN" sz="1065" dirty="0">
              <a:solidFill>
                <a:schemeClr val="bg1"/>
              </a:solidFill>
              <a:latin typeface="+mj-ea"/>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10"/>
                                        </p:tgtEl>
                                        <p:attrNameLst>
                                          <p:attrName>style.visibility</p:attrName>
                                        </p:attrNameLst>
                                      </p:cBhvr>
                                      <p:to>
                                        <p:strVal val="visible"/>
                                      </p:to>
                                    </p:set>
                                    <p:anim calcmode="lin" valueType="num">
                                      <p:cBhvr additive="base">
                                        <p:cTn id="13" dur="500" fill="hold"/>
                                        <p:tgtEl>
                                          <p:spTgt spid="110"/>
                                        </p:tgtEl>
                                        <p:attrNameLst>
                                          <p:attrName>ppt_x</p:attrName>
                                        </p:attrNameLst>
                                      </p:cBhvr>
                                      <p:tavLst>
                                        <p:tav tm="0">
                                          <p:val>
                                            <p:strVal val="0-#ppt_w/2"/>
                                          </p:val>
                                        </p:tav>
                                        <p:tav tm="100000">
                                          <p:val>
                                            <p:strVal val="#ppt_x"/>
                                          </p:val>
                                        </p:tav>
                                      </p:tavLst>
                                    </p:anim>
                                    <p:anim calcmode="lin" valueType="num">
                                      <p:cBhvr additive="base">
                                        <p:cTn id="14" dur="500" fill="hold"/>
                                        <p:tgtEl>
                                          <p:spTgt spid="110"/>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11"/>
                                        </p:tgtEl>
                                        <p:attrNameLst>
                                          <p:attrName>style.visibility</p:attrName>
                                        </p:attrNameLst>
                                      </p:cBhvr>
                                      <p:to>
                                        <p:strVal val="visible"/>
                                      </p:to>
                                    </p:set>
                                    <p:animEffect transition="in" filter="fade">
                                      <p:cBhvr>
                                        <p:cTn id="19" dur="500"/>
                                        <p:tgtEl>
                                          <p:spTgt spid="111"/>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12"/>
                                        </p:tgtEl>
                                        <p:attrNameLst>
                                          <p:attrName>style.visibility</p:attrName>
                                        </p:attrNameLst>
                                      </p:cBhvr>
                                      <p:to>
                                        <p:strVal val="visible"/>
                                      </p:to>
                                    </p:set>
                                    <p:animEffect transition="in" filter="fade">
                                      <p:cBhvr>
                                        <p:cTn id="22" dur="500"/>
                                        <p:tgtEl>
                                          <p:spTgt spid="112"/>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13"/>
                                        </p:tgtEl>
                                        <p:attrNameLst>
                                          <p:attrName>style.visibility</p:attrName>
                                        </p:attrNameLst>
                                      </p:cBhvr>
                                      <p:to>
                                        <p:strVal val="visible"/>
                                      </p:to>
                                    </p:set>
                                    <p:animEffect transition="in" filter="fade">
                                      <p:cBhvr>
                                        <p:cTn id="25" dur="500"/>
                                        <p:tgtEl>
                                          <p:spTgt spid="113"/>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14"/>
                                        </p:tgtEl>
                                        <p:attrNameLst>
                                          <p:attrName>style.visibility</p:attrName>
                                        </p:attrNameLst>
                                      </p:cBhvr>
                                      <p:to>
                                        <p:strVal val="visible"/>
                                      </p:to>
                                    </p:set>
                                    <p:animEffect transition="in" filter="fade">
                                      <p:cBhvr>
                                        <p:cTn id="28" dur="500"/>
                                        <p:tgtEl>
                                          <p:spTgt spid="114"/>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15"/>
                                        </p:tgtEl>
                                        <p:attrNameLst>
                                          <p:attrName>style.visibility</p:attrName>
                                        </p:attrNameLst>
                                      </p:cBhvr>
                                      <p:to>
                                        <p:strVal val="visible"/>
                                      </p:to>
                                    </p:set>
                                    <p:animEffect transition="in" filter="fade">
                                      <p:cBhvr>
                                        <p:cTn id="31" dur="500"/>
                                        <p:tgtEl>
                                          <p:spTgt spid="115"/>
                                        </p:tgtEl>
                                      </p:cBhvr>
                                    </p:animEffect>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116"/>
                                        </p:tgtEl>
                                        <p:attrNameLst>
                                          <p:attrName>style.visibility</p:attrName>
                                        </p:attrNameLst>
                                      </p:cBhvr>
                                      <p:to>
                                        <p:strVal val="visible"/>
                                      </p:to>
                                    </p:set>
                                    <p:animEffect transition="in" filter="fade">
                                      <p:cBhvr>
                                        <p:cTn id="36" dur="500"/>
                                        <p:tgtEl>
                                          <p:spTgt spid="116"/>
                                        </p:tgtEl>
                                      </p:cBhvr>
                                    </p:animEffect>
                                    <p:anim calcmode="lin" valueType="num">
                                      <p:cBhvr>
                                        <p:cTn id="37" dur="500" fill="hold"/>
                                        <p:tgtEl>
                                          <p:spTgt spid="116"/>
                                        </p:tgtEl>
                                        <p:attrNameLst>
                                          <p:attrName>ppt_x</p:attrName>
                                        </p:attrNameLst>
                                      </p:cBhvr>
                                      <p:tavLst>
                                        <p:tav tm="0">
                                          <p:val>
                                            <p:strVal val="#ppt_x"/>
                                          </p:val>
                                        </p:tav>
                                        <p:tav tm="100000">
                                          <p:val>
                                            <p:strVal val="#ppt_x"/>
                                          </p:val>
                                        </p:tav>
                                      </p:tavLst>
                                    </p:anim>
                                    <p:anim calcmode="lin" valueType="num">
                                      <p:cBhvr>
                                        <p:cTn id="38" dur="500" fill="hold"/>
                                        <p:tgtEl>
                                          <p:spTgt spid="116"/>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121"/>
                                        </p:tgtEl>
                                        <p:attrNameLst>
                                          <p:attrName>style.visibility</p:attrName>
                                        </p:attrNameLst>
                                      </p:cBhvr>
                                      <p:to>
                                        <p:strVal val="visible"/>
                                      </p:to>
                                    </p:set>
                                    <p:animEffect transition="in" filter="fade">
                                      <p:cBhvr>
                                        <p:cTn id="41" dur="500"/>
                                        <p:tgtEl>
                                          <p:spTgt spid="121"/>
                                        </p:tgtEl>
                                      </p:cBhvr>
                                    </p:animEffect>
                                    <p:anim calcmode="lin" valueType="num">
                                      <p:cBhvr>
                                        <p:cTn id="42" dur="500" fill="hold"/>
                                        <p:tgtEl>
                                          <p:spTgt spid="121"/>
                                        </p:tgtEl>
                                        <p:attrNameLst>
                                          <p:attrName>ppt_x</p:attrName>
                                        </p:attrNameLst>
                                      </p:cBhvr>
                                      <p:tavLst>
                                        <p:tav tm="0">
                                          <p:val>
                                            <p:strVal val="#ppt_x"/>
                                          </p:val>
                                        </p:tav>
                                        <p:tav tm="100000">
                                          <p:val>
                                            <p:strVal val="#ppt_x"/>
                                          </p:val>
                                        </p:tav>
                                      </p:tavLst>
                                    </p:anim>
                                    <p:anim calcmode="lin" valueType="num">
                                      <p:cBhvr>
                                        <p:cTn id="43" dur="500" fill="hold"/>
                                        <p:tgtEl>
                                          <p:spTgt spid="121"/>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130"/>
                                        </p:tgtEl>
                                        <p:attrNameLst>
                                          <p:attrName>style.visibility</p:attrName>
                                        </p:attrNameLst>
                                      </p:cBhvr>
                                      <p:to>
                                        <p:strVal val="visible"/>
                                      </p:to>
                                    </p:set>
                                    <p:animEffect transition="in" filter="fade">
                                      <p:cBhvr>
                                        <p:cTn id="46" dur="500"/>
                                        <p:tgtEl>
                                          <p:spTgt spid="130"/>
                                        </p:tgtEl>
                                      </p:cBhvr>
                                    </p:animEffect>
                                    <p:anim calcmode="lin" valueType="num">
                                      <p:cBhvr>
                                        <p:cTn id="47" dur="500" fill="hold"/>
                                        <p:tgtEl>
                                          <p:spTgt spid="130"/>
                                        </p:tgtEl>
                                        <p:attrNameLst>
                                          <p:attrName>ppt_x</p:attrName>
                                        </p:attrNameLst>
                                      </p:cBhvr>
                                      <p:tavLst>
                                        <p:tav tm="0">
                                          <p:val>
                                            <p:strVal val="#ppt_x"/>
                                          </p:val>
                                        </p:tav>
                                        <p:tav tm="100000">
                                          <p:val>
                                            <p:strVal val="#ppt_x"/>
                                          </p:val>
                                        </p:tav>
                                      </p:tavLst>
                                    </p:anim>
                                    <p:anim calcmode="lin" valueType="num">
                                      <p:cBhvr>
                                        <p:cTn id="48" dur="500" fill="hold"/>
                                        <p:tgtEl>
                                          <p:spTgt spid="130"/>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0"/>
                                  </p:stCondLst>
                                  <p:childTnLst>
                                    <p:set>
                                      <p:cBhvr>
                                        <p:cTn id="50" dur="1" fill="hold">
                                          <p:stCondLst>
                                            <p:cond delay="0"/>
                                          </p:stCondLst>
                                        </p:cTn>
                                        <p:tgtEl>
                                          <p:spTgt spid="145"/>
                                        </p:tgtEl>
                                        <p:attrNameLst>
                                          <p:attrName>style.visibility</p:attrName>
                                        </p:attrNameLst>
                                      </p:cBhvr>
                                      <p:to>
                                        <p:strVal val="visible"/>
                                      </p:to>
                                    </p:set>
                                    <p:animEffect transition="in" filter="fade">
                                      <p:cBhvr>
                                        <p:cTn id="51" dur="500"/>
                                        <p:tgtEl>
                                          <p:spTgt spid="145"/>
                                        </p:tgtEl>
                                      </p:cBhvr>
                                    </p:animEffect>
                                    <p:anim calcmode="lin" valueType="num">
                                      <p:cBhvr>
                                        <p:cTn id="52" dur="500" fill="hold"/>
                                        <p:tgtEl>
                                          <p:spTgt spid="145"/>
                                        </p:tgtEl>
                                        <p:attrNameLst>
                                          <p:attrName>ppt_x</p:attrName>
                                        </p:attrNameLst>
                                      </p:cBhvr>
                                      <p:tavLst>
                                        <p:tav tm="0">
                                          <p:val>
                                            <p:strVal val="#ppt_x"/>
                                          </p:val>
                                        </p:tav>
                                        <p:tav tm="100000">
                                          <p:val>
                                            <p:strVal val="#ppt_x"/>
                                          </p:val>
                                        </p:tav>
                                      </p:tavLst>
                                    </p:anim>
                                    <p:anim calcmode="lin" valueType="num">
                                      <p:cBhvr>
                                        <p:cTn id="53" dur="500" fill="hold"/>
                                        <p:tgtEl>
                                          <p:spTgt spid="145"/>
                                        </p:tgtEl>
                                        <p:attrNameLst>
                                          <p:attrName>ppt_y</p:attrName>
                                        </p:attrNameLst>
                                      </p:cBhvr>
                                      <p:tavLst>
                                        <p:tav tm="0">
                                          <p:val>
                                            <p:strVal val="#ppt_y+.1"/>
                                          </p:val>
                                        </p:tav>
                                        <p:tav tm="100000">
                                          <p:val>
                                            <p:strVal val="#ppt_y"/>
                                          </p:val>
                                        </p:tav>
                                      </p:tavLst>
                                    </p:anim>
                                  </p:childTnLst>
                                </p:cTn>
                              </p:par>
                              <p:par>
                                <p:cTn id="54" presetID="42" presetClass="entr" presetSubtype="0" fill="hold" nodeType="withEffect">
                                  <p:stCondLst>
                                    <p:cond delay="0"/>
                                  </p:stCondLst>
                                  <p:childTnLst>
                                    <p:set>
                                      <p:cBhvr>
                                        <p:cTn id="55" dur="1" fill="hold">
                                          <p:stCondLst>
                                            <p:cond delay="0"/>
                                          </p:stCondLst>
                                        </p:cTn>
                                        <p:tgtEl>
                                          <p:spTgt spid="148"/>
                                        </p:tgtEl>
                                        <p:attrNameLst>
                                          <p:attrName>style.visibility</p:attrName>
                                        </p:attrNameLst>
                                      </p:cBhvr>
                                      <p:to>
                                        <p:strVal val="visible"/>
                                      </p:to>
                                    </p:set>
                                    <p:animEffect transition="in" filter="fade">
                                      <p:cBhvr>
                                        <p:cTn id="56" dur="500"/>
                                        <p:tgtEl>
                                          <p:spTgt spid="148"/>
                                        </p:tgtEl>
                                      </p:cBhvr>
                                    </p:animEffect>
                                    <p:anim calcmode="lin" valueType="num">
                                      <p:cBhvr>
                                        <p:cTn id="57" dur="500" fill="hold"/>
                                        <p:tgtEl>
                                          <p:spTgt spid="148"/>
                                        </p:tgtEl>
                                        <p:attrNameLst>
                                          <p:attrName>ppt_x</p:attrName>
                                        </p:attrNameLst>
                                      </p:cBhvr>
                                      <p:tavLst>
                                        <p:tav tm="0">
                                          <p:val>
                                            <p:strVal val="#ppt_x"/>
                                          </p:val>
                                        </p:tav>
                                        <p:tav tm="100000">
                                          <p:val>
                                            <p:strVal val="#ppt_x"/>
                                          </p:val>
                                        </p:tav>
                                      </p:tavLst>
                                    </p:anim>
                                    <p:anim calcmode="lin" valueType="num">
                                      <p:cBhvr>
                                        <p:cTn id="58" dur="500" fill="hold"/>
                                        <p:tgtEl>
                                          <p:spTgt spid="148"/>
                                        </p:tgtEl>
                                        <p:attrNameLst>
                                          <p:attrName>ppt_y</p:attrName>
                                        </p:attrNameLst>
                                      </p:cBhvr>
                                      <p:tavLst>
                                        <p:tav tm="0">
                                          <p:val>
                                            <p:strVal val="#ppt_y+.1"/>
                                          </p:val>
                                        </p:tav>
                                        <p:tav tm="100000">
                                          <p:val>
                                            <p:strVal val="#ppt_y"/>
                                          </p:val>
                                        </p:tav>
                                      </p:tavLst>
                                    </p:anim>
                                  </p:childTnLst>
                                </p:cTn>
                              </p:par>
                              <p:par>
                                <p:cTn id="59" presetID="42" presetClass="entr" presetSubtype="0" fill="hold" nodeType="withEffect">
                                  <p:stCondLst>
                                    <p:cond delay="0"/>
                                  </p:stCondLst>
                                  <p:childTnLst>
                                    <p:set>
                                      <p:cBhvr>
                                        <p:cTn id="60" dur="1" fill="hold">
                                          <p:stCondLst>
                                            <p:cond delay="0"/>
                                          </p:stCondLst>
                                        </p:cTn>
                                        <p:tgtEl>
                                          <p:spTgt spid="159"/>
                                        </p:tgtEl>
                                        <p:attrNameLst>
                                          <p:attrName>style.visibility</p:attrName>
                                        </p:attrNameLst>
                                      </p:cBhvr>
                                      <p:to>
                                        <p:strVal val="visible"/>
                                      </p:to>
                                    </p:set>
                                    <p:animEffect transition="in" filter="fade">
                                      <p:cBhvr>
                                        <p:cTn id="61" dur="500"/>
                                        <p:tgtEl>
                                          <p:spTgt spid="159"/>
                                        </p:tgtEl>
                                      </p:cBhvr>
                                    </p:animEffect>
                                    <p:anim calcmode="lin" valueType="num">
                                      <p:cBhvr>
                                        <p:cTn id="62" dur="500" fill="hold"/>
                                        <p:tgtEl>
                                          <p:spTgt spid="159"/>
                                        </p:tgtEl>
                                        <p:attrNameLst>
                                          <p:attrName>ppt_x</p:attrName>
                                        </p:attrNameLst>
                                      </p:cBhvr>
                                      <p:tavLst>
                                        <p:tav tm="0">
                                          <p:val>
                                            <p:strVal val="#ppt_x"/>
                                          </p:val>
                                        </p:tav>
                                        <p:tav tm="100000">
                                          <p:val>
                                            <p:strVal val="#ppt_x"/>
                                          </p:val>
                                        </p:tav>
                                      </p:tavLst>
                                    </p:anim>
                                    <p:anim calcmode="lin" valueType="num">
                                      <p:cBhvr>
                                        <p:cTn id="63" dur="500" fill="hold"/>
                                        <p:tgtEl>
                                          <p:spTgt spid="159"/>
                                        </p:tgtEl>
                                        <p:attrNameLst>
                                          <p:attrName>ppt_y</p:attrName>
                                        </p:attrNameLst>
                                      </p:cBhvr>
                                      <p:tavLst>
                                        <p:tav tm="0">
                                          <p:val>
                                            <p:strVal val="#ppt_y+.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47" presetClass="entr" presetSubtype="0" fill="hold" nodeType="clickEffect">
                                  <p:stCondLst>
                                    <p:cond delay="0"/>
                                  </p:stCondLst>
                                  <p:childTnLst>
                                    <p:set>
                                      <p:cBhvr>
                                        <p:cTn id="67" dur="1" fill="hold">
                                          <p:stCondLst>
                                            <p:cond delay="0"/>
                                          </p:stCondLst>
                                        </p:cTn>
                                        <p:tgtEl>
                                          <p:spTgt spid="122"/>
                                        </p:tgtEl>
                                        <p:attrNameLst>
                                          <p:attrName>style.visibility</p:attrName>
                                        </p:attrNameLst>
                                      </p:cBhvr>
                                      <p:to>
                                        <p:strVal val="visible"/>
                                      </p:to>
                                    </p:set>
                                    <p:animEffect transition="in" filter="fade">
                                      <p:cBhvr>
                                        <p:cTn id="68" dur="500"/>
                                        <p:tgtEl>
                                          <p:spTgt spid="122"/>
                                        </p:tgtEl>
                                      </p:cBhvr>
                                    </p:animEffect>
                                    <p:anim calcmode="lin" valueType="num">
                                      <p:cBhvr>
                                        <p:cTn id="69" dur="500" fill="hold"/>
                                        <p:tgtEl>
                                          <p:spTgt spid="122"/>
                                        </p:tgtEl>
                                        <p:attrNameLst>
                                          <p:attrName>ppt_x</p:attrName>
                                        </p:attrNameLst>
                                      </p:cBhvr>
                                      <p:tavLst>
                                        <p:tav tm="0">
                                          <p:val>
                                            <p:strVal val="#ppt_x"/>
                                          </p:val>
                                        </p:tav>
                                        <p:tav tm="100000">
                                          <p:val>
                                            <p:strVal val="#ppt_x"/>
                                          </p:val>
                                        </p:tav>
                                      </p:tavLst>
                                    </p:anim>
                                    <p:anim calcmode="lin" valueType="num">
                                      <p:cBhvr>
                                        <p:cTn id="70" dur="500" fill="hold"/>
                                        <p:tgtEl>
                                          <p:spTgt spid="122"/>
                                        </p:tgtEl>
                                        <p:attrNameLst>
                                          <p:attrName>ppt_y</p:attrName>
                                        </p:attrNameLst>
                                      </p:cBhvr>
                                      <p:tavLst>
                                        <p:tav tm="0">
                                          <p:val>
                                            <p:strVal val="#ppt_y-.1"/>
                                          </p:val>
                                        </p:tav>
                                        <p:tav tm="100000">
                                          <p:val>
                                            <p:strVal val="#ppt_y"/>
                                          </p:val>
                                        </p:tav>
                                      </p:tavLst>
                                    </p:anim>
                                  </p:childTnLst>
                                </p:cTn>
                              </p:par>
                              <p:par>
                                <p:cTn id="71" presetID="47" presetClass="entr" presetSubtype="0" fill="hold" nodeType="withEffect">
                                  <p:stCondLst>
                                    <p:cond delay="0"/>
                                  </p:stCondLst>
                                  <p:childTnLst>
                                    <p:set>
                                      <p:cBhvr>
                                        <p:cTn id="72" dur="1" fill="hold">
                                          <p:stCondLst>
                                            <p:cond delay="0"/>
                                          </p:stCondLst>
                                        </p:cTn>
                                        <p:tgtEl>
                                          <p:spTgt spid="127"/>
                                        </p:tgtEl>
                                        <p:attrNameLst>
                                          <p:attrName>style.visibility</p:attrName>
                                        </p:attrNameLst>
                                      </p:cBhvr>
                                      <p:to>
                                        <p:strVal val="visible"/>
                                      </p:to>
                                    </p:set>
                                    <p:animEffect transition="in" filter="fade">
                                      <p:cBhvr>
                                        <p:cTn id="73" dur="500"/>
                                        <p:tgtEl>
                                          <p:spTgt spid="127"/>
                                        </p:tgtEl>
                                      </p:cBhvr>
                                    </p:animEffect>
                                    <p:anim calcmode="lin" valueType="num">
                                      <p:cBhvr>
                                        <p:cTn id="74" dur="500" fill="hold"/>
                                        <p:tgtEl>
                                          <p:spTgt spid="127"/>
                                        </p:tgtEl>
                                        <p:attrNameLst>
                                          <p:attrName>ppt_x</p:attrName>
                                        </p:attrNameLst>
                                      </p:cBhvr>
                                      <p:tavLst>
                                        <p:tav tm="0">
                                          <p:val>
                                            <p:strVal val="#ppt_x"/>
                                          </p:val>
                                        </p:tav>
                                        <p:tav tm="100000">
                                          <p:val>
                                            <p:strVal val="#ppt_x"/>
                                          </p:val>
                                        </p:tav>
                                      </p:tavLst>
                                    </p:anim>
                                    <p:anim calcmode="lin" valueType="num">
                                      <p:cBhvr>
                                        <p:cTn id="75" dur="500" fill="hold"/>
                                        <p:tgtEl>
                                          <p:spTgt spid="127"/>
                                        </p:tgtEl>
                                        <p:attrNameLst>
                                          <p:attrName>ppt_y</p:attrName>
                                        </p:attrNameLst>
                                      </p:cBhvr>
                                      <p:tavLst>
                                        <p:tav tm="0">
                                          <p:val>
                                            <p:strVal val="#ppt_y-.1"/>
                                          </p:val>
                                        </p:tav>
                                        <p:tav tm="100000">
                                          <p:val>
                                            <p:strVal val="#ppt_y"/>
                                          </p:val>
                                        </p:tav>
                                      </p:tavLst>
                                    </p:anim>
                                  </p:childTnLst>
                                </p:cTn>
                              </p:par>
                              <p:par>
                                <p:cTn id="76" presetID="47" presetClass="entr" presetSubtype="0" fill="hold" nodeType="withEffect">
                                  <p:stCondLst>
                                    <p:cond delay="0"/>
                                  </p:stCondLst>
                                  <p:childTnLst>
                                    <p:set>
                                      <p:cBhvr>
                                        <p:cTn id="77" dur="1" fill="hold">
                                          <p:stCondLst>
                                            <p:cond delay="0"/>
                                          </p:stCondLst>
                                        </p:cTn>
                                        <p:tgtEl>
                                          <p:spTgt spid="163"/>
                                        </p:tgtEl>
                                        <p:attrNameLst>
                                          <p:attrName>style.visibility</p:attrName>
                                        </p:attrNameLst>
                                      </p:cBhvr>
                                      <p:to>
                                        <p:strVal val="visible"/>
                                      </p:to>
                                    </p:set>
                                    <p:animEffect transition="in" filter="fade">
                                      <p:cBhvr>
                                        <p:cTn id="78" dur="500"/>
                                        <p:tgtEl>
                                          <p:spTgt spid="163"/>
                                        </p:tgtEl>
                                      </p:cBhvr>
                                    </p:animEffect>
                                    <p:anim calcmode="lin" valueType="num">
                                      <p:cBhvr>
                                        <p:cTn id="79" dur="500" fill="hold"/>
                                        <p:tgtEl>
                                          <p:spTgt spid="163"/>
                                        </p:tgtEl>
                                        <p:attrNameLst>
                                          <p:attrName>ppt_x</p:attrName>
                                        </p:attrNameLst>
                                      </p:cBhvr>
                                      <p:tavLst>
                                        <p:tav tm="0">
                                          <p:val>
                                            <p:strVal val="#ppt_x"/>
                                          </p:val>
                                        </p:tav>
                                        <p:tav tm="100000">
                                          <p:val>
                                            <p:strVal val="#ppt_x"/>
                                          </p:val>
                                        </p:tav>
                                      </p:tavLst>
                                    </p:anim>
                                    <p:anim calcmode="lin" valueType="num">
                                      <p:cBhvr>
                                        <p:cTn id="80" dur="500" fill="hold"/>
                                        <p:tgtEl>
                                          <p:spTgt spid="163"/>
                                        </p:tgtEl>
                                        <p:attrNameLst>
                                          <p:attrName>ppt_y</p:attrName>
                                        </p:attrNameLst>
                                      </p:cBhvr>
                                      <p:tavLst>
                                        <p:tav tm="0">
                                          <p:val>
                                            <p:strVal val="#ppt_y-.1"/>
                                          </p:val>
                                        </p:tav>
                                        <p:tav tm="100000">
                                          <p:val>
                                            <p:strVal val="#ppt_y"/>
                                          </p:val>
                                        </p:tav>
                                      </p:tavLst>
                                    </p:anim>
                                  </p:childTnLst>
                                </p:cTn>
                              </p:par>
                              <p:par>
                                <p:cTn id="81" presetID="47" presetClass="entr" presetSubtype="0" fill="hold" nodeType="withEffect">
                                  <p:stCondLst>
                                    <p:cond delay="0"/>
                                  </p:stCondLst>
                                  <p:childTnLst>
                                    <p:set>
                                      <p:cBhvr>
                                        <p:cTn id="82" dur="1" fill="hold">
                                          <p:stCondLst>
                                            <p:cond delay="0"/>
                                          </p:stCondLst>
                                        </p:cTn>
                                        <p:tgtEl>
                                          <p:spTgt spid="168"/>
                                        </p:tgtEl>
                                        <p:attrNameLst>
                                          <p:attrName>style.visibility</p:attrName>
                                        </p:attrNameLst>
                                      </p:cBhvr>
                                      <p:to>
                                        <p:strVal val="visible"/>
                                      </p:to>
                                    </p:set>
                                    <p:animEffect transition="in" filter="fade">
                                      <p:cBhvr>
                                        <p:cTn id="83" dur="500"/>
                                        <p:tgtEl>
                                          <p:spTgt spid="168"/>
                                        </p:tgtEl>
                                      </p:cBhvr>
                                    </p:animEffect>
                                    <p:anim calcmode="lin" valueType="num">
                                      <p:cBhvr>
                                        <p:cTn id="84" dur="500" fill="hold"/>
                                        <p:tgtEl>
                                          <p:spTgt spid="168"/>
                                        </p:tgtEl>
                                        <p:attrNameLst>
                                          <p:attrName>ppt_x</p:attrName>
                                        </p:attrNameLst>
                                      </p:cBhvr>
                                      <p:tavLst>
                                        <p:tav tm="0">
                                          <p:val>
                                            <p:strVal val="#ppt_x"/>
                                          </p:val>
                                        </p:tav>
                                        <p:tav tm="100000">
                                          <p:val>
                                            <p:strVal val="#ppt_x"/>
                                          </p:val>
                                        </p:tav>
                                      </p:tavLst>
                                    </p:anim>
                                    <p:anim calcmode="lin" valueType="num">
                                      <p:cBhvr>
                                        <p:cTn id="85" dur="500" fill="hold"/>
                                        <p:tgtEl>
                                          <p:spTgt spid="168"/>
                                        </p:tgtEl>
                                        <p:attrNameLst>
                                          <p:attrName>ppt_y</p:attrName>
                                        </p:attrNameLst>
                                      </p:cBhvr>
                                      <p:tavLst>
                                        <p:tav tm="0">
                                          <p:val>
                                            <p:strVal val="#ppt_y-.1"/>
                                          </p:val>
                                        </p:tav>
                                        <p:tav tm="100000">
                                          <p:val>
                                            <p:strVal val="#ppt_y"/>
                                          </p:val>
                                        </p:tav>
                                      </p:tavLst>
                                    </p:anim>
                                  </p:childTnLst>
                                </p:cTn>
                              </p:par>
                              <p:par>
                                <p:cTn id="86" presetID="2" presetClass="entr" presetSubtype="2" fill="hold" grpId="0" nodeType="withEffect">
                                  <p:stCondLst>
                                    <p:cond delay="0"/>
                                  </p:stCondLst>
                                  <p:childTnLst>
                                    <p:set>
                                      <p:cBhvr>
                                        <p:cTn id="87" dur="1" fill="hold">
                                          <p:stCondLst>
                                            <p:cond delay="0"/>
                                          </p:stCondLst>
                                        </p:cTn>
                                        <p:tgtEl>
                                          <p:spTgt spid="187"/>
                                        </p:tgtEl>
                                        <p:attrNameLst>
                                          <p:attrName>style.visibility</p:attrName>
                                        </p:attrNameLst>
                                      </p:cBhvr>
                                      <p:to>
                                        <p:strVal val="visible"/>
                                      </p:to>
                                    </p:set>
                                    <p:anim calcmode="lin" valueType="num">
                                      <p:cBhvr additive="base">
                                        <p:cTn id="88" dur="500" fill="hold"/>
                                        <p:tgtEl>
                                          <p:spTgt spid="187"/>
                                        </p:tgtEl>
                                        <p:attrNameLst>
                                          <p:attrName>ppt_x</p:attrName>
                                        </p:attrNameLst>
                                      </p:cBhvr>
                                      <p:tavLst>
                                        <p:tav tm="0">
                                          <p:val>
                                            <p:strVal val="1+#ppt_w/2"/>
                                          </p:val>
                                        </p:tav>
                                        <p:tav tm="100000">
                                          <p:val>
                                            <p:strVal val="#ppt_x"/>
                                          </p:val>
                                        </p:tav>
                                      </p:tavLst>
                                    </p:anim>
                                    <p:anim calcmode="lin" valueType="num">
                                      <p:cBhvr additive="base">
                                        <p:cTn id="89" dur="500" fill="hold"/>
                                        <p:tgtEl>
                                          <p:spTgt spid="187"/>
                                        </p:tgtEl>
                                        <p:attrNameLst>
                                          <p:attrName>ppt_y</p:attrName>
                                        </p:attrNameLst>
                                      </p:cBhvr>
                                      <p:tavLst>
                                        <p:tav tm="0">
                                          <p:val>
                                            <p:strVal val="#ppt_y"/>
                                          </p:val>
                                        </p:tav>
                                        <p:tav tm="100000">
                                          <p:val>
                                            <p:strVal val="#ppt_y"/>
                                          </p:val>
                                        </p:tav>
                                      </p:tavLst>
                                    </p:anim>
                                  </p:childTnLst>
                                </p:cTn>
                              </p:par>
                              <p:par>
                                <p:cTn id="90" presetID="2" presetClass="entr" presetSubtype="2" fill="hold" grpId="0" nodeType="withEffect">
                                  <p:stCondLst>
                                    <p:cond delay="0"/>
                                  </p:stCondLst>
                                  <p:childTnLst>
                                    <p:set>
                                      <p:cBhvr>
                                        <p:cTn id="91" dur="1" fill="hold">
                                          <p:stCondLst>
                                            <p:cond delay="0"/>
                                          </p:stCondLst>
                                        </p:cTn>
                                        <p:tgtEl>
                                          <p:spTgt spid="188"/>
                                        </p:tgtEl>
                                        <p:attrNameLst>
                                          <p:attrName>style.visibility</p:attrName>
                                        </p:attrNameLst>
                                      </p:cBhvr>
                                      <p:to>
                                        <p:strVal val="visible"/>
                                      </p:to>
                                    </p:set>
                                    <p:anim calcmode="lin" valueType="num">
                                      <p:cBhvr additive="base">
                                        <p:cTn id="92" dur="500" fill="hold"/>
                                        <p:tgtEl>
                                          <p:spTgt spid="188"/>
                                        </p:tgtEl>
                                        <p:attrNameLst>
                                          <p:attrName>ppt_x</p:attrName>
                                        </p:attrNameLst>
                                      </p:cBhvr>
                                      <p:tavLst>
                                        <p:tav tm="0">
                                          <p:val>
                                            <p:strVal val="1+#ppt_w/2"/>
                                          </p:val>
                                        </p:tav>
                                        <p:tav tm="100000">
                                          <p:val>
                                            <p:strVal val="#ppt_x"/>
                                          </p:val>
                                        </p:tav>
                                      </p:tavLst>
                                    </p:anim>
                                    <p:anim calcmode="lin" valueType="num">
                                      <p:cBhvr additive="base">
                                        <p:cTn id="93" dur="500" fill="hold"/>
                                        <p:tgtEl>
                                          <p:spTgt spid="188"/>
                                        </p:tgtEl>
                                        <p:attrNameLst>
                                          <p:attrName>ppt_y</p:attrName>
                                        </p:attrNameLst>
                                      </p:cBhvr>
                                      <p:tavLst>
                                        <p:tav tm="0">
                                          <p:val>
                                            <p:strVal val="#ppt_y"/>
                                          </p:val>
                                        </p:tav>
                                        <p:tav tm="100000">
                                          <p:val>
                                            <p:strVal val="#ppt_y"/>
                                          </p:val>
                                        </p:tav>
                                      </p:tavLst>
                                    </p:anim>
                                  </p:childTnLst>
                                </p:cTn>
                              </p:par>
                              <p:par>
                                <p:cTn id="94" presetID="2" presetClass="entr" presetSubtype="2" fill="hold" grpId="0" nodeType="withEffect">
                                  <p:stCondLst>
                                    <p:cond delay="0"/>
                                  </p:stCondLst>
                                  <p:childTnLst>
                                    <p:set>
                                      <p:cBhvr>
                                        <p:cTn id="95" dur="1" fill="hold">
                                          <p:stCondLst>
                                            <p:cond delay="0"/>
                                          </p:stCondLst>
                                        </p:cTn>
                                        <p:tgtEl>
                                          <p:spTgt spid="189"/>
                                        </p:tgtEl>
                                        <p:attrNameLst>
                                          <p:attrName>style.visibility</p:attrName>
                                        </p:attrNameLst>
                                      </p:cBhvr>
                                      <p:to>
                                        <p:strVal val="visible"/>
                                      </p:to>
                                    </p:set>
                                    <p:anim calcmode="lin" valueType="num">
                                      <p:cBhvr additive="base">
                                        <p:cTn id="96" dur="500" fill="hold"/>
                                        <p:tgtEl>
                                          <p:spTgt spid="189"/>
                                        </p:tgtEl>
                                        <p:attrNameLst>
                                          <p:attrName>ppt_x</p:attrName>
                                        </p:attrNameLst>
                                      </p:cBhvr>
                                      <p:tavLst>
                                        <p:tav tm="0">
                                          <p:val>
                                            <p:strVal val="1+#ppt_w/2"/>
                                          </p:val>
                                        </p:tav>
                                        <p:tav tm="100000">
                                          <p:val>
                                            <p:strVal val="#ppt_x"/>
                                          </p:val>
                                        </p:tav>
                                      </p:tavLst>
                                    </p:anim>
                                    <p:anim calcmode="lin" valueType="num">
                                      <p:cBhvr additive="base">
                                        <p:cTn id="97" dur="500" fill="hold"/>
                                        <p:tgtEl>
                                          <p:spTgt spid="189"/>
                                        </p:tgtEl>
                                        <p:attrNameLst>
                                          <p:attrName>ppt_y</p:attrName>
                                        </p:attrNameLst>
                                      </p:cBhvr>
                                      <p:tavLst>
                                        <p:tav tm="0">
                                          <p:val>
                                            <p:strVal val="#ppt_y"/>
                                          </p:val>
                                        </p:tav>
                                        <p:tav tm="100000">
                                          <p:val>
                                            <p:strVal val="#ppt_y"/>
                                          </p:val>
                                        </p:tav>
                                      </p:tavLst>
                                    </p:anim>
                                  </p:childTnLst>
                                </p:cTn>
                              </p:par>
                              <p:par>
                                <p:cTn id="98" presetID="2" presetClass="entr" presetSubtype="2" fill="hold" grpId="0" nodeType="withEffect">
                                  <p:stCondLst>
                                    <p:cond delay="0"/>
                                  </p:stCondLst>
                                  <p:childTnLst>
                                    <p:set>
                                      <p:cBhvr>
                                        <p:cTn id="99" dur="1" fill="hold">
                                          <p:stCondLst>
                                            <p:cond delay="0"/>
                                          </p:stCondLst>
                                        </p:cTn>
                                        <p:tgtEl>
                                          <p:spTgt spid="190"/>
                                        </p:tgtEl>
                                        <p:attrNameLst>
                                          <p:attrName>style.visibility</p:attrName>
                                        </p:attrNameLst>
                                      </p:cBhvr>
                                      <p:to>
                                        <p:strVal val="visible"/>
                                      </p:to>
                                    </p:set>
                                    <p:anim calcmode="lin" valueType="num">
                                      <p:cBhvr additive="base">
                                        <p:cTn id="100" dur="500" fill="hold"/>
                                        <p:tgtEl>
                                          <p:spTgt spid="190"/>
                                        </p:tgtEl>
                                        <p:attrNameLst>
                                          <p:attrName>ppt_x</p:attrName>
                                        </p:attrNameLst>
                                      </p:cBhvr>
                                      <p:tavLst>
                                        <p:tav tm="0">
                                          <p:val>
                                            <p:strVal val="1+#ppt_w/2"/>
                                          </p:val>
                                        </p:tav>
                                        <p:tav tm="100000">
                                          <p:val>
                                            <p:strVal val="#ppt_x"/>
                                          </p:val>
                                        </p:tav>
                                      </p:tavLst>
                                    </p:anim>
                                    <p:anim calcmode="lin" valueType="num">
                                      <p:cBhvr additive="base">
                                        <p:cTn id="101" dur="500" fill="hold"/>
                                        <p:tgtEl>
                                          <p:spTgt spid="190"/>
                                        </p:tgtEl>
                                        <p:attrNameLst>
                                          <p:attrName>ppt_y</p:attrName>
                                        </p:attrNameLst>
                                      </p:cBhvr>
                                      <p:tavLst>
                                        <p:tav tm="0">
                                          <p:val>
                                            <p:strVal val="#ppt_y"/>
                                          </p:val>
                                        </p:tav>
                                        <p:tav tm="100000">
                                          <p:val>
                                            <p:strVal val="#ppt_y"/>
                                          </p:val>
                                        </p:tav>
                                      </p:tavLst>
                                    </p:anim>
                                  </p:childTnLst>
                                </p:cTn>
                              </p:par>
                              <p:par>
                                <p:cTn id="102" presetID="2" presetClass="entr" presetSubtype="2" fill="hold" grpId="0" nodeType="withEffect">
                                  <p:stCondLst>
                                    <p:cond delay="0"/>
                                  </p:stCondLst>
                                  <p:childTnLst>
                                    <p:set>
                                      <p:cBhvr>
                                        <p:cTn id="103" dur="1" fill="hold">
                                          <p:stCondLst>
                                            <p:cond delay="0"/>
                                          </p:stCondLst>
                                        </p:cTn>
                                        <p:tgtEl>
                                          <p:spTgt spid="191"/>
                                        </p:tgtEl>
                                        <p:attrNameLst>
                                          <p:attrName>style.visibility</p:attrName>
                                        </p:attrNameLst>
                                      </p:cBhvr>
                                      <p:to>
                                        <p:strVal val="visible"/>
                                      </p:to>
                                    </p:set>
                                    <p:anim calcmode="lin" valueType="num">
                                      <p:cBhvr additive="base">
                                        <p:cTn id="104" dur="500" fill="hold"/>
                                        <p:tgtEl>
                                          <p:spTgt spid="191"/>
                                        </p:tgtEl>
                                        <p:attrNameLst>
                                          <p:attrName>ppt_x</p:attrName>
                                        </p:attrNameLst>
                                      </p:cBhvr>
                                      <p:tavLst>
                                        <p:tav tm="0">
                                          <p:val>
                                            <p:strVal val="1+#ppt_w/2"/>
                                          </p:val>
                                        </p:tav>
                                        <p:tav tm="100000">
                                          <p:val>
                                            <p:strVal val="#ppt_x"/>
                                          </p:val>
                                        </p:tav>
                                      </p:tavLst>
                                    </p:anim>
                                    <p:anim calcmode="lin" valueType="num">
                                      <p:cBhvr additive="base">
                                        <p:cTn id="105" dur="500" fill="hold"/>
                                        <p:tgtEl>
                                          <p:spTgt spid="19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 grpId="0" animBg="1"/>
      <p:bldP spid="121" grpId="0" animBg="1"/>
      <p:bldP spid="111" grpId="0" animBg="1"/>
      <p:bldP spid="112" grpId="0" animBg="1"/>
      <p:bldP spid="113" grpId="0" animBg="1"/>
      <p:bldP spid="114" grpId="0" animBg="1"/>
      <p:bldP spid="115" grpId="0" animBg="1"/>
      <p:bldP spid="187" grpId="0"/>
      <p:bldP spid="188" grpId="0"/>
      <p:bldP spid="189" grpId="0"/>
      <p:bldP spid="190" grpId="0"/>
      <p:bldP spid="19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568443" y="319365"/>
            <a:ext cx="3809921" cy="420564"/>
            <a:chOff x="568442" y="319364"/>
            <a:chExt cx="3809924" cy="420565"/>
          </a:xfrm>
        </p:grpSpPr>
        <p:sp>
          <p:nvSpPr>
            <p:cNvPr id="151" name="文本框 23"/>
            <p:cNvSpPr txBox="1"/>
            <p:nvPr/>
          </p:nvSpPr>
          <p:spPr>
            <a:xfrm>
              <a:off x="665958" y="319364"/>
              <a:ext cx="1909498" cy="420565"/>
            </a:xfrm>
            <a:prstGeom prst="rect">
              <a:avLst/>
            </a:prstGeom>
            <a:noFill/>
          </p:spPr>
          <p:txBody>
            <a:bodyPr wrap="none" rtlCol="0">
              <a:spAutoFit/>
            </a:bodyPr>
            <a:lstStyle/>
            <a:p>
              <a:r>
                <a:rPr lang="zh-CN" altLang="en-US" sz="2135" dirty="0">
                  <a:solidFill>
                    <a:schemeClr val="bg1"/>
                  </a:solidFill>
                  <a:latin typeface="+mj-ea"/>
                  <a:ea typeface="+mj-ea"/>
                </a:rPr>
                <a:t>标题文字内容 </a:t>
              </a:r>
              <a:endParaRPr lang="zh-CN" altLang="en-US" sz="2135" dirty="0">
                <a:solidFill>
                  <a:schemeClr val="bg1"/>
                </a:solidFill>
                <a:latin typeface="+mj-ea"/>
                <a:ea typeface="+mj-ea"/>
              </a:endParaRP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sp>
          <p:nvSpPr>
            <p:cNvPr id="153" name="文本框 23"/>
            <p:cNvSpPr txBox="1"/>
            <p:nvPr/>
          </p:nvSpPr>
          <p:spPr>
            <a:xfrm>
              <a:off x="2306003" y="429775"/>
              <a:ext cx="2072363" cy="297455"/>
            </a:xfrm>
            <a:prstGeom prst="rect">
              <a:avLst/>
            </a:prstGeom>
            <a:noFill/>
          </p:spPr>
          <p:txBody>
            <a:bodyPr wrap="none" rtlCol="0">
              <a:spAutoFit/>
            </a:bodyPr>
            <a:lstStyle/>
            <a:p>
              <a:r>
                <a:rPr lang="en-US" altLang="zh-CN" sz="1335" dirty="0">
                  <a:solidFill>
                    <a:schemeClr val="bg1"/>
                  </a:solidFill>
                  <a:latin typeface="+mj-ea"/>
                  <a:ea typeface="+mj-ea"/>
                </a:rPr>
                <a:t>  Click here to add Title</a:t>
              </a:r>
              <a:endParaRPr lang="zh-CN" altLang="en-US" sz="1335" dirty="0">
                <a:solidFill>
                  <a:schemeClr val="bg1"/>
                </a:solidFill>
                <a:latin typeface="+mj-ea"/>
                <a:ea typeface="+mj-ea"/>
              </a:endParaRPr>
            </a:p>
          </p:txBody>
        </p:sp>
      </p:grpSp>
      <p:sp>
        <p:nvSpPr>
          <p:cNvPr id="97" name="任意多边形 96"/>
          <p:cNvSpPr/>
          <p:nvPr/>
        </p:nvSpPr>
        <p:spPr>
          <a:xfrm>
            <a:off x="3487170" y="2333564"/>
            <a:ext cx="5177711" cy="2789873"/>
          </a:xfrm>
          <a:custGeom>
            <a:avLst/>
            <a:gdLst>
              <a:gd name="connsiteX0" fmla="*/ 200025 w 6072187"/>
              <a:gd name="connsiteY0" fmla="*/ 700088 h 3271838"/>
              <a:gd name="connsiteX1" fmla="*/ 3000375 w 6072187"/>
              <a:gd name="connsiteY1" fmla="*/ 2286000 h 3271838"/>
              <a:gd name="connsiteX2" fmla="*/ 4914900 w 6072187"/>
              <a:gd name="connsiteY2" fmla="*/ 0 h 3271838"/>
              <a:gd name="connsiteX3" fmla="*/ 6072187 w 6072187"/>
              <a:gd name="connsiteY3" fmla="*/ 3171825 h 3271838"/>
              <a:gd name="connsiteX4" fmla="*/ 3000375 w 6072187"/>
              <a:gd name="connsiteY4" fmla="*/ 2343150 h 3271838"/>
              <a:gd name="connsiteX5" fmla="*/ 0 w 6072187"/>
              <a:gd name="connsiteY5" fmla="*/ 3271838 h 3271838"/>
              <a:gd name="connsiteX6" fmla="*/ 200025 w 6072187"/>
              <a:gd name="connsiteY6" fmla="*/ 700088 h 3271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72187" h="3271838">
                <a:moveTo>
                  <a:pt x="200025" y="700088"/>
                </a:moveTo>
                <a:lnTo>
                  <a:pt x="3000375" y="2286000"/>
                </a:lnTo>
                <a:lnTo>
                  <a:pt x="4914900" y="0"/>
                </a:lnTo>
                <a:lnTo>
                  <a:pt x="6072187" y="3171825"/>
                </a:lnTo>
                <a:lnTo>
                  <a:pt x="3000375" y="2343150"/>
                </a:lnTo>
                <a:lnTo>
                  <a:pt x="0" y="3271838"/>
                </a:lnTo>
                <a:lnTo>
                  <a:pt x="200025" y="700088"/>
                </a:lnTo>
                <a:close/>
              </a:path>
            </a:pathLst>
          </a:custGeom>
          <a:noFill/>
          <a:ln w="19050">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35"/>
          </a:p>
        </p:txBody>
      </p:sp>
      <p:sp>
        <p:nvSpPr>
          <p:cNvPr id="100" name="椭圆 99"/>
          <p:cNvSpPr/>
          <p:nvPr/>
        </p:nvSpPr>
        <p:spPr>
          <a:xfrm>
            <a:off x="4946404" y="3235095"/>
            <a:ext cx="2119816" cy="2119816"/>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04" name="文本框 15"/>
          <p:cNvSpPr txBox="1">
            <a:spLocks noChangeArrowheads="1"/>
          </p:cNvSpPr>
          <p:nvPr/>
        </p:nvSpPr>
        <p:spPr bwMode="auto">
          <a:xfrm>
            <a:off x="5213953" y="4046251"/>
            <a:ext cx="1550424" cy="502766"/>
          </a:xfrm>
          <a:prstGeom prst="rect">
            <a:avLst/>
          </a:prstGeom>
          <a:noFill/>
          <a:ln w="9525">
            <a:noFill/>
            <a:miter lim="800000"/>
          </a:ln>
        </p:spPr>
        <p:txBody>
          <a:bodyPr wrap="none">
            <a:spAutoFit/>
          </a:bodyPr>
          <a:lstStyle/>
          <a:p>
            <a:r>
              <a:rPr lang="zh-CN" altLang="en-US" sz="2665" dirty="0">
                <a:solidFill>
                  <a:schemeClr val="bg2"/>
                </a:solidFill>
                <a:latin typeface="微软雅黑" panose="020B0503020204020204" charset="-122"/>
                <a:ea typeface="微软雅黑" panose="020B0503020204020204" charset="-122"/>
              </a:rPr>
              <a:t>标题文字</a:t>
            </a:r>
            <a:endParaRPr lang="zh-CN" altLang="en-US" sz="2665" dirty="0">
              <a:solidFill>
                <a:schemeClr val="bg2"/>
              </a:solidFill>
              <a:latin typeface="微软雅黑" panose="020B0503020204020204" charset="-122"/>
              <a:ea typeface="微软雅黑" panose="020B0503020204020204" charset="-122"/>
            </a:endParaRPr>
          </a:p>
        </p:txBody>
      </p:sp>
      <p:sp>
        <p:nvSpPr>
          <p:cNvPr id="107" name="椭圆 106"/>
          <p:cNvSpPr/>
          <p:nvPr/>
        </p:nvSpPr>
        <p:spPr>
          <a:xfrm>
            <a:off x="6764355" y="1742019"/>
            <a:ext cx="1644685" cy="1644684"/>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09" name="文本框 16"/>
          <p:cNvSpPr txBox="1">
            <a:spLocks noChangeArrowheads="1"/>
          </p:cNvSpPr>
          <p:nvPr/>
        </p:nvSpPr>
        <p:spPr bwMode="auto">
          <a:xfrm>
            <a:off x="6978379" y="2362369"/>
            <a:ext cx="1210588" cy="400110"/>
          </a:xfrm>
          <a:prstGeom prst="rect">
            <a:avLst/>
          </a:prstGeom>
          <a:noFill/>
          <a:ln w="9525">
            <a:noFill/>
            <a:miter lim="800000"/>
          </a:ln>
        </p:spPr>
        <p:txBody>
          <a:bodyPr wrap="none">
            <a:spAutoFit/>
          </a:bodyPr>
          <a:lstStyle/>
          <a:p>
            <a:r>
              <a:rPr lang="zh-CN" altLang="en-US" sz="2000" dirty="0">
                <a:solidFill>
                  <a:schemeClr val="tx2"/>
                </a:solidFill>
                <a:latin typeface="微软雅黑" panose="020B0503020204020204" charset="-122"/>
                <a:ea typeface="微软雅黑" panose="020B0503020204020204" charset="-122"/>
              </a:rPr>
              <a:t>标题文字</a:t>
            </a:r>
            <a:endParaRPr lang="zh-CN" altLang="en-US" sz="2000" dirty="0">
              <a:solidFill>
                <a:schemeClr val="tx2"/>
              </a:solidFill>
              <a:latin typeface="微软雅黑" panose="020B0503020204020204" charset="-122"/>
              <a:ea typeface="微软雅黑" panose="020B0503020204020204" charset="-122"/>
            </a:endParaRPr>
          </a:p>
        </p:txBody>
      </p:sp>
      <p:sp>
        <p:nvSpPr>
          <p:cNvPr id="112" name="椭圆 111"/>
          <p:cNvSpPr/>
          <p:nvPr/>
        </p:nvSpPr>
        <p:spPr>
          <a:xfrm>
            <a:off x="2929465" y="2112919"/>
            <a:ext cx="1353651" cy="1353651"/>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30" name="椭圆 129"/>
          <p:cNvSpPr/>
          <p:nvPr/>
        </p:nvSpPr>
        <p:spPr>
          <a:xfrm>
            <a:off x="2811697" y="4295004"/>
            <a:ext cx="1471419" cy="1471417"/>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33" name="椭圆 132"/>
          <p:cNvSpPr/>
          <p:nvPr/>
        </p:nvSpPr>
        <p:spPr>
          <a:xfrm>
            <a:off x="7728154" y="4175882"/>
            <a:ext cx="1610844" cy="1610844"/>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34" name="文本框 19"/>
          <p:cNvSpPr txBox="1">
            <a:spLocks noChangeArrowheads="1"/>
          </p:cNvSpPr>
          <p:nvPr/>
        </p:nvSpPr>
        <p:spPr bwMode="auto">
          <a:xfrm>
            <a:off x="7900775" y="4769881"/>
            <a:ext cx="1210588" cy="400110"/>
          </a:xfrm>
          <a:prstGeom prst="rect">
            <a:avLst/>
          </a:prstGeom>
          <a:noFill/>
          <a:ln w="9525">
            <a:noFill/>
            <a:miter lim="800000"/>
          </a:ln>
        </p:spPr>
        <p:txBody>
          <a:bodyPr wrap="none">
            <a:spAutoFit/>
          </a:bodyPr>
          <a:lstStyle/>
          <a:p>
            <a:r>
              <a:rPr lang="zh-CN" altLang="en-US" sz="2000" dirty="0">
                <a:solidFill>
                  <a:schemeClr val="bg2"/>
                </a:solidFill>
                <a:latin typeface="微软雅黑" panose="020B0503020204020204" charset="-122"/>
                <a:ea typeface="微软雅黑" panose="020B0503020204020204" charset="-122"/>
              </a:rPr>
              <a:t>标题文字</a:t>
            </a:r>
            <a:endParaRPr lang="zh-CN" altLang="en-US" sz="2000" dirty="0">
              <a:solidFill>
                <a:schemeClr val="bg2"/>
              </a:solidFill>
              <a:latin typeface="微软雅黑" panose="020B0503020204020204" charset="-122"/>
              <a:ea typeface="微软雅黑" panose="020B0503020204020204" charset="-122"/>
            </a:endParaRPr>
          </a:p>
        </p:txBody>
      </p:sp>
      <p:sp>
        <p:nvSpPr>
          <p:cNvPr id="135" name="椭圆 134"/>
          <p:cNvSpPr/>
          <p:nvPr/>
        </p:nvSpPr>
        <p:spPr>
          <a:xfrm>
            <a:off x="6880770" y="5407704"/>
            <a:ext cx="506265" cy="506265"/>
          </a:xfrm>
          <a:prstGeom prst="ellipse">
            <a:avLst/>
          </a:prstGeom>
          <a:solidFill>
            <a:schemeClr val="bg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36" name="椭圆 135"/>
          <p:cNvSpPr/>
          <p:nvPr/>
        </p:nvSpPr>
        <p:spPr>
          <a:xfrm>
            <a:off x="1799167" y="3734593"/>
            <a:ext cx="675472" cy="675471"/>
          </a:xfrm>
          <a:prstGeom prst="ellipse">
            <a:avLst/>
          </a:prstGeom>
          <a:solidFill>
            <a:schemeClr val="tx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37" name="椭圆 136"/>
          <p:cNvSpPr/>
          <p:nvPr/>
        </p:nvSpPr>
        <p:spPr>
          <a:xfrm>
            <a:off x="8946439" y="2297015"/>
            <a:ext cx="675472" cy="674117"/>
          </a:xfrm>
          <a:prstGeom prst="ellipse">
            <a:avLst/>
          </a:prstGeom>
          <a:solidFill>
            <a:schemeClr val="bg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38" name="椭圆 137"/>
          <p:cNvSpPr/>
          <p:nvPr/>
        </p:nvSpPr>
        <p:spPr>
          <a:xfrm>
            <a:off x="9777580" y="4477745"/>
            <a:ext cx="448059" cy="448059"/>
          </a:xfrm>
          <a:prstGeom prst="ellipse">
            <a:avLst/>
          </a:prstGeom>
          <a:solidFill>
            <a:schemeClr val="tx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39" name="椭圆 138"/>
          <p:cNvSpPr/>
          <p:nvPr/>
        </p:nvSpPr>
        <p:spPr>
          <a:xfrm>
            <a:off x="5085830" y="1928823"/>
            <a:ext cx="621325" cy="621325"/>
          </a:xfrm>
          <a:prstGeom prst="ellipse">
            <a:avLst/>
          </a:prstGeom>
          <a:solidFill>
            <a:schemeClr val="tx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40" name="文本框 19"/>
          <p:cNvSpPr txBox="1">
            <a:spLocks noChangeArrowheads="1"/>
          </p:cNvSpPr>
          <p:nvPr/>
        </p:nvSpPr>
        <p:spPr bwMode="auto">
          <a:xfrm>
            <a:off x="2972874" y="2595973"/>
            <a:ext cx="1210588" cy="400110"/>
          </a:xfrm>
          <a:prstGeom prst="rect">
            <a:avLst/>
          </a:prstGeom>
          <a:noFill/>
          <a:ln w="9525">
            <a:noFill/>
            <a:miter lim="800000"/>
          </a:ln>
        </p:spPr>
        <p:txBody>
          <a:bodyPr wrap="none">
            <a:spAutoFit/>
          </a:bodyPr>
          <a:lstStyle/>
          <a:p>
            <a:r>
              <a:rPr lang="zh-CN" altLang="en-US" sz="2000" dirty="0">
                <a:solidFill>
                  <a:schemeClr val="bg2"/>
                </a:solidFill>
                <a:latin typeface="微软雅黑" panose="020B0503020204020204" charset="-122"/>
                <a:ea typeface="微软雅黑" panose="020B0503020204020204" charset="-122"/>
              </a:rPr>
              <a:t>标题文字</a:t>
            </a:r>
            <a:endParaRPr lang="zh-CN" altLang="en-US" sz="2000" dirty="0">
              <a:solidFill>
                <a:schemeClr val="bg2"/>
              </a:solidFill>
              <a:latin typeface="微软雅黑" panose="020B0503020204020204" charset="-122"/>
              <a:ea typeface="微软雅黑" panose="020B0503020204020204" charset="-122"/>
            </a:endParaRPr>
          </a:p>
        </p:txBody>
      </p:sp>
      <p:sp>
        <p:nvSpPr>
          <p:cNvPr id="141" name="文本框 16"/>
          <p:cNvSpPr txBox="1">
            <a:spLocks noChangeArrowheads="1"/>
          </p:cNvSpPr>
          <p:nvPr/>
        </p:nvSpPr>
        <p:spPr bwMode="auto">
          <a:xfrm>
            <a:off x="2911335" y="4782751"/>
            <a:ext cx="1210588" cy="400110"/>
          </a:xfrm>
          <a:prstGeom prst="rect">
            <a:avLst/>
          </a:prstGeom>
          <a:noFill/>
          <a:ln w="9525">
            <a:noFill/>
            <a:miter lim="800000"/>
          </a:ln>
        </p:spPr>
        <p:txBody>
          <a:bodyPr wrap="none">
            <a:spAutoFit/>
          </a:bodyPr>
          <a:lstStyle/>
          <a:p>
            <a:r>
              <a:rPr lang="zh-CN" altLang="en-US" sz="2000" dirty="0">
                <a:solidFill>
                  <a:schemeClr val="tx2"/>
                </a:solidFill>
                <a:latin typeface="微软雅黑" panose="020B0503020204020204" charset="-122"/>
                <a:ea typeface="微软雅黑" panose="020B0503020204020204" charset="-122"/>
              </a:rPr>
              <a:t>标题文字</a:t>
            </a:r>
            <a:endParaRPr lang="zh-CN" altLang="en-US" sz="2000" dirty="0">
              <a:solidFill>
                <a:schemeClr val="tx2"/>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grpId="0" nodeType="clickEffect">
                                  <p:stCondLst>
                                    <p:cond delay="0"/>
                                  </p:stCondLst>
                                  <p:childTnLst>
                                    <p:set>
                                      <p:cBhvr>
                                        <p:cTn id="12" dur="1" fill="hold">
                                          <p:stCondLst>
                                            <p:cond delay="0"/>
                                          </p:stCondLst>
                                        </p:cTn>
                                        <p:tgtEl>
                                          <p:spTgt spid="97"/>
                                        </p:tgtEl>
                                        <p:attrNameLst>
                                          <p:attrName>style.visibility</p:attrName>
                                        </p:attrNameLst>
                                      </p:cBhvr>
                                      <p:to>
                                        <p:strVal val="visible"/>
                                      </p:to>
                                    </p:set>
                                    <p:anim calcmode="lin" valueType="num">
                                      <p:cBhvr>
                                        <p:cTn id="13" dur="500" fill="hold"/>
                                        <p:tgtEl>
                                          <p:spTgt spid="97"/>
                                        </p:tgtEl>
                                        <p:attrNameLst>
                                          <p:attrName>ppt_w</p:attrName>
                                        </p:attrNameLst>
                                      </p:cBhvr>
                                      <p:tavLst>
                                        <p:tav tm="0">
                                          <p:val>
                                            <p:fltVal val="0"/>
                                          </p:val>
                                        </p:tav>
                                        <p:tav tm="100000">
                                          <p:val>
                                            <p:strVal val="#ppt_w"/>
                                          </p:val>
                                        </p:tav>
                                      </p:tavLst>
                                    </p:anim>
                                    <p:anim calcmode="lin" valueType="num">
                                      <p:cBhvr>
                                        <p:cTn id="14" dur="500" fill="hold"/>
                                        <p:tgtEl>
                                          <p:spTgt spid="97"/>
                                        </p:tgtEl>
                                        <p:attrNameLst>
                                          <p:attrName>ppt_h</p:attrName>
                                        </p:attrNameLst>
                                      </p:cBhvr>
                                      <p:tavLst>
                                        <p:tav tm="0">
                                          <p:val>
                                            <p:fltVal val="0"/>
                                          </p:val>
                                        </p:tav>
                                        <p:tav tm="100000">
                                          <p:val>
                                            <p:strVal val="#ppt_h"/>
                                          </p:val>
                                        </p:tav>
                                      </p:tavLst>
                                    </p:anim>
                                    <p:animEffect transition="in" filter="fade">
                                      <p:cBhvr>
                                        <p:cTn id="15" dur="500"/>
                                        <p:tgtEl>
                                          <p:spTgt spid="97"/>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100"/>
                                        </p:tgtEl>
                                        <p:attrNameLst>
                                          <p:attrName>style.visibility</p:attrName>
                                        </p:attrNameLst>
                                      </p:cBhvr>
                                      <p:to>
                                        <p:strVal val="visible"/>
                                      </p:to>
                                    </p:set>
                                    <p:anim calcmode="lin" valueType="num">
                                      <p:cBhvr>
                                        <p:cTn id="18" dur="500" fill="hold"/>
                                        <p:tgtEl>
                                          <p:spTgt spid="100"/>
                                        </p:tgtEl>
                                        <p:attrNameLst>
                                          <p:attrName>ppt_w</p:attrName>
                                        </p:attrNameLst>
                                      </p:cBhvr>
                                      <p:tavLst>
                                        <p:tav tm="0">
                                          <p:val>
                                            <p:fltVal val="0"/>
                                          </p:val>
                                        </p:tav>
                                        <p:tav tm="100000">
                                          <p:val>
                                            <p:strVal val="#ppt_w"/>
                                          </p:val>
                                        </p:tav>
                                      </p:tavLst>
                                    </p:anim>
                                    <p:anim calcmode="lin" valueType="num">
                                      <p:cBhvr>
                                        <p:cTn id="19" dur="500" fill="hold"/>
                                        <p:tgtEl>
                                          <p:spTgt spid="100"/>
                                        </p:tgtEl>
                                        <p:attrNameLst>
                                          <p:attrName>ppt_h</p:attrName>
                                        </p:attrNameLst>
                                      </p:cBhvr>
                                      <p:tavLst>
                                        <p:tav tm="0">
                                          <p:val>
                                            <p:fltVal val="0"/>
                                          </p:val>
                                        </p:tav>
                                        <p:tav tm="100000">
                                          <p:val>
                                            <p:strVal val="#ppt_h"/>
                                          </p:val>
                                        </p:tav>
                                      </p:tavLst>
                                    </p:anim>
                                    <p:animEffect transition="in" filter="fade">
                                      <p:cBhvr>
                                        <p:cTn id="20" dur="500"/>
                                        <p:tgtEl>
                                          <p:spTgt spid="100"/>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104"/>
                                        </p:tgtEl>
                                        <p:attrNameLst>
                                          <p:attrName>style.visibility</p:attrName>
                                        </p:attrNameLst>
                                      </p:cBhvr>
                                      <p:to>
                                        <p:strVal val="visible"/>
                                      </p:to>
                                    </p:set>
                                    <p:anim calcmode="lin" valueType="num">
                                      <p:cBhvr>
                                        <p:cTn id="23" dur="500" fill="hold"/>
                                        <p:tgtEl>
                                          <p:spTgt spid="104"/>
                                        </p:tgtEl>
                                        <p:attrNameLst>
                                          <p:attrName>ppt_w</p:attrName>
                                        </p:attrNameLst>
                                      </p:cBhvr>
                                      <p:tavLst>
                                        <p:tav tm="0">
                                          <p:val>
                                            <p:fltVal val="0"/>
                                          </p:val>
                                        </p:tav>
                                        <p:tav tm="100000">
                                          <p:val>
                                            <p:strVal val="#ppt_w"/>
                                          </p:val>
                                        </p:tav>
                                      </p:tavLst>
                                    </p:anim>
                                    <p:anim calcmode="lin" valueType="num">
                                      <p:cBhvr>
                                        <p:cTn id="24" dur="500" fill="hold"/>
                                        <p:tgtEl>
                                          <p:spTgt spid="104"/>
                                        </p:tgtEl>
                                        <p:attrNameLst>
                                          <p:attrName>ppt_h</p:attrName>
                                        </p:attrNameLst>
                                      </p:cBhvr>
                                      <p:tavLst>
                                        <p:tav tm="0">
                                          <p:val>
                                            <p:fltVal val="0"/>
                                          </p:val>
                                        </p:tav>
                                        <p:tav tm="100000">
                                          <p:val>
                                            <p:strVal val="#ppt_h"/>
                                          </p:val>
                                        </p:tav>
                                      </p:tavLst>
                                    </p:anim>
                                    <p:animEffect transition="in" filter="fade">
                                      <p:cBhvr>
                                        <p:cTn id="25" dur="500"/>
                                        <p:tgtEl>
                                          <p:spTgt spid="104"/>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107"/>
                                        </p:tgtEl>
                                        <p:attrNameLst>
                                          <p:attrName>style.visibility</p:attrName>
                                        </p:attrNameLst>
                                      </p:cBhvr>
                                      <p:to>
                                        <p:strVal val="visible"/>
                                      </p:to>
                                    </p:set>
                                    <p:anim calcmode="lin" valueType="num">
                                      <p:cBhvr>
                                        <p:cTn id="28" dur="500" fill="hold"/>
                                        <p:tgtEl>
                                          <p:spTgt spid="107"/>
                                        </p:tgtEl>
                                        <p:attrNameLst>
                                          <p:attrName>ppt_w</p:attrName>
                                        </p:attrNameLst>
                                      </p:cBhvr>
                                      <p:tavLst>
                                        <p:tav tm="0">
                                          <p:val>
                                            <p:fltVal val="0"/>
                                          </p:val>
                                        </p:tav>
                                        <p:tav tm="100000">
                                          <p:val>
                                            <p:strVal val="#ppt_w"/>
                                          </p:val>
                                        </p:tav>
                                      </p:tavLst>
                                    </p:anim>
                                    <p:anim calcmode="lin" valueType="num">
                                      <p:cBhvr>
                                        <p:cTn id="29" dur="500" fill="hold"/>
                                        <p:tgtEl>
                                          <p:spTgt spid="107"/>
                                        </p:tgtEl>
                                        <p:attrNameLst>
                                          <p:attrName>ppt_h</p:attrName>
                                        </p:attrNameLst>
                                      </p:cBhvr>
                                      <p:tavLst>
                                        <p:tav tm="0">
                                          <p:val>
                                            <p:fltVal val="0"/>
                                          </p:val>
                                        </p:tav>
                                        <p:tav tm="100000">
                                          <p:val>
                                            <p:strVal val="#ppt_h"/>
                                          </p:val>
                                        </p:tav>
                                      </p:tavLst>
                                    </p:anim>
                                    <p:animEffect transition="in" filter="fade">
                                      <p:cBhvr>
                                        <p:cTn id="30" dur="500"/>
                                        <p:tgtEl>
                                          <p:spTgt spid="107"/>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109"/>
                                        </p:tgtEl>
                                        <p:attrNameLst>
                                          <p:attrName>style.visibility</p:attrName>
                                        </p:attrNameLst>
                                      </p:cBhvr>
                                      <p:to>
                                        <p:strVal val="visible"/>
                                      </p:to>
                                    </p:set>
                                    <p:anim calcmode="lin" valueType="num">
                                      <p:cBhvr>
                                        <p:cTn id="33" dur="500" fill="hold"/>
                                        <p:tgtEl>
                                          <p:spTgt spid="109"/>
                                        </p:tgtEl>
                                        <p:attrNameLst>
                                          <p:attrName>ppt_w</p:attrName>
                                        </p:attrNameLst>
                                      </p:cBhvr>
                                      <p:tavLst>
                                        <p:tav tm="0">
                                          <p:val>
                                            <p:fltVal val="0"/>
                                          </p:val>
                                        </p:tav>
                                        <p:tav tm="100000">
                                          <p:val>
                                            <p:strVal val="#ppt_w"/>
                                          </p:val>
                                        </p:tav>
                                      </p:tavLst>
                                    </p:anim>
                                    <p:anim calcmode="lin" valueType="num">
                                      <p:cBhvr>
                                        <p:cTn id="34" dur="500" fill="hold"/>
                                        <p:tgtEl>
                                          <p:spTgt spid="109"/>
                                        </p:tgtEl>
                                        <p:attrNameLst>
                                          <p:attrName>ppt_h</p:attrName>
                                        </p:attrNameLst>
                                      </p:cBhvr>
                                      <p:tavLst>
                                        <p:tav tm="0">
                                          <p:val>
                                            <p:fltVal val="0"/>
                                          </p:val>
                                        </p:tav>
                                        <p:tav tm="100000">
                                          <p:val>
                                            <p:strVal val="#ppt_h"/>
                                          </p:val>
                                        </p:tav>
                                      </p:tavLst>
                                    </p:anim>
                                    <p:animEffect transition="in" filter="fade">
                                      <p:cBhvr>
                                        <p:cTn id="35" dur="500"/>
                                        <p:tgtEl>
                                          <p:spTgt spid="109"/>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112"/>
                                        </p:tgtEl>
                                        <p:attrNameLst>
                                          <p:attrName>style.visibility</p:attrName>
                                        </p:attrNameLst>
                                      </p:cBhvr>
                                      <p:to>
                                        <p:strVal val="visible"/>
                                      </p:to>
                                    </p:set>
                                    <p:anim calcmode="lin" valueType="num">
                                      <p:cBhvr>
                                        <p:cTn id="38" dur="500" fill="hold"/>
                                        <p:tgtEl>
                                          <p:spTgt spid="112"/>
                                        </p:tgtEl>
                                        <p:attrNameLst>
                                          <p:attrName>ppt_w</p:attrName>
                                        </p:attrNameLst>
                                      </p:cBhvr>
                                      <p:tavLst>
                                        <p:tav tm="0">
                                          <p:val>
                                            <p:fltVal val="0"/>
                                          </p:val>
                                        </p:tav>
                                        <p:tav tm="100000">
                                          <p:val>
                                            <p:strVal val="#ppt_w"/>
                                          </p:val>
                                        </p:tav>
                                      </p:tavLst>
                                    </p:anim>
                                    <p:anim calcmode="lin" valueType="num">
                                      <p:cBhvr>
                                        <p:cTn id="39" dur="500" fill="hold"/>
                                        <p:tgtEl>
                                          <p:spTgt spid="112"/>
                                        </p:tgtEl>
                                        <p:attrNameLst>
                                          <p:attrName>ppt_h</p:attrName>
                                        </p:attrNameLst>
                                      </p:cBhvr>
                                      <p:tavLst>
                                        <p:tav tm="0">
                                          <p:val>
                                            <p:fltVal val="0"/>
                                          </p:val>
                                        </p:tav>
                                        <p:tav tm="100000">
                                          <p:val>
                                            <p:strVal val="#ppt_h"/>
                                          </p:val>
                                        </p:tav>
                                      </p:tavLst>
                                    </p:anim>
                                    <p:animEffect transition="in" filter="fade">
                                      <p:cBhvr>
                                        <p:cTn id="40" dur="500"/>
                                        <p:tgtEl>
                                          <p:spTgt spid="112"/>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130"/>
                                        </p:tgtEl>
                                        <p:attrNameLst>
                                          <p:attrName>style.visibility</p:attrName>
                                        </p:attrNameLst>
                                      </p:cBhvr>
                                      <p:to>
                                        <p:strVal val="visible"/>
                                      </p:to>
                                    </p:set>
                                    <p:anim calcmode="lin" valueType="num">
                                      <p:cBhvr>
                                        <p:cTn id="43" dur="500" fill="hold"/>
                                        <p:tgtEl>
                                          <p:spTgt spid="130"/>
                                        </p:tgtEl>
                                        <p:attrNameLst>
                                          <p:attrName>ppt_w</p:attrName>
                                        </p:attrNameLst>
                                      </p:cBhvr>
                                      <p:tavLst>
                                        <p:tav tm="0">
                                          <p:val>
                                            <p:fltVal val="0"/>
                                          </p:val>
                                        </p:tav>
                                        <p:tav tm="100000">
                                          <p:val>
                                            <p:strVal val="#ppt_w"/>
                                          </p:val>
                                        </p:tav>
                                      </p:tavLst>
                                    </p:anim>
                                    <p:anim calcmode="lin" valueType="num">
                                      <p:cBhvr>
                                        <p:cTn id="44" dur="500" fill="hold"/>
                                        <p:tgtEl>
                                          <p:spTgt spid="130"/>
                                        </p:tgtEl>
                                        <p:attrNameLst>
                                          <p:attrName>ppt_h</p:attrName>
                                        </p:attrNameLst>
                                      </p:cBhvr>
                                      <p:tavLst>
                                        <p:tav tm="0">
                                          <p:val>
                                            <p:fltVal val="0"/>
                                          </p:val>
                                        </p:tav>
                                        <p:tav tm="100000">
                                          <p:val>
                                            <p:strVal val="#ppt_h"/>
                                          </p:val>
                                        </p:tav>
                                      </p:tavLst>
                                    </p:anim>
                                    <p:animEffect transition="in" filter="fade">
                                      <p:cBhvr>
                                        <p:cTn id="45" dur="500"/>
                                        <p:tgtEl>
                                          <p:spTgt spid="130"/>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133"/>
                                        </p:tgtEl>
                                        <p:attrNameLst>
                                          <p:attrName>style.visibility</p:attrName>
                                        </p:attrNameLst>
                                      </p:cBhvr>
                                      <p:to>
                                        <p:strVal val="visible"/>
                                      </p:to>
                                    </p:set>
                                    <p:anim calcmode="lin" valueType="num">
                                      <p:cBhvr>
                                        <p:cTn id="48" dur="500" fill="hold"/>
                                        <p:tgtEl>
                                          <p:spTgt spid="133"/>
                                        </p:tgtEl>
                                        <p:attrNameLst>
                                          <p:attrName>ppt_w</p:attrName>
                                        </p:attrNameLst>
                                      </p:cBhvr>
                                      <p:tavLst>
                                        <p:tav tm="0">
                                          <p:val>
                                            <p:fltVal val="0"/>
                                          </p:val>
                                        </p:tav>
                                        <p:tav tm="100000">
                                          <p:val>
                                            <p:strVal val="#ppt_w"/>
                                          </p:val>
                                        </p:tav>
                                      </p:tavLst>
                                    </p:anim>
                                    <p:anim calcmode="lin" valueType="num">
                                      <p:cBhvr>
                                        <p:cTn id="49" dur="500" fill="hold"/>
                                        <p:tgtEl>
                                          <p:spTgt spid="133"/>
                                        </p:tgtEl>
                                        <p:attrNameLst>
                                          <p:attrName>ppt_h</p:attrName>
                                        </p:attrNameLst>
                                      </p:cBhvr>
                                      <p:tavLst>
                                        <p:tav tm="0">
                                          <p:val>
                                            <p:fltVal val="0"/>
                                          </p:val>
                                        </p:tav>
                                        <p:tav tm="100000">
                                          <p:val>
                                            <p:strVal val="#ppt_h"/>
                                          </p:val>
                                        </p:tav>
                                      </p:tavLst>
                                    </p:anim>
                                    <p:animEffect transition="in" filter="fade">
                                      <p:cBhvr>
                                        <p:cTn id="50" dur="500"/>
                                        <p:tgtEl>
                                          <p:spTgt spid="133"/>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134"/>
                                        </p:tgtEl>
                                        <p:attrNameLst>
                                          <p:attrName>style.visibility</p:attrName>
                                        </p:attrNameLst>
                                      </p:cBhvr>
                                      <p:to>
                                        <p:strVal val="visible"/>
                                      </p:to>
                                    </p:set>
                                    <p:anim calcmode="lin" valueType="num">
                                      <p:cBhvr>
                                        <p:cTn id="53" dur="500" fill="hold"/>
                                        <p:tgtEl>
                                          <p:spTgt spid="134"/>
                                        </p:tgtEl>
                                        <p:attrNameLst>
                                          <p:attrName>ppt_w</p:attrName>
                                        </p:attrNameLst>
                                      </p:cBhvr>
                                      <p:tavLst>
                                        <p:tav tm="0">
                                          <p:val>
                                            <p:fltVal val="0"/>
                                          </p:val>
                                        </p:tav>
                                        <p:tav tm="100000">
                                          <p:val>
                                            <p:strVal val="#ppt_w"/>
                                          </p:val>
                                        </p:tav>
                                      </p:tavLst>
                                    </p:anim>
                                    <p:anim calcmode="lin" valueType="num">
                                      <p:cBhvr>
                                        <p:cTn id="54" dur="500" fill="hold"/>
                                        <p:tgtEl>
                                          <p:spTgt spid="134"/>
                                        </p:tgtEl>
                                        <p:attrNameLst>
                                          <p:attrName>ppt_h</p:attrName>
                                        </p:attrNameLst>
                                      </p:cBhvr>
                                      <p:tavLst>
                                        <p:tav tm="0">
                                          <p:val>
                                            <p:fltVal val="0"/>
                                          </p:val>
                                        </p:tav>
                                        <p:tav tm="100000">
                                          <p:val>
                                            <p:strVal val="#ppt_h"/>
                                          </p:val>
                                        </p:tav>
                                      </p:tavLst>
                                    </p:anim>
                                    <p:animEffect transition="in" filter="fade">
                                      <p:cBhvr>
                                        <p:cTn id="55" dur="500"/>
                                        <p:tgtEl>
                                          <p:spTgt spid="134"/>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135"/>
                                        </p:tgtEl>
                                        <p:attrNameLst>
                                          <p:attrName>style.visibility</p:attrName>
                                        </p:attrNameLst>
                                      </p:cBhvr>
                                      <p:to>
                                        <p:strVal val="visible"/>
                                      </p:to>
                                    </p:set>
                                    <p:anim calcmode="lin" valueType="num">
                                      <p:cBhvr>
                                        <p:cTn id="58" dur="500" fill="hold"/>
                                        <p:tgtEl>
                                          <p:spTgt spid="135"/>
                                        </p:tgtEl>
                                        <p:attrNameLst>
                                          <p:attrName>ppt_w</p:attrName>
                                        </p:attrNameLst>
                                      </p:cBhvr>
                                      <p:tavLst>
                                        <p:tav tm="0">
                                          <p:val>
                                            <p:fltVal val="0"/>
                                          </p:val>
                                        </p:tav>
                                        <p:tav tm="100000">
                                          <p:val>
                                            <p:strVal val="#ppt_w"/>
                                          </p:val>
                                        </p:tav>
                                      </p:tavLst>
                                    </p:anim>
                                    <p:anim calcmode="lin" valueType="num">
                                      <p:cBhvr>
                                        <p:cTn id="59" dur="500" fill="hold"/>
                                        <p:tgtEl>
                                          <p:spTgt spid="135"/>
                                        </p:tgtEl>
                                        <p:attrNameLst>
                                          <p:attrName>ppt_h</p:attrName>
                                        </p:attrNameLst>
                                      </p:cBhvr>
                                      <p:tavLst>
                                        <p:tav tm="0">
                                          <p:val>
                                            <p:fltVal val="0"/>
                                          </p:val>
                                        </p:tav>
                                        <p:tav tm="100000">
                                          <p:val>
                                            <p:strVal val="#ppt_h"/>
                                          </p:val>
                                        </p:tav>
                                      </p:tavLst>
                                    </p:anim>
                                    <p:animEffect transition="in" filter="fade">
                                      <p:cBhvr>
                                        <p:cTn id="60" dur="500"/>
                                        <p:tgtEl>
                                          <p:spTgt spid="135"/>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136"/>
                                        </p:tgtEl>
                                        <p:attrNameLst>
                                          <p:attrName>style.visibility</p:attrName>
                                        </p:attrNameLst>
                                      </p:cBhvr>
                                      <p:to>
                                        <p:strVal val="visible"/>
                                      </p:to>
                                    </p:set>
                                    <p:anim calcmode="lin" valueType="num">
                                      <p:cBhvr>
                                        <p:cTn id="63" dur="500" fill="hold"/>
                                        <p:tgtEl>
                                          <p:spTgt spid="136"/>
                                        </p:tgtEl>
                                        <p:attrNameLst>
                                          <p:attrName>ppt_w</p:attrName>
                                        </p:attrNameLst>
                                      </p:cBhvr>
                                      <p:tavLst>
                                        <p:tav tm="0">
                                          <p:val>
                                            <p:fltVal val="0"/>
                                          </p:val>
                                        </p:tav>
                                        <p:tav tm="100000">
                                          <p:val>
                                            <p:strVal val="#ppt_w"/>
                                          </p:val>
                                        </p:tav>
                                      </p:tavLst>
                                    </p:anim>
                                    <p:anim calcmode="lin" valueType="num">
                                      <p:cBhvr>
                                        <p:cTn id="64" dur="500" fill="hold"/>
                                        <p:tgtEl>
                                          <p:spTgt spid="136"/>
                                        </p:tgtEl>
                                        <p:attrNameLst>
                                          <p:attrName>ppt_h</p:attrName>
                                        </p:attrNameLst>
                                      </p:cBhvr>
                                      <p:tavLst>
                                        <p:tav tm="0">
                                          <p:val>
                                            <p:fltVal val="0"/>
                                          </p:val>
                                        </p:tav>
                                        <p:tav tm="100000">
                                          <p:val>
                                            <p:strVal val="#ppt_h"/>
                                          </p:val>
                                        </p:tav>
                                      </p:tavLst>
                                    </p:anim>
                                    <p:animEffect transition="in" filter="fade">
                                      <p:cBhvr>
                                        <p:cTn id="65" dur="500"/>
                                        <p:tgtEl>
                                          <p:spTgt spid="136"/>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137"/>
                                        </p:tgtEl>
                                        <p:attrNameLst>
                                          <p:attrName>style.visibility</p:attrName>
                                        </p:attrNameLst>
                                      </p:cBhvr>
                                      <p:to>
                                        <p:strVal val="visible"/>
                                      </p:to>
                                    </p:set>
                                    <p:anim calcmode="lin" valueType="num">
                                      <p:cBhvr>
                                        <p:cTn id="68" dur="500" fill="hold"/>
                                        <p:tgtEl>
                                          <p:spTgt spid="137"/>
                                        </p:tgtEl>
                                        <p:attrNameLst>
                                          <p:attrName>ppt_w</p:attrName>
                                        </p:attrNameLst>
                                      </p:cBhvr>
                                      <p:tavLst>
                                        <p:tav tm="0">
                                          <p:val>
                                            <p:fltVal val="0"/>
                                          </p:val>
                                        </p:tav>
                                        <p:tav tm="100000">
                                          <p:val>
                                            <p:strVal val="#ppt_w"/>
                                          </p:val>
                                        </p:tav>
                                      </p:tavLst>
                                    </p:anim>
                                    <p:anim calcmode="lin" valueType="num">
                                      <p:cBhvr>
                                        <p:cTn id="69" dur="500" fill="hold"/>
                                        <p:tgtEl>
                                          <p:spTgt spid="137"/>
                                        </p:tgtEl>
                                        <p:attrNameLst>
                                          <p:attrName>ppt_h</p:attrName>
                                        </p:attrNameLst>
                                      </p:cBhvr>
                                      <p:tavLst>
                                        <p:tav tm="0">
                                          <p:val>
                                            <p:fltVal val="0"/>
                                          </p:val>
                                        </p:tav>
                                        <p:tav tm="100000">
                                          <p:val>
                                            <p:strVal val="#ppt_h"/>
                                          </p:val>
                                        </p:tav>
                                      </p:tavLst>
                                    </p:anim>
                                    <p:animEffect transition="in" filter="fade">
                                      <p:cBhvr>
                                        <p:cTn id="70" dur="500"/>
                                        <p:tgtEl>
                                          <p:spTgt spid="137"/>
                                        </p:tgtEl>
                                      </p:cBhvr>
                                    </p:animEffect>
                                  </p:childTnLst>
                                </p:cTn>
                              </p:par>
                              <p:par>
                                <p:cTn id="71" presetID="53" presetClass="entr" presetSubtype="16" fill="hold" grpId="0" nodeType="withEffect">
                                  <p:stCondLst>
                                    <p:cond delay="0"/>
                                  </p:stCondLst>
                                  <p:childTnLst>
                                    <p:set>
                                      <p:cBhvr>
                                        <p:cTn id="72" dur="1" fill="hold">
                                          <p:stCondLst>
                                            <p:cond delay="0"/>
                                          </p:stCondLst>
                                        </p:cTn>
                                        <p:tgtEl>
                                          <p:spTgt spid="138"/>
                                        </p:tgtEl>
                                        <p:attrNameLst>
                                          <p:attrName>style.visibility</p:attrName>
                                        </p:attrNameLst>
                                      </p:cBhvr>
                                      <p:to>
                                        <p:strVal val="visible"/>
                                      </p:to>
                                    </p:set>
                                    <p:anim calcmode="lin" valueType="num">
                                      <p:cBhvr>
                                        <p:cTn id="73" dur="500" fill="hold"/>
                                        <p:tgtEl>
                                          <p:spTgt spid="138"/>
                                        </p:tgtEl>
                                        <p:attrNameLst>
                                          <p:attrName>ppt_w</p:attrName>
                                        </p:attrNameLst>
                                      </p:cBhvr>
                                      <p:tavLst>
                                        <p:tav tm="0">
                                          <p:val>
                                            <p:fltVal val="0"/>
                                          </p:val>
                                        </p:tav>
                                        <p:tav tm="100000">
                                          <p:val>
                                            <p:strVal val="#ppt_w"/>
                                          </p:val>
                                        </p:tav>
                                      </p:tavLst>
                                    </p:anim>
                                    <p:anim calcmode="lin" valueType="num">
                                      <p:cBhvr>
                                        <p:cTn id="74" dur="500" fill="hold"/>
                                        <p:tgtEl>
                                          <p:spTgt spid="138"/>
                                        </p:tgtEl>
                                        <p:attrNameLst>
                                          <p:attrName>ppt_h</p:attrName>
                                        </p:attrNameLst>
                                      </p:cBhvr>
                                      <p:tavLst>
                                        <p:tav tm="0">
                                          <p:val>
                                            <p:fltVal val="0"/>
                                          </p:val>
                                        </p:tav>
                                        <p:tav tm="100000">
                                          <p:val>
                                            <p:strVal val="#ppt_h"/>
                                          </p:val>
                                        </p:tav>
                                      </p:tavLst>
                                    </p:anim>
                                    <p:animEffect transition="in" filter="fade">
                                      <p:cBhvr>
                                        <p:cTn id="75" dur="500"/>
                                        <p:tgtEl>
                                          <p:spTgt spid="138"/>
                                        </p:tgtEl>
                                      </p:cBhvr>
                                    </p:animEffect>
                                  </p:childTnLst>
                                </p:cTn>
                              </p:par>
                              <p:par>
                                <p:cTn id="76" presetID="53" presetClass="entr" presetSubtype="16" fill="hold" grpId="0" nodeType="withEffect">
                                  <p:stCondLst>
                                    <p:cond delay="0"/>
                                  </p:stCondLst>
                                  <p:childTnLst>
                                    <p:set>
                                      <p:cBhvr>
                                        <p:cTn id="77" dur="1" fill="hold">
                                          <p:stCondLst>
                                            <p:cond delay="0"/>
                                          </p:stCondLst>
                                        </p:cTn>
                                        <p:tgtEl>
                                          <p:spTgt spid="139"/>
                                        </p:tgtEl>
                                        <p:attrNameLst>
                                          <p:attrName>style.visibility</p:attrName>
                                        </p:attrNameLst>
                                      </p:cBhvr>
                                      <p:to>
                                        <p:strVal val="visible"/>
                                      </p:to>
                                    </p:set>
                                    <p:anim calcmode="lin" valueType="num">
                                      <p:cBhvr>
                                        <p:cTn id="78" dur="500" fill="hold"/>
                                        <p:tgtEl>
                                          <p:spTgt spid="139"/>
                                        </p:tgtEl>
                                        <p:attrNameLst>
                                          <p:attrName>ppt_w</p:attrName>
                                        </p:attrNameLst>
                                      </p:cBhvr>
                                      <p:tavLst>
                                        <p:tav tm="0">
                                          <p:val>
                                            <p:fltVal val="0"/>
                                          </p:val>
                                        </p:tav>
                                        <p:tav tm="100000">
                                          <p:val>
                                            <p:strVal val="#ppt_w"/>
                                          </p:val>
                                        </p:tav>
                                      </p:tavLst>
                                    </p:anim>
                                    <p:anim calcmode="lin" valueType="num">
                                      <p:cBhvr>
                                        <p:cTn id="79" dur="500" fill="hold"/>
                                        <p:tgtEl>
                                          <p:spTgt spid="139"/>
                                        </p:tgtEl>
                                        <p:attrNameLst>
                                          <p:attrName>ppt_h</p:attrName>
                                        </p:attrNameLst>
                                      </p:cBhvr>
                                      <p:tavLst>
                                        <p:tav tm="0">
                                          <p:val>
                                            <p:fltVal val="0"/>
                                          </p:val>
                                        </p:tav>
                                        <p:tav tm="100000">
                                          <p:val>
                                            <p:strVal val="#ppt_h"/>
                                          </p:val>
                                        </p:tav>
                                      </p:tavLst>
                                    </p:anim>
                                    <p:animEffect transition="in" filter="fade">
                                      <p:cBhvr>
                                        <p:cTn id="80" dur="500"/>
                                        <p:tgtEl>
                                          <p:spTgt spid="139"/>
                                        </p:tgtEl>
                                      </p:cBhvr>
                                    </p:animEffect>
                                  </p:childTnLst>
                                </p:cTn>
                              </p:par>
                              <p:par>
                                <p:cTn id="81" presetID="53" presetClass="entr" presetSubtype="16" fill="hold" grpId="0" nodeType="withEffect">
                                  <p:stCondLst>
                                    <p:cond delay="0"/>
                                  </p:stCondLst>
                                  <p:childTnLst>
                                    <p:set>
                                      <p:cBhvr>
                                        <p:cTn id="82" dur="1" fill="hold">
                                          <p:stCondLst>
                                            <p:cond delay="0"/>
                                          </p:stCondLst>
                                        </p:cTn>
                                        <p:tgtEl>
                                          <p:spTgt spid="140"/>
                                        </p:tgtEl>
                                        <p:attrNameLst>
                                          <p:attrName>style.visibility</p:attrName>
                                        </p:attrNameLst>
                                      </p:cBhvr>
                                      <p:to>
                                        <p:strVal val="visible"/>
                                      </p:to>
                                    </p:set>
                                    <p:anim calcmode="lin" valueType="num">
                                      <p:cBhvr>
                                        <p:cTn id="83" dur="500" fill="hold"/>
                                        <p:tgtEl>
                                          <p:spTgt spid="140"/>
                                        </p:tgtEl>
                                        <p:attrNameLst>
                                          <p:attrName>ppt_w</p:attrName>
                                        </p:attrNameLst>
                                      </p:cBhvr>
                                      <p:tavLst>
                                        <p:tav tm="0">
                                          <p:val>
                                            <p:fltVal val="0"/>
                                          </p:val>
                                        </p:tav>
                                        <p:tav tm="100000">
                                          <p:val>
                                            <p:strVal val="#ppt_w"/>
                                          </p:val>
                                        </p:tav>
                                      </p:tavLst>
                                    </p:anim>
                                    <p:anim calcmode="lin" valueType="num">
                                      <p:cBhvr>
                                        <p:cTn id="84" dur="500" fill="hold"/>
                                        <p:tgtEl>
                                          <p:spTgt spid="140"/>
                                        </p:tgtEl>
                                        <p:attrNameLst>
                                          <p:attrName>ppt_h</p:attrName>
                                        </p:attrNameLst>
                                      </p:cBhvr>
                                      <p:tavLst>
                                        <p:tav tm="0">
                                          <p:val>
                                            <p:fltVal val="0"/>
                                          </p:val>
                                        </p:tav>
                                        <p:tav tm="100000">
                                          <p:val>
                                            <p:strVal val="#ppt_h"/>
                                          </p:val>
                                        </p:tav>
                                      </p:tavLst>
                                    </p:anim>
                                    <p:animEffect transition="in" filter="fade">
                                      <p:cBhvr>
                                        <p:cTn id="85" dur="500"/>
                                        <p:tgtEl>
                                          <p:spTgt spid="140"/>
                                        </p:tgtEl>
                                      </p:cBhvr>
                                    </p:animEffect>
                                  </p:childTnLst>
                                </p:cTn>
                              </p:par>
                              <p:par>
                                <p:cTn id="86" presetID="53" presetClass="entr" presetSubtype="16" fill="hold" grpId="0" nodeType="withEffect">
                                  <p:stCondLst>
                                    <p:cond delay="0"/>
                                  </p:stCondLst>
                                  <p:childTnLst>
                                    <p:set>
                                      <p:cBhvr>
                                        <p:cTn id="87" dur="1" fill="hold">
                                          <p:stCondLst>
                                            <p:cond delay="0"/>
                                          </p:stCondLst>
                                        </p:cTn>
                                        <p:tgtEl>
                                          <p:spTgt spid="141"/>
                                        </p:tgtEl>
                                        <p:attrNameLst>
                                          <p:attrName>style.visibility</p:attrName>
                                        </p:attrNameLst>
                                      </p:cBhvr>
                                      <p:to>
                                        <p:strVal val="visible"/>
                                      </p:to>
                                    </p:set>
                                    <p:anim calcmode="lin" valueType="num">
                                      <p:cBhvr>
                                        <p:cTn id="88" dur="500" fill="hold"/>
                                        <p:tgtEl>
                                          <p:spTgt spid="141"/>
                                        </p:tgtEl>
                                        <p:attrNameLst>
                                          <p:attrName>ppt_w</p:attrName>
                                        </p:attrNameLst>
                                      </p:cBhvr>
                                      <p:tavLst>
                                        <p:tav tm="0">
                                          <p:val>
                                            <p:fltVal val="0"/>
                                          </p:val>
                                        </p:tav>
                                        <p:tav tm="100000">
                                          <p:val>
                                            <p:strVal val="#ppt_w"/>
                                          </p:val>
                                        </p:tav>
                                      </p:tavLst>
                                    </p:anim>
                                    <p:anim calcmode="lin" valueType="num">
                                      <p:cBhvr>
                                        <p:cTn id="89" dur="500" fill="hold"/>
                                        <p:tgtEl>
                                          <p:spTgt spid="141"/>
                                        </p:tgtEl>
                                        <p:attrNameLst>
                                          <p:attrName>ppt_h</p:attrName>
                                        </p:attrNameLst>
                                      </p:cBhvr>
                                      <p:tavLst>
                                        <p:tav tm="0">
                                          <p:val>
                                            <p:fltVal val="0"/>
                                          </p:val>
                                        </p:tav>
                                        <p:tav tm="100000">
                                          <p:val>
                                            <p:strVal val="#ppt_h"/>
                                          </p:val>
                                        </p:tav>
                                      </p:tavLst>
                                    </p:anim>
                                    <p:animEffect transition="in" filter="fade">
                                      <p:cBhvr>
                                        <p:cTn id="90" dur="500"/>
                                        <p:tgtEl>
                                          <p:spTgt spid="1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animBg="1"/>
      <p:bldP spid="100" grpId="0" animBg="1"/>
      <p:bldP spid="104" grpId="0"/>
      <p:bldP spid="107" grpId="0" animBg="1"/>
      <p:bldP spid="109" grpId="0"/>
      <p:bldP spid="112" grpId="0" animBg="1"/>
      <p:bldP spid="130" grpId="0" animBg="1"/>
      <p:bldP spid="133" grpId="0" animBg="1"/>
      <p:bldP spid="134" grpId="0"/>
      <p:bldP spid="135" grpId="0" animBg="1"/>
      <p:bldP spid="136" grpId="0" animBg="1"/>
      <p:bldP spid="137" grpId="0" animBg="1"/>
      <p:bldP spid="138" grpId="0" animBg="1"/>
      <p:bldP spid="139" grpId="0" animBg="1"/>
      <p:bldP spid="140" grpId="0"/>
      <p:bldP spid="141" grpId="0"/>
    </p:bldLst>
  </p:timing>
</p:sld>
</file>

<file path=ppt/tags/tag1.xml><?xml version="1.0" encoding="utf-8"?>
<p:tagLst xmlns:p="http://schemas.openxmlformats.org/presentationml/2006/main">
  <p:tag name="PA" val="v3.0.1"/>
</p:tagLst>
</file>

<file path=ppt/tags/tag2.xml><?xml version="1.0" encoding="utf-8"?>
<p:tagLst xmlns:p="http://schemas.openxmlformats.org/presentationml/2006/main">
  <p:tag name="PA" val="v3.0.1"/>
</p:tagLst>
</file>

<file path=ppt/tags/tag3.xml><?xml version="1.0" encoding="utf-8"?>
<p:tagLst xmlns:p="http://schemas.openxmlformats.org/presentationml/2006/main">
  <p:tag name="PA" val="v3.0.1"/>
</p:tagLst>
</file>

<file path=ppt/tags/tag4.xml><?xml version="1.0" encoding="utf-8"?>
<p:tagLst xmlns:p="http://schemas.openxmlformats.org/presentationml/2006/main">
  <p:tag name="PA" val="v3.0.1"/>
</p:tagLst>
</file>

<file path=ppt/theme/theme1.xml><?xml version="1.0" encoding="utf-8"?>
<a:theme xmlns:a="http://schemas.openxmlformats.org/drawingml/2006/main" name="Office 主题">
  <a:themeElements>
    <a:clrScheme name="自定义 271">
      <a:dk1>
        <a:srgbClr val="000000"/>
      </a:dk1>
      <a:lt1>
        <a:srgbClr val="FFFFFF"/>
      </a:lt1>
      <a:dk2>
        <a:srgbClr val="0089D2"/>
      </a:dk2>
      <a:lt2>
        <a:srgbClr val="28B5F4"/>
      </a:lt2>
      <a:accent1>
        <a:srgbClr val="0089D2"/>
      </a:accent1>
      <a:accent2>
        <a:srgbClr val="039BE6"/>
      </a:accent2>
      <a:accent3>
        <a:srgbClr val="00A7F3"/>
      </a:accent3>
      <a:accent4>
        <a:srgbClr val="28B5F4"/>
      </a:accent4>
      <a:accent5>
        <a:srgbClr val="4FC2F9"/>
      </a:accent5>
      <a:accent6>
        <a:srgbClr val="80D5F9"/>
      </a:accent6>
      <a:hlink>
        <a:srgbClr val="0070C0"/>
      </a:hlink>
      <a:folHlink>
        <a:srgbClr val="0089D2"/>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Application>JisuOffice Show</Application>
  <AppVersion>12.000</AppVersion>
  <Characters>0</Characters>
  <CharactersWithSpaces>0</CharactersWithSpaces>
  <Company>情缘素材：https://haosc.taobao.com</Company>
  <DocSecurity>0</DocSecurity>
  <HyperlinksChanged>false</HyperlinksChanged>
  <Lines>0</Lines>
  <LinksUpToDate>false</LinksUpToDate>
  <Pages>38</Pages>
  <Paragraphs>931</Paragraphs>
  <Words>6583</Words>
  <TotalTime>0</TotalTime>
  <MMClips>0</MMClips>
  <ScaleCrop>false</ScaleCrop>
  <HeadingPairs>
    <vt:vector size="2" baseType="variant">
      <vt:variant>
        <vt:lpstr>제목</vt:lpstr>
      </vt:variant>
      <vt:variant>
        <vt:i4>1</vt:i4>
      </vt:variant>
    </vt:vector>
  </HeadingPairs>
  <TitlesOfParts>
    <vt:vector size="1" baseType="lpstr">
      <vt:lpstr>Title text</vt:lpstr>
    </vt:vector>
  </TitlesOfParts>
  <SharedDoc>false</SharedDoc>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revision>3</cp:revision>
  <cp:lastModifiedBy>Administrator</cp:lastModifiedBy>
  <dc:title>PowerPoint 演示文稿</dc:title>
  <dcterms:modified xsi:type="dcterms:W3CDTF">2019-01-13T00:38:22Z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2052-1.2.5.490</vt:lpwstr>
  </property>
</Properties>
</file>