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7"/>
  </p:handoutMasterIdLst>
  <p:sldIdLst>
    <p:sldId id="257" r:id="rId3"/>
    <p:sldId id="258" r:id="rId5"/>
    <p:sldId id="259" r:id="rId6"/>
    <p:sldId id="311" r:id="rId7"/>
    <p:sldId id="308" r:id="rId8"/>
    <p:sldId id="298" r:id="rId9"/>
    <p:sldId id="305" r:id="rId10"/>
    <p:sldId id="302" r:id="rId11"/>
    <p:sldId id="313" r:id="rId12"/>
    <p:sldId id="306" r:id="rId13"/>
    <p:sldId id="303" r:id="rId14"/>
    <p:sldId id="326" r:id="rId15"/>
    <p:sldId id="307" r:id="rId16"/>
    <p:sldId id="309" r:id="rId17"/>
    <p:sldId id="316" r:id="rId18"/>
    <p:sldId id="304" r:id="rId19"/>
    <p:sldId id="318" r:id="rId20"/>
    <p:sldId id="314" r:id="rId21"/>
    <p:sldId id="315" r:id="rId22"/>
    <p:sldId id="325" r:id="rId23"/>
    <p:sldId id="317" r:id="rId24"/>
    <p:sldId id="324" r:id="rId25"/>
    <p:sldId id="282" r:id="rId26"/>
  </p:sldIdLst>
  <p:sldSz cx="12192000" cy="6858000"/>
  <p:notesSz cx="6858000" cy="9144000"/>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896A"/>
    <a:srgbClr val="E5886A"/>
    <a:srgbClr val="E78A5F"/>
    <a:srgbClr val="F2F2F2"/>
    <a:srgbClr val="FFFFFF"/>
    <a:srgbClr val="F32E53"/>
    <a:srgbClr val="E7E6E4"/>
    <a:srgbClr val="FEFFFF"/>
    <a:srgbClr val="000000"/>
    <a:srgbClr val="0FB4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8" d="100"/>
          <a:sy n="68" d="100"/>
        </p:scale>
        <p:origin x="81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767E72-F0B9-48A2-BF4B-66876E74273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712880-4CE6-4E9A-8093-84C77429CE2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1218565" eaLnBrk="1" fontAlgn="auto" hangingPunct="1">
              <a:spcBef>
                <a:spcPts val="0"/>
              </a:spcBef>
              <a:spcAft>
                <a:spcPts val="0"/>
              </a:spcAft>
              <a:defRPr/>
            </a:pPr>
            <a:endParaRPr lang="zh-CN" altLang="en-US" sz="1865" dirty="0"/>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FADC5A8A-2915-45FF-8245-75070A7CF0E2}" type="slidenum">
              <a:rPr lang="zh-CN" altLang="en-US" smtClean="0">
                <a:solidFill>
                  <a:schemeClr val="tx1"/>
                </a:solidFill>
              </a:rPr>
            </a:fld>
            <a:endParaRPr lang="zh-CN" altLang="en-US">
              <a:solidFill>
                <a:schemeClr val="tx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29"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30" name="Footer Placeholder 4"/>
          <p:cNvSpPr>
            <a:spLocks noGrp="1"/>
          </p:cNvSpPr>
          <p:nvPr>
            <p:ph type="ftr" sz="quarter" idx="11"/>
          </p:nvPr>
        </p:nvSpPr>
        <p:spPr/>
        <p:txBody>
          <a:bodyPr/>
          <a:lstStyle>
            <a:lvl1pPr>
              <a:defRPr/>
            </a:lvl1pPr>
          </a:lstStyle>
          <a:p>
            <a:endParaRPr lang="zh-CN" altLang="en-US"/>
          </a:p>
        </p:txBody>
      </p:sp>
      <p:sp>
        <p:nvSpPr>
          <p:cNvPr id="31"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
        <p:nvSpPr>
          <p:cNvPr id="2" name="Title 1"/>
          <p:cNvSpPr>
            <a:spLocks noGrp="1"/>
          </p:cNvSpPr>
          <p:nvPr>
            <p:ph type="ctrTitle"/>
          </p:nvPr>
        </p:nvSpPr>
        <p:spPr>
          <a:xfrm>
            <a:off x="138545" y="2006454"/>
            <a:ext cx="6885710" cy="2630849"/>
          </a:xfrm>
          <a:noFill/>
        </p:spPr>
        <p:txBody>
          <a:bodyPr anchor="ctr">
            <a:normAutofit/>
          </a:bodyPr>
          <a:lstStyle>
            <a:lvl1pPr algn="ctr">
              <a:lnSpc>
                <a:spcPct val="150000"/>
              </a:lnSpc>
              <a:defRPr sz="4400" b="1" i="0">
                <a:solidFill>
                  <a:schemeClr val="accent1"/>
                </a:solidFill>
                <a:effectLst/>
              </a:defRPr>
            </a:lvl1pPr>
          </a:lstStyle>
          <a:p>
            <a:r>
              <a:rPr lang="zh-CN" altLang="en-US" dirty="0"/>
              <a:t>单击此处编辑母版标题样式</a:t>
            </a:r>
            <a:endParaRPr lang="en-US" dirty="0"/>
          </a:p>
        </p:txBody>
      </p:sp>
      <p:sp>
        <p:nvSpPr>
          <p:cNvPr id="3" name="Subtitle 2"/>
          <p:cNvSpPr>
            <a:spLocks noGrp="1"/>
          </p:cNvSpPr>
          <p:nvPr>
            <p:ph type="subTitle" idx="1" hasCustomPrompt="1"/>
          </p:nvPr>
        </p:nvSpPr>
        <p:spPr>
          <a:xfrm>
            <a:off x="138545" y="4857396"/>
            <a:ext cx="6885710" cy="643396"/>
          </a:xfrm>
        </p:spPr>
        <p:txBody>
          <a:bodyPr>
            <a:normAutofit/>
          </a:bodyPr>
          <a:lstStyle>
            <a:lvl1pPr marL="0" indent="0" algn="ctr">
              <a:lnSpc>
                <a:spcPct val="150000"/>
              </a:lnSpc>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838201"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p:txBody>
      </p:sp>
      <p:sp>
        <p:nvSpPr>
          <p:cNvPr id="4"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lvl1pPr>
          </a:lstStyle>
          <a:p>
            <a:endParaRPr lang="zh-CN" altLang="en-US"/>
          </a:p>
        </p:txBody>
      </p:sp>
      <p:sp>
        <p:nvSpPr>
          <p:cNvPr id="6"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2" name="Title 1"/>
          <p:cNvSpPr>
            <a:spLocks noGrp="1"/>
          </p:cNvSpPr>
          <p:nvPr>
            <p:ph type="title"/>
          </p:nvPr>
        </p:nvSpPr>
        <p:spPr>
          <a:xfrm>
            <a:off x="325583" y="1742420"/>
            <a:ext cx="6726382" cy="2784763"/>
          </a:xfrm>
        </p:spPr>
        <p:txBody>
          <a:bodyPr anchor="ctr"/>
          <a:lstStyle>
            <a:lvl1pPr algn="ctr">
              <a:lnSpc>
                <a:spcPct val="150000"/>
              </a:lnSpc>
              <a:defRPr sz="4800">
                <a:solidFill>
                  <a:schemeClr val="accent1"/>
                </a:solidFill>
                <a:latin typeface="+mj-ea"/>
                <a:ea typeface="+mj-ea"/>
              </a:defRPr>
            </a:lvl1pPr>
          </a:lstStyle>
          <a:p>
            <a:r>
              <a:rPr lang="zh-CN" altLang="en-US" dirty="0"/>
              <a:t>单击此处编辑母版标题样式</a:t>
            </a:r>
            <a:endParaRPr lang="en-US" dirty="0"/>
          </a:p>
        </p:txBody>
      </p:sp>
      <p:sp>
        <p:nvSpPr>
          <p:cNvPr id="3" name="Text Placeholder 2"/>
          <p:cNvSpPr>
            <a:spLocks noGrp="1"/>
          </p:cNvSpPr>
          <p:nvPr>
            <p:ph type="body" idx="1" hasCustomPrompt="1"/>
          </p:nvPr>
        </p:nvSpPr>
        <p:spPr>
          <a:xfrm>
            <a:off x="325583" y="4768934"/>
            <a:ext cx="6726382" cy="644071"/>
          </a:xfrm>
        </p:spPr>
        <p:txBody>
          <a:bodyPr/>
          <a:lstStyle>
            <a:lvl1pPr marL="0" indent="0" algn="ctr">
              <a:lnSpc>
                <a:spcPct val="150000"/>
              </a:lnSpc>
              <a:buNone/>
              <a:defRPr sz="2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11"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12" name="Footer Placeholder 4"/>
          <p:cNvSpPr>
            <a:spLocks noGrp="1"/>
          </p:cNvSpPr>
          <p:nvPr>
            <p:ph type="ftr" sz="quarter" idx="11"/>
          </p:nvPr>
        </p:nvSpPr>
        <p:spPr/>
        <p:txBody>
          <a:bodyPr/>
          <a:lstStyle>
            <a:lvl1pPr>
              <a:defRPr/>
            </a:lvl1pPr>
          </a:lstStyle>
          <a:p>
            <a:endParaRPr lang="zh-CN" altLang="en-US"/>
          </a:p>
        </p:txBody>
      </p:sp>
      <p:sp>
        <p:nvSpPr>
          <p:cNvPr id="13"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Content Placeholder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Content Placeholder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8" name="Footer Placeholder 4"/>
          <p:cNvSpPr>
            <a:spLocks noGrp="1"/>
          </p:cNvSpPr>
          <p:nvPr>
            <p:ph type="ftr" sz="quarter" idx="11"/>
          </p:nvPr>
        </p:nvSpPr>
        <p:spPr/>
        <p:txBody>
          <a:bodyPr/>
          <a:lstStyle>
            <a:lvl1pPr>
              <a:defRPr/>
            </a:lvl1pPr>
          </a:lstStyle>
          <a:p>
            <a:endParaRPr lang="zh-CN" altLang="en-US"/>
          </a:p>
        </p:txBody>
      </p:sp>
      <p:sp>
        <p:nvSpPr>
          <p:cNvPr id="9"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754063" y="276859"/>
            <a:ext cx="8703252" cy="848454"/>
          </a:xfrm>
        </p:spPr>
        <p:txBody>
          <a:bodyPr/>
          <a:lstStyle>
            <a:lvl1pPr>
              <a:defRPr>
                <a:solidFill>
                  <a:schemeClr val="accent1"/>
                </a:solidFill>
              </a:defRPr>
            </a:lvl1p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4" name="Footer Placeholder 4"/>
          <p:cNvSpPr>
            <a:spLocks noGrp="1"/>
          </p:cNvSpPr>
          <p:nvPr>
            <p:ph type="ftr" sz="quarter" idx="11"/>
          </p:nvPr>
        </p:nvSpPr>
        <p:spPr/>
        <p:txBody>
          <a:bodyPr/>
          <a:lstStyle>
            <a:lvl1pPr>
              <a:defRPr/>
            </a:lvl1pPr>
          </a:lstStyle>
          <a:p>
            <a:endParaRPr lang="zh-CN" altLang="en-US"/>
          </a:p>
        </p:txBody>
      </p:sp>
      <p:sp>
        <p:nvSpPr>
          <p:cNvPr id="5"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bg>
      <p:bgPr>
        <a:solidFill>
          <a:schemeClr val="bg1"/>
        </a:solidFill>
        <a:effectLst/>
      </p:bgPr>
    </p:bg>
    <p:spTree>
      <p:nvGrpSpPr>
        <p:cNvPr id="1" name=""/>
        <p:cNvGrpSpPr/>
        <p:nvPr/>
      </p:nvGrpSpPr>
      <p:grpSpPr>
        <a:xfrm>
          <a:off x="0" y="0"/>
          <a:ext cx="0" cy="0"/>
          <a:chOff x="0" y="0"/>
          <a:chExt cx="0" cy="0"/>
        </a:xfrm>
      </p:grpSpPr>
      <p:sp>
        <p:nvSpPr>
          <p:cNvPr id="3" name="Date Placeholder 1"/>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4" name="Footer Placeholder 2"/>
          <p:cNvSpPr>
            <a:spLocks noGrp="1"/>
          </p:cNvSpPr>
          <p:nvPr>
            <p:ph type="ftr" sz="quarter" idx="11"/>
          </p:nvPr>
        </p:nvSpPr>
        <p:spPr/>
        <p:txBody>
          <a:bodyPr/>
          <a:lstStyle>
            <a:lvl1pPr>
              <a:defRPr/>
            </a:lvl1pPr>
          </a:lstStyle>
          <a:p>
            <a:endParaRPr lang="zh-CN" altLang="en-US"/>
          </a:p>
        </p:txBody>
      </p:sp>
      <p:sp>
        <p:nvSpPr>
          <p:cNvPr id="5" name="Slide Number Placeholder 3"/>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
        <p:nvSpPr>
          <p:cNvPr id="2" name="矩形 1"/>
          <p:cNvSpPr/>
          <p:nvPr userDrawn="1"/>
        </p:nvSpPr>
        <p:spPr>
          <a:xfrm>
            <a:off x="0" y="0"/>
            <a:ext cx="12192000" cy="6858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Date Placeholder 3"/>
          <p:cNvSpPr>
            <a:spLocks noGrp="1"/>
          </p:cNvSpPr>
          <p:nvPr>
            <p:ph type="dt" sz="half" idx="10"/>
          </p:nvPr>
        </p:nvSpPr>
        <p:spPr/>
        <p:txBody>
          <a:bodyPr/>
          <a:lstStyle>
            <a:lvl1pPr>
              <a:defRPr/>
            </a:lvl1pPr>
          </a:lstStyle>
          <a:p>
            <a:fld id="{EEE407F6-43BC-4ED3-AE83-C5AE7025F527}" type="datetimeFigureOut">
              <a:rPr lang="zh-CN" altLang="en-US" smtClean="0"/>
            </a:fld>
            <a:endParaRPr lang="zh-CN" altLang="en-US"/>
          </a:p>
        </p:txBody>
      </p:sp>
      <p:sp>
        <p:nvSpPr>
          <p:cNvPr id="6" name="Footer Placeholder 4"/>
          <p:cNvSpPr>
            <a:spLocks noGrp="1"/>
          </p:cNvSpPr>
          <p:nvPr>
            <p:ph type="ftr" sz="quarter" idx="11"/>
          </p:nvPr>
        </p:nvSpPr>
        <p:spPr/>
        <p:txBody>
          <a:bodyPr/>
          <a:lstStyle>
            <a:lvl1pPr>
              <a:defRPr/>
            </a:lvl1pPr>
          </a:lstStyle>
          <a:p>
            <a:endParaRPr lang="zh-CN" altLang="en-US"/>
          </a:p>
        </p:txBody>
      </p:sp>
      <p:sp>
        <p:nvSpPr>
          <p:cNvPr id="7" name="Slide Number Placeholder 5"/>
          <p:cNvSpPr>
            <a:spLocks noGrp="1"/>
          </p:cNvSpPr>
          <p:nvPr>
            <p:ph type="sldNum" sz="quarter" idx="12"/>
          </p:nvPr>
        </p:nvSpPr>
        <p:spPr/>
        <p:txBody>
          <a:bodyPr/>
          <a:lstStyle>
            <a:lvl1pPr>
              <a:defRPr/>
            </a:lvl1pPr>
          </a:lstStyle>
          <a:p>
            <a:fld id="{DF0AED0E-59F6-4A46-B703-AE7EE0C4450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 y="-6350"/>
            <a:ext cx="12192000" cy="6858000"/>
          </a:xfrm>
          <a:prstGeom prst="rect">
            <a:avLst/>
          </a:prstGeom>
        </p:spPr>
      </p:pic>
      <p:sp>
        <p:nvSpPr>
          <p:cNvPr id="1027" name="Text Placeholder 2"/>
          <p:cNvSpPr>
            <a:spLocks noGrp="1"/>
          </p:cNvSpPr>
          <p:nvPr>
            <p:ph type="body" idx="1"/>
          </p:nvPr>
        </p:nvSpPr>
        <p:spPr bwMode="auto">
          <a:xfrm>
            <a:off x="754063" y="1704109"/>
            <a:ext cx="10680700" cy="4652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mn-lt"/>
                <a:ea typeface="+mn-ea"/>
              </a:defRPr>
            </a:lvl1pPr>
          </a:lstStyle>
          <a:p>
            <a:fld id="{EEE407F6-43BC-4ED3-AE83-C5AE7025F527}"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mn-lt"/>
                <a:ea typeface="+mn-ea"/>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mn-lt"/>
                <a:ea typeface="+mn-ea"/>
              </a:defRPr>
            </a:lvl1pPr>
          </a:lstStyle>
          <a:p>
            <a:fld id="{DF0AED0E-59F6-4A46-B703-AE7EE0C4450E}" type="slidenum">
              <a:rPr lang="zh-CN" altLang="en-US" smtClean="0"/>
            </a:fld>
            <a:endParaRPr lang="zh-CN" altLang="en-US"/>
          </a:p>
        </p:txBody>
      </p:sp>
      <p:sp>
        <p:nvSpPr>
          <p:cNvPr id="1031" name="Title Placeholder 1"/>
          <p:cNvSpPr>
            <a:spLocks noGrp="1"/>
          </p:cNvSpPr>
          <p:nvPr>
            <p:ph type="title"/>
          </p:nvPr>
        </p:nvSpPr>
        <p:spPr bwMode="auto">
          <a:xfrm>
            <a:off x="754063" y="276859"/>
            <a:ext cx="10341767" cy="84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dirty="0"/>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lnSpc>
          <a:spcPct val="90000"/>
        </a:lnSpc>
        <a:spcBef>
          <a:spcPct val="0"/>
        </a:spcBef>
        <a:spcAft>
          <a:spcPct val="0"/>
        </a:spcAft>
        <a:defRPr sz="3600" kern="1200">
          <a:ln>
            <a:noFill/>
          </a:ln>
          <a:solidFill>
            <a:schemeClr val="accent1"/>
          </a:solidFill>
          <a:latin typeface="+mj-lt"/>
          <a:ea typeface="+mj-ea"/>
          <a:cs typeface="+mj-cs"/>
        </a:defRPr>
      </a:lvl1pPr>
      <a:lvl2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2pPr>
      <a:lvl3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3pPr>
      <a:lvl4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4pPr>
      <a:lvl5pPr algn="l" rtl="0" eaLnBrk="1" fontAlgn="base" hangingPunct="1">
        <a:lnSpc>
          <a:spcPct val="90000"/>
        </a:lnSpc>
        <a:spcBef>
          <a:spcPct val="0"/>
        </a:spcBef>
        <a:spcAft>
          <a:spcPct val="0"/>
        </a:spcAft>
        <a:defRPr sz="3200">
          <a:solidFill>
            <a:schemeClr val="accent1"/>
          </a:solidFill>
          <a:latin typeface="等线 Light" panose="02010600030101010101" pitchFamily="2" charset="-122"/>
          <a:ea typeface="等线 Light" panose="02010600030101010101" pitchFamily="2"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1" fontAlgn="base" hangingPunct="1">
        <a:lnSpc>
          <a:spcPct val="90000"/>
        </a:lnSpc>
        <a:spcBef>
          <a:spcPts val="1800"/>
        </a:spcBef>
        <a:spcAft>
          <a:spcPct val="0"/>
        </a:spcAft>
        <a:buClr>
          <a:schemeClr val="tx1"/>
        </a:buClr>
        <a:buSzPct val="80000"/>
        <a:buFont typeface="Wingdings" panose="05000000000000000000" pitchFamily="2" charset="2"/>
        <a:buChar char="ü"/>
        <a:defRPr sz="2400" kern="1200">
          <a:solidFill>
            <a:schemeClr val="tx1"/>
          </a:solidFill>
          <a:latin typeface="+mn-lt"/>
          <a:ea typeface="+mn-ea"/>
          <a:cs typeface="+mn-cs"/>
        </a:defRPr>
      </a:lvl1pPr>
      <a:lvl2pPr marL="357505" indent="-357505" algn="l" rtl="0" eaLnBrk="1" fontAlgn="base" hangingPunct="1">
        <a:lnSpc>
          <a:spcPct val="130000"/>
        </a:lnSpc>
        <a:spcBef>
          <a:spcPct val="0"/>
        </a:spcBef>
        <a:spcAft>
          <a:spcPct val="0"/>
        </a:spcAft>
        <a:buClr>
          <a:schemeClr val="tx1"/>
        </a:buClr>
        <a:buFont typeface="Wingdings" panose="05000000000000000000" pitchFamily="2" charset="2"/>
        <a:buChar char="ü"/>
        <a:defRPr sz="16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5"/>
          <p:cNvSpPr>
            <a:spLocks noGrp="1"/>
          </p:cNvSpPr>
          <p:nvPr>
            <p:ph type="ctrTitle"/>
          </p:nvPr>
        </p:nvSpPr>
        <p:spPr/>
        <p:txBody>
          <a:bodyPr/>
          <a:lstStyle/>
          <a:p>
            <a:r>
              <a:rPr lang="zh-CN" altLang="en-US" dirty="0"/>
              <a:t>手绘插画毕业答辩</a:t>
            </a:r>
            <a:br>
              <a:rPr lang="en-US" altLang="zh-CN" dirty="0"/>
            </a:br>
            <a:r>
              <a:rPr lang="zh-CN" altLang="en-US" dirty="0"/>
              <a:t>简约扁平化模板</a:t>
            </a:r>
            <a:endParaRPr lang="zh-CN" altLang="en-US" dirty="0"/>
          </a:p>
        </p:txBody>
      </p:sp>
      <p:sp>
        <p:nvSpPr>
          <p:cNvPr id="7" name="副标题 6"/>
          <p:cNvSpPr>
            <a:spLocks noGrp="1"/>
          </p:cNvSpPr>
          <p:nvPr>
            <p:ph type="subTitle" idx="1"/>
          </p:nvPr>
        </p:nvSpPr>
        <p:spPr/>
        <p:txBody>
          <a:bodyPr/>
          <a:lstStyle/>
          <a:p>
            <a:r>
              <a:rPr lang="zh-CN" altLang="en-US"/>
              <a:t>答辩人：猪七爷   </a:t>
            </a:r>
            <a:r>
              <a:rPr lang="en-US" altLang="zh-CN"/>
              <a:t>  </a:t>
            </a:r>
            <a:r>
              <a:rPr lang="zh-CN" altLang="en-US"/>
              <a:t>学号：</a:t>
            </a:r>
            <a:r>
              <a:rPr lang="en-US" altLang="zh-CN"/>
              <a:t>20172165654</a:t>
            </a:r>
            <a:endParaRPr lang="en-US" altLang="zh-CN"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请在此添加大标题</a:t>
            </a:r>
            <a:endParaRPr lang="en-US" altLang="zh-CN" dirty="0"/>
          </a:p>
        </p:txBody>
      </p:sp>
      <p:sp>
        <p:nvSpPr>
          <p:cNvPr id="30" name="Shape 2928"/>
          <p:cNvSpPr/>
          <p:nvPr/>
        </p:nvSpPr>
        <p:spPr>
          <a:xfrm>
            <a:off x="4204498" y="1971617"/>
            <a:ext cx="787853" cy="787853"/>
          </a:xfrm>
          <a:custGeom>
            <a:avLst/>
            <a:gdLst/>
            <a:ahLst/>
            <a:cxnLst>
              <a:cxn ang="0">
                <a:pos x="wd2" y="hd2"/>
              </a:cxn>
              <a:cxn ang="5400000">
                <a:pos x="wd2" y="hd2"/>
              </a:cxn>
              <a:cxn ang="10800000">
                <a:pos x="wd2" y="hd2"/>
              </a:cxn>
              <a:cxn ang="16200000">
                <a:pos x="wd2" y="hd2"/>
              </a:cxn>
            </a:cxnLst>
            <a:rect l="0" t="0" r="r" b="b"/>
            <a:pathLst>
              <a:path w="21600" h="21600" extrusionOk="0">
                <a:moveTo>
                  <a:pt x="6873" y="7855"/>
                </a:moveTo>
                <a:lnTo>
                  <a:pt x="6382" y="7855"/>
                </a:lnTo>
                <a:cubicBezTo>
                  <a:pt x="6110" y="7855"/>
                  <a:pt x="5891" y="8075"/>
                  <a:pt x="5891" y="8345"/>
                </a:cubicBezTo>
                <a:lnTo>
                  <a:pt x="5891" y="10176"/>
                </a:lnTo>
                <a:lnTo>
                  <a:pt x="1216" y="5891"/>
                </a:lnTo>
                <a:lnTo>
                  <a:pt x="5891" y="1606"/>
                </a:lnTo>
                <a:lnTo>
                  <a:pt x="5891" y="3436"/>
                </a:lnTo>
                <a:cubicBezTo>
                  <a:pt x="5891" y="3708"/>
                  <a:pt x="6110" y="3927"/>
                  <a:pt x="6382" y="3927"/>
                </a:cubicBezTo>
                <a:lnTo>
                  <a:pt x="6873" y="3927"/>
                </a:lnTo>
                <a:cubicBezTo>
                  <a:pt x="9012" y="4064"/>
                  <a:pt x="16791" y="5193"/>
                  <a:pt x="19651" y="14152"/>
                </a:cubicBezTo>
                <a:cubicBezTo>
                  <a:pt x="16010" y="8756"/>
                  <a:pt x="8876" y="7965"/>
                  <a:pt x="6873" y="7855"/>
                </a:cubicBezTo>
                <a:moveTo>
                  <a:pt x="6873" y="2942"/>
                </a:moveTo>
                <a:lnTo>
                  <a:pt x="6873" y="491"/>
                </a:lnTo>
                <a:cubicBezTo>
                  <a:pt x="6873" y="220"/>
                  <a:pt x="6653" y="0"/>
                  <a:pt x="6382" y="0"/>
                </a:cubicBezTo>
                <a:cubicBezTo>
                  <a:pt x="6246" y="0"/>
                  <a:pt x="6123" y="55"/>
                  <a:pt x="6035" y="144"/>
                </a:cubicBezTo>
                <a:lnTo>
                  <a:pt x="144" y="5544"/>
                </a:lnTo>
                <a:cubicBezTo>
                  <a:pt x="55" y="5633"/>
                  <a:pt x="0" y="5756"/>
                  <a:pt x="0" y="5891"/>
                </a:cubicBezTo>
                <a:cubicBezTo>
                  <a:pt x="0" y="6027"/>
                  <a:pt x="55" y="6150"/>
                  <a:pt x="144" y="6238"/>
                </a:cubicBezTo>
                <a:lnTo>
                  <a:pt x="6035" y="11638"/>
                </a:lnTo>
                <a:cubicBezTo>
                  <a:pt x="6123" y="11727"/>
                  <a:pt x="6246" y="11782"/>
                  <a:pt x="6382" y="11782"/>
                </a:cubicBezTo>
                <a:cubicBezTo>
                  <a:pt x="6653" y="11782"/>
                  <a:pt x="6873" y="11562"/>
                  <a:pt x="6873" y="11291"/>
                </a:cubicBezTo>
                <a:lnTo>
                  <a:pt x="6873" y="8884"/>
                </a:lnTo>
                <a:cubicBezTo>
                  <a:pt x="7916" y="8943"/>
                  <a:pt x="10507" y="9206"/>
                  <a:pt x="13350" y="10404"/>
                </a:cubicBezTo>
                <a:cubicBezTo>
                  <a:pt x="18183" y="12440"/>
                  <a:pt x="20618" y="16042"/>
                  <a:pt x="20618" y="21109"/>
                </a:cubicBezTo>
                <a:cubicBezTo>
                  <a:pt x="20618" y="21380"/>
                  <a:pt x="20838" y="21600"/>
                  <a:pt x="21109" y="21600"/>
                </a:cubicBezTo>
                <a:cubicBezTo>
                  <a:pt x="21380" y="21600"/>
                  <a:pt x="21600" y="21380"/>
                  <a:pt x="21600" y="21109"/>
                </a:cubicBezTo>
                <a:cubicBezTo>
                  <a:pt x="21600" y="4990"/>
                  <a:pt x="9470" y="3150"/>
                  <a:pt x="6873" y="2942"/>
                </a:cubicBezTo>
              </a:path>
            </a:pathLst>
          </a:custGeom>
          <a:solidFill>
            <a:schemeClr val="accent1"/>
          </a:solidFill>
          <a:ln w="12700">
            <a:noFill/>
            <a:miter lim="400000"/>
          </a:ln>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1" name="Freeform 1"/>
          <p:cNvSpPr/>
          <p:nvPr/>
        </p:nvSpPr>
        <p:spPr>
          <a:xfrm>
            <a:off x="4752346" y="1655289"/>
            <a:ext cx="2039630" cy="1469068"/>
          </a:xfrm>
          <a:custGeom>
            <a:avLst/>
            <a:gdLst>
              <a:gd name="connsiteX0" fmla="*/ 0 w 1887585"/>
              <a:gd name="connsiteY0" fmla="*/ 1359556 h 1359556"/>
              <a:gd name="connsiteX1" fmla="*/ 943790 w 1887585"/>
              <a:gd name="connsiteY1" fmla="*/ 0 h 1359556"/>
              <a:gd name="connsiteX2" fmla="*/ 943795 w 1887585"/>
              <a:gd name="connsiteY2" fmla="*/ 0 h 1359556"/>
              <a:gd name="connsiteX3" fmla="*/ 1887585 w 1887585"/>
              <a:gd name="connsiteY3" fmla="*/ 1359556 h 1359556"/>
              <a:gd name="connsiteX4" fmla="*/ 0 w 1887585"/>
              <a:gd name="connsiteY4" fmla="*/ 1359556 h 1359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7585" h="1359556">
                <a:moveTo>
                  <a:pt x="0" y="1359556"/>
                </a:moveTo>
                <a:lnTo>
                  <a:pt x="943790" y="0"/>
                </a:lnTo>
                <a:lnTo>
                  <a:pt x="943795" y="0"/>
                </a:lnTo>
                <a:lnTo>
                  <a:pt x="1887585" y="1359556"/>
                </a:lnTo>
                <a:lnTo>
                  <a:pt x="0" y="1359556"/>
                </a:lnTo>
                <a:close/>
              </a:path>
            </a:pathLst>
          </a:custGeom>
          <a:solidFill>
            <a:schemeClr val="accent1">
              <a:lumMod val="40000"/>
              <a:lumOff val="60000"/>
            </a:schemeClr>
          </a:solidFill>
          <a:ln w="76200">
            <a:noFill/>
          </a:ln>
          <a:effectLst/>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9236" tIns="277091" rIns="9236" bIns="55418" numCol="1" spcCol="1270" anchor="b" anchorCtr="0">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323215">
              <a:lnSpc>
                <a:spcPct val="90000"/>
              </a:lnSpc>
              <a:spcBef>
                <a:spcPct val="0"/>
              </a:spcBef>
              <a:spcAft>
                <a:spcPct val="35000"/>
              </a:spcAft>
            </a:pPr>
            <a:r>
              <a:rPr lang="zh-CN" altLang="en-US" sz="1940" b="1" dirty="0">
                <a:solidFill>
                  <a:srgbClr val="FFFFFE"/>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文本</a:t>
            </a:r>
            <a:endParaRPr lang="en-US" sz="970" dirty="0">
              <a:solidFill>
                <a:srgbClr val="FFFFFE"/>
              </a:solidFill>
              <a:effectLst>
                <a:outerShdw blurRad="38100" dist="38100" dir="2700000" algn="tl">
                  <a:srgbClr val="000000">
                    <a:alpha val="43137"/>
                  </a:srgbClr>
                </a:outerShdw>
              </a:effectLst>
              <a:latin typeface="Roboto Condensed Light" panose="02000000000000000000" pitchFamily="2" charset="0"/>
              <a:ea typeface="Roboto Condensed Light" panose="02000000000000000000" pitchFamily="2" charset="0"/>
            </a:endParaRPr>
          </a:p>
        </p:txBody>
      </p:sp>
      <p:sp>
        <p:nvSpPr>
          <p:cNvPr id="32" name="Freeform 2"/>
          <p:cNvSpPr/>
          <p:nvPr/>
        </p:nvSpPr>
        <p:spPr>
          <a:xfrm>
            <a:off x="4106712" y="3182437"/>
            <a:ext cx="3330896" cy="930048"/>
          </a:xfrm>
          <a:custGeom>
            <a:avLst/>
            <a:gdLst>
              <a:gd name="connsiteX0" fmla="*/ 0 w 3082593"/>
              <a:gd name="connsiteY0" fmla="*/ 860718 h 860718"/>
              <a:gd name="connsiteX1" fmla="*/ 597502 w 3082593"/>
              <a:gd name="connsiteY1" fmla="*/ 0 h 860718"/>
              <a:gd name="connsiteX2" fmla="*/ 2485091 w 3082593"/>
              <a:gd name="connsiteY2" fmla="*/ 0 h 860718"/>
              <a:gd name="connsiteX3" fmla="*/ 3082593 w 3082593"/>
              <a:gd name="connsiteY3" fmla="*/ 860718 h 860718"/>
              <a:gd name="connsiteX4" fmla="*/ 0 w 3082593"/>
              <a:gd name="connsiteY4" fmla="*/ 860718 h 860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2593" h="860718">
                <a:moveTo>
                  <a:pt x="0" y="860718"/>
                </a:moveTo>
                <a:lnTo>
                  <a:pt x="597502" y="0"/>
                </a:lnTo>
                <a:lnTo>
                  <a:pt x="2485091" y="0"/>
                </a:lnTo>
                <a:lnTo>
                  <a:pt x="3082593" y="860718"/>
                </a:lnTo>
                <a:lnTo>
                  <a:pt x="0" y="860718"/>
                </a:lnTo>
                <a:close/>
              </a:path>
            </a:pathLst>
          </a:custGeom>
          <a:solidFill>
            <a:schemeClr val="accent1">
              <a:lumMod val="60000"/>
              <a:lumOff val="40000"/>
            </a:schemeClr>
          </a:solidFill>
          <a:ln w="76200">
            <a:noFill/>
          </a:ln>
          <a:effectLst/>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336178" tIns="9236" rIns="336178" bIns="55418" numCol="1" spcCol="1270" anchor="b" anchorCtr="0">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323215">
              <a:lnSpc>
                <a:spcPct val="90000"/>
              </a:lnSpc>
              <a:spcBef>
                <a:spcPct val="0"/>
              </a:spcBef>
              <a:spcAft>
                <a:spcPct val="35000"/>
              </a:spcAft>
            </a:pPr>
            <a:r>
              <a:rPr lang="zh-CN" altLang="en-US" sz="1940" b="1" dirty="0">
                <a:solidFill>
                  <a:srgbClr val="FFFFFE"/>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文本</a:t>
            </a:r>
            <a:endParaRPr lang="en-US" sz="970" dirty="0">
              <a:solidFill>
                <a:srgbClr val="FFFFFE"/>
              </a:solidFill>
              <a:effectLst>
                <a:outerShdw blurRad="38100" dist="38100" dir="2700000" algn="tl">
                  <a:srgbClr val="000000">
                    <a:alpha val="43137"/>
                  </a:srgbClr>
                </a:outerShdw>
              </a:effectLst>
              <a:latin typeface="Roboto Condensed Light" panose="02000000000000000000" pitchFamily="2" charset="0"/>
              <a:ea typeface="Roboto Condensed Light" panose="02000000000000000000" pitchFamily="2" charset="0"/>
            </a:endParaRPr>
          </a:p>
        </p:txBody>
      </p:sp>
      <p:sp>
        <p:nvSpPr>
          <p:cNvPr id="33" name="Freeform 3"/>
          <p:cNvSpPr/>
          <p:nvPr/>
        </p:nvSpPr>
        <p:spPr>
          <a:xfrm>
            <a:off x="3461079" y="4170566"/>
            <a:ext cx="4622161" cy="930048"/>
          </a:xfrm>
          <a:custGeom>
            <a:avLst/>
            <a:gdLst>
              <a:gd name="connsiteX0" fmla="*/ 0 w 4277600"/>
              <a:gd name="connsiteY0" fmla="*/ 860718 h 860718"/>
              <a:gd name="connsiteX1" fmla="*/ 597502 w 4277600"/>
              <a:gd name="connsiteY1" fmla="*/ 0 h 860718"/>
              <a:gd name="connsiteX2" fmla="*/ 3680098 w 4277600"/>
              <a:gd name="connsiteY2" fmla="*/ 0 h 860718"/>
              <a:gd name="connsiteX3" fmla="*/ 4277600 w 4277600"/>
              <a:gd name="connsiteY3" fmla="*/ 860718 h 860718"/>
              <a:gd name="connsiteX4" fmla="*/ 0 w 4277600"/>
              <a:gd name="connsiteY4" fmla="*/ 860718 h 860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77600" h="860718">
                <a:moveTo>
                  <a:pt x="0" y="860718"/>
                </a:moveTo>
                <a:lnTo>
                  <a:pt x="597502" y="0"/>
                </a:lnTo>
                <a:lnTo>
                  <a:pt x="3680098" y="0"/>
                </a:lnTo>
                <a:lnTo>
                  <a:pt x="4277600" y="860718"/>
                </a:lnTo>
                <a:lnTo>
                  <a:pt x="0" y="860718"/>
                </a:lnTo>
                <a:close/>
              </a:path>
            </a:pathLst>
          </a:custGeom>
          <a:solidFill>
            <a:schemeClr val="accent1"/>
          </a:solidFill>
          <a:ln w="76200">
            <a:noFill/>
          </a:ln>
          <a:effectLst/>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462921" tIns="9236" rIns="462921" bIns="55418" numCol="1" spcCol="1270" anchor="b" anchorCtr="0">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323215">
              <a:lnSpc>
                <a:spcPct val="90000"/>
              </a:lnSpc>
              <a:spcBef>
                <a:spcPct val="0"/>
              </a:spcBef>
              <a:spcAft>
                <a:spcPct val="35000"/>
              </a:spcAft>
            </a:pPr>
            <a:r>
              <a:rPr lang="zh-CN" altLang="en-US" sz="1940" b="1" dirty="0">
                <a:solidFill>
                  <a:srgbClr val="FFFFFE"/>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文本</a:t>
            </a:r>
            <a:endParaRPr lang="en-US" sz="970" dirty="0">
              <a:solidFill>
                <a:srgbClr val="FFFFFE"/>
              </a:solidFill>
              <a:effectLst>
                <a:outerShdw blurRad="38100" dist="38100" dir="2700000" algn="tl">
                  <a:srgbClr val="000000">
                    <a:alpha val="43137"/>
                  </a:srgbClr>
                </a:outerShdw>
              </a:effectLst>
              <a:latin typeface="Roboto Condensed Light" panose="02000000000000000000" pitchFamily="2" charset="0"/>
              <a:ea typeface="Roboto Condensed Light" panose="02000000000000000000" pitchFamily="2" charset="0"/>
            </a:endParaRPr>
          </a:p>
        </p:txBody>
      </p:sp>
      <p:sp>
        <p:nvSpPr>
          <p:cNvPr id="34" name="Freeform 4"/>
          <p:cNvSpPr/>
          <p:nvPr/>
        </p:nvSpPr>
        <p:spPr>
          <a:xfrm>
            <a:off x="2815447" y="5158695"/>
            <a:ext cx="5913427" cy="930048"/>
          </a:xfrm>
          <a:custGeom>
            <a:avLst/>
            <a:gdLst>
              <a:gd name="connsiteX0" fmla="*/ 0 w 5472608"/>
              <a:gd name="connsiteY0" fmla="*/ 860718 h 860718"/>
              <a:gd name="connsiteX1" fmla="*/ 597502 w 5472608"/>
              <a:gd name="connsiteY1" fmla="*/ 0 h 860718"/>
              <a:gd name="connsiteX2" fmla="*/ 4875106 w 5472608"/>
              <a:gd name="connsiteY2" fmla="*/ 0 h 860718"/>
              <a:gd name="connsiteX3" fmla="*/ 5472608 w 5472608"/>
              <a:gd name="connsiteY3" fmla="*/ 860718 h 860718"/>
              <a:gd name="connsiteX4" fmla="*/ 0 w 5472608"/>
              <a:gd name="connsiteY4" fmla="*/ 860718 h 860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2608" h="860718">
                <a:moveTo>
                  <a:pt x="0" y="860718"/>
                </a:moveTo>
                <a:lnTo>
                  <a:pt x="597502" y="0"/>
                </a:lnTo>
                <a:lnTo>
                  <a:pt x="4875106" y="0"/>
                </a:lnTo>
                <a:lnTo>
                  <a:pt x="5472608" y="860718"/>
                </a:lnTo>
                <a:lnTo>
                  <a:pt x="0" y="860718"/>
                </a:lnTo>
                <a:close/>
              </a:path>
            </a:pathLst>
          </a:custGeom>
          <a:solidFill>
            <a:schemeClr val="accent1">
              <a:lumMod val="75000"/>
            </a:schemeClr>
          </a:solidFill>
          <a:ln w="76200">
            <a:noFill/>
          </a:ln>
          <a:effectLst/>
        </p:spPr>
        <p:style>
          <a:lnRef idx="2">
            <a:scrgbClr r="0" g="0" b="0"/>
          </a:lnRef>
          <a:fillRef idx="1">
            <a:scrgbClr r="0" g="0" b="0"/>
          </a:fillRef>
          <a:effectRef idx="0">
            <a:schemeClr val="dk2">
              <a:hueOff val="0"/>
              <a:satOff val="0"/>
              <a:lumOff val="0"/>
              <a:alphaOff val="0"/>
            </a:schemeClr>
          </a:effectRef>
          <a:fontRef idx="minor">
            <a:schemeClr val="lt1"/>
          </a:fontRef>
        </p:style>
        <p:txBody>
          <a:bodyPr spcFirstLastPara="0" vert="horz" wrap="square" lIns="589664" tIns="9236" rIns="589665" bIns="55418" numCol="1" spcCol="1270" anchor="b" anchorCtr="0">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323215">
              <a:lnSpc>
                <a:spcPct val="90000"/>
              </a:lnSpc>
              <a:spcBef>
                <a:spcPct val="0"/>
              </a:spcBef>
              <a:spcAft>
                <a:spcPct val="35000"/>
              </a:spcAft>
            </a:pPr>
            <a:r>
              <a:rPr lang="zh-CN" altLang="en-US" sz="1940" b="1" dirty="0">
                <a:solidFill>
                  <a:srgbClr val="FFFFFE"/>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文本</a:t>
            </a:r>
            <a:endParaRPr lang="en-US" sz="970" dirty="0">
              <a:solidFill>
                <a:srgbClr val="FFFFFE"/>
              </a:solidFill>
              <a:effectLst>
                <a:outerShdw blurRad="38100" dist="38100" dir="2700000" algn="tl">
                  <a:srgbClr val="000000">
                    <a:alpha val="43137"/>
                  </a:srgbClr>
                </a:outerShdw>
              </a:effectLst>
              <a:latin typeface="Roboto Condensed Light" panose="02000000000000000000" pitchFamily="2" charset="0"/>
              <a:ea typeface="Roboto Condensed Light" panose="02000000000000000000" pitchFamily="2" charset="0"/>
            </a:endParaRPr>
          </a:p>
        </p:txBody>
      </p:sp>
      <p:sp>
        <p:nvSpPr>
          <p:cNvPr id="35" name="文本框 34"/>
          <p:cNvSpPr txBox="1"/>
          <p:nvPr/>
        </p:nvSpPr>
        <p:spPr>
          <a:xfrm>
            <a:off x="1708160" y="1597208"/>
            <a:ext cx="2487833"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6" name="Shape 2928"/>
          <p:cNvSpPr/>
          <p:nvPr/>
        </p:nvSpPr>
        <p:spPr>
          <a:xfrm>
            <a:off x="2854670" y="3989105"/>
            <a:ext cx="787853" cy="787853"/>
          </a:xfrm>
          <a:custGeom>
            <a:avLst/>
            <a:gdLst/>
            <a:ahLst/>
            <a:cxnLst>
              <a:cxn ang="0">
                <a:pos x="wd2" y="hd2"/>
              </a:cxn>
              <a:cxn ang="5400000">
                <a:pos x="wd2" y="hd2"/>
              </a:cxn>
              <a:cxn ang="10800000">
                <a:pos x="wd2" y="hd2"/>
              </a:cxn>
              <a:cxn ang="16200000">
                <a:pos x="wd2" y="hd2"/>
              </a:cxn>
            </a:cxnLst>
            <a:rect l="0" t="0" r="r" b="b"/>
            <a:pathLst>
              <a:path w="21600" h="21600" extrusionOk="0">
                <a:moveTo>
                  <a:pt x="6873" y="7855"/>
                </a:moveTo>
                <a:lnTo>
                  <a:pt x="6382" y="7855"/>
                </a:lnTo>
                <a:cubicBezTo>
                  <a:pt x="6110" y="7855"/>
                  <a:pt x="5891" y="8075"/>
                  <a:pt x="5891" y="8345"/>
                </a:cubicBezTo>
                <a:lnTo>
                  <a:pt x="5891" y="10176"/>
                </a:lnTo>
                <a:lnTo>
                  <a:pt x="1216" y="5891"/>
                </a:lnTo>
                <a:lnTo>
                  <a:pt x="5891" y="1606"/>
                </a:lnTo>
                <a:lnTo>
                  <a:pt x="5891" y="3436"/>
                </a:lnTo>
                <a:cubicBezTo>
                  <a:pt x="5891" y="3708"/>
                  <a:pt x="6110" y="3927"/>
                  <a:pt x="6382" y="3927"/>
                </a:cubicBezTo>
                <a:lnTo>
                  <a:pt x="6873" y="3927"/>
                </a:lnTo>
                <a:cubicBezTo>
                  <a:pt x="9012" y="4064"/>
                  <a:pt x="16791" y="5193"/>
                  <a:pt x="19651" y="14152"/>
                </a:cubicBezTo>
                <a:cubicBezTo>
                  <a:pt x="16010" y="8756"/>
                  <a:pt x="8876" y="7965"/>
                  <a:pt x="6873" y="7855"/>
                </a:cubicBezTo>
                <a:moveTo>
                  <a:pt x="6873" y="2942"/>
                </a:moveTo>
                <a:lnTo>
                  <a:pt x="6873" y="491"/>
                </a:lnTo>
                <a:cubicBezTo>
                  <a:pt x="6873" y="220"/>
                  <a:pt x="6653" y="0"/>
                  <a:pt x="6382" y="0"/>
                </a:cubicBezTo>
                <a:cubicBezTo>
                  <a:pt x="6246" y="0"/>
                  <a:pt x="6123" y="55"/>
                  <a:pt x="6035" y="144"/>
                </a:cubicBezTo>
                <a:lnTo>
                  <a:pt x="144" y="5544"/>
                </a:lnTo>
                <a:cubicBezTo>
                  <a:pt x="55" y="5633"/>
                  <a:pt x="0" y="5756"/>
                  <a:pt x="0" y="5891"/>
                </a:cubicBezTo>
                <a:cubicBezTo>
                  <a:pt x="0" y="6027"/>
                  <a:pt x="55" y="6150"/>
                  <a:pt x="144" y="6238"/>
                </a:cubicBezTo>
                <a:lnTo>
                  <a:pt x="6035" y="11638"/>
                </a:lnTo>
                <a:cubicBezTo>
                  <a:pt x="6123" y="11727"/>
                  <a:pt x="6246" y="11782"/>
                  <a:pt x="6382" y="11782"/>
                </a:cubicBezTo>
                <a:cubicBezTo>
                  <a:pt x="6653" y="11782"/>
                  <a:pt x="6873" y="11562"/>
                  <a:pt x="6873" y="11291"/>
                </a:cubicBezTo>
                <a:lnTo>
                  <a:pt x="6873" y="8884"/>
                </a:lnTo>
                <a:cubicBezTo>
                  <a:pt x="7916" y="8943"/>
                  <a:pt x="10507" y="9206"/>
                  <a:pt x="13350" y="10404"/>
                </a:cubicBezTo>
                <a:cubicBezTo>
                  <a:pt x="18183" y="12440"/>
                  <a:pt x="20618" y="16042"/>
                  <a:pt x="20618" y="21109"/>
                </a:cubicBezTo>
                <a:cubicBezTo>
                  <a:pt x="20618" y="21380"/>
                  <a:pt x="20838" y="21600"/>
                  <a:pt x="21109" y="21600"/>
                </a:cubicBezTo>
                <a:cubicBezTo>
                  <a:pt x="21380" y="21600"/>
                  <a:pt x="21600" y="21380"/>
                  <a:pt x="21600" y="21109"/>
                </a:cubicBezTo>
                <a:cubicBezTo>
                  <a:pt x="21600" y="4990"/>
                  <a:pt x="9470" y="3150"/>
                  <a:pt x="6873" y="2942"/>
                </a:cubicBezTo>
              </a:path>
            </a:pathLst>
          </a:custGeom>
          <a:solidFill>
            <a:schemeClr val="accent1"/>
          </a:solidFill>
          <a:ln w="12700">
            <a:noFill/>
            <a:miter lim="400000"/>
          </a:ln>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7" name="文本框 36"/>
          <p:cNvSpPr txBox="1"/>
          <p:nvPr/>
        </p:nvSpPr>
        <p:spPr>
          <a:xfrm>
            <a:off x="358332" y="3614696"/>
            <a:ext cx="2487833"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8" name="Shape 2928"/>
          <p:cNvSpPr/>
          <p:nvPr/>
        </p:nvSpPr>
        <p:spPr>
          <a:xfrm flipH="1">
            <a:off x="7281767" y="3082947"/>
            <a:ext cx="787853" cy="787853"/>
          </a:xfrm>
          <a:custGeom>
            <a:avLst/>
            <a:gdLst/>
            <a:ahLst/>
            <a:cxnLst>
              <a:cxn ang="0">
                <a:pos x="wd2" y="hd2"/>
              </a:cxn>
              <a:cxn ang="5400000">
                <a:pos x="wd2" y="hd2"/>
              </a:cxn>
              <a:cxn ang="10800000">
                <a:pos x="wd2" y="hd2"/>
              </a:cxn>
              <a:cxn ang="16200000">
                <a:pos x="wd2" y="hd2"/>
              </a:cxn>
            </a:cxnLst>
            <a:rect l="0" t="0" r="r" b="b"/>
            <a:pathLst>
              <a:path w="21600" h="21600" extrusionOk="0">
                <a:moveTo>
                  <a:pt x="6873" y="7855"/>
                </a:moveTo>
                <a:lnTo>
                  <a:pt x="6382" y="7855"/>
                </a:lnTo>
                <a:cubicBezTo>
                  <a:pt x="6110" y="7855"/>
                  <a:pt x="5891" y="8075"/>
                  <a:pt x="5891" y="8345"/>
                </a:cubicBezTo>
                <a:lnTo>
                  <a:pt x="5891" y="10176"/>
                </a:lnTo>
                <a:lnTo>
                  <a:pt x="1216" y="5891"/>
                </a:lnTo>
                <a:lnTo>
                  <a:pt x="5891" y="1606"/>
                </a:lnTo>
                <a:lnTo>
                  <a:pt x="5891" y="3436"/>
                </a:lnTo>
                <a:cubicBezTo>
                  <a:pt x="5891" y="3708"/>
                  <a:pt x="6110" y="3927"/>
                  <a:pt x="6382" y="3927"/>
                </a:cubicBezTo>
                <a:lnTo>
                  <a:pt x="6873" y="3927"/>
                </a:lnTo>
                <a:cubicBezTo>
                  <a:pt x="9012" y="4064"/>
                  <a:pt x="16791" y="5193"/>
                  <a:pt x="19651" y="14152"/>
                </a:cubicBezTo>
                <a:cubicBezTo>
                  <a:pt x="16010" y="8756"/>
                  <a:pt x="8876" y="7965"/>
                  <a:pt x="6873" y="7855"/>
                </a:cubicBezTo>
                <a:moveTo>
                  <a:pt x="6873" y="2942"/>
                </a:moveTo>
                <a:lnTo>
                  <a:pt x="6873" y="491"/>
                </a:lnTo>
                <a:cubicBezTo>
                  <a:pt x="6873" y="220"/>
                  <a:pt x="6653" y="0"/>
                  <a:pt x="6382" y="0"/>
                </a:cubicBezTo>
                <a:cubicBezTo>
                  <a:pt x="6246" y="0"/>
                  <a:pt x="6123" y="55"/>
                  <a:pt x="6035" y="144"/>
                </a:cubicBezTo>
                <a:lnTo>
                  <a:pt x="144" y="5544"/>
                </a:lnTo>
                <a:cubicBezTo>
                  <a:pt x="55" y="5633"/>
                  <a:pt x="0" y="5756"/>
                  <a:pt x="0" y="5891"/>
                </a:cubicBezTo>
                <a:cubicBezTo>
                  <a:pt x="0" y="6027"/>
                  <a:pt x="55" y="6150"/>
                  <a:pt x="144" y="6238"/>
                </a:cubicBezTo>
                <a:lnTo>
                  <a:pt x="6035" y="11638"/>
                </a:lnTo>
                <a:cubicBezTo>
                  <a:pt x="6123" y="11727"/>
                  <a:pt x="6246" y="11782"/>
                  <a:pt x="6382" y="11782"/>
                </a:cubicBezTo>
                <a:cubicBezTo>
                  <a:pt x="6653" y="11782"/>
                  <a:pt x="6873" y="11562"/>
                  <a:pt x="6873" y="11291"/>
                </a:cubicBezTo>
                <a:lnTo>
                  <a:pt x="6873" y="8884"/>
                </a:lnTo>
                <a:cubicBezTo>
                  <a:pt x="7916" y="8943"/>
                  <a:pt x="10507" y="9206"/>
                  <a:pt x="13350" y="10404"/>
                </a:cubicBezTo>
                <a:cubicBezTo>
                  <a:pt x="18183" y="12440"/>
                  <a:pt x="20618" y="16042"/>
                  <a:pt x="20618" y="21109"/>
                </a:cubicBezTo>
                <a:cubicBezTo>
                  <a:pt x="20618" y="21380"/>
                  <a:pt x="20838" y="21600"/>
                  <a:pt x="21109" y="21600"/>
                </a:cubicBezTo>
                <a:cubicBezTo>
                  <a:pt x="21380" y="21600"/>
                  <a:pt x="21600" y="21380"/>
                  <a:pt x="21600" y="21109"/>
                </a:cubicBezTo>
                <a:cubicBezTo>
                  <a:pt x="21600" y="4990"/>
                  <a:pt x="9470" y="3150"/>
                  <a:pt x="6873" y="2942"/>
                </a:cubicBezTo>
              </a:path>
            </a:pathLst>
          </a:custGeom>
          <a:solidFill>
            <a:schemeClr val="accent1"/>
          </a:solidFill>
          <a:ln w="12700">
            <a:noFill/>
            <a:miter lim="400000"/>
          </a:ln>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9" name="文本框 38"/>
          <p:cNvSpPr txBox="1"/>
          <p:nvPr/>
        </p:nvSpPr>
        <p:spPr>
          <a:xfrm>
            <a:off x="8080173" y="2708538"/>
            <a:ext cx="2487833"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40" name="Shape 2928"/>
          <p:cNvSpPr/>
          <p:nvPr/>
        </p:nvSpPr>
        <p:spPr>
          <a:xfrm flipH="1">
            <a:off x="8547429" y="5019620"/>
            <a:ext cx="787853" cy="787853"/>
          </a:xfrm>
          <a:custGeom>
            <a:avLst/>
            <a:gdLst/>
            <a:ahLst/>
            <a:cxnLst>
              <a:cxn ang="0">
                <a:pos x="wd2" y="hd2"/>
              </a:cxn>
              <a:cxn ang="5400000">
                <a:pos x="wd2" y="hd2"/>
              </a:cxn>
              <a:cxn ang="10800000">
                <a:pos x="wd2" y="hd2"/>
              </a:cxn>
              <a:cxn ang="16200000">
                <a:pos x="wd2" y="hd2"/>
              </a:cxn>
            </a:cxnLst>
            <a:rect l="0" t="0" r="r" b="b"/>
            <a:pathLst>
              <a:path w="21600" h="21600" extrusionOk="0">
                <a:moveTo>
                  <a:pt x="6873" y="7855"/>
                </a:moveTo>
                <a:lnTo>
                  <a:pt x="6382" y="7855"/>
                </a:lnTo>
                <a:cubicBezTo>
                  <a:pt x="6110" y="7855"/>
                  <a:pt x="5891" y="8075"/>
                  <a:pt x="5891" y="8345"/>
                </a:cubicBezTo>
                <a:lnTo>
                  <a:pt x="5891" y="10176"/>
                </a:lnTo>
                <a:lnTo>
                  <a:pt x="1216" y="5891"/>
                </a:lnTo>
                <a:lnTo>
                  <a:pt x="5891" y="1606"/>
                </a:lnTo>
                <a:lnTo>
                  <a:pt x="5891" y="3436"/>
                </a:lnTo>
                <a:cubicBezTo>
                  <a:pt x="5891" y="3708"/>
                  <a:pt x="6110" y="3927"/>
                  <a:pt x="6382" y="3927"/>
                </a:cubicBezTo>
                <a:lnTo>
                  <a:pt x="6873" y="3927"/>
                </a:lnTo>
                <a:cubicBezTo>
                  <a:pt x="9012" y="4064"/>
                  <a:pt x="16791" y="5193"/>
                  <a:pt x="19651" y="14152"/>
                </a:cubicBezTo>
                <a:cubicBezTo>
                  <a:pt x="16010" y="8756"/>
                  <a:pt x="8876" y="7965"/>
                  <a:pt x="6873" y="7855"/>
                </a:cubicBezTo>
                <a:moveTo>
                  <a:pt x="6873" y="2942"/>
                </a:moveTo>
                <a:lnTo>
                  <a:pt x="6873" y="491"/>
                </a:lnTo>
                <a:cubicBezTo>
                  <a:pt x="6873" y="220"/>
                  <a:pt x="6653" y="0"/>
                  <a:pt x="6382" y="0"/>
                </a:cubicBezTo>
                <a:cubicBezTo>
                  <a:pt x="6246" y="0"/>
                  <a:pt x="6123" y="55"/>
                  <a:pt x="6035" y="144"/>
                </a:cubicBezTo>
                <a:lnTo>
                  <a:pt x="144" y="5544"/>
                </a:lnTo>
                <a:cubicBezTo>
                  <a:pt x="55" y="5633"/>
                  <a:pt x="0" y="5756"/>
                  <a:pt x="0" y="5891"/>
                </a:cubicBezTo>
                <a:cubicBezTo>
                  <a:pt x="0" y="6027"/>
                  <a:pt x="55" y="6150"/>
                  <a:pt x="144" y="6238"/>
                </a:cubicBezTo>
                <a:lnTo>
                  <a:pt x="6035" y="11638"/>
                </a:lnTo>
                <a:cubicBezTo>
                  <a:pt x="6123" y="11727"/>
                  <a:pt x="6246" y="11782"/>
                  <a:pt x="6382" y="11782"/>
                </a:cubicBezTo>
                <a:cubicBezTo>
                  <a:pt x="6653" y="11782"/>
                  <a:pt x="6873" y="11562"/>
                  <a:pt x="6873" y="11291"/>
                </a:cubicBezTo>
                <a:lnTo>
                  <a:pt x="6873" y="8884"/>
                </a:lnTo>
                <a:cubicBezTo>
                  <a:pt x="7916" y="8943"/>
                  <a:pt x="10507" y="9206"/>
                  <a:pt x="13350" y="10404"/>
                </a:cubicBezTo>
                <a:cubicBezTo>
                  <a:pt x="18183" y="12440"/>
                  <a:pt x="20618" y="16042"/>
                  <a:pt x="20618" y="21109"/>
                </a:cubicBezTo>
                <a:cubicBezTo>
                  <a:pt x="20618" y="21380"/>
                  <a:pt x="20838" y="21600"/>
                  <a:pt x="21109" y="21600"/>
                </a:cubicBezTo>
                <a:cubicBezTo>
                  <a:pt x="21380" y="21600"/>
                  <a:pt x="21600" y="21380"/>
                  <a:pt x="21600" y="21109"/>
                </a:cubicBezTo>
                <a:cubicBezTo>
                  <a:pt x="21600" y="4990"/>
                  <a:pt x="9470" y="3150"/>
                  <a:pt x="6873" y="2942"/>
                </a:cubicBezTo>
              </a:path>
            </a:pathLst>
          </a:custGeom>
          <a:solidFill>
            <a:schemeClr val="accent1"/>
          </a:solidFill>
          <a:ln w="12700">
            <a:noFill/>
            <a:miter lim="400000"/>
          </a:ln>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41" name="文本框 40"/>
          <p:cNvSpPr txBox="1"/>
          <p:nvPr/>
        </p:nvSpPr>
        <p:spPr>
          <a:xfrm>
            <a:off x="9345835" y="4645211"/>
            <a:ext cx="2487833"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请在此添加大标题</a:t>
            </a:r>
            <a:endParaRPr lang="en-US" altLang="zh-CN" dirty="0"/>
          </a:p>
        </p:txBody>
      </p:sp>
      <p:sp>
        <p:nvSpPr>
          <p:cNvPr id="21" name="矩形 20"/>
          <p:cNvSpPr/>
          <p:nvPr/>
        </p:nvSpPr>
        <p:spPr>
          <a:xfrm>
            <a:off x="1297908" y="2321169"/>
            <a:ext cx="4586068" cy="3390314"/>
          </a:xfrm>
          <a:prstGeom prst="rect">
            <a:avLst/>
          </a:prstGeom>
          <a:solidFill>
            <a:srgbClr val="FFFFFE"/>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Oval 47"/>
          <p:cNvSpPr>
            <a:spLocks noChangeArrowheads="1"/>
          </p:cNvSpPr>
          <p:nvPr/>
        </p:nvSpPr>
        <p:spPr bwMode="auto">
          <a:xfrm>
            <a:off x="490444" y="3195589"/>
            <a:ext cx="1643063" cy="1641475"/>
          </a:xfrm>
          <a:prstGeom prst="ellipse">
            <a:avLst/>
          </a:prstGeom>
          <a:solidFill>
            <a:schemeClr val="accent1"/>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8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24" name="Freeform 122"/>
          <p:cNvSpPr/>
          <p:nvPr/>
        </p:nvSpPr>
        <p:spPr bwMode="auto">
          <a:xfrm>
            <a:off x="919254" y="3623605"/>
            <a:ext cx="785442" cy="785443"/>
          </a:xfrm>
          <a:custGeom>
            <a:avLst/>
            <a:gdLst>
              <a:gd name="T0" fmla="*/ 526677 w 290"/>
              <a:gd name="T1" fmla="*/ 355704 h 290"/>
              <a:gd name="T2" fmla="*/ 426451 w 290"/>
              <a:gd name="T3" fmla="*/ 365530 h 290"/>
              <a:gd name="T4" fmla="*/ 312469 w 290"/>
              <a:gd name="T5" fmla="*/ 249583 h 290"/>
              <a:gd name="T6" fmla="*/ 564016 w 290"/>
              <a:gd name="T7" fmla="*/ 98261 h 290"/>
              <a:gd name="T8" fmla="*/ 520782 w 290"/>
              <a:gd name="T9" fmla="*/ 55026 h 290"/>
              <a:gd name="T10" fmla="*/ 198487 w 290"/>
              <a:gd name="T11" fmla="*/ 137565 h 290"/>
              <a:gd name="T12" fmla="*/ 80574 w 290"/>
              <a:gd name="T13" fmla="*/ 17687 h 290"/>
              <a:gd name="T14" fmla="*/ 17687 w 290"/>
              <a:gd name="T15" fmla="*/ 17687 h 290"/>
              <a:gd name="T16" fmla="*/ 17687 w 290"/>
              <a:gd name="T17" fmla="*/ 80574 h 290"/>
              <a:gd name="T18" fmla="*/ 137565 w 290"/>
              <a:gd name="T19" fmla="*/ 198487 h 290"/>
              <a:gd name="T20" fmla="*/ 55026 w 290"/>
              <a:gd name="T21" fmla="*/ 520783 h 290"/>
              <a:gd name="T22" fmla="*/ 98261 w 290"/>
              <a:gd name="T23" fmla="*/ 564017 h 290"/>
              <a:gd name="T24" fmla="*/ 249582 w 290"/>
              <a:gd name="T25" fmla="*/ 312470 h 290"/>
              <a:gd name="T26" fmla="*/ 363565 w 290"/>
              <a:gd name="T27" fmla="*/ 426452 h 290"/>
              <a:gd name="T28" fmla="*/ 355704 w 290"/>
              <a:gd name="T29" fmla="*/ 528643 h 290"/>
              <a:gd name="T30" fmla="*/ 398938 w 290"/>
              <a:gd name="T31" fmla="*/ 569913 h 290"/>
              <a:gd name="T32" fmla="*/ 459860 w 290"/>
              <a:gd name="T33" fmla="*/ 459861 h 290"/>
              <a:gd name="T34" fmla="*/ 569912 w 290"/>
              <a:gd name="T35" fmla="*/ 398939 h 290"/>
              <a:gd name="T36" fmla="*/ 526677 w 290"/>
              <a:gd name="T37" fmla="*/ 355704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rgbClr val="FFFFFE"/>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25" name="直角三角形 24"/>
          <p:cNvSpPr/>
          <p:nvPr/>
        </p:nvSpPr>
        <p:spPr>
          <a:xfrm rot="10800000">
            <a:off x="5461945" y="2321169"/>
            <a:ext cx="422031" cy="42203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238098" y="2748126"/>
            <a:ext cx="3434862" cy="253640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7" name="矩形 26"/>
          <p:cNvSpPr/>
          <p:nvPr/>
        </p:nvSpPr>
        <p:spPr>
          <a:xfrm>
            <a:off x="7115489" y="2321169"/>
            <a:ext cx="4586068" cy="3390314"/>
          </a:xfrm>
          <a:prstGeom prst="rect">
            <a:avLst/>
          </a:prstGeom>
          <a:solidFill>
            <a:srgbClr val="FFFFFE"/>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Oval 47"/>
          <p:cNvSpPr>
            <a:spLocks noChangeArrowheads="1"/>
          </p:cNvSpPr>
          <p:nvPr/>
        </p:nvSpPr>
        <p:spPr bwMode="auto">
          <a:xfrm>
            <a:off x="6308025" y="3195589"/>
            <a:ext cx="1643063" cy="1641475"/>
          </a:xfrm>
          <a:prstGeom prst="ellipse">
            <a:avLst/>
          </a:prstGeom>
          <a:solidFill>
            <a:schemeClr val="accent1"/>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8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29" name="直角三角形 28"/>
          <p:cNvSpPr/>
          <p:nvPr/>
        </p:nvSpPr>
        <p:spPr>
          <a:xfrm rot="10800000">
            <a:off x="11279526" y="2321169"/>
            <a:ext cx="422031" cy="42203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8055679" y="2748126"/>
            <a:ext cx="3434862" cy="253640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1" name="KSO_Shape"/>
          <p:cNvSpPr/>
          <p:nvPr/>
        </p:nvSpPr>
        <p:spPr bwMode="auto">
          <a:xfrm>
            <a:off x="6822584" y="3515829"/>
            <a:ext cx="613944" cy="1000994"/>
          </a:xfrm>
          <a:custGeom>
            <a:avLst/>
            <a:gdLst>
              <a:gd name="T0" fmla="*/ 454852 w 3085"/>
              <a:gd name="T1" fmla="*/ 674490 h 5033"/>
              <a:gd name="T2" fmla="*/ 367366 w 3085"/>
              <a:gd name="T3" fmla="*/ 534445 h 5033"/>
              <a:gd name="T4" fmla="*/ 234811 w 3085"/>
              <a:gd name="T5" fmla="*/ 639290 h 5033"/>
              <a:gd name="T6" fmla="*/ 142780 w 3085"/>
              <a:gd name="T7" fmla="*/ 819078 h 5033"/>
              <a:gd name="T8" fmla="*/ 103393 w 3085"/>
              <a:gd name="T9" fmla="*/ 1068889 h 5033"/>
              <a:gd name="T10" fmla="*/ 124980 w 3085"/>
              <a:gd name="T11" fmla="*/ 1264953 h 5033"/>
              <a:gd name="T12" fmla="*/ 202998 w 3085"/>
              <a:gd name="T13" fmla="*/ 1305453 h 5033"/>
              <a:gd name="T14" fmla="*/ 458261 w 3085"/>
              <a:gd name="T15" fmla="*/ 1220290 h 5033"/>
              <a:gd name="T16" fmla="*/ 413192 w 3085"/>
              <a:gd name="T17" fmla="*/ 956853 h 5033"/>
              <a:gd name="T18" fmla="*/ 555594 w 3085"/>
              <a:gd name="T19" fmla="*/ 1014764 h 5033"/>
              <a:gd name="T20" fmla="*/ 562411 w 3085"/>
              <a:gd name="T21" fmla="*/ 1226725 h 5033"/>
              <a:gd name="T22" fmla="*/ 803281 w 3085"/>
              <a:gd name="T23" fmla="*/ 1306967 h 5033"/>
              <a:gd name="T24" fmla="*/ 869180 w 3085"/>
              <a:gd name="T25" fmla="*/ 1233159 h 5033"/>
              <a:gd name="T26" fmla="*/ 875997 w 3085"/>
              <a:gd name="T27" fmla="*/ 1003787 h 5033"/>
              <a:gd name="T28" fmla="*/ 823733 w 3085"/>
              <a:gd name="T29" fmla="*/ 769873 h 5033"/>
              <a:gd name="T30" fmla="*/ 720719 w 3085"/>
              <a:gd name="T31" fmla="*/ 607496 h 5033"/>
              <a:gd name="T32" fmla="*/ 580968 w 3085"/>
              <a:gd name="T33" fmla="*/ 521197 h 5033"/>
              <a:gd name="T34" fmla="*/ 545747 w 3085"/>
              <a:gd name="T35" fmla="*/ 701742 h 5033"/>
              <a:gd name="T36" fmla="*/ 442733 w 3085"/>
              <a:gd name="T37" fmla="*/ 971993 h 5033"/>
              <a:gd name="T38" fmla="*/ 515448 w 3085"/>
              <a:gd name="T39" fmla="*/ 995460 h 5033"/>
              <a:gd name="T40" fmla="*/ 541202 w 3085"/>
              <a:gd name="T41" fmla="*/ 769873 h 5033"/>
              <a:gd name="T42" fmla="*/ 471137 w 3085"/>
              <a:gd name="T43" fmla="*/ 740728 h 5033"/>
              <a:gd name="T44" fmla="*/ 442354 w 3085"/>
              <a:gd name="T45" fmla="*/ 769873 h 5033"/>
              <a:gd name="T46" fmla="*/ 874104 w 3085"/>
              <a:gd name="T47" fmla="*/ 339516 h 5033"/>
              <a:gd name="T48" fmla="*/ 1086949 w 3085"/>
              <a:gd name="T49" fmla="*/ 289175 h 5033"/>
              <a:gd name="T50" fmla="*/ 1168375 w 3085"/>
              <a:gd name="T51" fmla="*/ 82892 h 5033"/>
              <a:gd name="T52" fmla="*/ 1117247 w 3085"/>
              <a:gd name="T53" fmla="*/ 757 h 5033"/>
              <a:gd name="T54" fmla="*/ 1055514 w 3085"/>
              <a:gd name="T55" fmla="*/ 46934 h 5033"/>
              <a:gd name="T56" fmla="*/ 1030897 w 3085"/>
              <a:gd name="T57" fmla="*/ 188494 h 5033"/>
              <a:gd name="T58" fmla="*/ 933564 w 3085"/>
              <a:gd name="T59" fmla="*/ 234293 h 5033"/>
              <a:gd name="T60" fmla="*/ 711629 w 3085"/>
              <a:gd name="T61" fmla="*/ 200985 h 5033"/>
              <a:gd name="T62" fmla="*/ 523780 w 3085"/>
              <a:gd name="T63" fmla="*/ 277442 h 5033"/>
              <a:gd name="T64" fmla="*/ 415843 w 3085"/>
              <a:gd name="T65" fmla="*/ 430357 h 5033"/>
              <a:gd name="T66" fmla="*/ 234432 w 3085"/>
              <a:gd name="T67" fmla="*/ 518548 h 5033"/>
              <a:gd name="T68" fmla="*/ 95439 w 3085"/>
              <a:gd name="T69" fmla="*/ 702121 h 5033"/>
              <a:gd name="T70" fmla="*/ 14392 w 3085"/>
              <a:gd name="T71" fmla="*/ 975021 h 5033"/>
              <a:gd name="T72" fmla="*/ 5681 w 3085"/>
              <a:gd name="T73" fmla="*/ 1303182 h 5033"/>
              <a:gd name="T74" fmla="*/ 77639 w 3085"/>
              <a:gd name="T75" fmla="*/ 1601820 h 5033"/>
              <a:gd name="T76" fmla="*/ 216632 w 3085"/>
              <a:gd name="T77" fmla="*/ 1800155 h 5033"/>
              <a:gd name="T78" fmla="*/ 404860 w 3085"/>
              <a:gd name="T79" fmla="*/ 1895537 h 5033"/>
              <a:gd name="T80" fmla="*/ 602935 w 3085"/>
              <a:gd name="T81" fmla="*/ 1889860 h 5033"/>
              <a:gd name="T82" fmla="*/ 785860 w 3085"/>
              <a:gd name="T83" fmla="*/ 1781987 h 5033"/>
              <a:gd name="T84" fmla="*/ 918036 w 3085"/>
              <a:gd name="T85" fmla="*/ 1571918 h 5033"/>
              <a:gd name="T86" fmla="*/ 980905 w 3085"/>
              <a:gd name="T87" fmla="*/ 1261547 h 5033"/>
              <a:gd name="T88" fmla="*/ 965377 w 3085"/>
              <a:gd name="T89" fmla="*/ 947769 h 5033"/>
              <a:gd name="T90" fmla="*/ 883193 w 3085"/>
              <a:gd name="T91" fmla="*/ 691901 h 5033"/>
              <a:gd name="T92" fmla="*/ 748745 w 3085"/>
              <a:gd name="T93" fmla="*/ 518169 h 5033"/>
              <a:gd name="T94" fmla="*/ 575666 w 3085"/>
              <a:gd name="T95" fmla="*/ 431871 h 5033"/>
              <a:gd name="T96" fmla="*/ 633611 w 3085"/>
              <a:gd name="T97" fmla="*/ 326647 h 5033"/>
              <a:gd name="T98" fmla="*/ 920308 w 3085"/>
              <a:gd name="T99" fmla="*/ 1231645 h 5033"/>
              <a:gd name="T100" fmla="*/ 856682 w 3085"/>
              <a:gd name="T101" fmla="*/ 1355415 h 5033"/>
              <a:gd name="T102" fmla="*/ 660501 w 3085"/>
              <a:gd name="T103" fmla="*/ 1299018 h 5033"/>
              <a:gd name="T104" fmla="*/ 458261 w 3085"/>
              <a:gd name="T105" fmla="*/ 1261547 h 5033"/>
              <a:gd name="T106" fmla="*/ 192772 w 3085"/>
              <a:gd name="T107" fmla="*/ 1351630 h 5033"/>
              <a:gd name="T108" fmla="*/ 92410 w 3085"/>
              <a:gd name="T109" fmla="*/ 1329299 h 5033"/>
              <a:gd name="T110" fmla="*/ 58703 w 3085"/>
              <a:gd name="T111" fmla="*/ 1130964 h 5033"/>
              <a:gd name="T112" fmla="*/ 96954 w 3085"/>
              <a:gd name="T113" fmla="*/ 833840 h 5033"/>
              <a:gd name="T114" fmla="*/ 200726 w 3085"/>
              <a:gd name="T115" fmla="*/ 620743 h 5033"/>
              <a:gd name="T116" fmla="*/ 352974 w 3085"/>
              <a:gd name="T117" fmla="*/ 497730 h 5033"/>
              <a:gd name="T118" fmla="*/ 524917 w 3085"/>
              <a:gd name="T119" fmla="*/ 470478 h 5033"/>
              <a:gd name="T120" fmla="*/ 698374 w 3085"/>
              <a:gd name="T121" fmla="*/ 537094 h 5033"/>
              <a:gd name="T122" fmla="*/ 832444 w 3085"/>
              <a:gd name="T123" fmla="*/ 697957 h 5033"/>
              <a:gd name="T124" fmla="*/ 911219 w 3085"/>
              <a:gd name="T125" fmla="*/ 946633 h 503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085" h="5033">
                <a:moveTo>
                  <a:pt x="1073" y="2299"/>
                </a:moveTo>
                <a:lnTo>
                  <a:pt x="1073" y="2299"/>
                </a:lnTo>
                <a:lnTo>
                  <a:pt x="1073" y="2250"/>
                </a:lnTo>
                <a:lnTo>
                  <a:pt x="1076" y="2203"/>
                </a:lnTo>
                <a:lnTo>
                  <a:pt x="1079" y="2156"/>
                </a:lnTo>
                <a:lnTo>
                  <a:pt x="1085" y="2113"/>
                </a:lnTo>
                <a:lnTo>
                  <a:pt x="1091" y="2069"/>
                </a:lnTo>
                <a:lnTo>
                  <a:pt x="1099" y="2028"/>
                </a:lnTo>
                <a:lnTo>
                  <a:pt x="1108" y="1988"/>
                </a:lnTo>
                <a:lnTo>
                  <a:pt x="1118" y="1952"/>
                </a:lnTo>
                <a:lnTo>
                  <a:pt x="1130" y="1917"/>
                </a:lnTo>
                <a:lnTo>
                  <a:pt x="1142" y="1884"/>
                </a:lnTo>
                <a:lnTo>
                  <a:pt x="1156" y="1854"/>
                </a:lnTo>
                <a:lnTo>
                  <a:pt x="1170" y="1826"/>
                </a:lnTo>
                <a:lnTo>
                  <a:pt x="1186" y="1802"/>
                </a:lnTo>
                <a:lnTo>
                  <a:pt x="1193" y="1792"/>
                </a:lnTo>
                <a:lnTo>
                  <a:pt x="1201" y="1782"/>
                </a:lnTo>
                <a:lnTo>
                  <a:pt x="1209" y="1771"/>
                </a:lnTo>
                <a:lnTo>
                  <a:pt x="1218" y="1763"/>
                </a:lnTo>
                <a:lnTo>
                  <a:pt x="1226" y="1755"/>
                </a:lnTo>
                <a:lnTo>
                  <a:pt x="1236" y="1748"/>
                </a:lnTo>
                <a:lnTo>
                  <a:pt x="1236" y="1346"/>
                </a:lnTo>
                <a:lnTo>
                  <a:pt x="1210" y="1348"/>
                </a:lnTo>
                <a:lnTo>
                  <a:pt x="1186" y="1351"/>
                </a:lnTo>
                <a:lnTo>
                  <a:pt x="1160" y="1355"/>
                </a:lnTo>
                <a:lnTo>
                  <a:pt x="1136" y="1360"/>
                </a:lnTo>
                <a:lnTo>
                  <a:pt x="1111" y="1365"/>
                </a:lnTo>
                <a:lnTo>
                  <a:pt x="1087" y="1371"/>
                </a:lnTo>
                <a:lnTo>
                  <a:pt x="1063" y="1377"/>
                </a:lnTo>
                <a:lnTo>
                  <a:pt x="1040" y="1385"/>
                </a:lnTo>
                <a:lnTo>
                  <a:pt x="1017" y="1394"/>
                </a:lnTo>
                <a:lnTo>
                  <a:pt x="993" y="1403"/>
                </a:lnTo>
                <a:lnTo>
                  <a:pt x="970" y="1412"/>
                </a:lnTo>
                <a:lnTo>
                  <a:pt x="947" y="1423"/>
                </a:lnTo>
                <a:lnTo>
                  <a:pt x="924" y="1434"/>
                </a:lnTo>
                <a:lnTo>
                  <a:pt x="901" y="1446"/>
                </a:lnTo>
                <a:lnTo>
                  <a:pt x="880" y="1459"/>
                </a:lnTo>
                <a:lnTo>
                  <a:pt x="858" y="1472"/>
                </a:lnTo>
                <a:lnTo>
                  <a:pt x="836" y="1486"/>
                </a:lnTo>
                <a:lnTo>
                  <a:pt x="816" y="1501"/>
                </a:lnTo>
                <a:lnTo>
                  <a:pt x="795" y="1517"/>
                </a:lnTo>
                <a:lnTo>
                  <a:pt x="774" y="1533"/>
                </a:lnTo>
                <a:lnTo>
                  <a:pt x="754" y="1550"/>
                </a:lnTo>
                <a:lnTo>
                  <a:pt x="733" y="1568"/>
                </a:lnTo>
                <a:lnTo>
                  <a:pt x="714" y="1586"/>
                </a:lnTo>
                <a:lnTo>
                  <a:pt x="695" y="1605"/>
                </a:lnTo>
                <a:lnTo>
                  <a:pt x="675" y="1625"/>
                </a:lnTo>
                <a:lnTo>
                  <a:pt x="657" y="1645"/>
                </a:lnTo>
                <a:lnTo>
                  <a:pt x="639" y="1666"/>
                </a:lnTo>
                <a:lnTo>
                  <a:pt x="620" y="1689"/>
                </a:lnTo>
                <a:lnTo>
                  <a:pt x="603" y="1711"/>
                </a:lnTo>
                <a:lnTo>
                  <a:pt x="586" y="1735"/>
                </a:lnTo>
                <a:lnTo>
                  <a:pt x="568" y="1758"/>
                </a:lnTo>
                <a:lnTo>
                  <a:pt x="552" y="1783"/>
                </a:lnTo>
                <a:lnTo>
                  <a:pt x="536" y="1808"/>
                </a:lnTo>
                <a:lnTo>
                  <a:pt x="520" y="1835"/>
                </a:lnTo>
                <a:lnTo>
                  <a:pt x="505" y="1861"/>
                </a:lnTo>
                <a:lnTo>
                  <a:pt x="490" y="1889"/>
                </a:lnTo>
                <a:lnTo>
                  <a:pt x="476" y="1916"/>
                </a:lnTo>
                <a:lnTo>
                  <a:pt x="462" y="1945"/>
                </a:lnTo>
                <a:lnTo>
                  <a:pt x="448" y="1974"/>
                </a:lnTo>
                <a:lnTo>
                  <a:pt x="435" y="2004"/>
                </a:lnTo>
                <a:lnTo>
                  <a:pt x="423" y="2034"/>
                </a:lnTo>
                <a:lnTo>
                  <a:pt x="410" y="2066"/>
                </a:lnTo>
                <a:lnTo>
                  <a:pt x="398" y="2097"/>
                </a:lnTo>
                <a:lnTo>
                  <a:pt x="387" y="2130"/>
                </a:lnTo>
                <a:lnTo>
                  <a:pt x="377" y="2164"/>
                </a:lnTo>
                <a:lnTo>
                  <a:pt x="367" y="2197"/>
                </a:lnTo>
                <a:lnTo>
                  <a:pt x="356" y="2232"/>
                </a:lnTo>
                <a:lnTo>
                  <a:pt x="347" y="2267"/>
                </a:lnTo>
                <a:lnTo>
                  <a:pt x="338" y="2303"/>
                </a:lnTo>
                <a:lnTo>
                  <a:pt x="330" y="2339"/>
                </a:lnTo>
                <a:lnTo>
                  <a:pt x="322" y="2376"/>
                </a:lnTo>
                <a:lnTo>
                  <a:pt x="315" y="2414"/>
                </a:lnTo>
                <a:lnTo>
                  <a:pt x="309" y="2452"/>
                </a:lnTo>
                <a:lnTo>
                  <a:pt x="302" y="2491"/>
                </a:lnTo>
                <a:lnTo>
                  <a:pt x="296" y="2530"/>
                </a:lnTo>
                <a:lnTo>
                  <a:pt x="291" y="2570"/>
                </a:lnTo>
                <a:lnTo>
                  <a:pt x="287" y="2611"/>
                </a:lnTo>
                <a:lnTo>
                  <a:pt x="283" y="2652"/>
                </a:lnTo>
                <a:lnTo>
                  <a:pt x="280" y="2694"/>
                </a:lnTo>
                <a:lnTo>
                  <a:pt x="277" y="2737"/>
                </a:lnTo>
                <a:lnTo>
                  <a:pt x="275" y="2780"/>
                </a:lnTo>
                <a:lnTo>
                  <a:pt x="273" y="2824"/>
                </a:lnTo>
                <a:lnTo>
                  <a:pt x="273" y="2868"/>
                </a:lnTo>
                <a:lnTo>
                  <a:pt x="272" y="2913"/>
                </a:lnTo>
                <a:lnTo>
                  <a:pt x="273" y="2957"/>
                </a:lnTo>
                <a:lnTo>
                  <a:pt x="273" y="2999"/>
                </a:lnTo>
                <a:lnTo>
                  <a:pt x="275" y="3039"/>
                </a:lnTo>
                <a:lnTo>
                  <a:pt x="277" y="3076"/>
                </a:lnTo>
                <a:lnTo>
                  <a:pt x="280" y="3111"/>
                </a:lnTo>
                <a:lnTo>
                  <a:pt x="283" y="3144"/>
                </a:lnTo>
                <a:lnTo>
                  <a:pt x="287" y="3176"/>
                </a:lnTo>
                <a:lnTo>
                  <a:pt x="291" y="3205"/>
                </a:lnTo>
                <a:lnTo>
                  <a:pt x="296" y="3232"/>
                </a:lnTo>
                <a:lnTo>
                  <a:pt x="302" y="3258"/>
                </a:lnTo>
                <a:lnTo>
                  <a:pt x="309" y="3282"/>
                </a:lnTo>
                <a:lnTo>
                  <a:pt x="315" y="3303"/>
                </a:lnTo>
                <a:lnTo>
                  <a:pt x="322" y="3324"/>
                </a:lnTo>
                <a:lnTo>
                  <a:pt x="330" y="3342"/>
                </a:lnTo>
                <a:lnTo>
                  <a:pt x="338" y="3359"/>
                </a:lnTo>
                <a:lnTo>
                  <a:pt x="347" y="3375"/>
                </a:lnTo>
                <a:lnTo>
                  <a:pt x="356" y="3388"/>
                </a:lnTo>
                <a:lnTo>
                  <a:pt x="367" y="3400"/>
                </a:lnTo>
                <a:lnTo>
                  <a:pt x="377" y="3411"/>
                </a:lnTo>
                <a:lnTo>
                  <a:pt x="387" y="3422"/>
                </a:lnTo>
                <a:lnTo>
                  <a:pt x="398" y="3430"/>
                </a:lnTo>
                <a:lnTo>
                  <a:pt x="410" y="3436"/>
                </a:lnTo>
                <a:lnTo>
                  <a:pt x="423" y="3442"/>
                </a:lnTo>
                <a:lnTo>
                  <a:pt x="435" y="3447"/>
                </a:lnTo>
                <a:lnTo>
                  <a:pt x="448" y="3450"/>
                </a:lnTo>
                <a:lnTo>
                  <a:pt x="461" y="3452"/>
                </a:lnTo>
                <a:lnTo>
                  <a:pt x="476" y="3453"/>
                </a:lnTo>
                <a:lnTo>
                  <a:pt x="490" y="3454"/>
                </a:lnTo>
                <a:lnTo>
                  <a:pt x="505" y="3453"/>
                </a:lnTo>
                <a:lnTo>
                  <a:pt x="520" y="3452"/>
                </a:lnTo>
                <a:lnTo>
                  <a:pt x="536" y="3449"/>
                </a:lnTo>
                <a:lnTo>
                  <a:pt x="552" y="3446"/>
                </a:lnTo>
                <a:lnTo>
                  <a:pt x="586" y="3438"/>
                </a:lnTo>
                <a:lnTo>
                  <a:pt x="620" y="3427"/>
                </a:lnTo>
                <a:lnTo>
                  <a:pt x="657" y="3413"/>
                </a:lnTo>
                <a:lnTo>
                  <a:pt x="695" y="3398"/>
                </a:lnTo>
                <a:lnTo>
                  <a:pt x="774" y="3364"/>
                </a:lnTo>
                <a:lnTo>
                  <a:pt x="858" y="3328"/>
                </a:lnTo>
                <a:lnTo>
                  <a:pt x="901" y="3310"/>
                </a:lnTo>
                <a:lnTo>
                  <a:pt x="946" y="3292"/>
                </a:lnTo>
                <a:lnTo>
                  <a:pt x="993" y="3276"/>
                </a:lnTo>
                <a:lnTo>
                  <a:pt x="1040" y="3261"/>
                </a:lnTo>
                <a:lnTo>
                  <a:pt x="1087" y="3247"/>
                </a:lnTo>
                <a:lnTo>
                  <a:pt x="1111" y="3241"/>
                </a:lnTo>
                <a:lnTo>
                  <a:pt x="1136" y="3236"/>
                </a:lnTo>
                <a:lnTo>
                  <a:pt x="1160" y="3231"/>
                </a:lnTo>
                <a:lnTo>
                  <a:pt x="1185" y="3227"/>
                </a:lnTo>
                <a:lnTo>
                  <a:pt x="1210" y="3224"/>
                </a:lnTo>
                <a:lnTo>
                  <a:pt x="1236" y="3221"/>
                </a:lnTo>
                <a:lnTo>
                  <a:pt x="1236" y="2849"/>
                </a:lnTo>
                <a:lnTo>
                  <a:pt x="1226" y="2842"/>
                </a:lnTo>
                <a:lnTo>
                  <a:pt x="1218" y="2835"/>
                </a:lnTo>
                <a:lnTo>
                  <a:pt x="1209" y="2826"/>
                </a:lnTo>
                <a:lnTo>
                  <a:pt x="1201" y="2816"/>
                </a:lnTo>
                <a:lnTo>
                  <a:pt x="1193" y="2806"/>
                </a:lnTo>
                <a:lnTo>
                  <a:pt x="1186" y="2795"/>
                </a:lnTo>
                <a:lnTo>
                  <a:pt x="1170" y="2771"/>
                </a:lnTo>
                <a:lnTo>
                  <a:pt x="1156" y="2743"/>
                </a:lnTo>
                <a:lnTo>
                  <a:pt x="1142" y="2714"/>
                </a:lnTo>
                <a:lnTo>
                  <a:pt x="1130" y="2681"/>
                </a:lnTo>
                <a:lnTo>
                  <a:pt x="1118" y="2646"/>
                </a:lnTo>
                <a:lnTo>
                  <a:pt x="1108" y="2609"/>
                </a:lnTo>
                <a:lnTo>
                  <a:pt x="1099" y="2569"/>
                </a:lnTo>
                <a:lnTo>
                  <a:pt x="1091" y="2528"/>
                </a:lnTo>
                <a:lnTo>
                  <a:pt x="1085" y="2485"/>
                </a:lnTo>
                <a:lnTo>
                  <a:pt x="1079" y="2441"/>
                </a:lnTo>
                <a:lnTo>
                  <a:pt x="1076" y="2395"/>
                </a:lnTo>
                <a:lnTo>
                  <a:pt x="1073" y="2347"/>
                </a:lnTo>
                <a:lnTo>
                  <a:pt x="1073" y="2299"/>
                </a:lnTo>
                <a:close/>
                <a:moveTo>
                  <a:pt x="1525" y="2299"/>
                </a:moveTo>
                <a:lnTo>
                  <a:pt x="1525" y="2299"/>
                </a:lnTo>
                <a:lnTo>
                  <a:pt x="1524" y="2347"/>
                </a:lnTo>
                <a:lnTo>
                  <a:pt x="1522" y="2395"/>
                </a:lnTo>
                <a:lnTo>
                  <a:pt x="1518" y="2441"/>
                </a:lnTo>
                <a:lnTo>
                  <a:pt x="1513" y="2485"/>
                </a:lnTo>
                <a:lnTo>
                  <a:pt x="1506" y="2528"/>
                </a:lnTo>
                <a:lnTo>
                  <a:pt x="1498" y="2569"/>
                </a:lnTo>
                <a:lnTo>
                  <a:pt x="1489" y="2609"/>
                </a:lnTo>
                <a:lnTo>
                  <a:pt x="1479" y="2646"/>
                </a:lnTo>
                <a:lnTo>
                  <a:pt x="1467" y="2681"/>
                </a:lnTo>
                <a:lnTo>
                  <a:pt x="1455" y="2714"/>
                </a:lnTo>
                <a:lnTo>
                  <a:pt x="1441" y="2743"/>
                </a:lnTo>
                <a:lnTo>
                  <a:pt x="1427" y="2771"/>
                </a:lnTo>
                <a:lnTo>
                  <a:pt x="1412" y="2795"/>
                </a:lnTo>
                <a:lnTo>
                  <a:pt x="1404" y="2806"/>
                </a:lnTo>
                <a:lnTo>
                  <a:pt x="1396" y="2816"/>
                </a:lnTo>
                <a:lnTo>
                  <a:pt x="1387" y="2826"/>
                </a:lnTo>
                <a:lnTo>
                  <a:pt x="1379" y="2835"/>
                </a:lnTo>
                <a:lnTo>
                  <a:pt x="1370" y="2842"/>
                </a:lnTo>
                <a:lnTo>
                  <a:pt x="1362" y="2849"/>
                </a:lnTo>
                <a:lnTo>
                  <a:pt x="1362" y="3221"/>
                </a:lnTo>
                <a:lnTo>
                  <a:pt x="1387" y="3224"/>
                </a:lnTo>
                <a:lnTo>
                  <a:pt x="1412" y="3227"/>
                </a:lnTo>
                <a:lnTo>
                  <a:pt x="1436" y="3231"/>
                </a:lnTo>
                <a:lnTo>
                  <a:pt x="1461" y="3236"/>
                </a:lnTo>
                <a:lnTo>
                  <a:pt x="1485" y="3241"/>
                </a:lnTo>
                <a:lnTo>
                  <a:pt x="1510" y="3247"/>
                </a:lnTo>
                <a:lnTo>
                  <a:pt x="1558" y="3261"/>
                </a:lnTo>
                <a:lnTo>
                  <a:pt x="1604" y="3276"/>
                </a:lnTo>
                <a:lnTo>
                  <a:pt x="1650" y="3292"/>
                </a:lnTo>
                <a:lnTo>
                  <a:pt x="1695" y="3310"/>
                </a:lnTo>
                <a:lnTo>
                  <a:pt x="1739" y="3328"/>
                </a:lnTo>
                <a:lnTo>
                  <a:pt x="1823" y="3364"/>
                </a:lnTo>
                <a:lnTo>
                  <a:pt x="1903" y="3398"/>
                </a:lnTo>
                <a:lnTo>
                  <a:pt x="1941" y="3413"/>
                </a:lnTo>
                <a:lnTo>
                  <a:pt x="1976" y="3427"/>
                </a:lnTo>
                <a:lnTo>
                  <a:pt x="2012" y="3438"/>
                </a:lnTo>
                <a:lnTo>
                  <a:pt x="2044" y="3446"/>
                </a:lnTo>
                <a:lnTo>
                  <a:pt x="2061" y="3449"/>
                </a:lnTo>
                <a:lnTo>
                  <a:pt x="2076" y="3452"/>
                </a:lnTo>
                <a:lnTo>
                  <a:pt x="2091" y="3453"/>
                </a:lnTo>
                <a:lnTo>
                  <a:pt x="2107" y="3454"/>
                </a:lnTo>
                <a:lnTo>
                  <a:pt x="2121" y="3453"/>
                </a:lnTo>
                <a:lnTo>
                  <a:pt x="2135" y="3452"/>
                </a:lnTo>
                <a:lnTo>
                  <a:pt x="2148" y="3450"/>
                </a:lnTo>
                <a:lnTo>
                  <a:pt x="2162" y="3447"/>
                </a:lnTo>
                <a:lnTo>
                  <a:pt x="2175" y="3442"/>
                </a:lnTo>
                <a:lnTo>
                  <a:pt x="2186" y="3436"/>
                </a:lnTo>
                <a:lnTo>
                  <a:pt x="2198" y="3430"/>
                </a:lnTo>
                <a:lnTo>
                  <a:pt x="2209" y="3422"/>
                </a:lnTo>
                <a:lnTo>
                  <a:pt x="2221" y="3411"/>
                </a:lnTo>
                <a:lnTo>
                  <a:pt x="2231" y="3400"/>
                </a:lnTo>
                <a:lnTo>
                  <a:pt x="2240" y="3388"/>
                </a:lnTo>
                <a:lnTo>
                  <a:pt x="2250" y="3375"/>
                </a:lnTo>
                <a:lnTo>
                  <a:pt x="2258" y="3359"/>
                </a:lnTo>
                <a:lnTo>
                  <a:pt x="2267" y="3342"/>
                </a:lnTo>
                <a:lnTo>
                  <a:pt x="2275" y="3324"/>
                </a:lnTo>
                <a:lnTo>
                  <a:pt x="2282" y="3303"/>
                </a:lnTo>
                <a:lnTo>
                  <a:pt x="2289" y="3282"/>
                </a:lnTo>
                <a:lnTo>
                  <a:pt x="2295" y="3258"/>
                </a:lnTo>
                <a:lnTo>
                  <a:pt x="2300" y="3232"/>
                </a:lnTo>
                <a:lnTo>
                  <a:pt x="2305" y="3205"/>
                </a:lnTo>
                <a:lnTo>
                  <a:pt x="2309" y="3176"/>
                </a:lnTo>
                <a:lnTo>
                  <a:pt x="2313" y="3144"/>
                </a:lnTo>
                <a:lnTo>
                  <a:pt x="2317" y="3111"/>
                </a:lnTo>
                <a:lnTo>
                  <a:pt x="2320" y="3076"/>
                </a:lnTo>
                <a:lnTo>
                  <a:pt x="2322" y="3039"/>
                </a:lnTo>
                <a:lnTo>
                  <a:pt x="2324" y="2999"/>
                </a:lnTo>
                <a:lnTo>
                  <a:pt x="2325" y="2957"/>
                </a:lnTo>
                <a:lnTo>
                  <a:pt x="2325" y="2913"/>
                </a:lnTo>
                <a:lnTo>
                  <a:pt x="2325" y="2868"/>
                </a:lnTo>
                <a:lnTo>
                  <a:pt x="2324" y="2824"/>
                </a:lnTo>
                <a:lnTo>
                  <a:pt x="2322" y="2780"/>
                </a:lnTo>
                <a:lnTo>
                  <a:pt x="2320" y="2737"/>
                </a:lnTo>
                <a:lnTo>
                  <a:pt x="2317" y="2694"/>
                </a:lnTo>
                <a:lnTo>
                  <a:pt x="2313" y="2652"/>
                </a:lnTo>
                <a:lnTo>
                  <a:pt x="2309" y="2611"/>
                </a:lnTo>
                <a:lnTo>
                  <a:pt x="2305" y="2570"/>
                </a:lnTo>
                <a:lnTo>
                  <a:pt x="2300" y="2530"/>
                </a:lnTo>
                <a:lnTo>
                  <a:pt x="2295" y="2491"/>
                </a:lnTo>
                <a:lnTo>
                  <a:pt x="2289" y="2452"/>
                </a:lnTo>
                <a:lnTo>
                  <a:pt x="2282" y="2414"/>
                </a:lnTo>
                <a:lnTo>
                  <a:pt x="2275" y="2376"/>
                </a:lnTo>
                <a:lnTo>
                  <a:pt x="2267" y="2339"/>
                </a:lnTo>
                <a:lnTo>
                  <a:pt x="2258" y="2303"/>
                </a:lnTo>
                <a:lnTo>
                  <a:pt x="2250" y="2267"/>
                </a:lnTo>
                <a:lnTo>
                  <a:pt x="2240" y="2232"/>
                </a:lnTo>
                <a:lnTo>
                  <a:pt x="2231" y="2197"/>
                </a:lnTo>
                <a:lnTo>
                  <a:pt x="2221" y="2164"/>
                </a:lnTo>
                <a:lnTo>
                  <a:pt x="2209" y="2130"/>
                </a:lnTo>
                <a:lnTo>
                  <a:pt x="2198" y="2097"/>
                </a:lnTo>
                <a:lnTo>
                  <a:pt x="2186" y="2066"/>
                </a:lnTo>
                <a:lnTo>
                  <a:pt x="2175" y="2034"/>
                </a:lnTo>
                <a:lnTo>
                  <a:pt x="2162" y="2004"/>
                </a:lnTo>
                <a:lnTo>
                  <a:pt x="2148" y="1974"/>
                </a:lnTo>
                <a:lnTo>
                  <a:pt x="2135" y="1945"/>
                </a:lnTo>
                <a:lnTo>
                  <a:pt x="2121" y="1916"/>
                </a:lnTo>
                <a:lnTo>
                  <a:pt x="2107" y="1889"/>
                </a:lnTo>
                <a:lnTo>
                  <a:pt x="2091" y="1861"/>
                </a:lnTo>
                <a:lnTo>
                  <a:pt x="2076" y="1835"/>
                </a:lnTo>
                <a:lnTo>
                  <a:pt x="2061" y="1808"/>
                </a:lnTo>
                <a:lnTo>
                  <a:pt x="2044" y="1783"/>
                </a:lnTo>
                <a:lnTo>
                  <a:pt x="2028" y="1758"/>
                </a:lnTo>
                <a:lnTo>
                  <a:pt x="2012" y="1735"/>
                </a:lnTo>
                <a:lnTo>
                  <a:pt x="1995" y="1711"/>
                </a:lnTo>
                <a:lnTo>
                  <a:pt x="1976" y="1689"/>
                </a:lnTo>
                <a:lnTo>
                  <a:pt x="1959" y="1666"/>
                </a:lnTo>
                <a:lnTo>
                  <a:pt x="1941" y="1645"/>
                </a:lnTo>
                <a:lnTo>
                  <a:pt x="1921" y="1625"/>
                </a:lnTo>
                <a:lnTo>
                  <a:pt x="1903" y="1605"/>
                </a:lnTo>
                <a:lnTo>
                  <a:pt x="1884" y="1586"/>
                </a:lnTo>
                <a:lnTo>
                  <a:pt x="1863" y="1568"/>
                </a:lnTo>
                <a:lnTo>
                  <a:pt x="1844" y="1550"/>
                </a:lnTo>
                <a:lnTo>
                  <a:pt x="1823" y="1533"/>
                </a:lnTo>
                <a:lnTo>
                  <a:pt x="1803" y="1517"/>
                </a:lnTo>
                <a:lnTo>
                  <a:pt x="1782" y="1501"/>
                </a:lnTo>
                <a:lnTo>
                  <a:pt x="1760" y="1486"/>
                </a:lnTo>
                <a:lnTo>
                  <a:pt x="1739" y="1472"/>
                </a:lnTo>
                <a:lnTo>
                  <a:pt x="1717" y="1459"/>
                </a:lnTo>
                <a:lnTo>
                  <a:pt x="1695" y="1446"/>
                </a:lnTo>
                <a:lnTo>
                  <a:pt x="1673" y="1434"/>
                </a:lnTo>
                <a:lnTo>
                  <a:pt x="1650" y="1423"/>
                </a:lnTo>
                <a:lnTo>
                  <a:pt x="1628" y="1412"/>
                </a:lnTo>
                <a:lnTo>
                  <a:pt x="1604" y="1403"/>
                </a:lnTo>
                <a:lnTo>
                  <a:pt x="1581" y="1394"/>
                </a:lnTo>
                <a:lnTo>
                  <a:pt x="1558" y="1385"/>
                </a:lnTo>
                <a:lnTo>
                  <a:pt x="1534" y="1377"/>
                </a:lnTo>
                <a:lnTo>
                  <a:pt x="1510" y="1371"/>
                </a:lnTo>
                <a:lnTo>
                  <a:pt x="1485" y="1365"/>
                </a:lnTo>
                <a:lnTo>
                  <a:pt x="1461" y="1360"/>
                </a:lnTo>
                <a:lnTo>
                  <a:pt x="1436" y="1355"/>
                </a:lnTo>
                <a:lnTo>
                  <a:pt x="1412" y="1351"/>
                </a:lnTo>
                <a:lnTo>
                  <a:pt x="1387" y="1348"/>
                </a:lnTo>
                <a:lnTo>
                  <a:pt x="1362" y="1346"/>
                </a:lnTo>
                <a:lnTo>
                  <a:pt x="1362" y="1748"/>
                </a:lnTo>
                <a:lnTo>
                  <a:pt x="1370" y="1755"/>
                </a:lnTo>
                <a:lnTo>
                  <a:pt x="1379" y="1763"/>
                </a:lnTo>
                <a:lnTo>
                  <a:pt x="1387" y="1771"/>
                </a:lnTo>
                <a:lnTo>
                  <a:pt x="1396" y="1782"/>
                </a:lnTo>
                <a:lnTo>
                  <a:pt x="1404" y="1792"/>
                </a:lnTo>
                <a:lnTo>
                  <a:pt x="1412" y="1802"/>
                </a:lnTo>
                <a:lnTo>
                  <a:pt x="1427" y="1826"/>
                </a:lnTo>
                <a:lnTo>
                  <a:pt x="1441" y="1854"/>
                </a:lnTo>
                <a:lnTo>
                  <a:pt x="1455" y="1884"/>
                </a:lnTo>
                <a:lnTo>
                  <a:pt x="1467" y="1917"/>
                </a:lnTo>
                <a:lnTo>
                  <a:pt x="1479" y="1952"/>
                </a:lnTo>
                <a:lnTo>
                  <a:pt x="1489" y="1988"/>
                </a:lnTo>
                <a:lnTo>
                  <a:pt x="1498" y="2028"/>
                </a:lnTo>
                <a:lnTo>
                  <a:pt x="1506" y="2069"/>
                </a:lnTo>
                <a:lnTo>
                  <a:pt x="1513" y="2113"/>
                </a:lnTo>
                <a:lnTo>
                  <a:pt x="1518" y="2156"/>
                </a:lnTo>
                <a:lnTo>
                  <a:pt x="1522" y="2203"/>
                </a:lnTo>
                <a:lnTo>
                  <a:pt x="1524" y="2250"/>
                </a:lnTo>
                <a:lnTo>
                  <a:pt x="1525" y="2299"/>
                </a:lnTo>
                <a:close/>
                <a:moveTo>
                  <a:pt x="1168" y="2034"/>
                </a:moveTo>
                <a:lnTo>
                  <a:pt x="1168" y="2553"/>
                </a:lnTo>
                <a:lnTo>
                  <a:pt x="1168" y="2561"/>
                </a:lnTo>
                <a:lnTo>
                  <a:pt x="1169" y="2568"/>
                </a:lnTo>
                <a:lnTo>
                  <a:pt x="1171" y="2575"/>
                </a:lnTo>
                <a:lnTo>
                  <a:pt x="1173" y="2583"/>
                </a:lnTo>
                <a:lnTo>
                  <a:pt x="1178" y="2589"/>
                </a:lnTo>
                <a:lnTo>
                  <a:pt x="1181" y="2595"/>
                </a:lnTo>
                <a:lnTo>
                  <a:pt x="1185" y="2602"/>
                </a:lnTo>
                <a:lnTo>
                  <a:pt x="1190" y="2608"/>
                </a:lnTo>
                <a:lnTo>
                  <a:pt x="1196" y="2613"/>
                </a:lnTo>
                <a:lnTo>
                  <a:pt x="1201" y="2617"/>
                </a:lnTo>
                <a:lnTo>
                  <a:pt x="1207" y="2621"/>
                </a:lnTo>
                <a:lnTo>
                  <a:pt x="1214" y="2624"/>
                </a:lnTo>
                <a:lnTo>
                  <a:pt x="1221" y="2627"/>
                </a:lnTo>
                <a:lnTo>
                  <a:pt x="1228" y="2629"/>
                </a:lnTo>
                <a:lnTo>
                  <a:pt x="1236" y="2630"/>
                </a:lnTo>
                <a:lnTo>
                  <a:pt x="1244" y="2630"/>
                </a:lnTo>
                <a:lnTo>
                  <a:pt x="1354" y="2630"/>
                </a:lnTo>
                <a:lnTo>
                  <a:pt x="1361" y="2630"/>
                </a:lnTo>
                <a:lnTo>
                  <a:pt x="1369" y="2629"/>
                </a:lnTo>
                <a:lnTo>
                  <a:pt x="1376" y="2627"/>
                </a:lnTo>
                <a:lnTo>
                  <a:pt x="1383" y="2624"/>
                </a:lnTo>
                <a:lnTo>
                  <a:pt x="1389" y="2621"/>
                </a:lnTo>
                <a:lnTo>
                  <a:pt x="1396" y="2617"/>
                </a:lnTo>
                <a:lnTo>
                  <a:pt x="1402" y="2613"/>
                </a:lnTo>
                <a:lnTo>
                  <a:pt x="1407" y="2608"/>
                </a:lnTo>
                <a:lnTo>
                  <a:pt x="1412" y="2602"/>
                </a:lnTo>
                <a:lnTo>
                  <a:pt x="1416" y="2595"/>
                </a:lnTo>
                <a:lnTo>
                  <a:pt x="1420" y="2589"/>
                </a:lnTo>
                <a:lnTo>
                  <a:pt x="1423" y="2583"/>
                </a:lnTo>
                <a:lnTo>
                  <a:pt x="1426" y="2575"/>
                </a:lnTo>
                <a:lnTo>
                  <a:pt x="1427" y="2568"/>
                </a:lnTo>
                <a:lnTo>
                  <a:pt x="1428" y="2561"/>
                </a:lnTo>
                <a:lnTo>
                  <a:pt x="1429" y="2553"/>
                </a:lnTo>
                <a:lnTo>
                  <a:pt x="1429" y="2034"/>
                </a:lnTo>
                <a:lnTo>
                  <a:pt x="1428" y="2027"/>
                </a:lnTo>
                <a:lnTo>
                  <a:pt x="1427" y="2019"/>
                </a:lnTo>
                <a:lnTo>
                  <a:pt x="1426" y="2012"/>
                </a:lnTo>
                <a:lnTo>
                  <a:pt x="1423" y="2005"/>
                </a:lnTo>
                <a:lnTo>
                  <a:pt x="1420" y="1998"/>
                </a:lnTo>
                <a:lnTo>
                  <a:pt x="1416" y="1991"/>
                </a:lnTo>
                <a:lnTo>
                  <a:pt x="1412" y="1985"/>
                </a:lnTo>
                <a:lnTo>
                  <a:pt x="1407" y="1979"/>
                </a:lnTo>
                <a:lnTo>
                  <a:pt x="1402" y="1974"/>
                </a:lnTo>
                <a:lnTo>
                  <a:pt x="1396" y="1970"/>
                </a:lnTo>
                <a:lnTo>
                  <a:pt x="1389" y="1966"/>
                </a:lnTo>
                <a:lnTo>
                  <a:pt x="1383" y="1963"/>
                </a:lnTo>
                <a:lnTo>
                  <a:pt x="1376" y="1960"/>
                </a:lnTo>
                <a:lnTo>
                  <a:pt x="1369" y="1959"/>
                </a:lnTo>
                <a:lnTo>
                  <a:pt x="1361" y="1957"/>
                </a:lnTo>
                <a:lnTo>
                  <a:pt x="1354" y="1957"/>
                </a:lnTo>
                <a:lnTo>
                  <a:pt x="1244" y="1957"/>
                </a:lnTo>
                <a:lnTo>
                  <a:pt x="1236" y="1957"/>
                </a:lnTo>
                <a:lnTo>
                  <a:pt x="1228" y="1959"/>
                </a:lnTo>
                <a:lnTo>
                  <a:pt x="1221" y="1960"/>
                </a:lnTo>
                <a:lnTo>
                  <a:pt x="1214" y="1963"/>
                </a:lnTo>
                <a:lnTo>
                  <a:pt x="1207" y="1966"/>
                </a:lnTo>
                <a:lnTo>
                  <a:pt x="1201" y="1970"/>
                </a:lnTo>
                <a:lnTo>
                  <a:pt x="1196" y="1974"/>
                </a:lnTo>
                <a:lnTo>
                  <a:pt x="1190" y="1979"/>
                </a:lnTo>
                <a:lnTo>
                  <a:pt x="1185" y="1985"/>
                </a:lnTo>
                <a:lnTo>
                  <a:pt x="1181" y="1991"/>
                </a:lnTo>
                <a:lnTo>
                  <a:pt x="1178" y="1998"/>
                </a:lnTo>
                <a:lnTo>
                  <a:pt x="1173" y="2005"/>
                </a:lnTo>
                <a:lnTo>
                  <a:pt x="1171" y="2012"/>
                </a:lnTo>
                <a:lnTo>
                  <a:pt x="1169" y="2019"/>
                </a:lnTo>
                <a:lnTo>
                  <a:pt x="1168" y="2027"/>
                </a:lnTo>
                <a:lnTo>
                  <a:pt x="1168" y="2034"/>
                </a:lnTo>
                <a:close/>
                <a:moveTo>
                  <a:pt x="1789" y="827"/>
                </a:moveTo>
                <a:lnTo>
                  <a:pt x="1789" y="827"/>
                </a:lnTo>
                <a:lnTo>
                  <a:pt x="1809" y="825"/>
                </a:lnTo>
                <a:lnTo>
                  <a:pt x="1828" y="824"/>
                </a:lnTo>
                <a:lnTo>
                  <a:pt x="1849" y="823"/>
                </a:lnTo>
                <a:lnTo>
                  <a:pt x="1869" y="823"/>
                </a:lnTo>
                <a:lnTo>
                  <a:pt x="1909" y="825"/>
                </a:lnTo>
                <a:lnTo>
                  <a:pt x="1950" y="828"/>
                </a:lnTo>
                <a:lnTo>
                  <a:pt x="1989" y="833"/>
                </a:lnTo>
                <a:lnTo>
                  <a:pt x="2029" y="840"/>
                </a:lnTo>
                <a:lnTo>
                  <a:pt x="2069" y="848"/>
                </a:lnTo>
                <a:lnTo>
                  <a:pt x="2109" y="856"/>
                </a:lnTo>
                <a:lnTo>
                  <a:pt x="2188" y="873"/>
                </a:lnTo>
                <a:lnTo>
                  <a:pt x="2229" y="882"/>
                </a:lnTo>
                <a:lnTo>
                  <a:pt x="2269" y="890"/>
                </a:lnTo>
                <a:lnTo>
                  <a:pt x="2308" y="897"/>
                </a:lnTo>
                <a:lnTo>
                  <a:pt x="2348" y="904"/>
                </a:lnTo>
                <a:lnTo>
                  <a:pt x="2389" y="908"/>
                </a:lnTo>
                <a:lnTo>
                  <a:pt x="2429" y="911"/>
                </a:lnTo>
                <a:lnTo>
                  <a:pt x="2470" y="911"/>
                </a:lnTo>
                <a:lnTo>
                  <a:pt x="2511" y="910"/>
                </a:lnTo>
                <a:lnTo>
                  <a:pt x="2550" y="906"/>
                </a:lnTo>
                <a:lnTo>
                  <a:pt x="2588" y="901"/>
                </a:lnTo>
                <a:lnTo>
                  <a:pt x="2625" y="892"/>
                </a:lnTo>
                <a:lnTo>
                  <a:pt x="2660" y="882"/>
                </a:lnTo>
                <a:lnTo>
                  <a:pt x="2694" y="871"/>
                </a:lnTo>
                <a:lnTo>
                  <a:pt x="2727" y="857"/>
                </a:lnTo>
                <a:lnTo>
                  <a:pt x="2758" y="841"/>
                </a:lnTo>
                <a:lnTo>
                  <a:pt x="2788" y="824"/>
                </a:lnTo>
                <a:lnTo>
                  <a:pt x="2817" y="806"/>
                </a:lnTo>
                <a:lnTo>
                  <a:pt x="2844" y="785"/>
                </a:lnTo>
                <a:lnTo>
                  <a:pt x="2870" y="764"/>
                </a:lnTo>
                <a:lnTo>
                  <a:pt x="2894" y="741"/>
                </a:lnTo>
                <a:lnTo>
                  <a:pt x="2916" y="715"/>
                </a:lnTo>
                <a:lnTo>
                  <a:pt x="2938" y="690"/>
                </a:lnTo>
                <a:lnTo>
                  <a:pt x="2958" y="662"/>
                </a:lnTo>
                <a:lnTo>
                  <a:pt x="2977" y="634"/>
                </a:lnTo>
                <a:lnTo>
                  <a:pt x="2994" y="603"/>
                </a:lnTo>
                <a:lnTo>
                  <a:pt x="3010" y="573"/>
                </a:lnTo>
                <a:lnTo>
                  <a:pt x="3024" y="541"/>
                </a:lnTo>
                <a:lnTo>
                  <a:pt x="3037" y="508"/>
                </a:lnTo>
                <a:lnTo>
                  <a:pt x="3048" y="475"/>
                </a:lnTo>
                <a:lnTo>
                  <a:pt x="3058" y="440"/>
                </a:lnTo>
                <a:lnTo>
                  <a:pt x="3066" y="404"/>
                </a:lnTo>
                <a:lnTo>
                  <a:pt x="3073" y="369"/>
                </a:lnTo>
                <a:lnTo>
                  <a:pt x="3078" y="332"/>
                </a:lnTo>
                <a:lnTo>
                  <a:pt x="3083" y="294"/>
                </a:lnTo>
                <a:lnTo>
                  <a:pt x="3085" y="257"/>
                </a:lnTo>
                <a:lnTo>
                  <a:pt x="3085" y="219"/>
                </a:lnTo>
                <a:lnTo>
                  <a:pt x="3084" y="180"/>
                </a:lnTo>
                <a:lnTo>
                  <a:pt x="3082" y="142"/>
                </a:lnTo>
                <a:lnTo>
                  <a:pt x="3079" y="124"/>
                </a:lnTo>
                <a:lnTo>
                  <a:pt x="3075" y="109"/>
                </a:lnTo>
                <a:lnTo>
                  <a:pt x="3070" y="94"/>
                </a:lnTo>
                <a:lnTo>
                  <a:pt x="3063" y="80"/>
                </a:lnTo>
                <a:lnTo>
                  <a:pt x="3056" y="67"/>
                </a:lnTo>
                <a:lnTo>
                  <a:pt x="3047" y="56"/>
                </a:lnTo>
                <a:lnTo>
                  <a:pt x="3038" y="45"/>
                </a:lnTo>
                <a:lnTo>
                  <a:pt x="3026" y="36"/>
                </a:lnTo>
                <a:lnTo>
                  <a:pt x="3015" y="28"/>
                </a:lnTo>
                <a:lnTo>
                  <a:pt x="3003" y="20"/>
                </a:lnTo>
                <a:lnTo>
                  <a:pt x="2991" y="14"/>
                </a:lnTo>
                <a:lnTo>
                  <a:pt x="2978" y="9"/>
                </a:lnTo>
                <a:lnTo>
                  <a:pt x="2964" y="5"/>
                </a:lnTo>
                <a:lnTo>
                  <a:pt x="2950" y="2"/>
                </a:lnTo>
                <a:lnTo>
                  <a:pt x="2937" y="1"/>
                </a:lnTo>
                <a:lnTo>
                  <a:pt x="2923" y="0"/>
                </a:lnTo>
                <a:lnTo>
                  <a:pt x="2909" y="1"/>
                </a:lnTo>
                <a:lnTo>
                  <a:pt x="2895" y="2"/>
                </a:lnTo>
                <a:lnTo>
                  <a:pt x="2882" y="5"/>
                </a:lnTo>
                <a:lnTo>
                  <a:pt x="2870" y="9"/>
                </a:lnTo>
                <a:lnTo>
                  <a:pt x="2857" y="14"/>
                </a:lnTo>
                <a:lnTo>
                  <a:pt x="2845" y="20"/>
                </a:lnTo>
                <a:lnTo>
                  <a:pt x="2835" y="28"/>
                </a:lnTo>
                <a:lnTo>
                  <a:pt x="2825" y="36"/>
                </a:lnTo>
                <a:lnTo>
                  <a:pt x="2816" y="45"/>
                </a:lnTo>
                <a:lnTo>
                  <a:pt x="2807" y="55"/>
                </a:lnTo>
                <a:lnTo>
                  <a:pt x="2800" y="67"/>
                </a:lnTo>
                <a:lnTo>
                  <a:pt x="2795" y="80"/>
                </a:lnTo>
                <a:lnTo>
                  <a:pt x="2791" y="94"/>
                </a:lnTo>
                <a:lnTo>
                  <a:pt x="2788" y="108"/>
                </a:lnTo>
                <a:lnTo>
                  <a:pt x="2787" y="124"/>
                </a:lnTo>
                <a:lnTo>
                  <a:pt x="2787" y="142"/>
                </a:lnTo>
                <a:lnTo>
                  <a:pt x="2790" y="179"/>
                </a:lnTo>
                <a:lnTo>
                  <a:pt x="2791" y="217"/>
                </a:lnTo>
                <a:lnTo>
                  <a:pt x="2791" y="255"/>
                </a:lnTo>
                <a:lnTo>
                  <a:pt x="2790" y="291"/>
                </a:lnTo>
                <a:lnTo>
                  <a:pt x="2786" y="326"/>
                </a:lnTo>
                <a:lnTo>
                  <a:pt x="2780" y="361"/>
                </a:lnTo>
                <a:lnTo>
                  <a:pt x="2777" y="378"/>
                </a:lnTo>
                <a:lnTo>
                  <a:pt x="2773" y="394"/>
                </a:lnTo>
                <a:lnTo>
                  <a:pt x="2768" y="411"/>
                </a:lnTo>
                <a:lnTo>
                  <a:pt x="2762" y="426"/>
                </a:lnTo>
                <a:lnTo>
                  <a:pt x="2756" y="441"/>
                </a:lnTo>
                <a:lnTo>
                  <a:pt x="2748" y="456"/>
                </a:lnTo>
                <a:lnTo>
                  <a:pt x="2740" y="471"/>
                </a:lnTo>
                <a:lnTo>
                  <a:pt x="2732" y="484"/>
                </a:lnTo>
                <a:lnTo>
                  <a:pt x="2722" y="498"/>
                </a:lnTo>
                <a:lnTo>
                  <a:pt x="2712" y="510"/>
                </a:lnTo>
                <a:lnTo>
                  <a:pt x="2701" y="523"/>
                </a:lnTo>
                <a:lnTo>
                  <a:pt x="2689" y="535"/>
                </a:lnTo>
                <a:lnTo>
                  <a:pt x="2676" y="546"/>
                </a:lnTo>
                <a:lnTo>
                  <a:pt x="2662" y="556"/>
                </a:lnTo>
                <a:lnTo>
                  <a:pt x="2648" y="566"/>
                </a:lnTo>
                <a:lnTo>
                  <a:pt x="2631" y="576"/>
                </a:lnTo>
                <a:lnTo>
                  <a:pt x="2615" y="584"/>
                </a:lnTo>
                <a:lnTo>
                  <a:pt x="2597" y="592"/>
                </a:lnTo>
                <a:lnTo>
                  <a:pt x="2577" y="598"/>
                </a:lnTo>
                <a:lnTo>
                  <a:pt x="2558" y="605"/>
                </a:lnTo>
                <a:lnTo>
                  <a:pt x="2540" y="609"/>
                </a:lnTo>
                <a:lnTo>
                  <a:pt x="2521" y="613"/>
                </a:lnTo>
                <a:lnTo>
                  <a:pt x="2503" y="616"/>
                </a:lnTo>
                <a:lnTo>
                  <a:pt x="2485" y="618"/>
                </a:lnTo>
                <a:lnTo>
                  <a:pt x="2465" y="619"/>
                </a:lnTo>
                <a:lnTo>
                  <a:pt x="2447" y="620"/>
                </a:lnTo>
                <a:lnTo>
                  <a:pt x="2427" y="620"/>
                </a:lnTo>
                <a:lnTo>
                  <a:pt x="2409" y="620"/>
                </a:lnTo>
                <a:lnTo>
                  <a:pt x="2370" y="617"/>
                </a:lnTo>
                <a:lnTo>
                  <a:pt x="2333" y="613"/>
                </a:lnTo>
                <a:lnTo>
                  <a:pt x="2294" y="607"/>
                </a:lnTo>
                <a:lnTo>
                  <a:pt x="2255" y="600"/>
                </a:lnTo>
                <a:lnTo>
                  <a:pt x="2217" y="592"/>
                </a:lnTo>
                <a:lnTo>
                  <a:pt x="2179" y="583"/>
                </a:lnTo>
                <a:lnTo>
                  <a:pt x="2103" y="565"/>
                </a:lnTo>
                <a:lnTo>
                  <a:pt x="2065" y="556"/>
                </a:lnTo>
                <a:lnTo>
                  <a:pt x="2027" y="549"/>
                </a:lnTo>
                <a:lnTo>
                  <a:pt x="1990" y="542"/>
                </a:lnTo>
                <a:lnTo>
                  <a:pt x="1955" y="537"/>
                </a:lnTo>
                <a:lnTo>
                  <a:pt x="1916" y="533"/>
                </a:lnTo>
                <a:lnTo>
                  <a:pt x="1879" y="531"/>
                </a:lnTo>
                <a:lnTo>
                  <a:pt x="1843" y="530"/>
                </a:lnTo>
                <a:lnTo>
                  <a:pt x="1807" y="532"/>
                </a:lnTo>
                <a:lnTo>
                  <a:pt x="1772" y="534"/>
                </a:lnTo>
                <a:lnTo>
                  <a:pt x="1739" y="539"/>
                </a:lnTo>
                <a:lnTo>
                  <a:pt x="1706" y="545"/>
                </a:lnTo>
                <a:lnTo>
                  <a:pt x="1674" y="553"/>
                </a:lnTo>
                <a:lnTo>
                  <a:pt x="1643" y="562"/>
                </a:lnTo>
                <a:lnTo>
                  <a:pt x="1613" y="574"/>
                </a:lnTo>
                <a:lnTo>
                  <a:pt x="1584" y="586"/>
                </a:lnTo>
                <a:lnTo>
                  <a:pt x="1555" y="599"/>
                </a:lnTo>
                <a:lnTo>
                  <a:pt x="1528" y="614"/>
                </a:lnTo>
                <a:lnTo>
                  <a:pt x="1501" y="631"/>
                </a:lnTo>
                <a:lnTo>
                  <a:pt x="1476" y="649"/>
                </a:lnTo>
                <a:lnTo>
                  <a:pt x="1452" y="668"/>
                </a:lnTo>
                <a:lnTo>
                  <a:pt x="1428" y="689"/>
                </a:lnTo>
                <a:lnTo>
                  <a:pt x="1405" y="710"/>
                </a:lnTo>
                <a:lnTo>
                  <a:pt x="1383" y="733"/>
                </a:lnTo>
                <a:lnTo>
                  <a:pt x="1363" y="757"/>
                </a:lnTo>
                <a:lnTo>
                  <a:pt x="1343" y="782"/>
                </a:lnTo>
                <a:lnTo>
                  <a:pt x="1324" y="809"/>
                </a:lnTo>
                <a:lnTo>
                  <a:pt x="1306" y="835"/>
                </a:lnTo>
                <a:lnTo>
                  <a:pt x="1290" y="864"/>
                </a:lnTo>
                <a:lnTo>
                  <a:pt x="1273" y="893"/>
                </a:lnTo>
                <a:lnTo>
                  <a:pt x="1259" y="924"/>
                </a:lnTo>
                <a:lnTo>
                  <a:pt x="1245" y="955"/>
                </a:lnTo>
                <a:lnTo>
                  <a:pt x="1233" y="987"/>
                </a:lnTo>
                <a:lnTo>
                  <a:pt x="1220" y="1020"/>
                </a:lnTo>
                <a:lnTo>
                  <a:pt x="1209" y="1053"/>
                </a:lnTo>
                <a:lnTo>
                  <a:pt x="1200" y="1088"/>
                </a:lnTo>
                <a:lnTo>
                  <a:pt x="1191" y="1123"/>
                </a:lnTo>
                <a:lnTo>
                  <a:pt x="1160" y="1127"/>
                </a:lnTo>
                <a:lnTo>
                  <a:pt x="1129" y="1132"/>
                </a:lnTo>
                <a:lnTo>
                  <a:pt x="1098" y="1137"/>
                </a:lnTo>
                <a:lnTo>
                  <a:pt x="1068" y="1143"/>
                </a:lnTo>
                <a:lnTo>
                  <a:pt x="1038" y="1151"/>
                </a:lnTo>
                <a:lnTo>
                  <a:pt x="1007" y="1159"/>
                </a:lnTo>
                <a:lnTo>
                  <a:pt x="978" y="1168"/>
                </a:lnTo>
                <a:lnTo>
                  <a:pt x="948" y="1179"/>
                </a:lnTo>
                <a:lnTo>
                  <a:pt x="920" y="1190"/>
                </a:lnTo>
                <a:lnTo>
                  <a:pt x="890" y="1201"/>
                </a:lnTo>
                <a:lnTo>
                  <a:pt x="862" y="1214"/>
                </a:lnTo>
                <a:lnTo>
                  <a:pt x="833" y="1229"/>
                </a:lnTo>
                <a:lnTo>
                  <a:pt x="806" y="1243"/>
                </a:lnTo>
                <a:lnTo>
                  <a:pt x="778" y="1258"/>
                </a:lnTo>
                <a:lnTo>
                  <a:pt x="751" y="1274"/>
                </a:lnTo>
                <a:lnTo>
                  <a:pt x="724" y="1292"/>
                </a:lnTo>
                <a:lnTo>
                  <a:pt x="697" y="1310"/>
                </a:lnTo>
                <a:lnTo>
                  <a:pt x="671" y="1329"/>
                </a:lnTo>
                <a:lnTo>
                  <a:pt x="645" y="1350"/>
                </a:lnTo>
                <a:lnTo>
                  <a:pt x="619" y="1370"/>
                </a:lnTo>
                <a:lnTo>
                  <a:pt x="595" y="1391"/>
                </a:lnTo>
                <a:lnTo>
                  <a:pt x="569" y="1415"/>
                </a:lnTo>
                <a:lnTo>
                  <a:pt x="545" y="1438"/>
                </a:lnTo>
                <a:lnTo>
                  <a:pt x="521" y="1463"/>
                </a:lnTo>
                <a:lnTo>
                  <a:pt x="498" y="1487"/>
                </a:lnTo>
                <a:lnTo>
                  <a:pt x="475" y="1514"/>
                </a:lnTo>
                <a:lnTo>
                  <a:pt x="452" y="1540"/>
                </a:lnTo>
                <a:lnTo>
                  <a:pt x="430" y="1568"/>
                </a:lnTo>
                <a:lnTo>
                  <a:pt x="408" y="1596"/>
                </a:lnTo>
                <a:lnTo>
                  <a:pt x="387" y="1626"/>
                </a:lnTo>
                <a:lnTo>
                  <a:pt x="366" y="1656"/>
                </a:lnTo>
                <a:lnTo>
                  <a:pt x="345" y="1688"/>
                </a:lnTo>
                <a:lnTo>
                  <a:pt x="326" y="1719"/>
                </a:lnTo>
                <a:lnTo>
                  <a:pt x="307" y="1752"/>
                </a:lnTo>
                <a:lnTo>
                  <a:pt x="287" y="1786"/>
                </a:lnTo>
                <a:lnTo>
                  <a:pt x="269" y="1820"/>
                </a:lnTo>
                <a:lnTo>
                  <a:pt x="252" y="1855"/>
                </a:lnTo>
                <a:lnTo>
                  <a:pt x="234" y="1892"/>
                </a:lnTo>
                <a:lnTo>
                  <a:pt x="218" y="1928"/>
                </a:lnTo>
                <a:lnTo>
                  <a:pt x="202" y="1966"/>
                </a:lnTo>
                <a:lnTo>
                  <a:pt x="185" y="2005"/>
                </a:lnTo>
                <a:lnTo>
                  <a:pt x="171" y="2043"/>
                </a:lnTo>
                <a:lnTo>
                  <a:pt x="156" y="2083"/>
                </a:lnTo>
                <a:lnTo>
                  <a:pt x="143" y="2124"/>
                </a:lnTo>
                <a:lnTo>
                  <a:pt x="129" y="2166"/>
                </a:lnTo>
                <a:lnTo>
                  <a:pt x="116" y="2208"/>
                </a:lnTo>
                <a:lnTo>
                  <a:pt x="104" y="2251"/>
                </a:lnTo>
                <a:lnTo>
                  <a:pt x="93" y="2296"/>
                </a:lnTo>
                <a:lnTo>
                  <a:pt x="81" y="2340"/>
                </a:lnTo>
                <a:lnTo>
                  <a:pt x="71" y="2386"/>
                </a:lnTo>
                <a:lnTo>
                  <a:pt x="62" y="2432"/>
                </a:lnTo>
                <a:lnTo>
                  <a:pt x="53" y="2479"/>
                </a:lnTo>
                <a:lnTo>
                  <a:pt x="45" y="2527"/>
                </a:lnTo>
                <a:lnTo>
                  <a:pt x="38" y="2576"/>
                </a:lnTo>
                <a:lnTo>
                  <a:pt x="30" y="2625"/>
                </a:lnTo>
                <a:lnTo>
                  <a:pt x="24" y="2675"/>
                </a:lnTo>
                <a:lnTo>
                  <a:pt x="18" y="2726"/>
                </a:lnTo>
                <a:lnTo>
                  <a:pt x="14" y="2778"/>
                </a:lnTo>
                <a:lnTo>
                  <a:pt x="10" y="2830"/>
                </a:lnTo>
                <a:lnTo>
                  <a:pt x="6" y="2883"/>
                </a:lnTo>
                <a:lnTo>
                  <a:pt x="4" y="2937"/>
                </a:lnTo>
                <a:lnTo>
                  <a:pt x="2" y="2992"/>
                </a:lnTo>
                <a:lnTo>
                  <a:pt x="1" y="3047"/>
                </a:lnTo>
                <a:lnTo>
                  <a:pt x="0" y="3103"/>
                </a:lnTo>
                <a:lnTo>
                  <a:pt x="1" y="3162"/>
                </a:lnTo>
                <a:lnTo>
                  <a:pt x="2" y="3220"/>
                </a:lnTo>
                <a:lnTo>
                  <a:pt x="4" y="3277"/>
                </a:lnTo>
                <a:lnTo>
                  <a:pt x="7" y="3333"/>
                </a:lnTo>
                <a:lnTo>
                  <a:pt x="11" y="3389"/>
                </a:lnTo>
                <a:lnTo>
                  <a:pt x="15" y="3443"/>
                </a:lnTo>
                <a:lnTo>
                  <a:pt x="20" y="3497"/>
                </a:lnTo>
                <a:lnTo>
                  <a:pt x="26" y="3550"/>
                </a:lnTo>
                <a:lnTo>
                  <a:pt x="34" y="3602"/>
                </a:lnTo>
                <a:lnTo>
                  <a:pt x="41" y="3653"/>
                </a:lnTo>
                <a:lnTo>
                  <a:pt x="50" y="3703"/>
                </a:lnTo>
                <a:lnTo>
                  <a:pt x="59" y="3752"/>
                </a:lnTo>
                <a:lnTo>
                  <a:pt x="68" y="3799"/>
                </a:lnTo>
                <a:lnTo>
                  <a:pt x="79" y="3847"/>
                </a:lnTo>
                <a:lnTo>
                  <a:pt x="91" y="3893"/>
                </a:lnTo>
                <a:lnTo>
                  <a:pt x="102" y="3939"/>
                </a:lnTo>
                <a:lnTo>
                  <a:pt x="115" y="3984"/>
                </a:lnTo>
                <a:lnTo>
                  <a:pt x="128" y="4028"/>
                </a:lnTo>
                <a:lnTo>
                  <a:pt x="143" y="4070"/>
                </a:lnTo>
                <a:lnTo>
                  <a:pt x="157" y="4112"/>
                </a:lnTo>
                <a:lnTo>
                  <a:pt x="172" y="4153"/>
                </a:lnTo>
                <a:lnTo>
                  <a:pt x="188" y="4193"/>
                </a:lnTo>
                <a:lnTo>
                  <a:pt x="205" y="4232"/>
                </a:lnTo>
                <a:lnTo>
                  <a:pt x="222" y="4270"/>
                </a:lnTo>
                <a:lnTo>
                  <a:pt x="239" y="4308"/>
                </a:lnTo>
                <a:lnTo>
                  <a:pt x="258" y="4344"/>
                </a:lnTo>
                <a:lnTo>
                  <a:pt x="277" y="4379"/>
                </a:lnTo>
                <a:lnTo>
                  <a:pt x="296" y="4414"/>
                </a:lnTo>
                <a:lnTo>
                  <a:pt x="317" y="4447"/>
                </a:lnTo>
                <a:lnTo>
                  <a:pt x="337" y="4480"/>
                </a:lnTo>
                <a:lnTo>
                  <a:pt x="359" y="4512"/>
                </a:lnTo>
                <a:lnTo>
                  <a:pt x="381" y="4543"/>
                </a:lnTo>
                <a:lnTo>
                  <a:pt x="402" y="4573"/>
                </a:lnTo>
                <a:lnTo>
                  <a:pt x="426" y="4602"/>
                </a:lnTo>
                <a:lnTo>
                  <a:pt x="449" y="4630"/>
                </a:lnTo>
                <a:lnTo>
                  <a:pt x="473" y="4657"/>
                </a:lnTo>
                <a:lnTo>
                  <a:pt x="497" y="4684"/>
                </a:lnTo>
                <a:lnTo>
                  <a:pt x="521" y="4708"/>
                </a:lnTo>
                <a:lnTo>
                  <a:pt x="547" y="4732"/>
                </a:lnTo>
                <a:lnTo>
                  <a:pt x="572" y="4756"/>
                </a:lnTo>
                <a:lnTo>
                  <a:pt x="599" y="4778"/>
                </a:lnTo>
                <a:lnTo>
                  <a:pt x="625" y="4800"/>
                </a:lnTo>
                <a:lnTo>
                  <a:pt x="652" y="4821"/>
                </a:lnTo>
                <a:lnTo>
                  <a:pt x="679" y="4840"/>
                </a:lnTo>
                <a:lnTo>
                  <a:pt x="708" y="4859"/>
                </a:lnTo>
                <a:lnTo>
                  <a:pt x="735" y="4876"/>
                </a:lnTo>
                <a:lnTo>
                  <a:pt x="764" y="4893"/>
                </a:lnTo>
                <a:lnTo>
                  <a:pt x="793" y="4910"/>
                </a:lnTo>
                <a:lnTo>
                  <a:pt x="822" y="4924"/>
                </a:lnTo>
                <a:lnTo>
                  <a:pt x="853" y="4938"/>
                </a:lnTo>
                <a:lnTo>
                  <a:pt x="882" y="4951"/>
                </a:lnTo>
                <a:lnTo>
                  <a:pt x="913" y="4963"/>
                </a:lnTo>
                <a:lnTo>
                  <a:pt x="943" y="4974"/>
                </a:lnTo>
                <a:lnTo>
                  <a:pt x="974" y="4984"/>
                </a:lnTo>
                <a:lnTo>
                  <a:pt x="1005" y="4993"/>
                </a:lnTo>
                <a:lnTo>
                  <a:pt x="1037" y="5001"/>
                </a:lnTo>
                <a:lnTo>
                  <a:pt x="1069" y="5008"/>
                </a:lnTo>
                <a:lnTo>
                  <a:pt x="1101" y="5015"/>
                </a:lnTo>
                <a:lnTo>
                  <a:pt x="1133" y="5021"/>
                </a:lnTo>
                <a:lnTo>
                  <a:pt x="1165" y="5025"/>
                </a:lnTo>
                <a:lnTo>
                  <a:pt x="1199" y="5028"/>
                </a:lnTo>
                <a:lnTo>
                  <a:pt x="1232" y="5031"/>
                </a:lnTo>
                <a:lnTo>
                  <a:pt x="1265" y="5032"/>
                </a:lnTo>
                <a:lnTo>
                  <a:pt x="1299" y="5033"/>
                </a:lnTo>
                <a:lnTo>
                  <a:pt x="1332" y="5032"/>
                </a:lnTo>
                <a:lnTo>
                  <a:pt x="1365" y="5031"/>
                </a:lnTo>
                <a:lnTo>
                  <a:pt x="1399" y="5028"/>
                </a:lnTo>
                <a:lnTo>
                  <a:pt x="1431" y="5025"/>
                </a:lnTo>
                <a:lnTo>
                  <a:pt x="1464" y="5021"/>
                </a:lnTo>
                <a:lnTo>
                  <a:pt x="1496" y="5015"/>
                </a:lnTo>
                <a:lnTo>
                  <a:pt x="1528" y="5008"/>
                </a:lnTo>
                <a:lnTo>
                  <a:pt x="1561" y="5001"/>
                </a:lnTo>
                <a:lnTo>
                  <a:pt x="1592" y="4993"/>
                </a:lnTo>
                <a:lnTo>
                  <a:pt x="1623" y="4984"/>
                </a:lnTo>
                <a:lnTo>
                  <a:pt x="1654" y="4974"/>
                </a:lnTo>
                <a:lnTo>
                  <a:pt x="1685" y="4963"/>
                </a:lnTo>
                <a:lnTo>
                  <a:pt x="1715" y="4951"/>
                </a:lnTo>
                <a:lnTo>
                  <a:pt x="1745" y="4938"/>
                </a:lnTo>
                <a:lnTo>
                  <a:pt x="1775" y="4924"/>
                </a:lnTo>
                <a:lnTo>
                  <a:pt x="1804" y="4910"/>
                </a:lnTo>
                <a:lnTo>
                  <a:pt x="1833" y="4893"/>
                </a:lnTo>
                <a:lnTo>
                  <a:pt x="1861" y="4876"/>
                </a:lnTo>
                <a:lnTo>
                  <a:pt x="1890" y="4859"/>
                </a:lnTo>
                <a:lnTo>
                  <a:pt x="1917" y="4840"/>
                </a:lnTo>
                <a:lnTo>
                  <a:pt x="1945" y="4821"/>
                </a:lnTo>
                <a:lnTo>
                  <a:pt x="1972" y="4800"/>
                </a:lnTo>
                <a:lnTo>
                  <a:pt x="1999" y="4778"/>
                </a:lnTo>
                <a:lnTo>
                  <a:pt x="2024" y="4756"/>
                </a:lnTo>
                <a:lnTo>
                  <a:pt x="2051" y="4732"/>
                </a:lnTo>
                <a:lnTo>
                  <a:pt x="2075" y="4708"/>
                </a:lnTo>
                <a:lnTo>
                  <a:pt x="2100" y="4684"/>
                </a:lnTo>
                <a:lnTo>
                  <a:pt x="2124" y="4657"/>
                </a:lnTo>
                <a:lnTo>
                  <a:pt x="2148" y="4630"/>
                </a:lnTo>
                <a:lnTo>
                  <a:pt x="2172" y="4602"/>
                </a:lnTo>
                <a:lnTo>
                  <a:pt x="2194" y="4573"/>
                </a:lnTo>
                <a:lnTo>
                  <a:pt x="2217" y="4543"/>
                </a:lnTo>
                <a:lnTo>
                  <a:pt x="2238" y="4512"/>
                </a:lnTo>
                <a:lnTo>
                  <a:pt x="2259" y="4480"/>
                </a:lnTo>
                <a:lnTo>
                  <a:pt x="2280" y="4447"/>
                </a:lnTo>
                <a:lnTo>
                  <a:pt x="2300" y="4414"/>
                </a:lnTo>
                <a:lnTo>
                  <a:pt x="2320" y="4379"/>
                </a:lnTo>
                <a:lnTo>
                  <a:pt x="2339" y="4344"/>
                </a:lnTo>
                <a:lnTo>
                  <a:pt x="2357" y="4308"/>
                </a:lnTo>
                <a:lnTo>
                  <a:pt x="2376" y="4270"/>
                </a:lnTo>
                <a:lnTo>
                  <a:pt x="2392" y="4232"/>
                </a:lnTo>
                <a:lnTo>
                  <a:pt x="2409" y="4193"/>
                </a:lnTo>
                <a:lnTo>
                  <a:pt x="2424" y="4153"/>
                </a:lnTo>
                <a:lnTo>
                  <a:pt x="2440" y="4112"/>
                </a:lnTo>
                <a:lnTo>
                  <a:pt x="2455" y="4070"/>
                </a:lnTo>
                <a:lnTo>
                  <a:pt x="2468" y="4028"/>
                </a:lnTo>
                <a:lnTo>
                  <a:pt x="2483" y="3984"/>
                </a:lnTo>
                <a:lnTo>
                  <a:pt x="2495" y="3939"/>
                </a:lnTo>
                <a:lnTo>
                  <a:pt x="2507" y="3893"/>
                </a:lnTo>
                <a:lnTo>
                  <a:pt x="2518" y="3847"/>
                </a:lnTo>
                <a:lnTo>
                  <a:pt x="2528" y="3799"/>
                </a:lnTo>
                <a:lnTo>
                  <a:pt x="2539" y="3752"/>
                </a:lnTo>
                <a:lnTo>
                  <a:pt x="2548" y="3703"/>
                </a:lnTo>
                <a:lnTo>
                  <a:pt x="2556" y="3653"/>
                </a:lnTo>
                <a:lnTo>
                  <a:pt x="2564" y="3602"/>
                </a:lnTo>
                <a:lnTo>
                  <a:pt x="2570" y="3550"/>
                </a:lnTo>
                <a:lnTo>
                  <a:pt x="2576" y="3497"/>
                </a:lnTo>
                <a:lnTo>
                  <a:pt x="2581" y="3443"/>
                </a:lnTo>
                <a:lnTo>
                  <a:pt x="2586" y="3389"/>
                </a:lnTo>
                <a:lnTo>
                  <a:pt x="2590" y="3333"/>
                </a:lnTo>
                <a:lnTo>
                  <a:pt x="2593" y="3277"/>
                </a:lnTo>
                <a:lnTo>
                  <a:pt x="2595" y="3220"/>
                </a:lnTo>
                <a:lnTo>
                  <a:pt x="2597" y="3162"/>
                </a:lnTo>
                <a:lnTo>
                  <a:pt x="2597" y="3103"/>
                </a:lnTo>
                <a:lnTo>
                  <a:pt x="2597" y="3049"/>
                </a:lnTo>
                <a:lnTo>
                  <a:pt x="2596" y="2996"/>
                </a:lnTo>
                <a:lnTo>
                  <a:pt x="2594" y="2944"/>
                </a:lnTo>
                <a:lnTo>
                  <a:pt x="2592" y="2892"/>
                </a:lnTo>
                <a:lnTo>
                  <a:pt x="2588" y="2841"/>
                </a:lnTo>
                <a:lnTo>
                  <a:pt x="2584" y="2791"/>
                </a:lnTo>
                <a:lnTo>
                  <a:pt x="2580" y="2741"/>
                </a:lnTo>
                <a:lnTo>
                  <a:pt x="2575" y="2692"/>
                </a:lnTo>
                <a:lnTo>
                  <a:pt x="2569" y="2644"/>
                </a:lnTo>
                <a:lnTo>
                  <a:pt x="2563" y="2596"/>
                </a:lnTo>
                <a:lnTo>
                  <a:pt x="2556" y="2550"/>
                </a:lnTo>
                <a:lnTo>
                  <a:pt x="2549" y="2504"/>
                </a:lnTo>
                <a:lnTo>
                  <a:pt x="2541" y="2458"/>
                </a:lnTo>
                <a:lnTo>
                  <a:pt x="2531" y="2413"/>
                </a:lnTo>
                <a:lnTo>
                  <a:pt x="2522" y="2369"/>
                </a:lnTo>
                <a:lnTo>
                  <a:pt x="2512" y="2326"/>
                </a:lnTo>
                <a:lnTo>
                  <a:pt x="2502" y="2284"/>
                </a:lnTo>
                <a:lnTo>
                  <a:pt x="2491" y="2241"/>
                </a:lnTo>
                <a:lnTo>
                  <a:pt x="2478" y="2200"/>
                </a:lnTo>
                <a:lnTo>
                  <a:pt x="2466" y="2159"/>
                </a:lnTo>
                <a:lnTo>
                  <a:pt x="2453" y="2120"/>
                </a:lnTo>
                <a:lnTo>
                  <a:pt x="2440" y="2081"/>
                </a:lnTo>
                <a:lnTo>
                  <a:pt x="2426" y="2042"/>
                </a:lnTo>
                <a:lnTo>
                  <a:pt x="2412" y="2005"/>
                </a:lnTo>
                <a:lnTo>
                  <a:pt x="2397" y="1968"/>
                </a:lnTo>
                <a:lnTo>
                  <a:pt x="2382" y="1932"/>
                </a:lnTo>
                <a:lnTo>
                  <a:pt x="2365" y="1897"/>
                </a:lnTo>
                <a:lnTo>
                  <a:pt x="2349" y="1862"/>
                </a:lnTo>
                <a:lnTo>
                  <a:pt x="2332" y="1828"/>
                </a:lnTo>
                <a:lnTo>
                  <a:pt x="2314" y="1795"/>
                </a:lnTo>
                <a:lnTo>
                  <a:pt x="2297" y="1762"/>
                </a:lnTo>
                <a:lnTo>
                  <a:pt x="2279" y="1731"/>
                </a:lnTo>
                <a:lnTo>
                  <a:pt x="2259" y="1700"/>
                </a:lnTo>
                <a:lnTo>
                  <a:pt x="2240" y="1671"/>
                </a:lnTo>
                <a:lnTo>
                  <a:pt x="2221" y="1641"/>
                </a:lnTo>
                <a:lnTo>
                  <a:pt x="2200" y="1613"/>
                </a:lnTo>
                <a:lnTo>
                  <a:pt x="2180" y="1584"/>
                </a:lnTo>
                <a:lnTo>
                  <a:pt x="2159" y="1558"/>
                </a:lnTo>
                <a:lnTo>
                  <a:pt x="2137" y="1531"/>
                </a:lnTo>
                <a:lnTo>
                  <a:pt x="2116" y="1506"/>
                </a:lnTo>
                <a:lnTo>
                  <a:pt x="2093" y="1481"/>
                </a:lnTo>
                <a:lnTo>
                  <a:pt x="2071" y="1457"/>
                </a:lnTo>
                <a:lnTo>
                  <a:pt x="2048" y="1434"/>
                </a:lnTo>
                <a:lnTo>
                  <a:pt x="2024" y="1412"/>
                </a:lnTo>
                <a:lnTo>
                  <a:pt x="2001" y="1390"/>
                </a:lnTo>
                <a:lnTo>
                  <a:pt x="1977" y="1369"/>
                </a:lnTo>
                <a:lnTo>
                  <a:pt x="1953" y="1350"/>
                </a:lnTo>
                <a:lnTo>
                  <a:pt x="1927" y="1330"/>
                </a:lnTo>
                <a:lnTo>
                  <a:pt x="1903" y="1312"/>
                </a:lnTo>
                <a:lnTo>
                  <a:pt x="1877" y="1295"/>
                </a:lnTo>
                <a:lnTo>
                  <a:pt x="1851" y="1277"/>
                </a:lnTo>
                <a:lnTo>
                  <a:pt x="1825" y="1261"/>
                </a:lnTo>
                <a:lnTo>
                  <a:pt x="1799" y="1247"/>
                </a:lnTo>
                <a:lnTo>
                  <a:pt x="1772" y="1233"/>
                </a:lnTo>
                <a:lnTo>
                  <a:pt x="1745" y="1218"/>
                </a:lnTo>
                <a:lnTo>
                  <a:pt x="1717" y="1206"/>
                </a:lnTo>
                <a:lnTo>
                  <a:pt x="1690" y="1194"/>
                </a:lnTo>
                <a:lnTo>
                  <a:pt x="1662" y="1184"/>
                </a:lnTo>
                <a:lnTo>
                  <a:pt x="1635" y="1174"/>
                </a:lnTo>
                <a:lnTo>
                  <a:pt x="1606" y="1164"/>
                </a:lnTo>
                <a:lnTo>
                  <a:pt x="1578" y="1155"/>
                </a:lnTo>
                <a:lnTo>
                  <a:pt x="1549" y="1148"/>
                </a:lnTo>
                <a:lnTo>
                  <a:pt x="1520" y="1141"/>
                </a:lnTo>
                <a:lnTo>
                  <a:pt x="1490" y="1135"/>
                </a:lnTo>
                <a:lnTo>
                  <a:pt x="1499" y="1106"/>
                </a:lnTo>
                <a:lnTo>
                  <a:pt x="1509" y="1079"/>
                </a:lnTo>
                <a:lnTo>
                  <a:pt x="1519" y="1051"/>
                </a:lnTo>
                <a:lnTo>
                  <a:pt x="1530" y="1026"/>
                </a:lnTo>
                <a:lnTo>
                  <a:pt x="1543" y="1000"/>
                </a:lnTo>
                <a:lnTo>
                  <a:pt x="1557" y="976"/>
                </a:lnTo>
                <a:lnTo>
                  <a:pt x="1572" y="953"/>
                </a:lnTo>
                <a:lnTo>
                  <a:pt x="1589" y="932"/>
                </a:lnTo>
                <a:lnTo>
                  <a:pt x="1607" y="912"/>
                </a:lnTo>
                <a:lnTo>
                  <a:pt x="1618" y="903"/>
                </a:lnTo>
                <a:lnTo>
                  <a:pt x="1628" y="893"/>
                </a:lnTo>
                <a:lnTo>
                  <a:pt x="1638" y="885"/>
                </a:lnTo>
                <a:lnTo>
                  <a:pt x="1649" y="877"/>
                </a:lnTo>
                <a:lnTo>
                  <a:pt x="1660" y="870"/>
                </a:lnTo>
                <a:lnTo>
                  <a:pt x="1673" y="863"/>
                </a:lnTo>
                <a:lnTo>
                  <a:pt x="1686" y="857"/>
                </a:lnTo>
                <a:lnTo>
                  <a:pt x="1698" y="851"/>
                </a:lnTo>
                <a:lnTo>
                  <a:pt x="1712" y="845"/>
                </a:lnTo>
                <a:lnTo>
                  <a:pt x="1727" y="840"/>
                </a:lnTo>
                <a:lnTo>
                  <a:pt x="1741" y="836"/>
                </a:lnTo>
                <a:lnTo>
                  <a:pt x="1756" y="832"/>
                </a:lnTo>
                <a:lnTo>
                  <a:pt x="1772" y="829"/>
                </a:lnTo>
                <a:lnTo>
                  <a:pt x="1789" y="827"/>
                </a:lnTo>
                <a:close/>
                <a:moveTo>
                  <a:pt x="2443" y="2988"/>
                </a:moveTo>
                <a:lnTo>
                  <a:pt x="2443" y="2988"/>
                </a:lnTo>
                <a:lnTo>
                  <a:pt x="2442" y="3039"/>
                </a:lnTo>
                <a:lnTo>
                  <a:pt x="2441" y="3087"/>
                </a:lnTo>
                <a:lnTo>
                  <a:pt x="2439" y="3132"/>
                </a:lnTo>
                <a:lnTo>
                  <a:pt x="2437" y="3175"/>
                </a:lnTo>
                <a:lnTo>
                  <a:pt x="2434" y="3216"/>
                </a:lnTo>
                <a:lnTo>
                  <a:pt x="2430" y="3254"/>
                </a:lnTo>
                <a:lnTo>
                  <a:pt x="2424" y="3289"/>
                </a:lnTo>
                <a:lnTo>
                  <a:pt x="2419" y="3323"/>
                </a:lnTo>
                <a:lnTo>
                  <a:pt x="2413" y="3354"/>
                </a:lnTo>
                <a:lnTo>
                  <a:pt x="2406" y="3383"/>
                </a:lnTo>
                <a:lnTo>
                  <a:pt x="2399" y="3409"/>
                </a:lnTo>
                <a:lnTo>
                  <a:pt x="2391" y="3434"/>
                </a:lnTo>
                <a:lnTo>
                  <a:pt x="2383" y="3456"/>
                </a:lnTo>
                <a:lnTo>
                  <a:pt x="2374" y="3477"/>
                </a:lnTo>
                <a:lnTo>
                  <a:pt x="2363" y="3495"/>
                </a:lnTo>
                <a:lnTo>
                  <a:pt x="2352" y="3512"/>
                </a:lnTo>
                <a:lnTo>
                  <a:pt x="2341" y="3526"/>
                </a:lnTo>
                <a:lnTo>
                  <a:pt x="2330" y="3540"/>
                </a:lnTo>
                <a:lnTo>
                  <a:pt x="2317" y="3552"/>
                </a:lnTo>
                <a:lnTo>
                  <a:pt x="2304" y="3561"/>
                </a:lnTo>
                <a:lnTo>
                  <a:pt x="2291" y="3569"/>
                </a:lnTo>
                <a:lnTo>
                  <a:pt x="2277" y="3576"/>
                </a:lnTo>
                <a:lnTo>
                  <a:pt x="2262" y="3581"/>
                </a:lnTo>
                <a:lnTo>
                  <a:pt x="2247" y="3585"/>
                </a:lnTo>
                <a:lnTo>
                  <a:pt x="2232" y="3589"/>
                </a:lnTo>
                <a:lnTo>
                  <a:pt x="2216" y="3591"/>
                </a:lnTo>
                <a:lnTo>
                  <a:pt x="2198" y="3591"/>
                </a:lnTo>
                <a:lnTo>
                  <a:pt x="2181" y="3590"/>
                </a:lnTo>
                <a:lnTo>
                  <a:pt x="2164" y="3588"/>
                </a:lnTo>
                <a:lnTo>
                  <a:pt x="2145" y="3584"/>
                </a:lnTo>
                <a:lnTo>
                  <a:pt x="2127" y="3581"/>
                </a:lnTo>
                <a:lnTo>
                  <a:pt x="2108" y="3576"/>
                </a:lnTo>
                <a:lnTo>
                  <a:pt x="2087" y="3571"/>
                </a:lnTo>
                <a:lnTo>
                  <a:pt x="2068" y="3564"/>
                </a:lnTo>
                <a:lnTo>
                  <a:pt x="2026" y="3550"/>
                </a:lnTo>
                <a:lnTo>
                  <a:pt x="1983" y="3534"/>
                </a:lnTo>
                <a:lnTo>
                  <a:pt x="1939" y="3514"/>
                </a:lnTo>
                <a:lnTo>
                  <a:pt x="1844" y="3473"/>
                </a:lnTo>
                <a:lnTo>
                  <a:pt x="1795" y="3452"/>
                </a:lnTo>
                <a:lnTo>
                  <a:pt x="1744" y="3432"/>
                </a:lnTo>
                <a:lnTo>
                  <a:pt x="1692" y="3411"/>
                </a:lnTo>
                <a:lnTo>
                  <a:pt x="1639" y="3392"/>
                </a:lnTo>
                <a:lnTo>
                  <a:pt x="1584" y="3375"/>
                </a:lnTo>
                <a:lnTo>
                  <a:pt x="1557" y="3367"/>
                </a:lnTo>
                <a:lnTo>
                  <a:pt x="1529" y="3358"/>
                </a:lnTo>
                <a:lnTo>
                  <a:pt x="1500" y="3352"/>
                </a:lnTo>
                <a:lnTo>
                  <a:pt x="1473" y="3346"/>
                </a:lnTo>
                <a:lnTo>
                  <a:pt x="1444" y="3341"/>
                </a:lnTo>
                <a:lnTo>
                  <a:pt x="1416" y="3336"/>
                </a:lnTo>
                <a:lnTo>
                  <a:pt x="1386" y="3333"/>
                </a:lnTo>
                <a:lnTo>
                  <a:pt x="1358" y="3330"/>
                </a:lnTo>
                <a:lnTo>
                  <a:pt x="1328" y="3328"/>
                </a:lnTo>
                <a:lnTo>
                  <a:pt x="1299" y="3328"/>
                </a:lnTo>
                <a:lnTo>
                  <a:pt x="1269" y="3328"/>
                </a:lnTo>
                <a:lnTo>
                  <a:pt x="1240" y="3330"/>
                </a:lnTo>
                <a:lnTo>
                  <a:pt x="1210" y="3333"/>
                </a:lnTo>
                <a:lnTo>
                  <a:pt x="1182" y="3336"/>
                </a:lnTo>
                <a:lnTo>
                  <a:pt x="1153" y="3341"/>
                </a:lnTo>
                <a:lnTo>
                  <a:pt x="1125" y="3346"/>
                </a:lnTo>
                <a:lnTo>
                  <a:pt x="1096" y="3352"/>
                </a:lnTo>
                <a:lnTo>
                  <a:pt x="1068" y="3358"/>
                </a:lnTo>
                <a:lnTo>
                  <a:pt x="1040" y="3367"/>
                </a:lnTo>
                <a:lnTo>
                  <a:pt x="1013" y="3375"/>
                </a:lnTo>
                <a:lnTo>
                  <a:pt x="959" y="3392"/>
                </a:lnTo>
                <a:lnTo>
                  <a:pt x="906" y="3411"/>
                </a:lnTo>
                <a:lnTo>
                  <a:pt x="854" y="3432"/>
                </a:lnTo>
                <a:lnTo>
                  <a:pt x="803" y="3452"/>
                </a:lnTo>
                <a:lnTo>
                  <a:pt x="753" y="3473"/>
                </a:lnTo>
                <a:lnTo>
                  <a:pt x="659" y="3514"/>
                </a:lnTo>
                <a:lnTo>
                  <a:pt x="614" y="3534"/>
                </a:lnTo>
                <a:lnTo>
                  <a:pt x="570" y="3550"/>
                </a:lnTo>
                <a:lnTo>
                  <a:pt x="530" y="3564"/>
                </a:lnTo>
                <a:lnTo>
                  <a:pt x="509" y="3571"/>
                </a:lnTo>
                <a:lnTo>
                  <a:pt x="490" y="3576"/>
                </a:lnTo>
                <a:lnTo>
                  <a:pt x="471" y="3581"/>
                </a:lnTo>
                <a:lnTo>
                  <a:pt x="452" y="3584"/>
                </a:lnTo>
                <a:lnTo>
                  <a:pt x="434" y="3588"/>
                </a:lnTo>
                <a:lnTo>
                  <a:pt x="416" y="3590"/>
                </a:lnTo>
                <a:lnTo>
                  <a:pt x="398" y="3591"/>
                </a:lnTo>
                <a:lnTo>
                  <a:pt x="382" y="3591"/>
                </a:lnTo>
                <a:lnTo>
                  <a:pt x="366" y="3589"/>
                </a:lnTo>
                <a:lnTo>
                  <a:pt x="350" y="3585"/>
                </a:lnTo>
                <a:lnTo>
                  <a:pt x="335" y="3581"/>
                </a:lnTo>
                <a:lnTo>
                  <a:pt x="320" y="3576"/>
                </a:lnTo>
                <a:lnTo>
                  <a:pt x="307" y="3569"/>
                </a:lnTo>
                <a:lnTo>
                  <a:pt x="292" y="3561"/>
                </a:lnTo>
                <a:lnTo>
                  <a:pt x="280" y="3552"/>
                </a:lnTo>
                <a:lnTo>
                  <a:pt x="268" y="3540"/>
                </a:lnTo>
                <a:lnTo>
                  <a:pt x="256" y="3526"/>
                </a:lnTo>
                <a:lnTo>
                  <a:pt x="244" y="3512"/>
                </a:lnTo>
                <a:lnTo>
                  <a:pt x="234" y="3495"/>
                </a:lnTo>
                <a:lnTo>
                  <a:pt x="224" y="3477"/>
                </a:lnTo>
                <a:lnTo>
                  <a:pt x="215" y="3456"/>
                </a:lnTo>
                <a:lnTo>
                  <a:pt x="206" y="3434"/>
                </a:lnTo>
                <a:lnTo>
                  <a:pt x="198" y="3409"/>
                </a:lnTo>
                <a:lnTo>
                  <a:pt x="190" y="3383"/>
                </a:lnTo>
                <a:lnTo>
                  <a:pt x="184" y="3354"/>
                </a:lnTo>
                <a:lnTo>
                  <a:pt x="178" y="3323"/>
                </a:lnTo>
                <a:lnTo>
                  <a:pt x="172" y="3289"/>
                </a:lnTo>
                <a:lnTo>
                  <a:pt x="168" y="3254"/>
                </a:lnTo>
                <a:lnTo>
                  <a:pt x="164" y="3216"/>
                </a:lnTo>
                <a:lnTo>
                  <a:pt x="161" y="3175"/>
                </a:lnTo>
                <a:lnTo>
                  <a:pt x="158" y="3132"/>
                </a:lnTo>
                <a:lnTo>
                  <a:pt x="156" y="3087"/>
                </a:lnTo>
                <a:lnTo>
                  <a:pt x="155" y="3039"/>
                </a:lnTo>
                <a:lnTo>
                  <a:pt x="155" y="2988"/>
                </a:lnTo>
                <a:lnTo>
                  <a:pt x="155" y="2936"/>
                </a:lnTo>
                <a:lnTo>
                  <a:pt x="156" y="2885"/>
                </a:lnTo>
                <a:lnTo>
                  <a:pt x="158" y="2834"/>
                </a:lnTo>
                <a:lnTo>
                  <a:pt x="161" y="2784"/>
                </a:lnTo>
                <a:lnTo>
                  <a:pt x="164" y="2735"/>
                </a:lnTo>
                <a:lnTo>
                  <a:pt x="168" y="2686"/>
                </a:lnTo>
                <a:lnTo>
                  <a:pt x="172" y="2639"/>
                </a:lnTo>
                <a:lnTo>
                  <a:pt x="178" y="2592"/>
                </a:lnTo>
                <a:lnTo>
                  <a:pt x="184" y="2546"/>
                </a:lnTo>
                <a:lnTo>
                  <a:pt x="190" y="2501"/>
                </a:lnTo>
                <a:lnTo>
                  <a:pt x="198" y="2456"/>
                </a:lnTo>
                <a:lnTo>
                  <a:pt x="206" y="2412"/>
                </a:lnTo>
                <a:lnTo>
                  <a:pt x="215" y="2368"/>
                </a:lnTo>
                <a:lnTo>
                  <a:pt x="224" y="2326"/>
                </a:lnTo>
                <a:lnTo>
                  <a:pt x="234" y="2284"/>
                </a:lnTo>
                <a:lnTo>
                  <a:pt x="244" y="2243"/>
                </a:lnTo>
                <a:lnTo>
                  <a:pt x="256" y="2203"/>
                </a:lnTo>
                <a:lnTo>
                  <a:pt x="268" y="2164"/>
                </a:lnTo>
                <a:lnTo>
                  <a:pt x="280" y="2125"/>
                </a:lnTo>
                <a:lnTo>
                  <a:pt x="292" y="2087"/>
                </a:lnTo>
                <a:lnTo>
                  <a:pt x="307" y="2051"/>
                </a:lnTo>
                <a:lnTo>
                  <a:pt x="320" y="2014"/>
                </a:lnTo>
                <a:lnTo>
                  <a:pt x="335" y="1978"/>
                </a:lnTo>
                <a:lnTo>
                  <a:pt x="350" y="1944"/>
                </a:lnTo>
                <a:lnTo>
                  <a:pt x="366" y="1910"/>
                </a:lnTo>
                <a:lnTo>
                  <a:pt x="382" y="1876"/>
                </a:lnTo>
                <a:lnTo>
                  <a:pt x="398" y="1844"/>
                </a:lnTo>
                <a:lnTo>
                  <a:pt x="416" y="1812"/>
                </a:lnTo>
                <a:lnTo>
                  <a:pt x="434" y="1782"/>
                </a:lnTo>
                <a:lnTo>
                  <a:pt x="452" y="1752"/>
                </a:lnTo>
                <a:lnTo>
                  <a:pt x="471" y="1723"/>
                </a:lnTo>
                <a:lnTo>
                  <a:pt x="490" y="1694"/>
                </a:lnTo>
                <a:lnTo>
                  <a:pt x="509" y="1666"/>
                </a:lnTo>
                <a:lnTo>
                  <a:pt x="530" y="1640"/>
                </a:lnTo>
                <a:lnTo>
                  <a:pt x="550" y="1615"/>
                </a:lnTo>
                <a:lnTo>
                  <a:pt x="570" y="1589"/>
                </a:lnTo>
                <a:lnTo>
                  <a:pt x="592" y="1565"/>
                </a:lnTo>
                <a:lnTo>
                  <a:pt x="614" y="1541"/>
                </a:lnTo>
                <a:lnTo>
                  <a:pt x="637" y="1519"/>
                </a:lnTo>
                <a:lnTo>
                  <a:pt x="659" y="1497"/>
                </a:lnTo>
                <a:lnTo>
                  <a:pt x="681" y="1476"/>
                </a:lnTo>
                <a:lnTo>
                  <a:pt x="705" y="1457"/>
                </a:lnTo>
                <a:lnTo>
                  <a:pt x="729" y="1437"/>
                </a:lnTo>
                <a:lnTo>
                  <a:pt x="753" y="1419"/>
                </a:lnTo>
                <a:lnTo>
                  <a:pt x="778" y="1402"/>
                </a:lnTo>
                <a:lnTo>
                  <a:pt x="803" y="1385"/>
                </a:lnTo>
                <a:lnTo>
                  <a:pt x="828" y="1369"/>
                </a:lnTo>
                <a:lnTo>
                  <a:pt x="854" y="1355"/>
                </a:lnTo>
                <a:lnTo>
                  <a:pt x="879" y="1341"/>
                </a:lnTo>
                <a:lnTo>
                  <a:pt x="906" y="1327"/>
                </a:lnTo>
                <a:lnTo>
                  <a:pt x="932" y="1315"/>
                </a:lnTo>
                <a:lnTo>
                  <a:pt x="959" y="1304"/>
                </a:lnTo>
                <a:lnTo>
                  <a:pt x="985" y="1294"/>
                </a:lnTo>
                <a:lnTo>
                  <a:pt x="1013" y="1284"/>
                </a:lnTo>
                <a:lnTo>
                  <a:pt x="1040" y="1275"/>
                </a:lnTo>
                <a:lnTo>
                  <a:pt x="1068" y="1267"/>
                </a:lnTo>
                <a:lnTo>
                  <a:pt x="1096" y="1261"/>
                </a:lnTo>
                <a:lnTo>
                  <a:pt x="1125" y="1255"/>
                </a:lnTo>
                <a:lnTo>
                  <a:pt x="1153" y="1250"/>
                </a:lnTo>
                <a:lnTo>
                  <a:pt x="1182" y="1246"/>
                </a:lnTo>
                <a:lnTo>
                  <a:pt x="1210" y="1243"/>
                </a:lnTo>
                <a:lnTo>
                  <a:pt x="1240" y="1240"/>
                </a:lnTo>
                <a:lnTo>
                  <a:pt x="1269" y="1239"/>
                </a:lnTo>
                <a:lnTo>
                  <a:pt x="1299" y="1238"/>
                </a:lnTo>
                <a:lnTo>
                  <a:pt x="1328" y="1239"/>
                </a:lnTo>
                <a:lnTo>
                  <a:pt x="1358" y="1240"/>
                </a:lnTo>
                <a:lnTo>
                  <a:pt x="1386" y="1243"/>
                </a:lnTo>
                <a:lnTo>
                  <a:pt x="1416" y="1246"/>
                </a:lnTo>
                <a:lnTo>
                  <a:pt x="1444" y="1250"/>
                </a:lnTo>
                <a:lnTo>
                  <a:pt x="1473" y="1255"/>
                </a:lnTo>
                <a:lnTo>
                  <a:pt x="1500" y="1261"/>
                </a:lnTo>
                <a:lnTo>
                  <a:pt x="1529" y="1267"/>
                </a:lnTo>
                <a:lnTo>
                  <a:pt x="1557" y="1275"/>
                </a:lnTo>
                <a:lnTo>
                  <a:pt x="1584" y="1284"/>
                </a:lnTo>
                <a:lnTo>
                  <a:pt x="1612" y="1294"/>
                </a:lnTo>
                <a:lnTo>
                  <a:pt x="1639" y="1304"/>
                </a:lnTo>
                <a:lnTo>
                  <a:pt x="1666" y="1315"/>
                </a:lnTo>
                <a:lnTo>
                  <a:pt x="1692" y="1327"/>
                </a:lnTo>
                <a:lnTo>
                  <a:pt x="1717" y="1341"/>
                </a:lnTo>
                <a:lnTo>
                  <a:pt x="1744" y="1355"/>
                </a:lnTo>
                <a:lnTo>
                  <a:pt x="1769" y="1369"/>
                </a:lnTo>
                <a:lnTo>
                  <a:pt x="1795" y="1385"/>
                </a:lnTo>
                <a:lnTo>
                  <a:pt x="1819" y="1402"/>
                </a:lnTo>
                <a:lnTo>
                  <a:pt x="1844" y="1419"/>
                </a:lnTo>
                <a:lnTo>
                  <a:pt x="1868" y="1437"/>
                </a:lnTo>
                <a:lnTo>
                  <a:pt x="1892" y="1457"/>
                </a:lnTo>
                <a:lnTo>
                  <a:pt x="1915" y="1476"/>
                </a:lnTo>
                <a:lnTo>
                  <a:pt x="1939" y="1497"/>
                </a:lnTo>
                <a:lnTo>
                  <a:pt x="1961" y="1519"/>
                </a:lnTo>
                <a:lnTo>
                  <a:pt x="1983" y="1541"/>
                </a:lnTo>
                <a:lnTo>
                  <a:pt x="2005" y="1565"/>
                </a:lnTo>
                <a:lnTo>
                  <a:pt x="2026" y="1589"/>
                </a:lnTo>
                <a:lnTo>
                  <a:pt x="2048" y="1615"/>
                </a:lnTo>
                <a:lnTo>
                  <a:pt x="2068" y="1640"/>
                </a:lnTo>
                <a:lnTo>
                  <a:pt x="2087" y="1666"/>
                </a:lnTo>
                <a:lnTo>
                  <a:pt x="2108" y="1694"/>
                </a:lnTo>
                <a:lnTo>
                  <a:pt x="2127" y="1723"/>
                </a:lnTo>
                <a:lnTo>
                  <a:pt x="2145" y="1752"/>
                </a:lnTo>
                <a:lnTo>
                  <a:pt x="2164" y="1782"/>
                </a:lnTo>
                <a:lnTo>
                  <a:pt x="2181" y="1812"/>
                </a:lnTo>
                <a:lnTo>
                  <a:pt x="2198" y="1844"/>
                </a:lnTo>
                <a:lnTo>
                  <a:pt x="2216" y="1876"/>
                </a:lnTo>
                <a:lnTo>
                  <a:pt x="2232" y="1910"/>
                </a:lnTo>
                <a:lnTo>
                  <a:pt x="2247" y="1944"/>
                </a:lnTo>
                <a:lnTo>
                  <a:pt x="2262" y="1978"/>
                </a:lnTo>
                <a:lnTo>
                  <a:pt x="2277" y="2014"/>
                </a:lnTo>
                <a:lnTo>
                  <a:pt x="2291" y="2051"/>
                </a:lnTo>
                <a:lnTo>
                  <a:pt x="2304" y="2087"/>
                </a:lnTo>
                <a:lnTo>
                  <a:pt x="2317" y="2125"/>
                </a:lnTo>
                <a:lnTo>
                  <a:pt x="2330" y="2164"/>
                </a:lnTo>
                <a:lnTo>
                  <a:pt x="2341" y="2203"/>
                </a:lnTo>
                <a:lnTo>
                  <a:pt x="2352" y="2243"/>
                </a:lnTo>
                <a:lnTo>
                  <a:pt x="2363" y="2284"/>
                </a:lnTo>
                <a:lnTo>
                  <a:pt x="2374" y="2326"/>
                </a:lnTo>
                <a:lnTo>
                  <a:pt x="2383" y="2368"/>
                </a:lnTo>
                <a:lnTo>
                  <a:pt x="2391" y="2412"/>
                </a:lnTo>
                <a:lnTo>
                  <a:pt x="2399" y="2456"/>
                </a:lnTo>
                <a:lnTo>
                  <a:pt x="2406" y="2501"/>
                </a:lnTo>
                <a:lnTo>
                  <a:pt x="2413" y="2546"/>
                </a:lnTo>
                <a:lnTo>
                  <a:pt x="2419" y="2592"/>
                </a:lnTo>
                <a:lnTo>
                  <a:pt x="2424" y="2639"/>
                </a:lnTo>
                <a:lnTo>
                  <a:pt x="2430" y="2686"/>
                </a:lnTo>
                <a:lnTo>
                  <a:pt x="2434" y="2735"/>
                </a:lnTo>
                <a:lnTo>
                  <a:pt x="2437" y="2784"/>
                </a:lnTo>
                <a:lnTo>
                  <a:pt x="2439" y="2834"/>
                </a:lnTo>
                <a:lnTo>
                  <a:pt x="2441" y="2885"/>
                </a:lnTo>
                <a:lnTo>
                  <a:pt x="2442" y="2936"/>
                </a:lnTo>
                <a:lnTo>
                  <a:pt x="2443" y="2988"/>
                </a:lnTo>
                <a:close/>
              </a:path>
            </a:pathLst>
          </a:custGeom>
          <a:solidFill>
            <a:srgbClr val="FFFFFE"/>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kern="0">
              <a:solidFill>
                <a:srgbClr val="000000"/>
              </a:solidFill>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请在此添加大标题</a:t>
            </a:r>
            <a:endParaRPr lang="en-US" altLang="zh-CN" dirty="0"/>
          </a:p>
        </p:txBody>
      </p:sp>
      <p:sp>
        <p:nvSpPr>
          <p:cNvPr id="15" name="稻壳儿小白白(http://dwz.cn/Wu2UP)"/>
          <p:cNvSpPr/>
          <p:nvPr/>
        </p:nvSpPr>
        <p:spPr bwMode="auto">
          <a:xfrm rot="900000">
            <a:off x="5029202" y="2141100"/>
            <a:ext cx="1047750" cy="1417637"/>
          </a:xfrm>
          <a:custGeom>
            <a:avLst/>
            <a:gdLst>
              <a:gd name="T0" fmla="*/ 327922 w 262"/>
              <a:gd name="T1" fmla="*/ 873008 h 354"/>
              <a:gd name="T2" fmla="*/ 407903 w 262"/>
              <a:gd name="T3" fmla="*/ 1257452 h 354"/>
              <a:gd name="T4" fmla="*/ 763818 w 262"/>
              <a:gd name="T5" fmla="*/ 1417637 h 354"/>
              <a:gd name="T6" fmla="*/ 763818 w 262"/>
              <a:gd name="T7" fmla="*/ 933077 h 354"/>
              <a:gd name="T8" fmla="*/ 1047750 w 262"/>
              <a:gd name="T9" fmla="*/ 893031 h 354"/>
              <a:gd name="T10" fmla="*/ 763818 w 262"/>
              <a:gd name="T11" fmla="*/ 712823 h 354"/>
              <a:gd name="T12" fmla="*/ 763818 w 262"/>
              <a:gd name="T13" fmla="*/ 236273 h 354"/>
              <a:gd name="T14" fmla="*/ 0 w 262"/>
              <a:gd name="T15" fmla="*/ 0 h 354"/>
              <a:gd name="T16" fmla="*/ 0 w 262"/>
              <a:gd name="T17" fmla="*/ 1073239 h 354"/>
              <a:gd name="T18" fmla="*/ 263937 w 262"/>
              <a:gd name="T19" fmla="*/ 1193378 h 354"/>
              <a:gd name="T20" fmla="*/ 327922 w 262"/>
              <a:gd name="T21" fmla="*/ 873008 h 3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62" h="354">
                <a:moveTo>
                  <a:pt x="82" y="218"/>
                </a:moveTo>
                <a:cubicBezTo>
                  <a:pt x="120" y="210"/>
                  <a:pt x="118" y="288"/>
                  <a:pt x="102" y="314"/>
                </a:cubicBezTo>
                <a:cubicBezTo>
                  <a:pt x="191" y="354"/>
                  <a:pt x="191" y="354"/>
                  <a:pt x="191" y="354"/>
                </a:cubicBezTo>
                <a:cubicBezTo>
                  <a:pt x="191" y="233"/>
                  <a:pt x="191" y="233"/>
                  <a:pt x="191" y="233"/>
                </a:cubicBezTo>
                <a:cubicBezTo>
                  <a:pt x="218" y="251"/>
                  <a:pt x="262" y="270"/>
                  <a:pt x="262" y="223"/>
                </a:cubicBezTo>
                <a:cubicBezTo>
                  <a:pt x="262" y="166"/>
                  <a:pt x="214" y="172"/>
                  <a:pt x="191" y="178"/>
                </a:cubicBezTo>
                <a:cubicBezTo>
                  <a:pt x="191" y="59"/>
                  <a:pt x="191" y="59"/>
                  <a:pt x="191" y="59"/>
                </a:cubicBezTo>
                <a:cubicBezTo>
                  <a:pt x="0" y="0"/>
                  <a:pt x="0" y="0"/>
                  <a:pt x="0" y="0"/>
                </a:cubicBezTo>
                <a:cubicBezTo>
                  <a:pt x="0" y="268"/>
                  <a:pt x="0" y="268"/>
                  <a:pt x="0" y="268"/>
                </a:cubicBezTo>
                <a:cubicBezTo>
                  <a:pt x="66" y="298"/>
                  <a:pt x="66" y="298"/>
                  <a:pt x="66" y="298"/>
                </a:cubicBezTo>
                <a:cubicBezTo>
                  <a:pt x="60" y="277"/>
                  <a:pt x="47" y="226"/>
                  <a:pt x="82" y="218"/>
                </a:cubicBezTo>
                <a:close/>
              </a:path>
            </a:pathLst>
          </a:custGeom>
          <a:solidFill>
            <a:schemeClr val="accent1">
              <a:lumMod val="60000"/>
              <a:lumOff val="40000"/>
            </a:schemeClr>
          </a:solidFill>
          <a:ln>
            <a:solidFill>
              <a:srgbClr val="FFFFFE"/>
            </a:solidFill>
          </a:ln>
        </p:spPr>
        <p:txBody>
          <a:bodyPr/>
          <a:lstStyle/>
          <a:p>
            <a:endParaRPr lang="zh-CN" altLang="en-US"/>
          </a:p>
        </p:txBody>
      </p:sp>
      <p:sp>
        <p:nvSpPr>
          <p:cNvPr id="16" name="稻壳儿小白白(http://dwz.cn/Wu2UP)"/>
          <p:cNvSpPr/>
          <p:nvPr/>
        </p:nvSpPr>
        <p:spPr bwMode="auto">
          <a:xfrm rot="900000">
            <a:off x="5649914" y="2547500"/>
            <a:ext cx="939800" cy="1849437"/>
          </a:xfrm>
          <a:custGeom>
            <a:avLst/>
            <a:gdLst>
              <a:gd name="T0" fmla="*/ 0 w 235"/>
              <a:gd name="T1" fmla="*/ 0 h 462"/>
              <a:gd name="T2" fmla="*/ 0 w 235"/>
              <a:gd name="T3" fmla="*/ 119 h 462"/>
              <a:gd name="T4" fmla="*/ 71 w 235"/>
              <a:gd name="T5" fmla="*/ 164 h 462"/>
              <a:gd name="T6" fmla="*/ 0 w 235"/>
              <a:gd name="T7" fmla="*/ 174 h 462"/>
              <a:gd name="T8" fmla="*/ 0 w 235"/>
              <a:gd name="T9" fmla="*/ 295 h 462"/>
              <a:gd name="T10" fmla="*/ 98 w 235"/>
              <a:gd name="T11" fmla="*/ 339 h 462"/>
              <a:gd name="T12" fmla="*/ 117 w 235"/>
              <a:gd name="T13" fmla="*/ 447 h 462"/>
              <a:gd name="T14" fmla="*/ 140 w 235"/>
              <a:gd name="T15" fmla="*/ 358 h 462"/>
              <a:gd name="T16" fmla="*/ 235 w 235"/>
              <a:gd name="T17" fmla="*/ 401 h 462"/>
              <a:gd name="T18" fmla="*/ 235 w 235"/>
              <a:gd name="T19" fmla="*/ 73 h 462"/>
              <a:gd name="T20" fmla="*/ 0 w 235"/>
              <a:gd name="T21"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462">
                <a:moveTo>
                  <a:pt x="0" y="0"/>
                </a:moveTo>
                <a:cubicBezTo>
                  <a:pt x="0" y="119"/>
                  <a:pt x="0" y="119"/>
                  <a:pt x="0" y="119"/>
                </a:cubicBezTo>
                <a:cubicBezTo>
                  <a:pt x="23" y="113"/>
                  <a:pt x="71" y="107"/>
                  <a:pt x="71" y="164"/>
                </a:cubicBezTo>
                <a:cubicBezTo>
                  <a:pt x="71" y="211"/>
                  <a:pt x="27" y="192"/>
                  <a:pt x="0" y="174"/>
                </a:cubicBezTo>
                <a:cubicBezTo>
                  <a:pt x="0" y="295"/>
                  <a:pt x="0" y="295"/>
                  <a:pt x="0" y="295"/>
                </a:cubicBezTo>
                <a:cubicBezTo>
                  <a:pt x="98" y="339"/>
                  <a:pt x="98" y="339"/>
                  <a:pt x="98" y="339"/>
                </a:cubicBezTo>
                <a:cubicBezTo>
                  <a:pt x="87" y="365"/>
                  <a:pt x="65" y="430"/>
                  <a:pt x="117" y="447"/>
                </a:cubicBezTo>
                <a:cubicBezTo>
                  <a:pt x="161" y="462"/>
                  <a:pt x="151" y="400"/>
                  <a:pt x="140" y="358"/>
                </a:cubicBezTo>
                <a:cubicBezTo>
                  <a:pt x="235" y="401"/>
                  <a:pt x="235" y="401"/>
                  <a:pt x="235" y="401"/>
                </a:cubicBezTo>
                <a:cubicBezTo>
                  <a:pt x="235" y="73"/>
                  <a:pt x="235" y="73"/>
                  <a:pt x="235" y="73"/>
                </a:cubicBezTo>
                <a:lnTo>
                  <a:pt x="0" y="0"/>
                </a:lnTo>
                <a:close/>
              </a:path>
            </a:pathLst>
          </a:custGeom>
          <a:solidFill>
            <a:schemeClr val="accent1">
              <a:lumMod val="60000"/>
              <a:lumOff val="40000"/>
            </a:schemeClr>
          </a:solidFill>
          <a:ln>
            <a:solidFill>
              <a:srgbClr val="FFFFFE"/>
            </a:solidFill>
          </a:ln>
          <a:effectLst/>
        </p:spPr>
        <p:txBody>
          <a:bodyPr/>
          <a:lstStyle/>
          <a:p>
            <a:pPr eaLnBrk="1" fontAlgn="auto" hangingPunct="1">
              <a:spcBef>
                <a:spcPts val="0"/>
              </a:spcBef>
              <a:spcAft>
                <a:spcPts val="0"/>
              </a:spcAft>
              <a:defRPr/>
            </a:pPr>
            <a:endParaRPr lang="zh-CN" altLang="en-US" b="1" i="1" kern="0">
              <a:solidFill>
                <a:srgbClr val="000000"/>
              </a:solidFill>
              <a:sym typeface="Arial" panose="020B0604020202020204" pitchFamily="34" charset="0"/>
            </a:endParaRPr>
          </a:p>
        </p:txBody>
      </p:sp>
      <p:sp>
        <p:nvSpPr>
          <p:cNvPr id="17" name="稻壳儿小白白(http://dwz.cn/Wu2UP)"/>
          <p:cNvSpPr/>
          <p:nvPr/>
        </p:nvSpPr>
        <p:spPr bwMode="auto">
          <a:xfrm rot="900000">
            <a:off x="4770439" y="2911037"/>
            <a:ext cx="763588" cy="1770063"/>
          </a:xfrm>
          <a:custGeom>
            <a:avLst/>
            <a:gdLst>
              <a:gd name="T0" fmla="*/ 487737 w 191"/>
              <a:gd name="T1" fmla="*/ 1013181 h 442"/>
              <a:gd name="T2" fmla="*/ 763588 w 191"/>
              <a:gd name="T3" fmla="*/ 1073251 h 442"/>
              <a:gd name="T4" fmla="*/ 763588 w 191"/>
              <a:gd name="T5" fmla="*/ 576672 h 442"/>
              <a:gd name="T6" fmla="*/ 407780 w 191"/>
              <a:gd name="T7" fmla="*/ 416485 h 442"/>
              <a:gd name="T8" fmla="*/ 327823 w 191"/>
              <a:gd name="T9" fmla="*/ 32037 h 442"/>
              <a:gd name="T10" fmla="*/ 263858 w 191"/>
              <a:gd name="T11" fmla="*/ 352411 h 442"/>
              <a:gd name="T12" fmla="*/ 0 w 191"/>
              <a:gd name="T13" fmla="*/ 232271 h 442"/>
              <a:gd name="T14" fmla="*/ 0 w 191"/>
              <a:gd name="T15" fmla="*/ 1301517 h 442"/>
              <a:gd name="T16" fmla="*/ 763588 w 191"/>
              <a:gd name="T17" fmla="*/ 1770063 h 442"/>
              <a:gd name="T18" fmla="*/ 763588 w 191"/>
              <a:gd name="T19" fmla="*/ 1265475 h 442"/>
              <a:gd name="T20" fmla="*/ 487737 w 191"/>
              <a:gd name="T21" fmla="*/ 1013181 h 4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1" h="442">
                <a:moveTo>
                  <a:pt x="122" y="253"/>
                </a:moveTo>
                <a:cubicBezTo>
                  <a:pt x="137" y="210"/>
                  <a:pt x="175" y="248"/>
                  <a:pt x="191" y="268"/>
                </a:cubicBezTo>
                <a:cubicBezTo>
                  <a:pt x="191" y="144"/>
                  <a:pt x="191" y="144"/>
                  <a:pt x="191" y="144"/>
                </a:cubicBezTo>
                <a:cubicBezTo>
                  <a:pt x="102" y="104"/>
                  <a:pt x="102" y="104"/>
                  <a:pt x="102" y="104"/>
                </a:cubicBezTo>
                <a:cubicBezTo>
                  <a:pt x="118" y="78"/>
                  <a:pt x="120" y="0"/>
                  <a:pt x="82" y="8"/>
                </a:cubicBezTo>
                <a:cubicBezTo>
                  <a:pt x="47" y="16"/>
                  <a:pt x="60" y="67"/>
                  <a:pt x="66" y="88"/>
                </a:cubicBezTo>
                <a:cubicBezTo>
                  <a:pt x="0" y="58"/>
                  <a:pt x="0" y="58"/>
                  <a:pt x="0" y="58"/>
                </a:cubicBezTo>
                <a:cubicBezTo>
                  <a:pt x="0" y="325"/>
                  <a:pt x="0" y="325"/>
                  <a:pt x="0" y="325"/>
                </a:cubicBezTo>
                <a:cubicBezTo>
                  <a:pt x="191" y="442"/>
                  <a:pt x="191" y="442"/>
                  <a:pt x="191" y="442"/>
                </a:cubicBezTo>
                <a:cubicBezTo>
                  <a:pt x="191" y="316"/>
                  <a:pt x="191" y="316"/>
                  <a:pt x="191" y="316"/>
                </a:cubicBezTo>
                <a:cubicBezTo>
                  <a:pt x="167" y="322"/>
                  <a:pt x="105" y="299"/>
                  <a:pt x="122" y="253"/>
                </a:cubicBezTo>
                <a:close/>
              </a:path>
            </a:pathLst>
          </a:custGeom>
          <a:solidFill>
            <a:schemeClr val="accent1">
              <a:lumMod val="60000"/>
              <a:lumOff val="40000"/>
            </a:schemeClr>
          </a:solidFill>
          <a:ln>
            <a:solidFill>
              <a:srgbClr val="FFFFFE"/>
            </a:solidFill>
          </a:ln>
        </p:spPr>
        <p:txBody>
          <a:bodyPr/>
          <a:lstStyle/>
          <a:p>
            <a:endParaRPr lang="zh-CN" altLang="en-US"/>
          </a:p>
        </p:txBody>
      </p:sp>
      <p:sp>
        <p:nvSpPr>
          <p:cNvPr id="18" name="稻壳儿小白白(http://dwz.cn/Wu2UP)"/>
          <p:cNvSpPr/>
          <p:nvPr/>
        </p:nvSpPr>
        <p:spPr bwMode="auto">
          <a:xfrm rot="900000">
            <a:off x="4825571" y="3708576"/>
            <a:ext cx="1546492" cy="2137180"/>
          </a:xfrm>
          <a:custGeom>
            <a:avLst/>
            <a:gdLst>
              <a:gd name="T0" fmla="*/ 904202 w 321"/>
              <a:gd name="T1" fmla="*/ 252402 h 443"/>
              <a:gd name="T2" fmla="*/ 812181 w 321"/>
              <a:gd name="T3" fmla="*/ 608969 h 443"/>
              <a:gd name="T4" fmla="*/ 736165 w 321"/>
              <a:gd name="T5" fmla="*/ 176281 h 443"/>
              <a:gd name="T6" fmla="*/ 344077 w 321"/>
              <a:gd name="T7" fmla="*/ 0 h 443"/>
              <a:gd name="T8" fmla="*/ 344077 w 321"/>
              <a:gd name="T9" fmla="*/ 496791 h 443"/>
              <a:gd name="T10" fmla="*/ 68015 w 321"/>
              <a:gd name="T11" fmla="*/ 436695 h 443"/>
              <a:gd name="T12" fmla="*/ 344077 w 321"/>
              <a:gd name="T13" fmla="*/ 689097 h 443"/>
              <a:gd name="T14" fmla="*/ 344077 w 321"/>
              <a:gd name="T15" fmla="*/ 1193900 h 443"/>
              <a:gd name="T16" fmla="*/ 1284287 w 321"/>
              <a:gd name="T17" fmla="*/ 1774825 h 443"/>
              <a:gd name="T18" fmla="*/ 1284287 w 321"/>
              <a:gd name="T19" fmla="*/ 424676 h 443"/>
              <a:gd name="T20" fmla="*/ 904202 w 321"/>
              <a:gd name="T21" fmla="*/ 252402 h 4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21" h="443">
                <a:moveTo>
                  <a:pt x="226" y="63"/>
                </a:moveTo>
                <a:cubicBezTo>
                  <a:pt x="237" y="105"/>
                  <a:pt x="247" y="167"/>
                  <a:pt x="203" y="152"/>
                </a:cubicBezTo>
                <a:cubicBezTo>
                  <a:pt x="151" y="135"/>
                  <a:pt x="173" y="70"/>
                  <a:pt x="184" y="44"/>
                </a:cubicBezTo>
                <a:cubicBezTo>
                  <a:pt x="86" y="0"/>
                  <a:pt x="86" y="0"/>
                  <a:pt x="86" y="0"/>
                </a:cubicBezTo>
                <a:cubicBezTo>
                  <a:pt x="86" y="124"/>
                  <a:pt x="86" y="124"/>
                  <a:pt x="86" y="124"/>
                </a:cubicBezTo>
                <a:cubicBezTo>
                  <a:pt x="70" y="104"/>
                  <a:pt x="32" y="66"/>
                  <a:pt x="17" y="109"/>
                </a:cubicBezTo>
                <a:cubicBezTo>
                  <a:pt x="0" y="155"/>
                  <a:pt x="62" y="178"/>
                  <a:pt x="86" y="172"/>
                </a:cubicBezTo>
                <a:cubicBezTo>
                  <a:pt x="86" y="298"/>
                  <a:pt x="86" y="298"/>
                  <a:pt x="86" y="298"/>
                </a:cubicBezTo>
                <a:cubicBezTo>
                  <a:pt x="321" y="443"/>
                  <a:pt x="321" y="443"/>
                  <a:pt x="321" y="443"/>
                </a:cubicBezTo>
                <a:cubicBezTo>
                  <a:pt x="321" y="106"/>
                  <a:pt x="321" y="106"/>
                  <a:pt x="321" y="106"/>
                </a:cubicBezTo>
                <a:lnTo>
                  <a:pt x="226" y="63"/>
                </a:lnTo>
                <a:close/>
              </a:path>
            </a:pathLst>
          </a:custGeom>
          <a:solidFill>
            <a:schemeClr val="accent1"/>
          </a:solidFill>
          <a:ln>
            <a:solidFill>
              <a:srgbClr val="FFFFFE"/>
            </a:solidFill>
          </a:ln>
        </p:spPr>
        <p:txBody>
          <a:bodyPr/>
          <a:lstStyle/>
          <a:p>
            <a:endParaRPr lang="zh-CN" altLang="en-US"/>
          </a:p>
        </p:txBody>
      </p:sp>
      <p:sp>
        <p:nvSpPr>
          <p:cNvPr id="20" name="文本框 19"/>
          <p:cNvSpPr txBox="1"/>
          <p:nvPr/>
        </p:nvSpPr>
        <p:spPr>
          <a:xfrm>
            <a:off x="1328749" y="1530306"/>
            <a:ext cx="2379626" cy="458908"/>
          </a:xfrm>
          <a:prstGeom prst="rect">
            <a:avLst/>
          </a:prstGeom>
          <a:noFill/>
        </p:spPr>
        <p:txBody>
          <a:bodyPr wrap="square" rtlCol="0">
            <a:spAutoFit/>
          </a:bodyPr>
          <a:lstStyle/>
          <a:p>
            <a:pPr>
              <a:lnSpc>
                <a:spcPct val="150000"/>
              </a:lnSpc>
            </a:pPr>
            <a:r>
              <a:rPr lang="zh-CN" altLang="en-US" sz="18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1287721" y="2243506"/>
            <a:ext cx="3429801"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7093801" y="1759760"/>
            <a:ext cx="2379626" cy="458908"/>
          </a:xfrm>
          <a:prstGeom prst="rect">
            <a:avLst/>
          </a:prstGeom>
          <a:noFill/>
        </p:spPr>
        <p:txBody>
          <a:bodyPr wrap="square" rtlCol="0">
            <a:spAutoFit/>
          </a:bodyPr>
          <a:lstStyle/>
          <a:p>
            <a:pPr>
              <a:lnSpc>
                <a:spcPct val="150000"/>
              </a:lnSpc>
            </a:pPr>
            <a:r>
              <a:rPr lang="zh-CN" altLang="en-US" sz="18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7052773" y="2472960"/>
            <a:ext cx="3429801"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5" name="文本框 24"/>
          <p:cNvSpPr txBox="1"/>
          <p:nvPr/>
        </p:nvSpPr>
        <p:spPr>
          <a:xfrm>
            <a:off x="1639191" y="3831073"/>
            <a:ext cx="2379626" cy="458908"/>
          </a:xfrm>
          <a:prstGeom prst="rect">
            <a:avLst/>
          </a:prstGeom>
          <a:noFill/>
        </p:spPr>
        <p:txBody>
          <a:bodyPr wrap="square" rtlCol="0">
            <a:spAutoFit/>
          </a:bodyPr>
          <a:lstStyle/>
          <a:p>
            <a:pPr>
              <a:lnSpc>
                <a:spcPct val="150000"/>
              </a:lnSpc>
            </a:pPr>
            <a:r>
              <a:rPr lang="zh-CN" altLang="en-US" sz="18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1800" dirty="0">
              <a:solidFill>
                <a:schemeClr val="accent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1598163" y="4544273"/>
            <a:ext cx="3429801"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8" name="KSO_Shape"/>
          <p:cNvSpPr/>
          <p:nvPr/>
        </p:nvSpPr>
        <p:spPr>
          <a:xfrm>
            <a:off x="6597934" y="4780437"/>
            <a:ext cx="909677" cy="985210"/>
          </a:xfrm>
          <a:custGeom>
            <a:avLst/>
            <a:gdLst>
              <a:gd name="connsiteX0" fmla="*/ 1441667 w 5342334"/>
              <a:gd name="connsiteY0" fmla="*/ 2934412 h 5785910"/>
              <a:gd name="connsiteX1" fmla="*/ 1441770 w 5342334"/>
              <a:gd name="connsiteY1" fmla="*/ 2943473 h 5785910"/>
              <a:gd name="connsiteX2" fmla="*/ 1438934 w 5342334"/>
              <a:gd name="connsiteY2" fmla="*/ 2944008 h 5785910"/>
              <a:gd name="connsiteX3" fmla="*/ 1437887 w 5342334"/>
              <a:gd name="connsiteY3" fmla="*/ 2937382 h 5785910"/>
              <a:gd name="connsiteX4" fmla="*/ 1354605 w 5342334"/>
              <a:gd name="connsiteY4" fmla="*/ 2912708 h 5785910"/>
              <a:gd name="connsiteX5" fmla="*/ 1428080 w 5342334"/>
              <a:gd name="connsiteY5" fmla="*/ 2945087 h 5785910"/>
              <a:gd name="connsiteX6" fmla="*/ 1431904 w 5342334"/>
              <a:gd name="connsiteY6" fmla="*/ 2942083 h 5785910"/>
              <a:gd name="connsiteX7" fmla="*/ 1431050 w 5342334"/>
              <a:gd name="connsiteY7" fmla="*/ 3320849 h 5785910"/>
              <a:gd name="connsiteX8" fmla="*/ 2146318 w 5342334"/>
              <a:gd name="connsiteY8" fmla="*/ 5548257 h 5785910"/>
              <a:gd name="connsiteX9" fmla="*/ 2115204 w 5342334"/>
              <a:gd name="connsiteY9" fmla="*/ 5553206 h 5785910"/>
              <a:gd name="connsiteX10" fmla="*/ 1246460 w 5342334"/>
              <a:gd name="connsiteY10" fmla="*/ 5785910 h 5785910"/>
              <a:gd name="connsiteX11" fmla="*/ 0 w 5342334"/>
              <a:gd name="connsiteY11" fmla="*/ 3148605 h 5785910"/>
              <a:gd name="connsiteX12" fmla="*/ 1262428 w 5342334"/>
              <a:gd name="connsiteY12" fmla="*/ 2938106 h 5785910"/>
              <a:gd name="connsiteX13" fmla="*/ 3380735 w 5342334"/>
              <a:gd name="connsiteY13" fmla="*/ 118 h 5785910"/>
              <a:gd name="connsiteX14" fmla="*/ 3863622 w 5342334"/>
              <a:gd name="connsiteY14" fmla="*/ 912639 h 5785910"/>
              <a:gd name="connsiteX15" fmla="*/ 3674765 w 5342334"/>
              <a:gd name="connsiteY15" fmla="*/ 2045786 h 5785910"/>
              <a:gd name="connsiteX16" fmla="*/ 4585837 w 5342334"/>
              <a:gd name="connsiteY16" fmla="*/ 2046833 h 5785910"/>
              <a:gd name="connsiteX17" fmla="*/ 4775401 w 5342334"/>
              <a:gd name="connsiteY17" fmla="*/ 2003486 h 5785910"/>
              <a:gd name="connsiteX18" fmla="*/ 5203724 w 5342334"/>
              <a:gd name="connsiteY18" fmla="*/ 2381935 h 5785910"/>
              <a:gd name="connsiteX19" fmla="*/ 4980124 w 5342334"/>
              <a:gd name="connsiteY19" fmla="*/ 2705696 h 5785910"/>
              <a:gd name="connsiteX20" fmla="*/ 5342334 w 5342334"/>
              <a:gd name="connsiteY20" fmla="*/ 3258997 h 5785910"/>
              <a:gd name="connsiteX21" fmla="*/ 5107100 w 5342334"/>
              <a:gd name="connsiteY21" fmla="*/ 3754493 h 5785910"/>
              <a:gd name="connsiteX22" fmla="*/ 5342334 w 5342334"/>
              <a:gd name="connsiteY22" fmla="*/ 4140580 h 5785910"/>
              <a:gd name="connsiteX23" fmla="*/ 4844706 w 5342334"/>
              <a:gd name="connsiteY23" fmla="*/ 4606676 h 5785910"/>
              <a:gd name="connsiteX24" fmla="*/ 4790537 w 5342334"/>
              <a:gd name="connsiteY24" fmla="*/ 4596433 h 5785910"/>
              <a:gd name="connsiteX25" fmla="*/ 4802287 w 5342334"/>
              <a:gd name="connsiteY25" fmla="*/ 4606672 h 5785910"/>
              <a:gd name="connsiteX26" fmla="*/ 5191248 w 5342334"/>
              <a:gd name="connsiteY26" fmla="*/ 4997228 h 5785910"/>
              <a:gd name="connsiteX27" fmla="*/ 4866278 w 5342334"/>
              <a:gd name="connsiteY27" fmla="*/ 5435572 h 5785910"/>
              <a:gd name="connsiteX28" fmla="*/ 4581456 w 5342334"/>
              <a:gd name="connsiteY28" fmla="*/ 5443059 h 5785910"/>
              <a:gd name="connsiteX29" fmla="*/ 4593578 w 5342334"/>
              <a:gd name="connsiteY29" fmla="*/ 5444848 h 5785910"/>
              <a:gd name="connsiteX30" fmla="*/ 4581281 w 5342334"/>
              <a:gd name="connsiteY30" fmla="*/ 5445228 h 5785910"/>
              <a:gd name="connsiteX31" fmla="*/ 2168410 w 5342334"/>
              <a:gd name="connsiteY31" fmla="*/ 5525146 h 5785910"/>
              <a:gd name="connsiteX32" fmla="*/ 1445968 w 5342334"/>
              <a:gd name="connsiteY32" fmla="*/ 3310386 h 5785910"/>
              <a:gd name="connsiteX33" fmla="*/ 1441770 w 5342334"/>
              <a:gd name="connsiteY33" fmla="*/ 2943473 h 5785910"/>
              <a:gd name="connsiteX34" fmla="*/ 1514723 w 5342334"/>
              <a:gd name="connsiteY34" fmla="*/ 2929703 h 5785910"/>
              <a:gd name="connsiteX35" fmla="*/ 1975047 w 5342334"/>
              <a:gd name="connsiteY35" fmla="*/ 2725675 h 5785910"/>
              <a:gd name="connsiteX36" fmla="*/ 2654934 w 5342334"/>
              <a:gd name="connsiteY36" fmla="*/ 1630299 h 5785910"/>
              <a:gd name="connsiteX37" fmla="*/ 3108192 w 5342334"/>
              <a:gd name="connsiteY37" fmla="*/ 686009 h 5785910"/>
              <a:gd name="connsiteX38" fmla="*/ 3334821 w 5342334"/>
              <a:gd name="connsiteY38" fmla="*/ 6121 h 5785910"/>
              <a:gd name="connsiteX39" fmla="*/ 3380735 w 5342334"/>
              <a:gd name="connsiteY39" fmla="*/ 118 h 5785910"/>
              <a:gd name="connsiteX0-1" fmla="*/ 1441667 w 5342334"/>
              <a:gd name="connsiteY0-2" fmla="*/ 2934412 h 5785910"/>
              <a:gd name="connsiteX1-3" fmla="*/ 1441770 w 5342334"/>
              <a:gd name="connsiteY1-4" fmla="*/ 2943473 h 5785910"/>
              <a:gd name="connsiteX2-5" fmla="*/ 1438934 w 5342334"/>
              <a:gd name="connsiteY2-6" fmla="*/ 2944008 h 5785910"/>
              <a:gd name="connsiteX3-7" fmla="*/ 1437887 w 5342334"/>
              <a:gd name="connsiteY3-8" fmla="*/ 2937382 h 5785910"/>
              <a:gd name="connsiteX4-9" fmla="*/ 1441667 w 5342334"/>
              <a:gd name="connsiteY4-10" fmla="*/ 2934412 h 5785910"/>
              <a:gd name="connsiteX5-11" fmla="*/ 1354605 w 5342334"/>
              <a:gd name="connsiteY5-12" fmla="*/ 2912708 h 5785910"/>
              <a:gd name="connsiteX6-13" fmla="*/ 1428080 w 5342334"/>
              <a:gd name="connsiteY6-14" fmla="*/ 2945087 h 5785910"/>
              <a:gd name="connsiteX7-15" fmla="*/ 1431050 w 5342334"/>
              <a:gd name="connsiteY7-16" fmla="*/ 3320849 h 5785910"/>
              <a:gd name="connsiteX8-17" fmla="*/ 2146318 w 5342334"/>
              <a:gd name="connsiteY8-18" fmla="*/ 5548257 h 5785910"/>
              <a:gd name="connsiteX9-19" fmla="*/ 2115204 w 5342334"/>
              <a:gd name="connsiteY9-20" fmla="*/ 5553206 h 5785910"/>
              <a:gd name="connsiteX10-21" fmla="*/ 1246460 w 5342334"/>
              <a:gd name="connsiteY10-22" fmla="*/ 5785910 h 5785910"/>
              <a:gd name="connsiteX11-23" fmla="*/ 0 w 5342334"/>
              <a:gd name="connsiteY11-24" fmla="*/ 3148605 h 5785910"/>
              <a:gd name="connsiteX12-25" fmla="*/ 1262428 w 5342334"/>
              <a:gd name="connsiteY12-26" fmla="*/ 2938106 h 5785910"/>
              <a:gd name="connsiteX13-27" fmla="*/ 1354605 w 5342334"/>
              <a:gd name="connsiteY13-28" fmla="*/ 2912708 h 5785910"/>
              <a:gd name="connsiteX14-29" fmla="*/ 3380735 w 5342334"/>
              <a:gd name="connsiteY14-30" fmla="*/ 118 h 5785910"/>
              <a:gd name="connsiteX15-31" fmla="*/ 3863622 w 5342334"/>
              <a:gd name="connsiteY15-32" fmla="*/ 912639 h 5785910"/>
              <a:gd name="connsiteX16-33" fmla="*/ 3674765 w 5342334"/>
              <a:gd name="connsiteY16-34" fmla="*/ 2045786 h 5785910"/>
              <a:gd name="connsiteX17-35" fmla="*/ 4585837 w 5342334"/>
              <a:gd name="connsiteY17-36" fmla="*/ 2046833 h 5785910"/>
              <a:gd name="connsiteX18-37" fmla="*/ 4775401 w 5342334"/>
              <a:gd name="connsiteY18-38" fmla="*/ 2003486 h 5785910"/>
              <a:gd name="connsiteX19-39" fmla="*/ 5203724 w 5342334"/>
              <a:gd name="connsiteY19-40" fmla="*/ 2381935 h 5785910"/>
              <a:gd name="connsiteX20-41" fmla="*/ 4980124 w 5342334"/>
              <a:gd name="connsiteY20-42" fmla="*/ 2705696 h 5785910"/>
              <a:gd name="connsiteX21-43" fmla="*/ 5342334 w 5342334"/>
              <a:gd name="connsiteY21-44" fmla="*/ 3258997 h 5785910"/>
              <a:gd name="connsiteX22-45" fmla="*/ 5107100 w 5342334"/>
              <a:gd name="connsiteY22-46" fmla="*/ 3754493 h 5785910"/>
              <a:gd name="connsiteX23-47" fmla="*/ 5342334 w 5342334"/>
              <a:gd name="connsiteY23-48" fmla="*/ 4140580 h 5785910"/>
              <a:gd name="connsiteX24-49" fmla="*/ 4844706 w 5342334"/>
              <a:gd name="connsiteY24-50" fmla="*/ 4606676 h 5785910"/>
              <a:gd name="connsiteX25-51" fmla="*/ 4790537 w 5342334"/>
              <a:gd name="connsiteY25-52" fmla="*/ 4596433 h 5785910"/>
              <a:gd name="connsiteX26-53" fmla="*/ 4802287 w 5342334"/>
              <a:gd name="connsiteY26-54" fmla="*/ 4606672 h 5785910"/>
              <a:gd name="connsiteX27-55" fmla="*/ 5191248 w 5342334"/>
              <a:gd name="connsiteY27-56" fmla="*/ 4997228 h 5785910"/>
              <a:gd name="connsiteX28-57" fmla="*/ 4866278 w 5342334"/>
              <a:gd name="connsiteY28-58" fmla="*/ 5435572 h 5785910"/>
              <a:gd name="connsiteX29-59" fmla="*/ 4581456 w 5342334"/>
              <a:gd name="connsiteY29-60" fmla="*/ 5443059 h 5785910"/>
              <a:gd name="connsiteX30-61" fmla="*/ 4593578 w 5342334"/>
              <a:gd name="connsiteY30-62" fmla="*/ 5444848 h 5785910"/>
              <a:gd name="connsiteX31-63" fmla="*/ 4581281 w 5342334"/>
              <a:gd name="connsiteY31-64" fmla="*/ 5445228 h 5785910"/>
              <a:gd name="connsiteX32-65" fmla="*/ 2168410 w 5342334"/>
              <a:gd name="connsiteY32-66" fmla="*/ 5525146 h 5785910"/>
              <a:gd name="connsiteX33-67" fmla="*/ 1445968 w 5342334"/>
              <a:gd name="connsiteY33-68" fmla="*/ 3310386 h 5785910"/>
              <a:gd name="connsiteX34-69" fmla="*/ 1441770 w 5342334"/>
              <a:gd name="connsiteY34-70" fmla="*/ 2943473 h 5785910"/>
              <a:gd name="connsiteX35-71" fmla="*/ 1514723 w 5342334"/>
              <a:gd name="connsiteY35-72" fmla="*/ 2929703 h 5785910"/>
              <a:gd name="connsiteX36-73" fmla="*/ 1975047 w 5342334"/>
              <a:gd name="connsiteY36-74" fmla="*/ 2725675 h 5785910"/>
              <a:gd name="connsiteX37-75" fmla="*/ 2654934 w 5342334"/>
              <a:gd name="connsiteY37-76" fmla="*/ 1630299 h 5785910"/>
              <a:gd name="connsiteX38-77" fmla="*/ 3108192 w 5342334"/>
              <a:gd name="connsiteY38-78" fmla="*/ 686009 h 5785910"/>
              <a:gd name="connsiteX39-79" fmla="*/ 3334821 w 5342334"/>
              <a:gd name="connsiteY39-80" fmla="*/ 6121 h 5785910"/>
              <a:gd name="connsiteX40" fmla="*/ 3380735 w 5342334"/>
              <a:gd name="connsiteY40" fmla="*/ 118 h 5785910"/>
              <a:gd name="connsiteX0-81" fmla="*/ 1437887 w 5342334"/>
              <a:gd name="connsiteY0-82" fmla="*/ 2937382 h 5785910"/>
              <a:gd name="connsiteX1-83" fmla="*/ 1441770 w 5342334"/>
              <a:gd name="connsiteY1-84" fmla="*/ 2943473 h 5785910"/>
              <a:gd name="connsiteX2-85" fmla="*/ 1438934 w 5342334"/>
              <a:gd name="connsiteY2-86" fmla="*/ 2944008 h 5785910"/>
              <a:gd name="connsiteX3-87" fmla="*/ 1437887 w 5342334"/>
              <a:gd name="connsiteY3-88" fmla="*/ 2937382 h 5785910"/>
              <a:gd name="connsiteX4-89" fmla="*/ 1354605 w 5342334"/>
              <a:gd name="connsiteY4-90" fmla="*/ 2912708 h 5785910"/>
              <a:gd name="connsiteX5-91" fmla="*/ 1428080 w 5342334"/>
              <a:gd name="connsiteY5-92" fmla="*/ 2945087 h 5785910"/>
              <a:gd name="connsiteX6-93" fmla="*/ 1431050 w 5342334"/>
              <a:gd name="connsiteY6-94" fmla="*/ 3320849 h 5785910"/>
              <a:gd name="connsiteX7-95" fmla="*/ 2146318 w 5342334"/>
              <a:gd name="connsiteY7-96" fmla="*/ 5548257 h 5785910"/>
              <a:gd name="connsiteX8-97" fmla="*/ 2115204 w 5342334"/>
              <a:gd name="connsiteY8-98" fmla="*/ 5553206 h 5785910"/>
              <a:gd name="connsiteX9-99" fmla="*/ 1246460 w 5342334"/>
              <a:gd name="connsiteY9-100" fmla="*/ 5785910 h 5785910"/>
              <a:gd name="connsiteX10-101" fmla="*/ 0 w 5342334"/>
              <a:gd name="connsiteY10-102" fmla="*/ 3148605 h 5785910"/>
              <a:gd name="connsiteX11-103" fmla="*/ 1262428 w 5342334"/>
              <a:gd name="connsiteY11-104" fmla="*/ 2938106 h 5785910"/>
              <a:gd name="connsiteX12-105" fmla="*/ 1354605 w 5342334"/>
              <a:gd name="connsiteY12-106" fmla="*/ 2912708 h 5785910"/>
              <a:gd name="connsiteX13-107" fmla="*/ 3380735 w 5342334"/>
              <a:gd name="connsiteY13-108" fmla="*/ 118 h 5785910"/>
              <a:gd name="connsiteX14-109" fmla="*/ 3863622 w 5342334"/>
              <a:gd name="connsiteY14-110" fmla="*/ 912639 h 5785910"/>
              <a:gd name="connsiteX15-111" fmla="*/ 3674765 w 5342334"/>
              <a:gd name="connsiteY15-112" fmla="*/ 2045786 h 5785910"/>
              <a:gd name="connsiteX16-113" fmla="*/ 4585837 w 5342334"/>
              <a:gd name="connsiteY16-114" fmla="*/ 2046833 h 5785910"/>
              <a:gd name="connsiteX17-115" fmla="*/ 4775401 w 5342334"/>
              <a:gd name="connsiteY17-116" fmla="*/ 2003486 h 5785910"/>
              <a:gd name="connsiteX18-117" fmla="*/ 5203724 w 5342334"/>
              <a:gd name="connsiteY18-118" fmla="*/ 2381935 h 5785910"/>
              <a:gd name="connsiteX19-119" fmla="*/ 4980124 w 5342334"/>
              <a:gd name="connsiteY19-120" fmla="*/ 2705696 h 5785910"/>
              <a:gd name="connsiteX20-121" fmla="*/ 5342334 w 5342334"/>
              <a:gd name="connsiteY20-122" fmla="*/ 3258997 h 5785910"/>
              <a:gd name="connsiteX21-123" fmla="*/ 5107100 w 5342334"/>
              <a:gd name="connsiteY21-124" fmla="*/ 3754493 h 5785910"/>
              <a:gd name="connsiteX22-125" fmla="*/ 5342334 w 5342334"/>
              <a:gd name="connsiteY22-126" fmla="*/ 4140580 h 5785910"/>
              <a:gd name="connsiteX23-127" fmla="*/ 4844706 w 5342334"/>
              <a:gd name="connsiteY23-128" fmla="*/ 4606676 h 5785910"/>
              <a:gd name="connsiteX24-129" fmla="*/ 4790537 w 5342334"/>
              <a:gd name="connsiteY24-130" fmla="*/ 4596433 h 5785910"/>
              <a:gd name="connsiteX25-131" fmla="*/ 4802287 w 5342334"/>
              <a:gd name="connsiteY25-132" fmla="*/ 4606672 h 5785910"/>
              <a:gd name="connsiteX26-133" fmla="*/ 5191248 w 5342334"/>
              <a:gd name="connsiteY26-134" fmla="*/ 4997228 h 5785910"/>
              <a:gd name="connsiteX27-135" fmla="*/ 4866278 w 5342334"/>
              <a:gd name="connsiteY27-136" fmla="*/ 5435572 h 5785910"/>
              <a:gd name="connsiteX28-137" fmla="*/ 4581456 w 5342334"/>
              <a:gd name="connsiteY28-138" fmla="*/ 5443059 h 5785910"/>
              <a:gd name="connsiteX29-139" fmla="*/ 4593578 w 5342334"/>
              <a:gd name="connsiteY29-140" fmla="*/ 5444848 h 5785910"/>
              <a:gd name="connsiteX30-141" fmla="*/ 4581281 w 5342334"/>
              <a:gd name="connsiteY30-142" fmla="*/ 5445228 h 5785910"/>
              <a:gd name="connsiteX31-143" fmla="*/ 2168410 w 5342334"/>
              <a:gd name="connsiteY31-144" fmla="*/ 5525146 h 5785910"/>
              <a:gd name="connsiteX32-145" fmla="*/ 1445968 w 5342334"/>
              <a:gd name="connsiteY32-146" fmla="*/ 3310386 h 5785910"/>
              <a:gd name="connsiteX33-147" fmla="*/ 1441770 w 5342334"/>
              <a:gd name="connsiteY33-148" fmla="*/ 2943473 h 5785910"/>
              <a:gd name="connsiteX34-149" fmla="*/ 1514723 w 5342334"/>
              <a:gd name="connsiteY34-150" fmla="*/ 2929703 h 5785910"/>
              <a:gd name="connsiteX35-151" fmla="*/ 1975047 w 5342334"/>
              <a:gd name="connsiteY35-152" fmla="*/ 2725675 h 5785910"/>
              <a:gd name="connsiteX36-153" fmla="*/ 2654934 w 5342334"/>
              <a:gd name="connsiteY36-154" fmla="*/ 1630299 h 5785910"/>
              <a:gd name="connsiteX37-155" fmla="*/ 3108192 w 5342334"/>
              <a:gd name="connsiteY37-156" fmla="*/ 686009 h 5785910"/>
              <a:gd name="connsiteX38-157" fmla="*/ 3334821 w 5342334"/>
              <a:gd name="connsiteY38-158" fmla="*/ 6121 h 5785910"/>
              <a:gd name="connsiteX39-159" fmla="*/ 3380735 w 5342334"/>
              <a:gd name="connsiteY39-160" fmla="*/ 118 h 5785910"/>
              <a:gd name="connsiteX0-161" fmla="*/ 1438934 w 5342334"/>
              <a:gd name="connsiteY0-162" fmla="*/ 2944008 h 5785910"/>
              <a:gd name="connsiteX1-163" fmla="*/ 1441770 w 5342334"/>
              <a:gd name="connsiteY1-164" fmla="*/ 2943473 h 5785910"/>
              <a:gd name="connsiteX2-165" fmla="*/ 1438934 w 5342334"/>
              <a:gd name="connsiteY2-166" fmla="*/ 2944008 h 5785910"/>
              <a:gd name="connsiteX3-167" fmla="*/ 1354605 w 5342334"/>
              <a:gd name="connsiteY3-168" fmla="*/ 2912708 h 5785910"/>
              <a:gd name="connsiteX4-169" fmla="*/ 1428080 w 5342334"/>
              <a:gd name="connsiteY4-170" fmla="*/ 2945087 h 5785910"/>
              <a:gd name="connsiteX5-171" fmla="*/ 1431050 w 5342334"/>
              <a:gd name="connsiteY5-172" fmla="*/ 3320849 h 5785910"/>
              <a:gd name="connsiteX6-173" fmla="*/ 2146318 w 5342334"/>
              <a:gd name="connsiteY6-174" fmla="*/ 5548257 h 5785910"/>
              <a:gd name="connsiteX7-175" fmla="*/ 2115204 w 5342334"/>
              <a:gd name="connsiteY7-176" fmla="*/ 5553206 h 5785910"/>
              <a:gd name="connsiteX8-177" fmla="*/ 1246460 w 5342334"/>
              <a:gd name="connsiteY8-178" fmla="*/ 5785910 h 5785910"/>
              <a:gd name="connsiteX9-179" fmla="*/ 0 w 5342334"/>
              <a:gd name="connsiteY9-180" fmla="*/ 3148605 h 5785910"/>
              <a:gd name="connsiteX10-181" fmla="*/ 1262428 w 5342334"/>
              <a:gd name="connsiteY10-182" fmla="*/ 2938106 h 5785910"/>
              <a:gd name="connsiteX11-183" fmla="*/ 1354605 w 5342334"/>
              <a:gd name="connsiteY11-184" fmla="*/ 2912708 h 5785910"/>
              <a:gd name="connsiteX12-185" fmla="*/ 3380735 w 5342334"/>
              <a:gd name="connsiteY12-186" fmla="*/ 118 h 5785910"/>
              <a:gd name="connsiteX13-187" fmla="*/ 3863622 w 5342334"/>
              <a:gd name="connsiteY13-188" fmla="*/ 912639 h 5785910"/>
              <a:gd name="connsiteX14-189" fmla="*/ 3674765 w 5342334"/>
              <a:gd name="connsiteY14-190" fmla="*/ 2045786 h 5785910"/>
              <a:gd name="connsiteX15-191" fmla="*/ 4585837 w 5342334"/>
              <a:gd name="connsiteY15-192" fmla="*/ 2046833 h 5785910"/>
              <a:gd name="connsiteX16-193" fmla="*/ 4775401 w 5342334"/>
              <a:gd name="connsiteY16-194" fmla="*/ 2003486 h 5785910"/>
              <a:gd name="connsiteX17-195" fmla="*/ 5203724 w 5342334"/>
              <a:gd name="connsiteY17-196" fmla="*/ 2381935 h 5785910"/>
              <a:gd name="connsiteX18-197" fmla="*/ 4980124 w 5342334"/>
              <a:gd name="connsiteY18-198" fmla="*/ 2705696 h 5785910"/>
              <a:gd name="connsiteX19-199" fmla="*/ 5342334 w 5342334"/>
              <a:gd name="connsiteY19-200" fmla="*/ 3258997 h 5785910"/>
              <a:gd name="connsiteX20-201" fmla="*/ 5107100 w 5342334"/>
              <a:gd name="connsiteY20-202" fmla="*/ 3754493 h 5785910"/>
              <a:gd name="connsiteX21-203" fmla="*/ 5342334 w 5342334"/>
              <a:gd name="connsiteY21-204" fmla="*/ 4140580 h 5785910"/>
              <a:gd name="connsiteX22-205" fmla="*/ 4844706 w 5342334"/>
              <a:gd name="connsiteY22-206" fmla="*/ 4606676 h 5785910"/>
              <a:gd name="connsiteX23-207" fmla="*/ 4790537 w 5342334"/>
              <a:gd name="connsiteY23-208" fmla="*/ 4596433 h 5785910"/>
              <a:gd name="connsiteX24-209" fmla="*/ 4802287 w 5342334"/>
              <a:gd name="connsiteY24-210" fmla="*/ 4606672 h 5785910"/>
              <a:gd name="connsiteX25-211" fmla="*/ 5191248 w 5342334"/>
              <a:gd name="connsiteY25-212" fmla="*/ 4997228 h 5785910"/>
              <a:gd name="connsiteX26-213" fmla="*/ 4866278 w 5342334"/>
              <a:gd name="connsiteY26-214" fmla="*/ 5435572 h 5785910"/>
              <a:gd name="connsiteX27-215" fmla="*/ 4581456 w 5342334"/>
              <a:gd name="connsiteY27-216" fmla="*/ 5443059 h 5785910"/>
              <a:gd name="connsiteX28-217" fmla="*/ 4593578 w 5342334"/>
              <a:gd name="connsiteY28-218" fmla="*/ 5444848 h 5785910"/>
              <a:gd name="connsiteX29-219" fmla="*/ 4581281 w 5342334"/>
              <a:gd name="connsiteY29-220" fmla="*/ 5445228 h 5785910"/>
              <a:gd name="connsiteX30-221" fmla="*/ 2168410 w 5342334"/>
              <a:gd name="connsiteY30-222" fmla="*/ 5525146 h 5785910"/>
              <a:gd name="connsiteX31-223" fmla="*/ 1445968 w 5342334"/>
              <a:gd name="connsiteY31-224" fmla="*/ 3310386 h 5785910"/>
              <a:gd name="connsiteX32-225" fmla="*/ 1441770 w 5342334"/>
              <a:gd name="connsiteY32-226" fmla="*/ 2943473 h 5785910"/>
              <a:gd name="connsiteX33-227" fmla="*/ 1514723 w 5342334"/>
              <a:gd name="connsiteY33-228" fmla="*/ 2929703 h 5785910"/>
              <a:gd name="connsiteX34-229" fmla="*/ 1975047 w 5342334"/>
              <a:gd name="connsiteY34-230" fmla="*/ 2725675 h 5785910"/>
              <a:gd name="connsiteX35-231" fmla="*/ 2654934 w 5342334"/>
              <a:gd name="connsiteY35-232" fmla="*/ 1630299 h 5785910"/>
              <a:gd name="connsiteX36-233" fmla="*/ 3108192 w 5342334"/>
              <a:gd name="connsiteY36-234" fmla="*/ 686009 h 5785910"/>
              <a:gd name="connsiteX37-235" fmla="*/ 3334821 w 5342334"/>
              <a:gd name="connsiteY37-236" fmla="*/ 6121 h 5785910"/>
              <a:gd name="connsiteX38-237" fmla="*/ 3380735 w 5342334"/>
              <a:gd name="connsiteY38-238" fmla="*/ 118 h 5785910"/>
              <a:gd name="connsiteX0-239" fmla="*/ 1438934 w 5342334"/>
              <a:gd name="connsiteY0-240" fmla="*/ 2944008 h 5785910"/>
              <a:gd name="connsiteX1-241" fmla="*/ 1441770 w 5342334"/>
              <a:gd name="connsiteY1-242" fmla="*/ 2943473 h 5785910"/>
              <a:gd name="connsiteX2-243" fmla="*/ 1438934 w 5342334"/>
              <a:gd name="connsiteY2-244" fmla="*/ 2944008 h 5785910"/>
              <a:gd name="connsiteX3-245" fmla="*/ 1354605 w 5342334"/>
              <a:gd name="connsiteY3-246" fmla="*/ 2912708 h 5785910"/>
              <a:gd name="connsiteX4-247" fmla="*/ 1428080 w 5342334"/>
              <a:gd name="connsiteY4-248" fmla="*/ 2945087 h 5785910"/>
              <a:gd name="connsiteX5-249" fmla="*/ 1431050 w 5342334"/>
              <a:gd name="connsiteY5-250" fmla="*/ 3320849 h 5785910"/>
              <a:gd name="connsiteX6-251" fmla="*/ 2146318 w 5342334"/>
              <a:gd name="connsiteY6-252" fmla="*/ 5548257 h 5785910"/>
              <a:gd name="connsiteX7-253" fmla="*/ 2115204 w 5342334"/>
              <a:gd name="connsiteY7-254" fmla="*/ 5553206 h 5785910"/>
              <a:gd name="connsiteX8-255" fmla="*/ 1246460 w 5342334"/>
              <a:gd name="connsiteY8-256" fmla="*/ 5785910 h 5785910"/>
              <a:gd name="connsiteX9-257" fmla="*/ 0 w 5342334"/>
              <a:gd name="connsiteY9-258" fmla="*/ 3148605 h 5785910"/>
              <a:gd name="connsiteX10-259" fmla="*/ 1262428 w 5342334"/>
              <a:gd name="connsiteY10-260" fmla="*/ 2938106 h 5785910"/>
              <a:gd name="connsiteX11-261" fmla="*/ 1354605 w 5342334"/>
              <a:gd name="connsiteY11-262" fmla="*/ 2912708 h 5785910"/>
              <a:gd name="connsiteX12-263" fmla="*/ 3380735 w 5342334"/>
              <a:gd name="connsiteY12-264" fmla="*/ 118 h 5785910"/>
              <a:gd name="connsiteX13-265" fmla="*/ 3863622 w 5342334"/>
              <a:gd name="connsiteY13-266" fmla="*/ 912639 h 5785910"/>
              <a:gd name="connsiteX14-267" fmla="*/ 3674765 w 5342334"/>
              <a:gd name="connsiteY14-268" fmla="*/ 2045786 h 5785910"/>
              <a:gd name="connsiteX15-269" fmla="*/ 4585837 w 5342334"/>
              <a:gd name="connsiteY15-270" fmla="*/ 2046833 h 5785910"/>
              <a:gd name="connsiteX16-271" fmla="*/ 4775401 w 5342334"/>
              <a:gd name="connsiteY16-272" fmla="*/ 2003486 h 5785910"/>
              <a:gd name="connsiteX17-273" fmla="*/ 5203724 w 5342334"/>
              <a:gd name="connsiteY17-274" fmla="*/ 2381935 h 5785910"/>
              <a:gd name="connsiteX18-275" fmla="*/ 4980124 w 5342334"/>
              <a:gd name="connsiteY18-276" fmla="*/ 2705696 h 5785910"/>
              <a:gd name="connsiteX19-277" fmla="*/ 5342334 w 5342334"/>
              <a:gd name="connsiteY19-278" fmla="*/ 3258997 h 5785910"/>
              <a:gd name="connsiteX20-279" fmla="*/ 5107100 w 5342334"/>
              <a:gd name="connsiteY20-280" fmla="*/ 3754493 h 5785910"/>
              <a:gd name="connsiteX21-281" fmla="*/ 5342334 w 5342334"/>
              <a:gd name="connsiteY21-282" fmla="*/ 4140580 h 5785910"/>
              <a:gd name="connsiteX22-283" fmla="*/ 4844706 w 5342334"/>
              <a:gd name="connsiteY22-284" fmla="*/ 4606676 h 5785910"/>
              <a:gd name="connsiteX23-285" fmla="*/ 4790537 w 5342334"/>
              <a:gd name="connsiteY23-286" fmla="*/ 4596433 h 5785910"/>
              <a:gd name="connsiteX24-287" fmla="*/ 4802287 w 5342334"/>
              <a:gd name="connsiteY24-288" fmla="*/ 4606672 h 5785910"/>
              <a:gd name="connsiteX25-289" fmla="*/ 5191248 w 5342334"/>
              <a:gd name="connsiteY25-290" fmla="*/ 4997228 h 5785910"/>
              <a:gd name="connsiteX26-291" fmla="*/ 4866278 w 5342334"/>
              <a:gd name="connsiteY26-292" fmla="*/ 5435572 h 5785910"/>
              <a:gd name="connsiteX27-293" fmla="*/ 4581456 w 5342334"/>
              <a:gd name="connsiteY27-294" fmla="*/ 5443059 h 5785910"/>
              <a:gd name="connsiteX28-295" fmla="*/ 4593578 w 5342334"/>
              <a:gd name="connsiteY28-296" fmla="*/ 5444848 h 5785910"/>
              <a:gd name="connsiteX29-297" fmla="*/ 4581281 w 5342334"/>
              <a:gd name="connsiteY29-298" fmla="*/ 5445228 h 5785910"/>
              <a:gd name="connsiteX30-299" fmla="*/ 2168410 w 5342334"/>
              <a:gd name="connsiteY30-300" fmla="*/ 5525146 h 5785910"/>
              <a:gd name="connsiteX31-301" fmla="*/ 1445968 w 5342334"/>
              <a:gd name="connsiteY31-302" fmla="*/ 3310386 h 5785910"/>
              <a:gd name="connsiteX32-303" fmla="*/ 1441770 w 5342334"/>
              <a:gd name="connsiteY32-304" fmla="*/ 2943473 h 5785910"/>
              <a:gd name="connsiteX33-305" fmla="*/ 1514723 w 5342334"/>
              <a:gd name="connsiteY33-306" fmla="*/ 2929703 h 5785910"/>
              <a:gd name="connsiteX34-307" fmla="*/ 1975047 w 5342334"/>
              <a:gd name="connsiteY34-308" fmla="*/ 2725675 h 5785910"/>
              <a:gd name="connsiteX35-309" fmla="*/ 2654934 w 5342334"/>
              <a:gd name="connsiteY35-310" fmla="*/ 1630299 h 5785910"/>
              <a:gd name="connsiteX36-311" fmla="*/ 3108192 w 5342334"/>
              <a:gd name="connsiteY36-312" fmla="*/ 686009 h 5785910"/>
              <a:gd name="connsiteX37-313" fmla="*/ 3334821 w 5342334"/>
              <a:gd name="connsiteY37-314" fmla="*/ 6121 h 5785910"/>
              <a:gd name="connsiteX38-315" fmla="*/ 3380735 w 5342334"/>
              <a:gd name="connsiteY38-316" fmla="*/ 118 h 5785910"/>
              <a:gd name="connsiteX0-317" fmla="*/ 1438934 w 5342334"/>
              <a:gd name="connsiteY0-318" fmla="*/ 2944008 h 5785910"/>
              <a:gd name="connsiteX1-319" fmla="*/ 1441770 w 5342334"/>
              <a:gd name="connsiteY1-320" fmla="*/ 2943473 h 5785910"/>
              <a:gd name="connsiteX2-321" fmla="*/ 1438934 w 5342334"/>
              <a:gd name="connsiteY2-322" fmla="*/ 2944008 h 5785910"/>
              <a:gd name="connsiteX3-323" fmla="*/ 1354605 w 5342334"/>
              <a:gd name="connsiteY3-324" fmla="*/ 2912708 h 5785910"/>
              <a:gd name="connsiteX4-325" fmla="*/ 1428080 w 5342334"/>
              <a:gd name="connsiteY4-326" fmla="*/ 2945087 h 5785910"/>
              <a:gd name="connsiteX5-327" fmla="*/ 1431050 w 5342334"/>
              <a:gd name="connsiteY5-328" fmla="*/ 3320849 h 5785910"/>
              <a:gd name="connsiteX6-329" fmla="*/ 2146318 w 5342334"/>
              <a:gd name="connsiteY6-330" fmla="*/ 5548257 h 5785910"/>
              <a:gd name="connsiteX7-331" fmla="*/ 2115204 w 5342334"/>
              <a:gd name="connsiteY7-332" fmla="*/ 5553206 h 5785910"/>
              <a:gd name="connsiteX8-333" fmla="*/ 1246460 w 5342334"/>
              <a:gd name="connsiteY8-334" fmla="*/ 5785910 h 5785910"/>
              <a:gd name="connsiteX9-335" fmla="*/ 0 w 5342334"/>
              <a:gd name="connsiteY9-336" fmla="*/ 3148605 h 5785910"/>
              <a:gd name="connsiteX10-337" fmla="*/ 1262428 w 5342334"/>
              <a:gd name="connsiteY10-338" fmla="*/ 2938106 h 5785910"/>
              <a:gd name="connsiteX11-339" fmla="*/ 1354605 w 5342334"/>
              <a:gd name="connsiteY11-340" fmla="*/ 2912708 h 5785910"/>
              <a:gd name="connsiteX12-341" fmla="*/ 3380735 w 5342334"/>
              <a:gd name="connsiteY12-342" fmla="*/ 118 h 5785910"/>
              <a:gd name="connsiteX13-343" fmla="*/ 3863622 w 5342334"/>
              <a:gd name="connsiteY13-344" fmla="*/ 912639 h 5785910"/>
              <a:gd name="connsiteX14-345" fmla="*/ 3674765 w 5342334"/>
              <a:gd name="connsiteY14-346" fmla="*/ 2045786 h 5785910"/>
              <a:gd name="connsiteX15-347" fmla="*/ 4585837 w 5342334"/>
              <a:gd name="connsiteY15-348" fmla="*/ 2046833 h 5785910"/>
              <a:gd name="connsiteX16-349" fmla="*/ 4775401 w 5342334"/>
              <a:gd name="connsiteY16-350" fmla="*/ 2003486 h 5785910"/>
              <a:gd name="connsiteX17-351" fmla="*/ 5203724 w 5342334"/>
              <a:gd name="connsiteY17-352" fmla="*/ 2381935 h 5785910"/>
              <a:gd name="connsiteX18-353" fmla="*/ 4980124 w 5342334"/>
              <a:gd name="connsiteY18-354" fmla="*/ 2705696 h 5785910"/>
              <a:gd name="connsiteX19-355" fmla="*/ 5342334 w 5342334"/>
              <a:gd name="connsiteY19-356" fmla="*/ 3258997 h 5785910"/>
              <a:gd name="connsiteX20-357" fmla="*/ 5107100 w 5342334"/>
              <a:gd name="connsiteY20-358" fmla="*/ 3754493 h 5785910"/>
              <a:gd name="connsiteX21-359" fmla="*/ 5342334 w 5342334"/>
              <a:gd name="connsiteY21-360" fmla="*/ 4140580 h 5785910"/>
              <a:gd name="connsiteX22-361" fmla="*/ 4844706 w 5342334"/>
              <a:gd name="connsiteY22-362" fmla="*/ 4606676 h 5785910"/>
              <a:gd name="connsiteX23-363" fmla="*/ 4790537 w 5342334"/>
              <a:gd name="connsiteY23-364" fmla="*/ 4596433 h 5785910"/>
              <a:gd name="connsiteX24-365" fmla="*/ 4802287 w 5342334"/>
              <a:gd name="connsiteY24-366" fmla="*/ 4606672 h 5785910"/>
              <a:gd name="connsiteX25-367" fmla="*/ 5191248 w 5342334"/>
              <a:gd name="connsiteY25-368" fmla="*/ 4997228 h 5785910"/>
              <a:gd name="connsiteX26-369" fmla="*/ 4866278 w 5342334"/>
              <a:gd name="connsiteY26-370" fmla="*/ 5435572 h 5785910"/>
              <a:gd name="connsiteX27-371" fmla="*/ 4581456 w 5342334"/>
              <a:gd name="connsiteY27-372" fmla="*/ 5443059 h 5785910"/>
              <a:gd name="connsiteX28-373" fmla="*/ 4593578 w 5342334"/>
              <a:gd name="connsiteY28-374" fmla="*/ 5444848 h 5785910"/>
              <a:gd name="connsiteX29-375" fmla="*/ 4581281 w 5342334"/>
              <a:gd name="connsiteY29-376" fmla="*/ 5445228 h 5785910"/>
              <a:gd name="connsiteX30-377" fmla="*/ 2168410 w 5342334"/>
              <a:gd name="connsiteY30-378" fmla="*/ 5525146 h 5785910"/>
              <a:gd name="connsiteX31-379" fmla="*/ 1445968 w 5342334"/>
              <a:gd name="connsiteY31-380" fmla="*/ 3310386 h 5785910"/>
              <a:gd name="connsiteX32-381" fmla="*/ 1441770 w 5342334"/>
              <a:gd name="connsiteY32-382" fmla="*/ 2943473 h 5785910"/>
              <a:gd name="connsiteX33-383" fmla="*/ 1514723 w 5342334"/>
              <a:gd name="connsiteY33-384" fmla="*/ 2929703 h 5785910"/>
              <a:gd name="connsiteX34-385" fmla="*/ 1975047 w 5342334"/>
              <a:gd name="connsiteY34-386" fmla="*/ 2725675 h 5785910"/>
              <a:gd name="connsiteX35-387" fmla="*/ 2654934 w 5342334"/>
              <a:gd name="connsiteY35-388" fmla="*/ 1630299 h 5785910"/>
              <a:gd name="connsiteX36-389" fmla="*/ 3108192 w 5342334"/>
              <a:gd name="connsiteY36-390" fmla="*/ 686009 h 5785910"/>
              <a:gd name="connsiteX37-391" fmla="*/ 3334821 w 5342334"/>
              <a:gd name="connsiteY37-392" fmla="*/ 6121 h 5785910"/>
              <a:gd name="connsiteX38-393" fmla="*/ 3380735 w 5342334"/>
              <a:gd name="connsiteY38-394" fmla="*/ 118 h 5785910"/>
              <a:gd name="connsiteX0-395" fmla="*/ 1438934 w 5342334"/>
              <a:gd name="connsiteY0-396" fmla="*/ 2944008 h 5785910"/>
              <a:gd name="connsiteX1-397" fmla="*/ 1441770 w 5342334"/>
              <a:gd name="connsiteY1-398" fmla="*/ 2943473 h 5785910"/>
              <a:gd name="connsiteX2-399" fmla="*/ 1438934 w 5342334"/>
              <a:gd name="connsiteY2-400" fmla="*/ 2944008 h 5785910"/>
              <a:gd name="connsiteX3-401" fmla="*/ 1354605 w 5342334"/>
              <a:gd name="connsiteY3-402" fmla="*/ 2912708 h 5785910"/>
              <a:gd name="connsiteX4-403" fmla="*/ 1428080 w 5342334"/>
              <a:gd name="connsiteY4-404" fmla="*/ 2945087 h 5785910"/>
              <a:gd name="connsiteX5-405" fmla="*/ 1431050 w 5342334"/>
              <a:gd name="connsiteY5-406" fmla="*/ 3320849 h 5785910"/>
              <a:gd name="connsiteX6-407" fmla="*/ 2146318 w 5342334"/>
              <a:gd name="connsiteY6-408" fmla="*/ 5548257 h 5785910"/>
              <a:gd name="connsiteX7-409" fmla="*/ 2115204 w 5342334"/>
              <a:gd name="connsiteY7-410" fmla="*/ 5553206 h 5785910"/>
              <a:gd name="connsiteX8-411" fmla="*/ 1246460 w 5342334"/>
              <a:gd name="connsiteY8-412" fmla="*/ 5785910 h 5785910"/>
              <a:gd name="connsiteX9-413" fmla="*/ 0 w 5342334"/>
              <a:gd name="connsiteY9-414" fmla="*/ 3148605 h 5785910"/>
              <a:gd name="connsiteX10-415" fmla="*/ 1262428 w 5342334"/>
              <a:gd name="connsiteY10-416" fmla="*/ 2938106 h 5785910"/>
              <a:gd name="connsiteX11-417" fmla="*/ 1354605 w 5342334"/>
              <a:gd name="connsiteY11-418" fmla="*/ 2912708 h 5785910"/>
              <a:gd name="connsiteX12-419" fmla="*/ 3380735 w 5342334"/>
              <a:gd name="connsiteY12-420" fmla="*/ 118 h 5785910"/>
              <a:gd name="connsiteX13-421" fmla="*/ 3863622 w 5342334"/>
              <a:gd name="connsiteY13-422" fmla="*/ 912639 h 5785910"/>
              <a:gd name="connsiteX14-423" fmla="*/ 3674765 w 5342334"/>
              <a:gd name="connsiteY14-424" fmla="*/ 2045786 h 5785910"/>
              <a:gd name="connsiteX15-425" fmla="*/ 4585837 w 5342334"/>
              <a:gd name="connsiteY15-426" fmla="*/ 2046833 h 5785910"/>
              <a:gd name="connsiteX16-427" fmla="*/ 4775401 w 5342334"/>
              <a:gd name="connsiteY16-428" fmla="*/ 2003486 h 5785910"/>
              <a:gd name="connsiteX17-429" fmla="*/ 5203724 w 5342334"/>
              <a:gd name="connsiteY17-430" fmla="*/ 2381935 h 5785910"/>
              <a:gd name="connsiteX18-431" fmla="*/ 4980124 w 5342334"/>
              <a:gd name="connsiteY18-432" fmla="*/ 2705696 h 5785910"/>
              <a:gd name="connsiteX19-433" fmla="*/ 5342334 w 5342334"/>
              <a:gd name="connsiteY19-434" fmla="*/ 3258997 h 5785910"/>
              <a:gd name="connsiteX20-435" fmla="*/ 5107100 w 5342334"/>
              <a:gd name="connsiteY20-436" fmla="*/ 3754493 h 5785910"/>
              <a:gd name="connsiteX21-437" fmla="*/ 5342334 w 5342334"/>
              <a:gd name="connsiteY21-438" fmla="*/ 4140580 h 5785910"/>
              <a:gd name="connsiteX22-439" fmla="*/ 4844706 w 5342334"/>
              <a:gd name="connsiteY22-440" fmla="*/ 4606676 h 5785910"/>
              <a:gd name="connsiteX23-441" fmla="*/ 4790537 w 5342334"/>
              <a:gd name="connsiteY23-442" fmla="*/ 4596433 h 5785910"/>
              <a:gd name="connsiteX24-443" fmla="*/ 4802287 w 5342334"/>
              <a:gd name="connsiteY24-444" fmla="*/ 4606672 h 5785910"/>
              <a:gd name="connsiteX25-445" fmla="*/ 5191248 w 5342334"/>
              <a:gd name="connsiteY25-446" fmla="*/ 4997228 h 5785910"/>
              <a:gd name="connsiteX26-447" fmla="*/ 4866278 w 5342334"/>
              <a:gd name="connsiteY26-448" fmla="*/ 5435572 h 5785910"/>
              <a:gd name="connsiteX27-449" fmla="*/ 4581456 w 5342334"/>
              <a:gd name="connsiteY27-450" fmla="*/ 5443059 h 5785910"/>
              <a:gd name="connsiteX28-451" fmla="*/ 4593578 w 5342334"/>
              <a:gd name="connsiteY28-452" fmla="*/ 5444848 h 5785910"/>
              <a:gd name="connsiteX29-453" fmla="*/ 4581281 w 5342334"/>
              <a:gd name="connsiteY29-454" fmla="*/ 5445228 h 5785910"/>
              <a:gd name="connsiteX30-455" fmla="*/ 2168410 w 5342334"/>
              <a:gd name="connsiteY30-456" fmla="*/ 5525146 h 5785910"/>
              <a:gd name="connsiteX31-457" fmla="*/ 1445968 w 5342334"/>
              <a:gd name="connsiteY31-458" fmla="*/ 3310386 h 5785910"/>
              <a:gd name="connsiteX32-459" fmla="*/ 1441770 w 5342334"/>
              <a:gd name="connsiteY32-460" fmla="*/ 2943473 h 5785910"/>
              <a:gd name="connsiteX33-461" fmla="*/ 1514723 w 5342334"/>
              <a:gd name="connsiteY33-462" fmla="*/ 2929703 h 5785910"/>
              <a:gd name="connsiteX34-463" fmla="*/ 1975047 w 5342334"/>
              <a:gd name="connsiteY34-464" fmla="*/ 2725675 h 5785910"/>
              <a:gd name="connsiteX35-465" fmla="*/ 2654934 w 5342334"/>
              <a:gd name="connsiteY35-466" fmla="*/ 1630299 h 5785910"/>
              <a:gd name="connsiteX36-467" fmla="*/ 3108192 w 5342334"/>
              <a:gd name="connsiteY36-468" fmla="*/ 686009 h 5785910"/>
              <a:gd name="connsiteX37-469" fmla="*/ 3334821 w 5342334"/>
              <a:gd name="connsiteY37-470" fmla="*/ 6121 h 5785910"/>
              <a:gd name="connsiteX38-471" fmla="*/ 3380735 w 5342334"/>
              <a:gd name="connsiteY38-472" fmla="*/ 118 h 5785910"/>
              <a:gd name="connsiteX0-473" fmla="*/ 1438934 w 5342334"/>
              <a:gd name="connsiteY0-474" fmla="*/ 2944008 h 5785910"/>
              <a:gd name="connsiteX1-475" fmla="*/ 1441770 w 5342334"/>
              <a:gd name="connsiteY1-476" fmla="*/ 2943473 h 5785910"/>
              <a:gd name="connsiteX2-477" fmla="*/ 1438934 w 5342334"/>
              <a:gd name="connsiteY2-478" fmla="*/ 2944008 h 5785910"/>
              <a:gd name="connsiteX3-479" fmla="*/ 1354605 w 5342334"/>
              <a:gd name="connsiteY3-480" fmla="*/ 2912708 h 5785910"/>
              <a:gd name="connsiteX4-481" fmla="*/ 1428080 w 5342334"/>
              <a:gd name="connsiteY4-482" fmla="*/ 2945087 h 5785910"/>
              <a:gd name="connsiteX5-483" fmla="*/ 1431050 w 5342334"/>
              <a:gd name="connsiteY5-484" fmla="*/ 3320849 h 5785910"/>
              <a:gd name="connsiteX6-485" fmla="*/ 2146318 w 5342334"/>
              <a:gd name="connsiteY6-486" fmla="*/ 5548257 h 5785910"/>
              <a:gd name="connsiteX7-487" fmla="*/ 2115204 w 5342334"/>
              <a:gd name="connsiteY7-488" fmla="*/ 5553206 h 5785910"/>
              <a:gd name="connsiteX8-489" fmla="*/ 1246460 w 5342334"/>
              <a:gd name="connsiteY8-490" fmla="*/ 5785910 h 5785910"/>
              <a:gd name="connsiteX9-491" fmla="*/ 0 w 5342334"/>
              <a:gd name="connsiteY9-492" fmla="*/ 3148605 h 5785910"/>
              <a:gd name="connsiteX10-493" fmla="*/ 1262428 w 5342334"/>
              <a:gd name="connsiteY10-494" fmla="*/ 2938106 h 5785910"/>
              <a:gd name="connsiteX11-495" fmla="*/ 1354605 w 5342334"/>
              <a:gd name="connsiteY11-496" fmla="*/ 2912708 h 5785910"/>
              <a:gd name="connsiteX12-497" fmla="*/ 3380735 w 5342334"/>
              <a:gd name="connsiteY12-498" fmla="*/ 118 h 5785910"/>
              <a:gd name="connsiteX13-499" fmla="*/ 3863622 w 5342334"/>
              <a:gd name="connsiteY13-500" fmla="*/ 912639 h 5785910"/>
              <a:gd name="connsiteX14-501" fmla="*/ 3674765 w 5342334"/>
              <a:gd name="connsiteY14-502" fmla="*/ 2045786 h 5785910"/>
              <a:gd name="connsiteX15-503" fmla="*/ 4585837 w 5342334"/>
              <a:gd name="connsiteY15-504" fmla="*/ 2046833 h 5785910"/>
              <a:gd name="connsiteX16-505" fmla="*/ 4775401 w 5342334"/>
              <a:gd name="connsiteY16-506" fmla="*/ 2003486 h 5785910"/>
              <a:gd name="connsiteX17-507" fmla="*/ 5203724 w 5342334"/>
              <a:gd name="connsiteY17-508" fmla="*/ 2381935 h 5785910"/>
              <a:gd name="connsiteX18-509" fmla="*/ 4980124 w 5342334"/>
              <a:gd name="connsiteY18-510" fmla="*/ 2705696 h 5785910"/>
              <a:gd name="connsiteX19-511" fmla="*/ 5342334 w 5342334"/>
              <a:gd name="connsiteY19-512" fmla="*/ 3258997 h 5785910"/>
              <a:gd name="connsiteX20-513" fmla="*/ 5107100 w 5342334"/>
              <a:gd name="connsiteY20-514" fmla="*/ 3754493 h 5785910"/>
              <a:gd name="connsiteX21-515" fmla="*/ 5342334 w 5342334"/>
              <a:gd name="connsiteY21-516" fmla="*/ 4140580 h 5785910"/>
              <a:gd name="connsiteX22-517" fmla="*/ 4844706 w 5342334"/>
              <a:gd name="connsiteY22-518" fmla="*/ 4606676 h 5785910"/>
              <a:gd name="connsiteX23-519" fmla="*/ 4790537 w 5342334"/>
              <a:gd name="connsiteY23-520" fmla="*/ 4596433 h 5785910"/>
              <a:gd name="connsiteX24-521" fmla="*/ 4802287 w 5342334"/>
              <a:gd name="connsiteY24-522" fmla="*/ 4606672 h 5785910"/>
              <a:gd name="connsiteX25-523" fmla="*/ 5191248 w 5342334"/>
              <a:gd name="connsiteY25-524" fmla="*/ 4997228 h 5785910"/>
              <a:gd name="connsiteX26-525" fmla="*/ 4866278 w 5342334"/>
              <a:gd name="connsiteY26-526" fmla="*/ 5435572 h 5785910"/>
              <a:gd name="connsiteX27-527" fmla="*/ 4581456 w 5342334"/>
              <a:gd name="connsiteY27-528" fmla="*/ 5443059 h 5785910"/>
              <a:gd name="connsiteX28-529" fmla="*/ 4593578 w 5342334"/>
              <a:gd name="connsiteY28-530" fmla="*/ 5444848 h 5785910"/>
              <a:gd name="connsiteX29-531" fmla="*/ 4581281 w 5342334"/>
              <a:gd name="connsiteY29-532" fmla="*/ 5445228 h 5785910"/>
              <a:gd name="connsiteX30-533" fmla="*/ 2168410 w 5342334"/>
              <a:gd name="connsiteY30-534" fmla="*/ 5525146 h 5785910"/>
              <a:gd name="connsiteX31-535" fmla="*/ 1445968 w 5342334"/>
              <a:gd name="connsiteY31-536" fmla="*/ 3310386 h 5785910"/>
              <a:gd name="connsiteX32-537" fmla="*/ 1441770 w 5342334"/>
              <a:gd name="connsiteY32-538" fmla="*/ 2943473 h 5785910"/>
              <a:gd name="connsiteX33-539" fmla="*/ 1514723 w 5342334"/>
              <a:gd name="connsiteY33-540" fmla="*/ 2929703 h 5785910"/>
              <a:gd name="connsiteX34-541" fmla="*/ 1975047 w 5342334"/>
              <a:gd name="connsiteY34-542" fmla="*/ 2725675 h 5785910"/>
              <a:gd name="connsiteX35-543" fmla="*/ 2654934 w 5342334"/>
              <a:gd name="connsiteY35-544" fmla="*/ 1630299 h 5785910"/>
              <a:gd name="connsiteX36-545" fmla="*/ 3108192 w 5342334"/>
              <a:gd name="connsiteY36-546" fmla="*/ 686009 h 5785910"/>
              <a:gd name="connsiteX37-547" fmla="*/ 3334821 w 5342334"/>
              <a:gd name="connsiteY37-548" fmla="*/ 6121 h 5785910"/>
              <a:gd name="connsiteX38-549" fmla="*/ 3380735 w 5342334"/>
              <a:gd name="connsiteY38-550" fmla="*/ 118 h 5785910"/>
              <a:gd name="connsiteX0-551" fmla="*/ 1438934 w 5342334"/>
              <a:gd name="connsiteY0-552" fmla="*/ 2944008 h 5785910"/>
              <a:gd name="connsiteX1-553" fmla="*/ 1441770 w 5342334"/>
              <a:gd name="connsiteY1-554" fmla="*/ 2943473 h 5785910"/>
              <a:gd name="connsiteX2-555" fmla="*/ 1438934 w 5342334"/>
              <a:gd name="connsiteY2-556" fmla="*/ 2944008 h 5785910"/>
              <a:gd name="connsiteX3-557" fmla="*/ 1354605 w 5342334"/>
              <a:gd name="connsiteY3-558" fmla="*/ 2912708 h 5785910"/>
              <a:gd name="connsiteX4-559" fmla="*/ 1428080 w 5342334"/>
              <a:gd name="connsiteY4-560" fmla="*/ 2945087 h 5785910"/>
              <a:gd name="connsiteX5-561" fmla="*/ 1423906 w 5342334"/>
              <a:gd name="connsiteY5-562" fmla="*/ 3323230 h 5785910"/>
              <a:gd name="connsiteX6-563" fmla="*/ 2146318 w 5342334"/>
              <a:gd name="connsiteY6-564" fmla="*/ 5548257 h 5785910"/>
              <a:gd name="connsiteX7-565" fmla="*/ 2115204 w 5342334"/>
              <a:gd name="connsiteY7-566" fmla="*/ 5553206 h 5785910"/>
              <a:gd name="connsiteX8-567" fmla="*/ 1246460 w 5342334"/>
              <a:gd name="connsiteY8-568" fmla="*/ 5785910 h 5785910"/>
              <a:gd name="connsiteX9-569" fmla="*/ 0 w 5342334"/>
              <a:gd name="connsiteY9-570" fmla="*/ 3148605 h 5785910"/>
              <a:gd name="connsiteX10-571" fmla="*/ 1262428 w 5342334"/>
              <a:gd name="connsiteY10-572" fmla="*/ 2938106 h 5785910"/>
              <a:gd name="connsiteX11-573" fmla="*/ 1354605 w 5342334"/>
              <a:gd name="connsiteY11-574" fmla="*/ 2912708 h 5785910"/>
              <a:gd name="connsiteX12-575" fmla="*/ 3380735 w 5342334"/>
              <a:gd name="connsiteY12-576" fmla="*/ 118 h 5785910"/>
              <a:gd name="connsiteX13-577" fmla="*/ 3863622 w 5342334"/>
              <a:gd name="connsiteY13-578" fmla="*/ 912639 h 5785910"/>
              <a:gd name="connsiteX14-579" fmla="*/ 3674765 w 5342334"/>
              <a:gd name="connsiteY14-580" fmla="*/ 2045786 h 5785910"/>
              <a:gd name="connsiteX15-581" fmla="*/ 4585837 w 5342334"/>
              <a:gd name="connsiteY15-582" fmla="*/ 2046833 h 5785910"/>
              <a:gd name="connsiteX16-583" fmla="*/ 4775401 w 5342334"/>
              <a:gd name="connsiteY16-584" fmla="*/ 2003486 h 5785910"/>
              <a:gd name="connsiteX17-585" fmla="*/ 5203724 w 5342334"/>
              <a:gd name="connsiteY17-586" fmla="*/ 2381935 h 5785910"/>
              <a:gd name="connsiteX18-587" fmla="*/ 4980124 w 5342334"/>
              <a:gd name="connsiteY18-588" fmla="*/ 2705696 h 5785910"/>
              <a:gd name="connsiteX19-589" fmla="*/ 5342334 w 5342334"/>
              <a:gd name="connsiteY19-590" fmla="*/ 3258997 h 5785910"/>
              <a:gd name="connsiteX20-591" fmla="*/ 5107100 w 5342334"/>
              <a:gd name="connsiteY20-592" fmla="*/ 3754493 h 5785910"/>
              <a:gd name="connsiteX21-593" fmla="*/ 5342334 w 5342334"/>
              <a:gd name="connsiteY21-594" fmla="*/ 4140580 h 5785910"/>
              <a:gd name="connsiteX22-595" fmla="*/ 4844706 w 5342334"/>
              <a:gd name="connsiteY22-596" fmla="*/ 4606676 h 5785910"/>
              <a:gd name="connsiteX23-597" fmla="*/ 4790537 w 5342334"/>
              <a:gd name="connsiteY23-598" fmla="*/ 4596433 h 5785910"/>
              <a:gd name="connsiteX24-599" fmla="*/ 4802287 w 5342334"/>
              <a:gd name="connsiteY24-600" fmla="*/ 4606672 h 5785910"/>
              <a:gd name="connsiteX25-601" fmla="*/ 5191248 w 5342334"/>
              <a:gd name="connsiteY25-602" fmla="*/ 4997228 h 5785910"/>
              <a:gd name="connsiteX26-603" fmla="*/ 4866278 w 5342334"/>
              <a:gd name="connsiteY26-604" fmla="*/ 5435572 h 5785910"/>
              <a:gd name="connsiteX27-605" fmla="*/ 4581456 w 5342334"/>
              <a:gd name="connsiteY27-606" fmla="*/ 5443059 h 5785910"/>
              <a:gd name="connsiteX28-607" fmla="*/ 4593578 w 5342334"/>
              <a:gd name="connsiteY28-608" fmla="*/ 5444848 h 5785910"/>
              <a:gd name="connsiteX29-609" fmla="*/ 4581281 w 5342334"/>
              <a:gd name="connsiteY29-610" fmla="*/ 5445228 h 5785910"/>
              <a:gd name="connsiteX30-611" fmla="*/ 2168410 w 5342334"/>
              <a:gd name="connsiteY30-612" fmla="*/ 5525146 h 5785910"/>
              <a:gd name="connsiteX31-613" fmla="*/ 1445968 w 5342334"/>
              <a:gd name="connsiteY31-614" fmla="*/ 3310386 h 5785910"/>
              <a:gd name="connsiteX32-615" fmla="*/ 1441770 w 5342334"/>
              <a:gd name="connsiteY32-616" fmla="*/ 2943473 h 5785910"/>
              <a:gd name="connsiteX33-617" fmla="*/ 1514723 w 5342334"/>
              <a:gd name="connsiteY33-618" fmla="*/ 2929703 h 5785910"/>
              <a:gd name="connsiteX34-619" fmla="*/ 1975047 w 5342334"/>
              <a:gd name="connsiteY34-620" fmla="*/ 2725675 h 5785910"/>
              <a:gd name="connsiteX35-621" fmla="*/ 2654934 w 5342334"/>
              <a:gd name="connsiteY35-622" fmla="*/ 1630299 h 5785910"/>
              <a:gd name="connsiteX36-623" fmla="*/ 3108192 w 5342334"/>
              <a:gd name="connsiteY36-624" fmla="*/ 686009 h 5785910"/>
              <a:gd name="connsiteX37-625" fmla="*/ 3334821 w 5342334"/>
              <a:gd name="connsiteY37-626" fmla="*/ 6121 h 5785910"/>
              <a:gd name="connsiteX38-627" fmla="*/ 3380735 w 5342334"/>
              <a:gd name="connsiteY38-628" fmla="*/ 118 h 5785910"/>
              <a:gd name="connsiteX0-629" fmla="*/ 1438934 w 5342334"/>
              <a:gd name="connsiteY0-630" fmla="*/ 2944008 h 5785910"/>
              <a:gd name="connsiteX1-631" fmla="*/ 1441770 w 5342334"/>
              <a:gd name="connsiteY1-632" fmla="*/ 2943473 h 5785910"/>
              <a:gd name="connsiteX2-633" fmla="*/ 1438934 w 5342334"/>
              <a:gd name="connsiteY2-634" fmla="*/ 2944008 h 5785910"/>
              <a:gd name="connsiteX3-635" fmla="*/ 1354605 w 5342334"/>
              <a:gd name="connsiteY3-636" fmla="*/ 2912708 h 5785910"/>
              <a:gd name="connsiteX4-637" fmla="*/ 1423317 w 5342334"/>
              <a:gd name="connsiteY4-638" fmla="*/ 2947468 h 5785910"/>
              <a:gd name="connsiteX5-639" fmla="*/ 1423906 w 5342334"/>
              <a:gd name="connsiteY5-640" fmla="*/ 3323230 h 5785910"/>
              <a:gd name="connsiteX6-641" fmla="*/ 2146318 w 5342334"/>
              <a:gd name="connsiteY6-642" fmla="*/ 5548257 h 5785910"/>
              <a:gd name="connsiteX7-643" fmla="*/ 2115204 w 5342334"/>
              <a:gd name="connsiteY7-644" fmla="*/ 5553206 h 5785910"/>
              <a:gd name="connsiteX8-645" fmla="*/ 1246460 w 5342334"/>
              <a:gd name="connsiteY8-646" fmla="*/ 5785910 h 5785910"/>
              <a:gd name="connsiteX9-647" fmla="*/ 0 w 5342334"/>
              <a:gd name="connsiteY9-648" fmla="*/ 3148605 h 5785910"/>
              <a:gd name="connsiteX10-649" fmla="*/ 1262428 w 5342334"/>
              <a:gd name="connsiteY10-650" fmla="*/ 2938106 h 5785910"/>
              <a:gd name="connsiteX11-651" fmla="*/ 1354605 w 5342334"/>
              <a:gd name="connsiteY11-652" fmla="*/ 2912708 h 5785910"/>
              <a:gd name="connsiteX12-653" fmla="*/ 3380735 w 5342334"/>
              <a:gd name="connsiteY12-654" fmla="*/ 118 h 5785910"/>
              <a:gd name="connsiteX13-655" fmla="*/ 3863622 w 5342334"/>
              <a:gd name="connsiteY13-656" fmla="*/ 912639 h 5785910"/>
              <a:gd name="connsiteX14-657" fmla="*/ 3674765 w 5342334"/>
              <a:gd name="connsiteY14-658" fmla="*/ 2045786 h 5785910"/>
              <a:gd name="connsiteX15-659" fmla="*/ 4585837 w 5342334"/>
              <a:gd name="connsiteY15-660" fmla="*/ 2046833 h 5785910"/>
              <a:gd name="connsiteX16-661" fmla="*/ 4775401 w 5342334"/>
              <a:gd name="connsiteY16-662" fmla="*/ 2003486 h 5785910"/>
              <a:gd name="connsiteX17-663" fmla="*/ 5203724 w 5342334"/>
              <a:gd name="connsiteY17-664" fmla="*/ 2381935 h 5785910"/>
              <a:gd name="connsiteX18-665" fmla="*/ 4980124 w 5342334"/>
              <a:gd name="connsiteY18-666" fmla="*/ 2705696 h 5785910"/>
              <a:gd name="connsiteX19-667" fmla="*/ 5342334 w 5342334"/>
              <a:gd name="connsiteY19-668" fmla="*/ 3258997 h 5785910"/>
              <a:gd name="connsiteX20-669" fmla="*/ 5107100 w 5342334"/>
              <a:gd name="connsiteY20-670" fmla="*/ 3754493 h 5785910"/>
              <a:gd name="connsiteX21-671" fmla="*/ 5342334 w 5342334"/>
              <a:gd name="connsiteY21-672" fmla="*/ 4140580 h 5785910"/>
              <a:gd name="connsiteX22-673" fmla="*/ 4844706 w 5342334"/>
              <a:gd name="connsiteY22-674" fmla="*/ 4606676 h 5785910"/>
              <a:gd name="connsiteX23-675" fmla="*/ 4790537 w 5342334"/>
              <a:gd name="connsiteY23-676" fmla="*/ 4596433 h 5785910"/>
              <a:gd name="connsiteX24-677" fmla="*/ 4802287 w 5342334"/>
              <a:gd name="connsiteY24-678" fmla="*/ 4606672 h 5785910"/>
              <a:gd name="connsiteX25-679" fmla="*/ 5191248 w 5342334"/>
              <a:gd name="connsiteY25-680" fmla="*/ 4997228 h 5785910"/>
              <a:gd name="connsiteX26-681" fmla="*/ 4866278 w 5342334"/>
              <a:gd name="connsiteY26-682" fmla="*/ 5435572 h 5785910"/>
              <a:gd name="connsiteX27-683" fmla="*/ 4581456 w 5342334"/>
              <a:gd name="connsiteY27-684" fmla="*/ 5443059 h 5785910"/>
              <a:gd name="connsiteX28-685" fmla="*/ 4593578 w 5342334"/>
              <a:gd name="connsiteY28-686" fmla="*/ 5444848 h 5785910"/>
              <a:gd name="connsiteX29-687" fmla="*/ 4581281 w 5342334"/>
              <a:gd name="connsiteY29-688" fmla="*/ 5445228 h 5785910"/>
              <a:gd name="connsiteX30-689" fmla="*/ 2168410 w 5342334"/>
              <a:gd name="connsiteY30-690" fmla="*/ 5525146 h 5785910"/>
              <a:gd name="connsiteX31-691" fmla="*/ 1445968 w 5342334"/>
              <a:gd name="connsiteY31-692" fmla="*/ 3310386 h 5785910"/>
              <a:gd name="connsiteX32-693" fmla="*/ 1441770 w 5342334"/>
              <a:gd name="connsiteY32-694" fmla="*/ 2943473 h 5785910"/>
              <a:gd name="connsiteX33-695" fmla="*/ 1514723 w 5342334"/>
              <a:gd name="connsiteY33-696" fmla="*/ 2929703 h 5785910"/>
              <a:gd name="connsiteX34-697" fmla="*/ 1975047 w 5342334"/>
              <a:gd name="connsiteY34-698" fmla="*/ 2725675 h 5785910"/>
              <a:gd name="connsiteX35-699" fmla="*/ 2654934 w 5342334"/>
              <a:gd name="connsiteY35-700" fmla="*/ 1630299 h 5785910"/>
              <a:gd name="connsiteX36-701" fmla="*/ 3108192 w 5342334"/>
              <a:gd name="connsiteY36-702" fmla="*/ 686009 h 5785910"/>
              <a:gd name="connsiteX37-703" fmla="*/ 3334821 w 5342334"/>
              <a:gd name="connsiteY37-704" fmla="*/ 6121 h 5785910"/>
              <a:gd name="connsiteX38-705" fmla="*/ 3380735 w 5342334"/>
              <a:gd name="connsiteY38-706" fmla="*/ 118 h 5785910"/>
              <a:gd name="connsiteX0-707" fmla="*/ 1438934 w 5342334"/>
              <a:gd name="connsiteY0-708" fmla="*/ 2944008 h 5785910"/>
              <a:gd name="connsiteX1-709" fmla="*/ 1441770 w 5342334"/>
              <a:gd name="connsiteY1-710" fmla="*/ 2943473 h 5785910"/>
              <a:gd name="connsiteX2-711" fmla="*/ 1438934 w 5342334"/>
              <a:gd name="connsiteY2-712" fmla="*/ 2944008 h 5785910"/>
              <a:gd name="connsiteX3-713" fmla="*/ 1354605 w 5342334"/>
              <a:gd name="connsiteY3-714" fmla="*/ 2912708 h 5785910"/>
              <a:gd name="connsiteX4-715" fmla="*/ 1423317 w 5342334"/>
              <a:gd name="connsiteY4-716" fmla="*/ 2947468 h 5785910"/>
              <a:gd name="connsiteX5-717" fmla="*/ 1423906 w 5342334"/>
              <a:gd name="connsiteY5-718" fmla="*/ 3323230 h 5785910"/>
              <a:gd name="connsiteX6-719" fmla="*/ 2146318 w 5342334"/>
              <a:gd name="connsiteY6-720" fmla="*/ 5548257 h 5785910"/>
              <a:gd name="connsiteX7-721" fmla="*/ 2115204 w 5342334"/>
              <a:gd name="connsiteY7-722" fmla="*/ 5553206 h 5785910"/>
              <a:gd name="connsiteX8-723" fmla="*/ 1246460 w 5342334"/>
              <a:gd name="connsiteY8-724" fmla="*/ 5785910 h 5785910"/>
              <a:gd name="connsiteX9-725" fmla="*/ 0 w 5342334"/>
              <a:gd name="connsiteY9-726" fmla="*/ 3148605 h 5785910"/>
              <a:gd name="connsiteX10-727" fmla="*/ 1262428 w 5342334"/>
              <a:gd name="connsiteY10-728" fmla="*/ 2938106 h 5785910"/>
              <a:gd name="connsiteX11-729" fmla="*/ 1354605 w 5342334"/>
              <a:gd name="connsiteY11-730" fmla="*/ 2912708 h 5785910"/>
              <a:gd name="connsiteX12-731" fmla="*/ 3380735 w 5342334"/>
              <a:gd name="connsiteY12-732" fmla="*/ 118 h 5785910"/>
              <a:gd name="connsiteX13-733" fmla="*/ 3863622 w 5342334"/>
              <a:gd name="connsiteY13-734" fmla="*/ 912639 h 5785910"/>
              <a:gd name="connsiteX14-735" fmla="*/ 3674765 w 5342334"/>
              <a:gd name="connsiteY14-736" fmla="*/ 2045786 h 5785910"/>
              <a:gd name="connsiteX15-737" fmla="*/ 4585837 w 5342334"/>
              <a:gd name="connsiteY15-738" fmla="*/ 2046833 h 5785910"/>
              <a:gd name="connsiteX16-739" fmla="*/ 4775401 w 5342334"/>
              <a:gd name="connsiteY16-740" fmla="*/ 2003486 h 5785910"/>
              <a:gd name="connsiteX17-741" fmla="*/ 5203724 w 5342334"/>
              <a:gd name="connsiteY17-742" fmla="*/ 2381935 h 5785910"/>
              <a:gd name="connsiteX18-743" fmla="*/ 4980124 w 5342334"/>
              <a:gd name="connsiteY18-744" fmla="*/ 2705696 h 5785910"/>
              <a:gd name="connsiteX19-745" fmla="*/ 5342334 w 5342334"/>
              <a:gd name="connsiteY19-746" fmla="*/ 3258997 h 5785910"/>
              <a:gd name="connsiteX20-747" fmla="*/ 5107100 w 5342334"/>
              <a:gd name="connsiteY20-748" fmla="*/ 3754493 h 5785910"/>
              <a:gd name="connsiteX21-749" fmla="*/ 5342334 w 5342334"/>
              <a:gd name="connsiteY21-750" fmla="*/ 4140580 h 5785910"/>
              <a:gd name="connsiteX22-751" fmla="*/ 4844706 w 5342334"/>
              <a:gd name="connsiteY22-752" fmla="*/ 4606676 h 5785910"/>
              <a:gd name="connsiteX23-753" fmla="*/ 4790537 w 5342334"/>
              <a:gd name="connsiteY23-754" fmla="*/ 4596433 h 5785910"/>
              <a:gd name="connsiteX24-755" fmla="*/ 4802287 w 5342334"/>
              <a:gd name="connsiteY24-756" fmla="*/ 4606672 h 5785910"/>
              <a:gd name="connsiteX25-757" fmla="*/ 5191248 w 5342334"/>
              <a:gd name="connsiteY25-758" fmla="*/ 4997228 h 5785910"/>
              <a:gd name="connsiteX26-759" fmla="*/ 4866278 w 5342334"/>
              <a:gd name="connsiteY26-760" fmla="*/ 5435572 h 5785910"/>
              <a:gd name="connsiteX27-761" fmla="*/ 4581456 w 5342334"/>
              <a:gd name="connsiteY27-762" fmla="*/ 5443059 h 5785910"/>
              <a:gd name="connsiteX28-763" fmla="*/ 4593578 w 5342334"/>
              <a:gd name="connsiteY28-764" fmla="*/ 5444848 h 5785910"/>
              <a:gd name="connsiteX29-765" fmla="*/ 4581281 w 5342334"/>
              <a:gd name="connsiteY29-766" fmla="*/ 5445228 h 5785910"/>
              <a:gd name="connsiteX30-767" fmla="*/ 2168410 w 5342334"/>
              <a:gd name="connsiteY30-768" fmla="*/ 5525146 h 5785910"/>
              <a:gd name="connsiteX31-769" fmla="*/ 1445968 w 5342334"/>
              <a:gd name="connsiteY31-770" fmla="*/ 3310386 h 5785910"/>
              <a:gd name="connsiteX32-771" fmla="*/ 1441770 w 5342334"/>
              <a:gd name="connsiteY32-772" fmla="*/ 2943473 h 5785910"/>
              <a:gd name="connsiteX33-773" fmla="*/ 1514723 w 5342334"/>
              <a:gd name="connsiteY33-774" fmla="*/ 2929703 h 5785910"/>
              <a:gd name="connsiteX34-775" fmla="*/ 1975047 w 5342334"/>
              <a:gd name="connsiteY34-776" fmla="*/ 2725675 h 5785910"/>
              <a:gd name="connsiteX35-777" fmla="*/ 2654934 w 5342334"/>
              <a:gd name="connsiteY35-778" fmla="*/ 1630299 h 5785910"/>
              <a:gd name="connsiteX36-779" fmla="*/ 3108192 w 5342334"/>
              <a:gd name="connsiteY36-780" fmla="*/ 686009 h 5785910"/>
              <a:gd name="connsiteX37-781" fmla="*/ 3334821 w 5342334"/>
              <a:gd name="connsiteY37-782" fmla="*/ 6121 h 5785910"/>
              <a:gd name="connsiteX38-783" fmla="*/ 3380735 w 5342334"/>
              <a:gd name="connsiteY38-784" fmla="*/ 118 h 5785910"/>
              <a:gd name="connsiteX0-785" fmla="*/ 1438934 w 5342334"/>
              <a:gd name="connsiteY0-786" fmla="*/ 2944008 h 5785910"/>
              <a:gd name="connsiteX1-787" fmla="*/ 1441770 w 5342334"/>
              <a:gd name="connsiteY1-788" fmla="*/ 2943473 h 5785910"/>
              <a:gd name="connsiteX2-789" fmla="*/ 1438934 w 5342334"/>
              <a:gd name="connsiteY2-790" fmla="*/ 2944008 h 5785910"/>
              <a:gd name="connsiteX3-791" fmla="*/ 1354605 w 5342334"/>
              <a:gd name="connsiteY3-792" fmla="*/ 2912708 h 5785910"/>
              <a:gd name="connsiteX4-793" fmla="*/ 1423317 w 5342334"/>
              <a:gd name="connsiteY4-794" fmla="*/ 2947468 h 5785910"/>
              <a:gd name="connsiteX5-795" fmla="*/ 1423906 w 5342334"/>
              <a:gd name="connsiteY5-796" fmla="*/ 3323230 h 5785910"/>
              <a:gd name="connsiteX6-797" fmla="*/ 2146318 w 5342334"/>
              <a:gd name="connsiteY6-798" fmla="*/ 5548257 h 5785910"/>
              <a:gd name="connsiteX7-799" fmla="*/ 2115204 w 5342334"/>
              <a:gd name="connsiteY7-800" fmla="*/ 5553206 h 5785910"/>
              <a:gd name="connsiteX8-801" fmla="*/ 1246460 w 5342334"/>
              <a:gd name="connsiteY8-802" fmla="*/ 5785910 h 5785910"/>
              <a:gd name="connsiteX9-803" fmla="*/ 0 w 5342334"/>
              <a:gd name="connsiteY9-804" fmla="*/ 3148605 h 5785910"/>
              <a:gd name="connsiteX10-805" fmla="*/ 1262428 w 5342334"/>
              <a:gd name="connsiteY10-806" fmla="*/ 2938106 h 5785910"/>
              <a:gd name="connsiteX11-807" fmla="*/ 1354605 w 5342334"/>
              <a:gd name="connsiteY11-808" fmla="*/ 2912708 h 5785910"/>
              <a:gd name="connsiteX12-809" fmla="*/ 3380735 w 5342334"/>
              <a:gd name="connsiteY12-810" fmla="*/ 118 h 5785910"/>
              <a:gd name="connsiteX13-811" fmla="*/ 3863622 w 5342334"/>
              <a:gd name="connsiteY13-812" fmla="*/ 912639 h 5785910"/>
              <a:gd name="connsiteX14-813" fmla="*/ 3674765 w 5342334"/>
              <a:gd name="connsiteY14-814" fmla="*/ 2045786 h 5785910"/>
              <a:gd name="connsiteX15-815" fmla="*/ 4585837 w 5342334"/>
              <a:gd name="connsiteY15-816" fmla="*/ 2046833 h 5785910"/>
              <a:gd name="connsiteX16-817" fmla="*/ 4775401 w 5342334"/>
              <a:gd name="connsiteY16-818" fmla="*/ 2003486 h 5785910"/>
              <a:gd name="connsiteX17-819" fmla="*/ 5203724 w 5342334"/>
              <a:gd name="connsiteY17-820" fmla="*/ 2381935 h 5785910"/>
              <a:gd name="connsiteX18-821" fmla="*/ 4980124 w 5342334"/>
              <a:gd name="connsiteY18-822" fmla="*/ 2705696 h 5785910"/>
              <a:gd name="connsiteX19-823" fmla="*/ 5342334 w 5342334"/>
              <a:gd name="connsiteY19-824" fmla="*/ 3258997 h 5785910"/>
              <a:gd name="connsiteX20-825" fmla="*/ 5107100 w 5342334"/>
              <a:gd name="connsiteY20-826" fmla="*/ 3754493 h 5785910"/>
              <a:gd name="connsiteX21-827" fmla="*/ 5342334 w 5342334"/>
              <a:gd name="connsiteY21-828" fmla="*/ 4140580 h 5785910"/>
              <a:gd name="connsiteX22-829" fmla="*/ 4844706 w 5342334"/>
              <a:gd name="connsiteY22-830" fmla="*/ 4606676 h 5785910"/>
              <a:gd name="connsiteX23-831" fmla="*/ 4790537 w 5342334"/>
              <a:gd name="connsiteY23-832" fmla="*/ 4596433 h 5785910"/>
              <a:gd name="connsiteX24-833" fmla="*/ 4802287 w 5342334"/>
              <a:gd name="connsiteY24-834" fmla="*/ 4606672 h 5785910"/>
              <a:gd name="connsiteX25-835" fmla="*/ 5191248 w 5342334"/>
              <a:gd name="connsiteY25-836" fmla="*/ 4997228 h 5785910"/>
              <a:gd name="connsiteX26-837" fmla="*/ 4866278 w 5342334"/>
              <a:gd name="connsiteY26-838" fmla="*/ 5435572 h 5785910"/>
              <a:gd name="connsiteX27-839" fmla="*/ 4581456 w 5342334"/>
              <a:gd name="connsiteY27-840" fmla="*/ 5443059 h 5785910"/>
              <a:gd name="connsiteX28-841" fmla="*/ 4593578 w 5342334"/>
              <a:gd name="connsiteY28-842" fmla="*/ 5444848 h 5785910"/>
              <a:gd name="connsiteX29-843" fmla="*/ 4581281 w 5342334"/>
              <a:gd name="connsiteY29-844" fmla="*/ 5445228 h 5785910"/>
              <a:gd name="connsiteX30-845" fmla="*/ 2168410 w 5342334"/>
              <a:gd name="connsiteY30-846" fmla="*/ 5525146 h 5785910"/>
              <a:gd name="connsiteX31-847" fmla="*/ 1445968 w 5342334"/>
              <a:gd name="connsiteY31-848" fmla="*/ 3310386 h 5785910"/>
              <a:gd name="connsiteX32-849" fmla="*/ 1441770 w 5342334"/>
              <a:gd name="connsiteY32-850" fmla="*/ 2943473 h 5785910"/>
              <a:gd name="connsiteX33-851" fmla="*/ 1514723 w 5342334"/>
              <a:gd name="connsiteY33-852" fmla="*/ 2929703 h 5785910"/>
              <a:gd name="connsiteX34-853" fmla="*/ 1975047 w 5342334"/>
              <a:gd name="connsiteY34-854" fmla="*/ 2725675 h 5785910"/>
              <a:gd name="connsiteX35-855" fmla="*/ 2654934 w 5342334"/>
              <a:gd name="connsiteY35-856" fmla="*/ 1630299 h 5785910"/>
              <a:gd name="connsiteX36-857" fmla="*/ 3108192 w 5342334"/>
              <a:gd name="connsiteY36-858" fmla="*/ 686009 h 5785910"/>
              <a:gd name="connsiteX37-859" fmla="*/ 3334821 w 5342334"/>
              <a:gd name="connsiteY37-860" fmla="*/ 6121 h 5785910"/>
              <a:gd name="connsiteX38-861" fmla="*/ 3380735 w 5342334"/>
              <a:gd name="connsiteY38-862" fmla="*/ 118 h 5785910"/>
              <a:gd name="connsiteX0-863" fmla="*/ 1438934 w 5342334"/>
              <a:gd name="connsiteY0-864" fmla="*/ 2944008 h 5785910"/>
              <a:gd name="connsiteX1-865" fmla="*/ 1441770 w 5342334"/>
              <a:gd name="connsiteY1-866" fmla="*/ 2943473 h 5785910"/>
              <a:gd name="connsiteX2-867" fmla="*/ 1438934 w 5342334"/>
              <a:gd name="connsiteY2-868" fmla="*/ 2944008 h 5785910"/>
              <a:gd name="connsiteX3-869" fmla="*/ 1354605 w 5342334"/>
              <a:gd name="connsiteY3-870" fmla="*/ 2912708 h 5785910"/>
              <a:gd name="connsiteX4-871" fmla="*/ 1423317 w 5342334"/>
              <a:gd name="connsiteY4-872" fmla="*/ 2947468 h 5785910"/>
              <a:gd name="connsiteX5-873" fmla="*/ 1421525 w 5342334"/>
              <a:gd name="connsiteY5-874" fmla="*/ 3320849 h 5785910"/>
              <a:gd name="connsiteX6-875" fmla="*/ 2146318 w 5342334"/>
              <a:gd name="connsiteY6-876" fmla="*/ 5548257 h 5785910"/>
              <a:gd name="connsiteX7-877" fmla="*/ 2115204 w 5342334"/>
              <a:gd name="connsiteY7-878" fmla="*/ 5553206 h 5785910"/>
              <a:gd name="connsiteX8-879" fmla="*/ 1246460 w 5342334"/>
              <a:gd name="connsiteY8-880" fmla="*/ 5785910 h 5785910"/>
              <a:gd name="connsiteX9-881" fmla="*/ 0 w 5342334"/>
              <a:gd name="connsiteY9-882" fmla="*/ 3148605 h 5785910"/>
              <a:gd name="connsiteX10-883" fmla="*/ 1262428 w 5342334"/>
              <a:gd name="connsiteY10-884" fmla="*/ 2938106 h 5785910"/>
              <a:gd name="connsiteX11-885" fmla="*/ 1354605 w 5342334"/>
              <a:gd name="connsiteY11-886" fmla="*/ 2912708 h 5785910"/>
              <a:gd name="connsiteX12-887" fmla="*/ 3380735 w 5342334"/>
              <a:gd name="connsiteY12-888" fmla="*/ 118 h 5785910"/>
              <a:gd name="connsiteX13-889" fmla="*/ 3863622 w 5342334"/>
              <a:gd name="connsiteY13-890" fmla="*/ 912639 h 5785910"/>
              <a:gd name="connsiteX14-891" fmla="*/ 3674765 w 5342334"/>
              <a:gd name="connsiteY14-892" fmla="*/ 2045786 h 5785910"/>
              <a:gd name="connsiteX15-893" fmla="*/ 4585837 w 5342334"/>
              <a:gd name="connsiteY15-894" fmla="*/ 2046833 h 5785910"/>
              <a:gd name="connsiteX16-895" fmla="*/ 4775401 w 5342334"/>
              <a:gd name="connsiteY16-896" fmla="*/ 2003486 h 5785910"/>
              <a:gd name="connsiteX17-897" fmla="*/ 5203724 w 5342334"/>
              <a:gd name="connsiteY17-898" fmla="*/ 2381935 h 5785910"/>
              <a:gd name="connsiteX18-899" fmla="*/ 4980124 w 5342334"/>
              <a:gd name="connsiteY18-900" fmla="*/ 2705696 h 5785910"/>
              <a:gd name="connsiteX19-901" fmla="*/ 5342334 w 5342334"/>
              <a:gd name="connsiteY19-902" fmla="*/ 3258997 h 5785910"/>
              <a:gd name="connsiteX20-903" fmla="*/ 5107100 w 5342334"/>
              <a:gd name="connsiteY20-904" fmla="*/ 3754493 h 5785910"/>
              <a:gd name="connsiteX21-905" fmla="*/ 5342334 w 5342334"/>
              <a:gd name="connsiteY21-906" fmla="*/ 4140580 h 5785910"/>
              <a:gd name="connsiteX22-907" fmla="*/ 4844706 w 5342334"/>
              <a:gd name="connsiteY22-908" fmla="*/ 4606676 h 5785910"/>
              <a:gd name="connsiteX23-909" fmla="*/ 4790537 w 5342334"/>
              <a:gd name="connsiteY23-910" fmla="*/ 4596433 h 5785910"/>
              <a:gd name="connsiteX24-911" fmla="*/ 4802287 w 5342334"/>
              <a:gd name="connsiteY24-912" fmla="*/ 4606672 h 5785910"/>
              <a:gd name="connsiteX25-913" fmla="*/ 5191248 w 5342334"/>
              <a:gd name="connsiteY25-914" fmla="*/ 4997228 h 5785910"/>
              <a:gd name="connsiteX26-915" fmla="*/ 4866278 w 5342334"/>
              <a:gd name="connsiteY26-916" fmla="*/ 5435572 h 5785910"/>
              <a:gd name="connsiteX27-917" fmla="*/ 4581456 w 5342334"/>
              <a:gd name="connsiteY27-918" fmla="*/ 5443059 h 5785910"/>
              <a:gd name="connsiteX28-919" fmla="*/ 4593578 w 5342334"/>
              <a:gd name="connsiteY28-920" fmla="*/ 5444848 h 5785910"/>
              <a:gd name="connsiteX29-921" fmla="*/ 4581281 w 5342334"/>
              <a:gd name="connsiteY29-922" fmla="*/ 5445228 h 5785910"/>
              <a:gd name="connsiteX30-923" fmla="*/ 2168410 w 5342334"/>
              <a:gd name="connsiteY30-924" fmla="*/ 5525146 h 5785910"/>
              <a:gd name="connsiteX31-925" fmla="*/ 1445968 w 5342334"/>
              <a:gd name="connsiteY31-926" fmla="*/ 3310386 h 5785910"/>
              <a:gd name="connsiteX32-927" fmla="*/ 1441770 w 5342334"/>
              <a:gd name="connsiteY32-928" fmla="*/ 2943473 h 5785910"/>
              <a:gd name="connsiteX33-929" fmla="*/ 1514723 w 5342334"/>
              <a:gd name="connsiteY33-930" fmla="*/ 2929703 h 5785910"/>
              <a:gd name="connsiteX34-931" fmla="*/ 1975047 w 5342334"/>
              <a:gd name="connsiteY34-932" fmla="*/ 2725675 h 5785910"/>
              <a:gd name="connsiteX35-933" fmla="*/ 2654934 w 5342334"/>
              <a:gd name="connsiteY35-934" fmla="*/ 1630299 h 5785910"/>
              <a:gd name="connsiteX36-935" fmla="*/ 3108192 w 5342334"/>
              <a:gd name="connsiteY36-936" fmla="*/ 686009 h 5785910"/>
              <a:gd name="connsiteX37-937" fmla="*/ 3334821 w 5342334"/>
              <a:gd name="connsiteY37-938" fmla="*/ 6121 h 5785910"/>
              <a:gd name="connsiteX38-939" fmla="*/ 3380735 w 5342334"/>
              <a:gd name="connsiteY38-940" fmla="*/ 118 h 5785910"/>
              <a:gd name="connsiteX0-941" fmla="*/ 1438934 w 5342334"/>
              <a:gd name="connsiteY0-942" fmla="*/ 2944008 h 5785910"/>
              <a:gd name="connsiteX1-943" fmla="*/ 1441770 w 5342334"/>
              <a:gd name="connsiteY1-944" fmla="*/ 2943473 h 5785910"/>
              <a:gd name="connsiteX2-945" fmla="*/ 1438934 w 5342334"/>
              <a:gd name="connsiteY2-946" fmla="*/ 2944008 h 5785910"/>
              <a:gd name="connsiteX3-947" fmla="*/ 1354605 w 5342334"/>
              <a:gd name="connsiteY3-948" fmla="*/ 2912708 h 5785910"/>
              <a:gd name="connsiteX4-949" fmla="*/ 1423317 w 5342334"/>
              <a:gd name="connsiteY4-950" fmla="*/ 2947468 h 5785910"/>
              <a:gd name="connsiteX5-951" fmla="*/ 1421525 w 5342334"/>
              <a:gd name="connsiteY5-952" fmla="*/ 3320849 h 5785910"/>
              <a:gd name="connsiteX6-953" fmla="*/ 2146318 w 5342334"/>
              <a:gd name="connsiteY6-954" fmla="*/ 5548257 h 5785910"/>
              <a:gd name="connsiteX7-955" fmla="*/ 2115204 w 5342334"/>
              <a:gd name="connsiteY7-956" fmla="*/ 5553206 h 5785910"/>
              <a:gd name="connsiteX8-957" fmla="*/ 1246460 w 5342334"/>
              <a:gd name="connsiteY8-958" fmla="*/ 5785910 h 5785910"/>
              <a:gd name="connsiteX9-959" fmla="*/ 0 w 5342334"/>
              <a:gd name="connsiteY9-960" fmla="*/ 3148605 h 5785910"/>
              <a:gd name="connsiteX10-961" fmla="*/ 1262428 w 5342334"/>
              <a:gd name="connsiteY10-962" fmla="*/ 2938106 h 5785910"/>
              <a:gd name="connsiteX11-963" fmla="*/ 1354605 w 5342334"/>
              <a:gd name="connsiteY11-964" fmla="*/ 2912708 h 5785910"/>
              <a:gd name="connsiteX12-965" fmla="*/ 3380735 w 5342334"/>
              <a:gd name="connsiteY12-966" fmla="*/ 118 h 5785910"/>
              <a:gd name="connsiteX13-967" fmla="*/ 3863622 w 5342334"/>
              <a:gd name="connsiteY13-968" fmla="*/ 912639 h 5785910"/>
              <a:gd name="connsiteX14-969" fmla="*/ 3674765 w 5342334"/>
              <a:gd name="connsiteY14-970" fmla="*/ 2045786 h 5785910"/>
              <a:gd name="connsiteX15-971" fmla="*/ 4585837 w 5342334"/>
              <a:gd name="connsiteY15-972" fmla="*/ 2046833 h 5785910"/>
              <a:gd name="connsiteX16-973" fmla="*/ 4775401 w 5342334"/>
              <a:gd name="connsiteY16-974" fmla="*/ 2003486 h 5785910"/>
              <a:gd name="connsiteX17-975" fmla="*/ 5203724 w 5342334"/>
              <a:gd name="connsiteY17-976" fmla="*/ 2381935 h 5785910"/>
              <a:gd name="connsiteX18-977" fmla="*/ 4980124 w 5342334"/>
              <a:gd name="connsiteY18-978" fmla="*/ 2705696 h 5785910"/>
              <a:gd name="connsiteX19-979" fmla="*/ 5342334 w 5342334"/>
              <a:gd name="connsiteY19-980" fmla="*/ 3258997 h 5785910"/>
              <a:gd name="connsiteX20-981" fmla="*/ 5107100 w 5342334"/>
              <a:gd name="connsiteY20-982" fmla="*/ 3754493 h 5785910"/>
              <a:gd name="connsiteX21-983" fmla="*/ 5342334 w 5342334"/>
              <a:gd name="connsiteY21-984" fmla="*/ 4140580 h 5785910"/>
              <a:gd name="connsiteX22-985" fmla="*/ 4844706 w 5342334"/>
              <a:gd name="connsiteY22-986" fmla="*/ 4606676 h 5785910"/>
              <a:gd name="connsiteX23-987" fmla="*/ 4790537 w 5342334"/>
              <a:gd name="connsiteY23-988" fmla="*/ 4596433 h 5785910"/>
              <a:gd name="connsiteX24-989" fmla="*/ 4802287 w 5342334"/>
              <a:gd name="connsiteY24-990" fmla="*/ 4606672 h 5785910"/>
              <a:gd name="connsiteX25-991" fmla="*/ 5191248 w 5342334"/>
              <a:gd name="connsiteY25-992" fmla="*/ 4997228 h 5785910"/>
              <a:gd name="connsiteX26-993" fmla="*/ 4866278 w 5342334"/>
              <a:gd name="connsiteY26-994" fmla="*/ 5435572 h 5785910"/>
              <a:gd name="connsiteX27-995" fmla="*/ 4581456 w 5342334"/>
              <a:gd name="connsiteY27-996" fmla="*/ 5443059 h 5785910"/>
              <a:gd name="connsiteX28-997" fmla="*/ 4593578 w 5342334"/>
              <a:gd name="connsiteY28-998" fmla="*/ 5444848 h 5785910"/>
              <a:gd name="connsiteX29-999" fmla="*/ 4581281 w 5342334"/>
              <a:gd name="connsiteY29-1000" fmla="*/ 5445228 h 5785910"/>
              <a:gd name="connsiteX30-1001" fmla="*/ 2168410 w 5342334"/>
              <a:gd name="connsiteY30-1002" fmla="*/ 5525146 h 5785910"/>
              <a:gd name="connsiteX31-1003" fmla="*/ 1445968 w 5342334"/>
              <a:gd name="connsiteY31-1004" fmla="*/ 3310386 h 5785910"/>
              <a:gd name="connsiteX32-1005" fmla="*/ 1446532 w 5342334"/>
              <a:gd name="connsiteY32-1006" fmla="*/ 2941092 h 5785910"/>
              <a:gd name="connsiteX33-1007" fmla="*/ 1514723 w 5342334"/>
              <a:gd name="connsiteY33-1008" fmla="*/ 2929703 h 5785910"/>
              <a:gd name="connsiteX34-1009" fmla="*/ 1975047 w 5342334"/>
              <a:gd name="connsiteY34-1010" fmla="*/ 2725675 h 5785910"/>
              <a:gd name="connsiteX35-1011" fmla="*/ 2654934 w 5342334"/>
              <a:gd name="connsiteY35-1012" fmla="*/ 1630299 h 5785910"/>
              <a:gd name="connsiteX36-1013" fmla="*/ 3108192 w 5342334"/>
              <a:gd name="connsiteY36-1014" fmla="*/ 686009 h 5785910"/>
              <a:gd name="connsiteX37-1015" fmla="*/ 3334821 w 5342334"/>
              <a:gd name="connsiteY37-1016" fmla="*/ 6121 h 5785910"/>
              <a:gd name="connsiteX38-1017" fmla="*/ 3380735 w 5342334"/>
              <a:gd name="connsiteY38-1018" fmla="*/ 118 h 5785910"/>
              <a:gd name="connsiteX0-1019" fmla="*/ 1438934 w 5342334"/>
              <a:gd name="connsiteY0-1020" fmla="*/ 2944008 h 5785910"/>
              <a:gd name="connsiteX1-1021" fmla="*/ 1441770 w 5342334"/>
              <a:gd name="connsiteY1-1022" fmla="*/ 2943473 h 5785910"/>
              <a:gd name="connsiteX2-1023" fmla="*/ 1438934 w 5342334"/>
              <a:gd name="connsiteY2-1024" fmla="*/ 2944008 h 5785910"/>
              <a:gd name="connsiteX3-1025" fmla="*/ 1354605 w 5342334"/>
              <a:gd name="connsiteY3-1026" fmla="*/ 2912708 h 5785910"/>
              <a:gd name="connsiteX4-1027" fmla="*/ 1423317 w 5342334"/>
              <a:gd name="connsiteY4-1028" fmla="*/ 2947468 h 5785910"/>
              <a:gd name="connsiteX5-1029" fmla="*/ 1421525 w 5342334"/>
              <a:gd name="connsiteY5-1030" fmla="*/ 3320849 h 5785910"/>
              <a:gd name="connsiteX6-1031" fmla="*/ 2146318 w 5342334"/>
              <a:gd name="connsiteY6-1032" fmla="*/ 5548257 h 5785910"/>
              <a:gd name="connsiteX7-1033" fmla="*/ 2115204 w 5342334"/>
              <a:gd name="connsiteY7-1034" fmla="*/ 5553206 h 5785910"/>
              <a:gd name="connsiteX8-1035" fmla="*/ 1246460 w 5342334"/>
              <a:gd name="connsiteY8-1036" fmla="*/ 5785910 h 5785910"/>
              <a:gd name="connsiteX9-1037" fmla="*/ 0 w 5342334"/>
              <a:gd name="connsiteY9-1038" fmla="*/ 3148605 h 5785910"/>
              <a:gd name="connsiteX10-1039" fmla="*/ 1262428 w 5342334"/>
              <a:gd name="connsiteY10-1040" fmla="*/ 2938106 h 5785910"/>
              <a:gd name="connsiteX11-1041" fmla="*/ 1354605 w 5342334"/>
              <a:gd name="connsiteY11-1042" fmla="*/ 2912708 h 5785910"/>
              <a:gd name="connsiteX12-1043" fmla="*/ 3380735 w 5342334"/>
              <a:gd name="connsiteY12-1044" fmla="*/ 118 h 5785910"/>
              <a:gd name="connsiteX13-1045" fmla="*/ 3863622 w 5342334"/>
              <a:gd name="connsiteY13-1046" fmla="*/ 912639 h 5785910"/>
              <a:gd name="connsiteX14-1047" fmla="*/ 3674765 w 5342334"/>
              <a:gd name="connsiteY14-1048" fmla="*/ 2045786 h 5785910"/>
              <a:gd name="connsiteX15-1049" fmla="*/ 4585837 w 5342334"/>
              <a:gd name="connsiteY15-1050" fmla="*/ 2046833 h 5785910"/>
              <a:gd name="connsiteX16-1051" fmla="*/ 4775401 w 5342334"/>
              <a:gd name="connsiteY16-1052" fmla="*/ 2003486 h 5785910"/>
              <a:gd name="connsiteX17-1053" fmla="*/ 5203724 w 5342334"/>
              <a:gd name="connsiteY17-1054" fmla="*/ 2381935 h 5785910"/>
              <a:gd name="connsiteX18-1055" fmla="*/ 4980124 w 5342334"/>
              <a:gd name="connsiteY18-1056" fmla="*/ 2705696 h 5785910"/>
              <a:gd name="connsiteX19-1057" fmla="*/ 5342334 w 5342334"/>
              <a:gd name="connsiteY19-1058" fmla="*/ 3258997 h 5785910"/>
              <a:gd name="connsiteX20-1059" fmla="*/ 5107100 w 5342334"/>
              <a:gd name="connsiteY20-1060" fmla="*/ 3754493 h 5785910"/>
              <a:gd name="connsiteX21-1061" fmla="*/ 5342334 w 5342334"/>
              <a:gd name="connsiteY21-1062" fmla="*/ 4140580 h 5785910"/>
              <a:gd name="connsiteX22-1063" fmla="*/ 4844706 w 5342334"/>
              <a:gd name="connsiteY22-1064" fmla="*/ 4606676 h 5785910"/>
              <a:gd name="connsiteX23-1065" fmla="*/ 4790537 w 5342334"/>
              <a:gd name="connsiteY23-1066" fmla="*/ 4596433 h 5785910"/>
              <a:gd name="connsiteX24-1067" fmla="*/ 4802287 w 5342334"/>
              <a:gd name="connsiteY24-1068" fmla="*/ 4606672 h 5785910"/>
              <a:gd name="connsiteX25-1069" fmla="*/ 5191248 w 5342334"/>
              <a:gd name="connsiteY25-1070" fmla="*/ 4997228 h 5785910"/>
              <a:gd name="connsiteX26-1071" fmla="*/ 4866278 w 5342334"/>
              <a:gd name="connsiteY26-1072" fmla="*/ 5435572 h 5785910"/>
              <a:gd name="connsiteX27-1073" fmla="*/ 4581456 w 5342334"/>
              <a:gd name="connsiteY27-1074" fmla="*/ 5443059 h 5785910"/>
              <a:gd name="connsiteX28-1075" fmla="*/ 4593578 w 5342334"/>
              <a:gd name="connsiteY28-1076" fmla="*/ 5444848 h 5785910"/>
              <a:gd name="connsiteX29-1077" fmla="*/ 4581281 w 5342334"/>
              <a:gd name="connsiteY29-1078" fmla="*/ 5445228 h 5785910"/>
              <a:gd name="connsiteX30-1079" fmla="*/ 2168410 w 5342334"/>
              <a:gd name="connsiteY30-1080" fmla="*/ 5525146 h 5785910"/>
              <a:gd name="connsiteX31-1081" fmla="*/ 1445968 w 5342334"/>
              <a:gd name="connsiteY31-1082" fmla="*/ 3310386 h 5785910"/>
              <a:gd name="connsiteX32-1083" fmla="*/ 1446532 w 5342334"/>
              <a:gd name="connsiteY32-1084" fmla="*/ 2941092 h 5785910"/>
              <a:gd name="connsiteX33-1085" fmla="*/ 1514723 w 5342334"/>
              <a:gd name="connsiteY33-1086" fmla="*/ 2929703 h 5785910"/>
              <a:gd name="connsiteX34-1087" fmla="*/ 1975047 w 5342334"/>
              <a:gd name="connsiteY34-1088" fmla="*/ 2725675 h 5785910"/>
              <a:gd name="connsiteX35-1089" fmla="*/ 2654934 w 5342334"/>
              <a:gd name="connsiteY35-1090" fmla="*/ 1630299 h 5785910"/>
              <a:gd name="connsiteX36-1091" fmla="*/ 3108192 w 5342334"/>
              <a:gd name="connsiteY36-1092" fmla="*/ 686009 h 5785910"/>
              <a:gd name="connsiteX37-1093" fmla="*/ 3334821 w 5342334"/>
              <a:gd name="connsiteY37-1094" fmla="*/ 6121 h 5785910"/>
              <a:gd name="connsiteX38-1095" fmla="*/ 3380735 w 5342334"/>
              <a:gd name="connsiteY38-1096" fmla="*/ 118 h 5785910"/>
              <a:gd name="connsiteX0-1097" fmla="*/ 1438934 w 5342334"/>
              <a:gd name="connsiteY0-1098" fmla="*/ 2944008 h 5785910"/>
              <a:gd name="connsiteX1-1099" fmla="*/ 1441770 w 5342334"/>
              <a:gd name="connsiteY1-1100" fmla="*/ 2943473 h 5785910"/>
              <a:gd name="connsiteX2-1101" fmla="*/ 1438934 w 5342334"/>
              <a:gd name="connsiteY2-1102" fmla="*/ 2944008 h 5785910"/>
              <a:gd name="connsiteX3-1103" fmla="*/ 1354605 w 5342334"/>
              <a:gd name="connsiteY3-1104" fmla="*/ 2912708 h 5785910"/>
              <a:gd name="connsiteX4-1105" fmla="*/ 1423317 w 5342334"/>
              <a:gd name="connsiteY4-1106" fmla="*/ 2947468 h 5785910"/>
              <a:gd name="connsiteX5-1107" fmla="*/ 1421525 w 5342334"/>
              <a:gd name="connsiteY5-1108" fmla="*/ 3320849 h 5785910"/>
              <a:gd name="connsiteX6-1109" fmla="*/ 2146318 w 5342334"/>
              <a:gd name="connsiteY6-1110" fmla="*/ 5548257 h 5785910"/>
              <a:gd name="connsiteX7-1111" fmla="*/ 2115204 w 5342334"/>
              <a:gd name="connsiteY7-1112" fmla="*/ 5553206 h 5785910"/>
              <a:gd name="connsiteX8-1113" fmla="*/ 1246460 w 5342334"/>
              <a:gd name="connsiteY8-1114" fmla="*/ 5785910 h 5785910"/>
              <a:gd name="connsiteX9-1115" fmla="*/ 0 w 5342334"/>
              <a:gd name="connsiteY9-1116" fmla="*/ 3148605 h 5785910"/>
              <a:gd name="connsiteX10-1117" fmla="*/ 1262428 w 5342334"/>
              <a:gd name="connsiteY10-1118" fmla="*/ 2938106 h 5785910"/>
              <a:gd name="connsiteX11-1119" fmla="*/ 1354605 w 5342334"/>
              <a:gd name="connsiteY11-1120" fmla="*/ 2912708 h 5785910"/>
              <a:gd name="connsiteX12-1121" fmla="*/ 3380735 w 5342334"/>
              <a:gd name="connsiteY12-1122" fmla="*/ 118 h 5785910"/>
              <a:gd name="connsiteX13-1123" fmla="*/ 3863622 w 5342334"/>
              <a:gd name="connsiteY13-1124" fmla="*/ 912639 h 5785910"/>
              <a:gd name="connsiteX14-1125" fmla="*/ 3674765 w 5342334"/>
              <a:gd name="connsiteY14-1126" fmla="*/ 2045786 h 5785910"/>
              <a:gd name="connsiteX15-1127" fmla="*/ 4585837 w 5342334"/>
              <a:gd name="connsiteY15-1128" fmla="*/ 2046833 h 5785910"/>
              <a:gd name="connsiteX16-1129" fmla="*/ 4775401 w 5342334"/>
              <a:gd name="connsiteY16-1130" fmla="*/ 2003486 h 5785910"/>
              <a:gd name="connsiteX17-1131" fmla="*/ 5203724 w 5342334"/>
              <a:gd name="connsiteY17-1132" fmla="*/ 2381935 h 5785910"/>
              <a:gd name="connsiteX18-1133" fmla="*/ 4980124 w 5342334"/>
              <a:gd name="connsiteY18-1134" fmla="*/ 2705696 h 5785910"/>
              <a:gd name="connsiteX19-1135" fmla="*/ 5342334 w 5342334"/>
              <a:gd name="connsiteY19-1136" fmla="*/ 3258997 h 5785910"/>
              <a:gd name="connsiteX20-1137" fmla="*/ 5107100 w 5342334"/>
              <a:gd name="connsiteY20-1138" fmla="*/ 3754493 h 5785910"/>
              <a:gd name="connsiteX21-1139" fmla="*/ 5342334 w 5342334"/>
              <a:gd name="connsiteY21-1140" fmla="*/ 4140580 h 5785910"/>
              <a:gd name="connsiteX22-1141" fmla="*/ 4844706 w 5342334"/>
              <a:gd name="connsiteY22-1142" fmla="*/ 4606676 h 5785910"/>
              <a:gd name="connsiteX23-1143" fmla="*/ 4790537 w 5342334"/>
              <a:gd name="connsiteY23-1144" fmla="*/ 4596433 h 5785910"/>
              <a:gd name="connsiteX24-1145" fmla="*/ 4802287 w 5342334"/>
              <a:gd name="connsiteY24-1146" fmla="*/ 4606672 h 5785910"/>
              <a:gd name="connsiteX25-1147" fmla="*/ 5191248 w 5342334"/>
              <a:gd name="connsiteY25-1148" fmla="*/ 4997228 h 5785910"/>
              <a:gd name="connsiteX26-1149" fmla="*/ 4866278 w 5342334"/>
              <a:gd name="connsiteY26-1150" fmla="*/ 5435572 h 5785910"/>
              <a:gd name="connsiteX27-1151" fmla="*/ 4581456 w 5342334"/>
              <a:gd name="connsiteY27-1152" fmla="*/ 5443059 h 5785910"/>
              <a:gd name="connsiteX28-1153" fmla="*/ 4593578 w 5342334"/>
              <a:gd name="connsiteY28-1154" fmla="*/ 5444848 h 5785910"/>
              <a:gd name="connsiteX29-1155" fmla="*/ 4581281 w 5342334"/>
              <a:gd name="connsiteY29-1156" fmla="*/ 5445228 h 5785910"/>
              <a:gd name="connsiteX30-1157" fmla="*/ 2168410 w 5342334"/>
              <a:gd name="connsiteY30-1158" fmla="*/ 5525146 h 5785910"/>
              <a:gd name="connsiteX31-1159" fmla="*/ 1446532 w 5342334"/>
              <a:gd name="connsiteY31-1160" fmla="*/ 2941092 h 5785910"/>
              <a:gd name="connsiteX32-1161" fmla="*/ 1514723 w 5342334"/>
              <a:gd name="connsiteY32-1162" fmla="*/ 2929703 h 5785910"/>
              <a:gd name="connsiteX33-1163" fmla="*/ 1975047 w 5342334"/>
              <a:gd name="connsiteY33-1164" fmla="*/ 2725675 h 5785910"/>
              <a:gd name="connsiteX34-1165" fmla="*/ 2654934 w 5342334"/>
              <a:gd name="connsiteY34-1166" fmla="*/ 1630299 h 5785910"/>
              <a:gd name="connsiteX35-1167" fmla="*/ 3108192 w 5342334"/>
              <a:gd name="connsiteY35-1168" fmla="*/ 686009 h 5785910"/>
              <a:gd name="connsiteX36-1169" fmla="*/ 3334821 w 5342334"/>
              <a:gd name="connsiteY36-1170" fmla="*/ 6121 h 5785910"/>
              <a:gd name="connsiteX37-1171" fmla="*/ 3380735 w 5342334"/>
              <a:gd name="connsiteY37-1172" fmla="*/ 118 h 5785910"/>
              <a:gd name="connsiteX0-1173" fmla="*/ 1438934 w 5342334"/>
              <a:gd name="connsiteY0-1174" fmla="*/ 2944008 h 5785910"/>
              <a:gd name="connsiteX1-1175" fmla="*/ 1441770 w 5342334"/>
              <a:gd name="connsiteY1-1176" fmla="*/ 2943473 h 5785910"/>
              <a:gd name="connsiteX2-1177" fmla="*/ 1438934 w 5342334"/>
              <a:gd name="connsiteY2-1178" fmla="*/ 2944008 h 5785910"/>
              <a:gd name="connsiteX3-1179" fmla="*/ 1354605 w 5342334"/>
              <a:gd name="connsiteY3-1180" fmla="*/ 2912708 h 5785910"/>
              <a:gd name="connsiteX4-1181" fmla="*/ 1423317 w 5342334"/>
              <a:gd name="connsiteY4-1182" fmla="*/ 2947468 h 5785910"/>
              <a:gd name="connsiteX5-1183" fmla="*/ 1421525 w 5342334"/>
              <a:gd name="connsiteY5-1184" fmla="*/ 3320849 h 5785910"/>
              <a:gd name="connsiteX6-1185" fmla="*/ 2146318 w 5342334"/>
              <a:gd name="connsiteY6-1186" fmla="*/ 5548257 h 5785910"/>
              <a:gd name="connsiteX7-1187" fmla="*/ 2115204 w 5342334"/>
              <a:gd name="connsiteY7-1188" fmla="*/ 5553206 h 5785910"/>
              <a:gd name="connsiteX8-1189" fmla="*/ 1246460 w 5342334"/>
              <a:gd name="connsiteY8-1190" fmla="*/ 5785910 h 5785910"/>
              <a:gd name="connsiteX9-1191" fmla="*/ 0 w 5342334"/>
              <a:gd name="connsiteY9-1192" fmla="*/ 3148605 h 5785910"/>
              <a:gd name="connsiteX10-1193" fmla="*/ 1262428 w 5342334"/>
              <a:gd name="connsiteY10-1194" fmla="*/ 2938106 h 5785910"/>
              <a:gd name="connsiteX11-1195" fmla="*/ 1354605 w 5342334"/>
              <a:gd name="connsiteY11-1196" fmla="*/ 2912708 h 5785910"/>
              <a:gd name="connsiteX12-1197" fmla="*/ 3380735 w 5342334"/>
              <a:gd name="connsiteY12-1198" fmla="*/ 118 h 5785910"/>
              <a:gd name="connsiteX13-1199" fmla="*/ 3863622 w 5342334"/>
              <a:gd name="connsiteY13-1200" fmla="*/ 912639 h 5785910"/>
              <a:gd name="connsiteX14-1201" fmla="*/ 3674765 w 5342334"/>
              <a:gd name="connsiteY14-1202" fmla="*/ 2045786 h 5785910"/>
              <a:gd name="connsiteX15-1203" fmla="*/ 4585837 w 5342334"/>
              <a:gd name="connsiteY15-1204" fmla="*/ 2046833 h 5785910"/>
              <a:gd name="connsiteX16-1205" fmla="*/ 4775401 w 5342334"/>
              <a:gd name="connsiteY16-1206" fmla="*/ 2003486 h 5785910"/>
              <a:gd name="connsiteX17-1207" fmla="*/ 5203724 w 5342334"/>
              <a:gd name="connsiteY17-1208" fmla="*/ 2381935 h 5785910"/>
              <a:gd name="connsiteX18-1209" fmla="*/ 4980124 w 5342334"/>
              <a:gd name="connsiteY18-1210" fmla="*/ 2705696 h 5785910"/>
              <a:gd name="connsiteX19-1211" fmla="*/ 5342334 w 5342334"/>
              <a:gd name="connsiteY19-1212" fmla="*/ 3258997 h 5785910"/>
              <a:gd name="connsiteX20-1213" fmla="*/ 5107100 w 5342334"/>
              <a:gd name="connsiteY20-1214" fmla="*/ 3754493 h 5785910"/>
              <a:gd name="connsiteX21-1215" fmla="*/ 5342334 w 5342334"/>
              <a:gd name="connsiteY21-1216" fmla="*/ 4140580 h 5785910"/>
              <a:gd name="connsiteX22-1217" fmla="*/ 4844706 w 5342334"/>
              <a:gd name="connsiteY22-1218" fmla="*/ 4606676 h 5785910"/>
              <a:gd name="connsiteX23-1219" fmla="*/ 4790537 w 5342334"/>
              <a:gd name="connsiteY23-1220" fmla="*/ 4596433 h 5785910"/>
              <a:gd name="connsiteX24-1221" fmla="*/ 4802287 w 5342334"/>
              <a:gd name="connsiteY24-1222" fmla="*/ 4606672 h 5785910"/>
              <a:gd name="connsiteX25-1223" fmla="*/ 5191248 w 5342334"/>
              <a:gd name="connsiteY25-1224" fmla="*/ 4997228 h 5785910"/>
              <a:gd name="connsiteX26-1225" fmla="*/ 4866278 w 5342334"/>
              <a:gd name="connsiteY26-1226" fmla="*/ 5435572 h 5785910"/>
              <a:gd name="connsiteX27-1227" fmla="*/ 4581456 w 5342334"/>
              <a:gd name="connsiteY27-1228" fmla="*/ 5443059 h 5785910"/>
              <a:gd name="connsiteX28-1229" fmla="*/ 4593578 w 5342334"/>
              <a:gd name="connsiteY28-1230" fmla="*/ 5444848 h 5785910"/>
              <a:gd name="connsiteX29-1231" fmla="*/ 4581281 w 5342334"/>
              <a:gd name="connsiteY29-1232" fmla="*/ 5445228 h 5785910"/>
              <a:gd name="connsiteX30-1233" fmla="*/ 2168410 w 5342334"/>
              <a:gd name="connsiteY30-1234" fmla="*/ 5525146 h 5785910"/>
              <a:gd name="connsiteX31-1235" fmla="*/ 1446532 w 5342334"/>
              <a:gd name="connsiteY31-1236" fmla="*/ 2941092 h 5785910"/>
              <a:gd name="connsiteX32-1237" fmla="*/ 1514723 w 5342334"/>
              <a:gd name="connsiteY32-1238" fmla="*/ 2929703 h 5785910"/>
              <a:gd name="connsiteX33-1239" fmla="*/ 1975047 w 5342334"/>
              <a:gd name="connsiteY33-1240" fmla="*/ 2725675 h 5785910"/>
              <a:gd name="connsiteX34-1241" fmla="*/ 2654934 w 5342334"/>
              <a:gd name="connsiteY34-1242" fmla="*/ 1630299 h 5785910"/>
              <a:gd name="connsiteX35-1243" fmla="*/ 3108192 w 5342334"/>
              <a:gd name="connsiteY35-1244" fmla="*/ 686009 h 5785910"/>
              <a:gd name="connsiteX36-1245" fmla="*/ 3334821 w 5342334"/>
              <a:gd name="connsiteY36-1246" fmla="*/ 6121 h 5785910"/>
              <a:gd name="connsiteX37-1247" fmla="*/ 3380735 w 5342334"/>
              <a:gd name="connsiteY37-1248" fmla="*/ 118 h 5785910"/>
              <a:gd name="connsiteX0-1249" fmla="*/ 1438934 w 5342334"/>
              <a:gd name="connsiteY0-1250" fmla="*/ 2944008 h 5785910"/>
              <a:gd name="connsiteX1-1251" fmla="*/ 1441770 w 5342334"/>
              <a:gd name="connsiteY1-1252" fmla="*/ 2943473 h 5785910"/>
              <a:gd name="connsiteX2-1253" fmla="*/ 1438934 w 5342334"/>
              <a:gd name="connsiteY2-1254" fmla="*/ 2944008 h 5785910"/>
              <a:gd name="connsiteX3-1255" fmla="*/ 1354605 w 5342334"/>
              <a:gd name="connsiteY3-1256" fmla="*/ 2912708 h 5785910"/>
              <a:gd name="connsiteX4-1257" fmla="*/ 1423317 w 5342334"/>
              <a:gd name="connsiteY4-1258" fmla="*/ 2947468 h 5785910"/>
              <a:gd name="connsiteX5-1259" fmla="*/ 1421525 w 5342334"/>
              <a:gd name="connsiteY5-1260" fmla="*/ 3320849 h 5785910"/>
              <a:gd name="connsiteX6-1261" fmla="*/ 2146318 w 5342334"/>
              <a:gd name="connsiteY6-1262" fmla="*/ 5548257 h 5785910"/>
              <a:gd name="connsiteX7-1263" fmla="*/ 2115204 w 5342334"/>
              <a:gd name="connsiteY7-1264" fmla="*/ 5553206 h 5785910"/>
              <a:gd name="connsiteX8-1265" fmla="*/ 1246460 w 5342334"/>
              <a:gd name="connsiteY8-1266" fmla="*/ 5785910 h 5785910"/>
              <a:gd name="connsiteX9-1267" fmla="*/ 0 w 5342334"/>
              <a:gd name="connsiteY9-1268" fmla="*/ 3148605 h 5785910"/>
              <a:gd name="connsiteX10-1269" fmla="*/ 1262428 w 5342334"/>
              <a:gd name="connsiteY10-1270" fmla="*/ 2938106 h 5785910"/>
              <a:gd name="connsiteX11-1271" fmla="*/ 1354605 w 5342334"/>
              <a:gd name="connsiteY11-1272" fmla="*/ 2912708 h 5785910"/>
              <a:gd name="connsiteX12-1273" fmla="*/ 3380735 w 5342334"/>
              <a:gd name="connsiteY12-1274" fmla="*/ 118 h 5785910"/>
              <a:gd name="connsiteX13-1275" fmla="*/ 3863622 w 5342334"/>
              <a:gd name="connsiteY13-1276" fmla="*/ 912639 h 5785910"/>
              <a:gd name="connsiteX14-1277" fmla="*/ 3674765 w 5342334"/>
              <a:gd name="connsiteY14-1278" fmla="*/ 2045786 h 5785910"/>
              <a:gd name="connsiteX15-1279" fmla="*/ 4585837 w 5342334"/>
              <a:gd name="connsiteY15-1280" fmla="*/ 2046833 h 5785910"/>
              <a:gd name="connsiteX16-1281" fmla="*/ 4775401 w 5342334"/>
              <a:gd name="connsiteY16-1282" fmla="*/ 2003486 h 5785910"/>
              <a:gd name="connsiteX17-1283" fmla="*/ 5203724 w 5342334"/>
              <a:gd name="connsiteY17-1284" fmla="*/ 2381935 h 5785910"/>
              <a:gd name="connsiteX18-1285" fmla="*/ 4980124 w 5342334"/>
              <a:gd name="connsiteY18-1286" fmla="*/ 2705696 h 5785910"/>
              <a:gd name="connsiteX19-1287" fmla="*/ 5342334 w 5342334"/>
              <a:gd name="connsiteY19-1288" fmla="*/ 3258997 h 5785910"/>
              <a:gd name="connsiteX20-1289" fmla="*/ 5107100 w 5342334"/>
              <a:gd name="connsiteY20-1290" fmla="*/ 3754493 h 5785910"/>
              <a:gd name="connsiteX21-1291" fmla="*/ 5342334 w 5342334"/>
              <a:gd name="connsiteY21-1292" fmla="*/ 4140580 h 5785910"/>
              <a:gd name="connsiteX22-1293" fmla="*/ 4844706 w 5342334"/>
              <a:gd name="connsiteY22-1294" fmla="*/ 4606676 h 5785910"/>
              <a:gd name="connsiteX23-1295" fmla="*/ 4790537 w 5342334"/>
              <a:gd name="connsiteY23-1296" fmla="*/ 4596433 h 5785910"/>
              <a:gd name="connsiteX24-1297" fmla="*/ 4802287 w 5342334"/>
              <a:gd name="connsiteY24-1298" fmla="*/ 4606672 h 5785910"/>
              <a:gd name="connsiteX25-1299" fmla="*/ 5191248 w 5342334"/>
              <a:gd name="connsiteY25-1300" fmla="*/ 4997228 h 5785910"/>
              <a:gd name="connsiteX26-1301" fmla="*/ 4866278 w 5342334"/>
              <a:gd name="connsiteY26-1302" fmla="*/ 5435572 h 5785910"/>
              <a:gd name="connsiteX27-1303" fmla="*/ 4581456 w 5342334"/>
              <a:gd name="connsiteY27-1304" fmla="*/ 5443059 h 5785910"/>
              <a:gd name="connsiteX28-1305" fmla="*/ 4593578 w 5342334"/>
              <a:gd name="connsiteY28-1306" fmla="*/ 5444848 h 5785910"/>
              <a:gd name="connsiteX29-1307" fmla="*/ 4581281 w 5342334"/>
              <a:gd name="connsiteY29-1308" fmla="*/ 5445228 h 5785910"/>
              <a:gd name="connsiteX30-1309" fmla="*/ 2168410 w 5342334"/>
              <a:gd name="connsiteY30-1310" fmla="*/ 5525146 h 5785910"/>
              <a:gd name="connsiteX31-1311" fmla="*/ 1514723 w 5342334"/>
              <a:gd name="connsiteY31-1312" fmla="*/ 2929703 h 5785910"/>
              <a:gd name="connsiteX32-1313" fmla="*/ 1975047 w 5342334"/>
              <a:gd name="connsiteY32-1314" fmla="*/ 2725675 h 5785910"/>
              <a:gd name="connsiteX33-1315" fmla="*/ 2654934 w 5342334"/>
              <a:gd name="connsiteY33-1316" fmla="*/ 1630299 h 5785910"/>
              <a:gd name="connsiteX34-1317" fmla="*/ 3108192 w 5342334"/>
              <a:gd name="connsiteY34-1318" fmla="*/ 686009 h 5785910"/>
              <a:gd name="connsiteX35-1319" fmla="*/ 3334821 w 5342334"/>
              <a:gd name="connsiteY35-1320" fmla="*/ 6121 h 5785910"/>
              <a:gd name="connsiteX36-1321" fmla="*/ 3380735 w 5342334"/>
              <a:gd name="connsiteY36-1322" fmla="*/ 118 h 5785910"/>
              <a:gd name="connsiteX0-1323" fmla="*/ 1438934 w 5342334"/>
              <a:gd name="connsiteY0-1324" fmla="*/ 2944008 h 5785910"/>
              <a:gd name="connsiteX1-1325" fmla="*/ 1441770 w 5342334"/>
              <a:gd name="connsiteY1-1326" fmla="*/ 2943473 h 5785910"/>
              <a:gd name="connsiteX2-1327" fmla="*/ 1438934 w 5342334"/>
              <a:gd name="connsiteY2-1328" fmla="*/ 2944008 h 5785910"/>
              <a:gd name="connsiteX3-1329" fmla="*/ 1354605 w 5342334"/>
              <a:gd name="connsiteY3-1330" fmla="*/ 2912708 h 5785910"/>
              <a:gd name="connsiteX4-1331" fmla="*/ 1423317 w 5342334"/>
              <a:gd name="connsiteY4-1332" fmla="*/ 2947468 h 5785910"/>
              <a:gd name="connsiteX5-1333" fmla="*/ 1421525 w 5342334"/>
              <a:gd name="connsiteY5-1334" fmla="*/ 3320849 h 5785910"/>
              <a:gd name="connsiteX6-1335" fmla="*/ 2146318 w 5342334"/>
              <a:gd name="connsiteY6-1336" fmla="*/ 5548257 h 5785910"/>
              <a:gd name="connsiteX7-1337" fmla="*/ 2115204 w 5342334"/>
              <a:gd name="connsiteY7-1338" fmla="*/ 5553206 h 5785910"/>
              <a:gd name="connsiteX8-1339" fmla="*/ 1246460 w 5342334"/>
              <a:gd name="connsiteY8-1340" fmla="*/ 5785910 h 5785910"/>
              <a:gd name="connsiteX9-1341" fmla="*/ 0 w 5342334"/>
              <a:gd name="connsiteY9-1342" fmla="*/ 3148605 h 5785910"/>
              <a:gd name="connsiteX10-1343" fmla="*/ 1262428 w 5342334"/>
              <a:gd name="connsiteY10-1344" fmla="*/ 2938106 h 5785910"/>
              <a:gd name="connsiteX11-1345" fmla="*/ 1354605 w 5342334"/>
              <a:gd name="connsiteY11-1346" fmla="*/ 2912708 h 5785910"/>
              <a:gd name="connsiteX12-1347" fmla="*/ 3380735 w 5342334"/>
              <a:gd name="connsiteY12-1348" fmla="*/ 118 h 5785910"/>
              <a:gd name="connsiteX13-1349" fmla="*/ 3863622 w 5342334"/>
              <a:gd name="connsiteY13-1350" fmla="*/ 912639 h 5785910"/>
              <a:gd name="connsiteX14-1351" fmla="*/ 3674765 w 5342334"/>
              <a:gd name="connsiteY14-1352" fmla="*/ 2045786 h 5785910"/>
              <a:gd name="connsiteX15-1353" fmla="*/ 4585837 w 5342334"/>
              <a:gd name="connsiteY15-1354" fmla="*/ 2046833 h 5785910"/>
              <a:gd name="connsiteX16-1355" fmla="*/ 4775401 w 5342334"/>
              <a:gd name="connsiteY16-1356" fmla="*/ 2003486 h 5785910"/>
              <a:gd name="connsiteX17-1357" fmla="*/ 5203724 w 5342334"/>
              <a:gd name="connsiteY17-1358" fmla="*/ 2381935 h 5785910"/>
              <a:gd name="connsiteX18-1359" fmla="*/ 4980124 w 5342334"/>
              <a:gd name="connsiteY18-1360" fmla="*/ 2705696 h 5785910"/>
              <a:gd name="connsiteX19-1361" fmla="*/ 5342334 w 5342334"/>
              <a:gd name="connsiteY19-1362" fmla="*/ 3258997 h 5785910"/>
              <a:gd name="connsiteX20-1363" fmla="*/ 5107100 w 5342334"/>
              <a:gd name="connsiteY20-1364" fmla="*/ 3754493 h 5785910"/>
              <a:gd name="connsiteX21-1365" fmla="*/ 5342334 w 5342334"/>
              <a:gd name="connsiteY21-1366" fmla="*/ 4140580 h 5785910"/>
              <a:gd name="connsiteX22-1367" fmla="*/ 4844706 w 5342334"/>
              <a:gd name="connsiteY22-1368" fmla="*/ 4606676 h 5785910"/>
              <a:gd name="connsiteX23-1369" fmla="*/ 4790537 w 5342334"/>
              <a:gd name="connsiteY23-1370" fmla="*/ 4596433 h 5785910"/>
              <a:gd name="connsiteX24-1371" fmla="*/ 4802287 w 5342334"/>
              <a:gd name="connsiteY24-1372" fmla="*/ 4606672 h 5785910"/>
              <a:gd name="connsiteX25-1373" fmla="*/ 5191248 w 5342334"/>
              <a:gd name="connsiteY25-1374" fmla="*/ 4997228 h 5785910"/>
              <a:gd name="connsiteX26-1375" fmla="*/ 4866278 w 5342334"/>
              <a:gd name="connsiteY26-1376" fmla="*/ 5435572 h 5785910"/>
              <a:gd name="connsiteX27-1377" fmla="*/ 4581456 w 5342334"/>
              <a:gd name="connsiteY27-1378" fmla="*/ 5443059 h 5785910"/>
              <a:gd name="connsiteX28-1379" fmla="*/ 4593578 w 5342334"/>
              <a:gd name="connsiteY28-1380" fmla="*/ 5444848 h 5785910"/>
              <a:gd name="connsiteX29-1381" fmla="*/ 4581281 w 5342334"/>
              <a:gd name="connsiteY29-1382" fmla="*/ 5445228 h 5785910"/>
              <a:gd name="connsiteX30-1383" fmla="*/ 2168410 w 5342334"/>
              <a:gd name="connsiteY30-1384" fmla="*/ 5525146 h 5785910"/>
              <a:gd name="connsiteX31-1385" fmla="*/ 1514723 w 5342334"/>
              <a:gd name="connsiteY31-1386" fmla="*/ 2929703 h 5785910"/>
              <a:gd name="connsiteX32-1387" fmla="*/ 1975047 w 5342334"/>
              <a:gd name="connsiteY32-1388" fmla="*/ 2725675 h 5785910"/>
              <a:gd name="connsiteX33-1389" fmla="*/ 2654934 w 5342334"/>
              <a:gd name="connsiteY33-1390" fmla="*/ 1630299 h 5785910"/>
              <a:gd name="connsiteX34-1391" fmla="*/ 3108192 w 5342334"/>
              <a:gd name="connsiteY34-1392" fmla="*/ 686009 h 5785910"/>
              <a:gd name="connsiteX35-1393" fmla="*/ 3334821 w 5342334"/>
              <a:gd name="connsiteY35-1394" fmla="*/ 6121 h 5785910"/>
              <a:gd name="connsiteX36-1395" fmla="*/ 3380735 w 5342334"/>
              <a:gd name="connsiteY36-1396" fmla="*/ 118 h 5785910"/>
              <a:gd name="connsiteX0-1397" fmla="*/ 1438934 w 5342334"/>
              <a:gd name="connsiteY0-1398" fmla="*/ 2944008 h 5785910"/>
              <a:gd name="connsiteX1-1399" fmla="*/ 1441770 w 5342334"/>
              <a:gd name="connsiteY1-1400" fmla="*/ 2943473 h 5785910"/>
              <a:gd name="connsiteX2-1401" fmla="*/ 1438934 w 5342334"/>
              <a:gd name="connsiteY2-1402" fmla="*/ 2944008 h 5785910"/>
              <a:gd name="connsiteX3-1403" fmla="*/ 1354605 w 5342334"/>
              <a:gd name="connsiteY3-1404" fmla="*/ 2912708 h 5785910"/>
              <a:gd name="connsiteX4-1405" fmla="*/ 1423317 w 5342334"/>
              <a:gd name="connsiteY4-1406" fmla="*/ 2947468 h 5785910"/>
              <a:gd name="connsiteX5-1407" fmla="*/ 1421525 w 5342334"/>
              <a:gd name="connsiteY5-1408" fmla="*/ 3320849 h 5785910"/>
              <a:gd name="connsiteX6-1409" fmla="*/ 2146318 w 5342334"/>
              <a:gd name="connsiteY6-1410" fmla="*/ 5548257 h 5785910"/>
              <a:gd name="connsiteX7-1411" fmla="*/ 2115204 w 5342334"/>
              <a:gd name="connsiteY7-1412" fmla="*/ 5553206 h 5785910"/>
              <a:gd name="connsiteX8-1413" fmla="*/ 1246460 w 5342334"/>
              <a:gd name="connsiteY8-1414" fmla="*/ 5785910 h 5785910"/>
              <a:gd name="connsiteX9-1415" fmla="*/ 0 w 5342334"/>
              <a:gd name="connsiteY9-1416" fmla="*/ 3148605 h 5785910"/>
              <a:gd name="connsiteX10-1417" fmla="*/ 1262428 w 5342334"/>
              <a:gd name="connsiteY10-1418" fmla="*/ 2938106 h 5785910"/>
              <a:gd name="connsiteX11-1419" fmla="*/ 1354605 w 5342334"/>
              <a:gd name="connsiteY11-1420" fmla="*/ 2912708 h 5785910"/>
              <a:gd name="connsiteX12-1421" fmla="*/ 3380735 w 5342334"/>
              <a:gd name="connsiteY12-1422" fmla="*/ 118 h 5785910"/>
              <a:gd name="connsiteX13-1423" fmla="*/ 3863622 w 5342334"/>
              <a:gd name="connsiteY13-1424" fmla="*/ 912639 h 5785910"/>
              <a:gd name="connsiteX14-1425" fmla="*/ 3674765 w 5342334"/>
              <a:gd name="connsiteY14-1426" fmla="*/ 2045786 h 5785910"/>
              <a:gd name="connsiteX15-1427" fmla="*/ 4585837 w 5342334"/>
              <a:gd name="connsiteY15-1428" fmla="*/ 2046833 h 5785910"/>
              <a:gd name="connsiteX16-1429" fmla="*/ 4775401 w 5342334"/>
              <a:gd name="connsiteY16-1430" fmla="*/ 2003486 h 5785910"/>
              <a:gd name="connsiteX17-1431" fmla="*/ 5203724 w 5342334"/>
              <a:gd name="connsiteY17-1432" fmla="*/ 2381935 h 5785910"/>
              <a:gd name="connsiteX18-1433" fmla="*/ 4980124 w 5342334"/>
              <a:gd name="connsiteY18-1434" fmla="*/ 2705696 h 5785910"/>
              <a:gd name="connsiteX19-1435" fmla="*/ 5342334 w 5342334"/>
              <a:gd name="connsiteY19-1436" fmla="*/ 3258997 h 5785910"/>
              <a:gd name="connsiteX20-1437" fmla="*/ 5107100 w 5342334"/>
              <a:gd name="connsiteY20-1438" fmla="*/ 3754493 h 5785910"/>
              <a:gd name="connsiteX21-1439" fmla="*/ 5342334 w 5342334"/>
              <a:gd name="connsiteY21-1440" fmla="*/ 4140580 h 5785910"/>
              <a:gd name="connsiteX22-1441" fmla="*/ 4844706 w 5342334"/>
              <a:gd name="connsiteY22-1442" fmla="*/ 4606676 h 5785910"/>
              <a:gd name="connsiteX23-1443" fmla="*/ 4790537 w 5342334"/>
              <a:gd name="connsiteY23-1444" fmla="*/ 4596433 h 5785910"/>
              <a:gd name="connsiteX24-1445" fmla="*/ 4802287 w 5342334"/>
              <a:gd name="connsiteY24-1446" fmla="*/ 4606672 h 5785910"/>
              <a:gd name="connsiteX25-1447" fmla="*/ 5191248 w 5342334"/>
              <a:gd name="connsiteY25-1448" fmla="*/ 4997228 h 5785910"/>
              <a:gd name="connsiteX26-1449" fmla="*/ 4866278 w 5342334"/>
              <a:gd name="connsiteY26-1450" fmla="*/ 5435572 h 5785910"/>
              <a:gd name="connsiteX27-1451" fmla="*/ 4581456 w 5342334"/>
              <a:gd name="connsiteY27-1452" fmla="*/ 5443059 h 5785910"/>
              <a:gd name="connsiteX28-1453" fmla="*/ 4593578 w 5342334"/>
              <a:gd name="connsiteY28-1454" fmla="*/ 5444848 h 5785910"/>
              <a:gd name="connsiteX29-1455" fmla="*/ 4581281 w 5342334"/>
              <a:gd name="connsiteY29-1456" fmla="*/ 5445228 h 5785910"/>
              <a:gd name="connsiteX30-1457" fmla="*/ 2201665 w 5342334"/>
              <a:gd name="connsiteY30-1458" fmla="*/ 5541774 h 5785910"/>
              <a:gd name="connsiteX31-1459" fmla="*/ 1514723 w 5342334"/>
              <a:gd name="connsiteY31-1460" fmla="*/ 2929703 h 5785910"/>
              <a:gd name="connsiteX32-1461" fmla="*/ 1975047 w 5342334"/>
              <a:gd name="connsiteY32-1462" fmla="*/ 2725675 h 5785910"/>
              <a:gd name="connsiteX33-1463" fmla="*/ 2654934 w 5342334"/>
              <a:gd name="connsiteY33-1464" fmla="*/ 1630299 h 5785910"/>
              <a:gd name="connsiteX34-1465" fmla="*/ 3108192 w 5342334"/>
              <a:gd name="connsiteY34-1466" fmla="*/ 686009 h 5785910"/>
              <a:gd name="connsiteX35-1467" fmla="*/ 3334821 w 5342334"/>
              <a:gd name="connsiteY35-1468" fmla="*/ 6121 h 5785910"/>
              <a:gd name="connsiteX36-1469" fmla="*/ 3380735 w 5342334"/>
              <a:gd name="connsiteY36-1470" fmla="*/ 118 h 5785910"/>
              <a:gd name="connsiteX0-1471" fmla="*/ 1438934 w 5342334"/>
              <a:gd name="connsiteY0-1472" fmla="*/ 2944008 h 5785910"/>
              <a:gd name="connsiteX1-1473" fmla="*/ 1441770 w 5342334"/>
              <a:gd name="connsiteY1-1474" fmla="*/ 2943473 h 5785910"/>
              <a:gd name="connsiteX2-1475" fmla="*/ 1438934 w 5342334"/>
              <a:gd name="connsiteY2-1476" fmla="*/ 2944008 h 5785910"/>
              <a:gd name="connsiteX3-1477" fmla="*/ 1354605 w 5342334"/>
              <a:gd name="connsiteY3-1478" fmla="*/ 2912708 h 5785910"/>
              <a:gd name="connsiteX4-1479" fmla="*/ 1423317 w 5342334"/>
              <a:gd name="connsiteY4-1480" fmla="*/ 2947468 h 5785910"/>
              <a:gd name="connsiteX5-1481" fmla="*/ 1421525 w 5342334"/>
              <a:gd name="connsiteY5-1482" fmla="*/ 3320849 h 5785910"/>
              <a:gd name="connsiteX6-1483" fmla="*/ 2146318 w 5342334"/>
              <a:gd name="connsiteY6-1484" fmla="*/ 5548257 h 5785910"/>
              <a:gd name="connsiteX7-1485" fmla="*/ 2115204 w 5342334"/>
              <a:gd name="connsiteY7-1486" fmla="*/ 5553206 h 5785910"/>
              <a:gd name="connsiteX8-1487" fmla="*/ 1246460 w 5342334"/>
              <a:gd name="connsiteY8-1488" fmla="*/ 5785910 h 5785910"/>
              <a:gd name="connsiteX9-1489" fmla="*/ 0 w 5342334"/>
              <a:gd name="connsiteY9-1490" fmla="*/ 3148605 h 5785910"/>
              <a:gd name="connsiteX10-1491" fmla="*/ 1262428 w 5342334"/>
              <a:gd name="connsiteY10-1492" fmla="*/ 2938106 h 5785910"/>
              <a:gd name="connsiteX11-1493" fmla="*/ 1354605 w 5342334"/>
              <a:gd name="connsiteY11-1494" fmla="*/ 2912708 h 5785910"/>
              <a:gd name="connsiteX12-1495" fmla="*/ 3380735 w 5342334"/>
              <a:gd name="connsiteY12-1496" fmla="*/ 118 h 5785910"/>
              <a:gd name="connsiteX13-1497" fmla="*/ 3863622 w 5342334"/>
              <a:gd name="connsiteY13-1498" fmla="*/ 912639 h 5785910"/>
              <a:gd name="connsiteX14-1499" fmla="*/ 3674765 w 5342334"/>
              <a:gd name="connsiteY14-1500" fmla="*/ 2045786 h 5785910"/>
              <a:gd name="connsiteX15-1501" fmla="*/ 4585837 w 5342334"/>
              <a:gd name="connsiteY15-1502" fmla="*/ 2046833 h 5785910"/>
              <a:gd name="connsiteX16-1503" fmla="*/ 4775401 w 5342334"/>
              <a:gd name="connsiteY16-1504" fmla="*/ 2003486 h 5785910"/>
              <a:gd name="connsiteX17-1505" fmla="*/ 5203724 w 5342334"/>
              <a:gd name="connsiteY17-1506" fmla="*/ 2381935 h 5785910"/>
              <a:gd name="connsiteX18-1507" fmla="*/ 4980124 w 5342334"/>
              <a:gd name="connsiteY18-1508" fmla="*/ 2705696 h 5785910"/>
              <a:gd name="connsiteX19-1509" fmla="*/ 5342334 w 5342334"/>
              <a:gd name="connsiteY19-1510" fmla="*/ 3258997 h 5785910"/>
              <a:gd name="connsiteX20-1511" fmla="*/ 5107100 w 5342334"/>
              <a:gd name="connsiteY20-1512" fmla="*/ 3754493 h 5785910"/>
              <a:gd name="connsiteX21-1513" fmla="*/ 5342334 w 5342334"/>
              <a:gd name="connsiteY21-1514" fmla="*/ 4140580 h 5785910"/>
              <a:gd name="connsiteX22-1515" fmla="*/ 4844706 w 5342334"/>
              <a:gd name="connsiteY22-1516" fmla="*/ 4606676 h 5785910"/>
              <a:gd name="connsiteX23-1517" fmla="*/ 4790537 w 5342334"/>
              <a:gd name="connsiteY23-1518" fmla="*/ 4596433 h 5785910"/>
              <a:gd name="connsiteX24-1519" fmla="*/ 4802287 w 5342334"/>
              <a:gd name="connsiteY24-1520" fmla="*/ 4606672 h 5785910"/>
              <a:gd name="connsiteX25-1521" fmla="*/ 5191248 w 5342334"/>
              <a:gd name="connsiteY25-1522" fmla="*/ 4997228 h 5785910"/>
              <a:gd name="connsiteX26-1523" fmla="*/ 4866278 w 5342334"/>
              <a:gd name="connsiteY26-1524" fmla="*/ 5435572 h 5785910"/>
              <a:gd name="connsiteX27-1525" fmla="*/ 4581456 w 5342334"/>
              <a:gd name="connsiteY27-1526" fmla="*/ 5443059 h 5785910"/>
              <a:gd name="connsiteX28-1527" fmla="*/ 4593578 w 5342334"/>
              <a:gd name="connsiteY28-1528" fmla="*/ 5444848 h 5785910"/>
              <a:gd name="connsiteX29-1529" fmla="*/ 4581281 w 5342334"/>
              <a:gd name="connsiteY29-1530" fmla="*/ 5445228 h 5785910"/>
              <a:gd name="connsiteX30-1531" fmla="*/ 2201665 w 5342334"/>
              <a:gd name="connsiteY30-1532" fmla="*/ 5541774 h 5785910"/>
              <a:gd name="connsiteX31-1533" fmla="*/ 1514723 w 5342334"/>
              <a:gd name="connsiteY31-1534" fmla="*/ 2929703 h 5785910"/>
              <a:gd name="connsiteX32-1535" fmla="*/ 1975047 w 5342334"/>
              <a:gd name="connsiteY32-1536" fmla="*/ 2725675 h 5785910"/>
              <a:gd name="connsiteX33-1537" fmla="*/ 2654934 w 5342334"/>
              <a:gd name="connsiteY33-1538" fmla="*/ 1630299 h 5785910"/>
              <a:gd name="connsiteX34-1539" fmla="*/ 3108192 w 5342334"/>
              <a:gd name="connsiteY34-1540" fmla="*/ 686009 h 5785910"/>
              <a:gd name="connsiteX35-1541" fmla="*/ 3334821 w 5342334"/>
              <a:gd name="connsiteY35-1542" fmla="*/ 6121 h 5785910"/>
              <a:gd name="connsiteX36-1543" fmla="*/ 3380735 w 5342334"/>
              <a:gd name="connsiteY36-1544" fmla="*/ 118 h 5785910"/>
              <a:gd name="connsiteX0-1545" fmla="*/ 1438934 w 5342334"/>
              <a:gd name="connsiteY0-1546" fmla="*/ 2944008 h 5785910"/>
              <a:gd name="connsiteX1-1547" fmla="*/ 1441770 w 5342334"/>
              <a:gd name="connsiteY1-1548" fmla="*/ 2943473 h 5785910"/>
              <a:gd name="connsiteX2-1549" fmla="*/ 1438934 w 5342334"/>
              <a:gd name="connsiteY2-1550" fmla="*/ 2944008 h 5785910"/>
              <a:gd name="connsiteX3-1551" fmla="*/ 1354605 w 5342334"/>
              <a:gd name="connsiteY3-1552" fmla="*/ 2912708 h 5785910"/>
              <a:gd name="connsiteX4-1553" fmla="*/ 1423317 w 5342334"/>
              <a:gd name="connsiteY4-1554" fmla="*/ 2947468 h 5785910"/>
              <a:gd name="connsiteX5-1555" fmla="*/ 1421525 w 5342334"/>
              <a:gd name="connsiteY5-1556" fmla="*/ 3320849 h 5785910"/>
              <a:gd name="connsiteX6-1557" fmla="*/ 2146318 w 5342334"/>
              <a:gd name="connsiteY6-1558" fmla="*/ 5548257 h 5785910"/>
              <a:gd name="connsiteX7-1559" fmla="*/ 2115204 w 5342334"/>
              <a:gd name="connsiteY7-1560" fmla="*/ 5553206 h 5785910"/>
              <a:gd name="connsiteX8-1561" fmla="*/ 1246460 w 5342334"/>
              <a:gd name="connsiteY8-1562" fmla="*/ 5785910 h 5785910"/>
              <a:gd name="connsiteX9-1563" fmla="*/ 0 w 5342334"/>
              <a:gd name="connsiteY9-1564" fmla="*/ 3148605 h 5785910"/>
              <a:gd name="connsiteX10-1565" fmla="*/ 1262428 w 5342334"/>
              <a:gd name="connsiteY10-1566" fmla="*/ 2938106 h 5785910"/>
              <a:gd name="connsiteX11-1567" fmla="*/ 1354605 w 5342334"/>
              <a:gd name="connsiteY11-1568" fmla="*/ 2912708 h 5785910"/>
              <a:gd name="connsiteX12-1569" fmla="*/ 3380735 w 5342334"/>
              <a:gd name="connsiteY12-1570" fmla="*/ 118 h 5785910"/>
              <a:gd name="connsiteX13-1571" fmla="*/ 3863622 w 5342334"/>
              <a:gd name="connsiteY13-1572" fmla="*/ 912639 h 5785910"/>
              <a:gd name="connsiteX14-1573" fmla="*/ 3674765 w 5342334"/>
              <a:gd name="connsiteY14-1574" fmla="*/ 2045786 h 5785910"/>
              <a:gd name="connsiteX15-1575" fmla="*/ 4585837 w 5342334"/>
              <a:gd name="connsiteY15-1576" fmla="*/ 2046833 h 5785910"/>
              <a:gd name="connsiteX16-1577" fmla="*/ 4775401 w 5342334"/>
              <a:gd name="connsiteY16-1578" fmla="*/ 2003486 h 5785910"/>
              <a:gd name="connsiteX17-1579" fmla="*/ 5203724 w 5342334"/>
              <a:gd name="connsiteY17-1580" fmla="*/ 2381935 h 5785910"/>
              <a:gd name="connsiteX18-1581" fmla="*/ 4980124 w 5342334"/>
              <a:gd name="connsiteY18-1582" fmla="*/ 2705696 h 5785910"/>
              <a:gd name="connsiteX19-1583" fmla="*/ 5342334 w 5342334"/>
              <a:gd name="connsiteY19-1584" fmla="*/ 3258997 h 5785910"/>
              <a:gd name="connsiteX20-1585" fmla="*/ 5107100 w 5342334"/>
              <a:gd name="connsiteY20-1586" fmla="*/ 3754493 h 5785910"/>
              <a:gd name="connsiteX21-1587" fmla="*/ 5342334 w 5342334"/>
              <a:gd name="connsiteY21-1588" fmla="*/ 4140580 h 5785910"/>
              <a:gd name="connsiteX22-1589" fmla="*/ 4844706 w 5342334"/>
              <a:gd name="connsiteY22-1590" fmla="*/ 4606676 h 5785910"/>
              <a:gd name="connsiteX23-1591" fmla="*/ 4790537 w 5342334"/>
              <a:gd name="connsiteY23-1592" fmla="*/ 4596433 h 5785910"/>
              <a:gd name="connsiteX24-1593" fmla="*/ 4802287 w 5342334"/>
              <a:gd name="connsiteY24-1594" fmla="*/ 4606672 h 5785910"/>
              <a:gd name="connsiteX25-1595" fmla="*/ 5191248 w 5342334"/>
              <a:gd name="connsiteY25-1596" fmla="*/ 4997228 h 5785910"/>
              <a:gd name="connsiteX26-1597" fmla="*/ 4866278 w 5342334"/>
              <a:gd name="connsiteY26-1598" fmla="*/ 5435572 h 5785910"/>
              <a:gd name="connsiteX27-1599" fmla="*/ 4581456 w 5342334"/>
              <a:gd name="connsiteY27-1600" fmla="*/ 5443059 h 5785910"/>
              <a:gd name="connsiteX28-1601" fmla="*/ 4593578 w 5342334"/>
              <a:gd name="connsiteY28-1602" fmla="*/ 5444848 h 5785910"/>
              <a:gd name="connsiteX29-1603" fmla="*/ 4581281 w 5342334"/>
              <a:gd name="connsiteY29-1604" fmla="*/ 5445228 h 5785910"/>
              <a:gd name="connsiteX30-1605" fmla="*/ 2201665 w 5342334"/>
              <a:gd name="connsiteY30-1606" fmla="*/ 5541774 h 5785910"/>
              <a:gd name="connsiteX31-1607" fmla="*/ 1514723 w 5342334"/>
              <a:gd name="connsiteY31-1608" fmla="*/ 2929703 h 5785910"/>
              <a:gd name="connsiteX32-1609" fmla="*/ 1975047 w 5342334"/>
              <a:gd name="connsiteY32-1610" fmla="*/ 2725675 h 5785910"/>
              <a:gd name="connsiteX33-1611" fmla="*/ 2654934 w 5342334"/>
              <a:gd name="connsiteY33-1612" fmla="*/ 1630299 h 5785910"/>
              <a:gd name="connsiteX34-1613" fmla="*/ 3108192 w 5342334"/>
              <a:gd name="connsiteY34-1614" fmla="*/ 686009 h 5785910"/>
              <a:gd name="connsiteX35-1615" fmla="*/ 3334821 w 5342334"/>
              <a:gd name="connsiteY35-1616" fmla="*/ 6121 h 5785910"/>
              <a:gd name="connsiteX36-1617" fmla="*/ 3380735 w 5342334"/>
              <a:gd name="connsiteY36-1618" fmla="*/ 118 h 5785910"/>
              <a:gd name="connsiteX0-1619" fmla="*/ 1438934 w 5342334"/>
              <a:gd name="connsiteY0-1620" fmla="*/ 2944008 h 5785910"/>
              <a:gd name="connsiteX1-1621" fmla="*/ 1441770 w 5342334"/>
              <a:gd name="connsiteY1-1622" fmla="*/ 2943473 h 5785910"/>
              <a:gd name="connsiteX2-1623" fmla="*/ 1438934 w 5342334"/>
              <a:gd name="connsiteY2-1624" fmla="*/ 2944008 h 5785910"/>
              <a:gd name="connsiteX3-1625" fmla="*/ 1354605 w 5342334"/>
              <a:gd name="connsiteY3-1626" fmla="*/ 2912708 h 5785910"/>
              <a:gd name="connsiteX4-1627" fmla="*/ 1423317 w 5342334"/>
              <a:gd name="connsiteY4-1628" fmla="*/ 2947468 h 5785910"/>
              <a:gd name="connsiteX5-1629" fmla="*/ 1421525 w 5342334"/>
              <a:gd name="connsiteY5-1630" fmla="*/ 3320849 h 5785910"/>
              <a:gd name="connsiteX6-1631" fmla="*/ 2146318 w 5342334"/>
              <a:gd name="connsiteY6-1632" fmla="*/ 5548257 h 5785910"/>
              <a:gd name="connsiteX7-1633" fmla="*/ 2115204 w 5342334"/>
              <a:gd name="connsiteY7-1634" fmla="*/ 5553206 h 5785910"/>
              <a:gd name="connsiteX8-1635" fmla="*/ 1246460 w 5342334"/>
              <a:gd name="connsiteY8-1636" fmla="*/ 5785910 h 5785910"/>
              <a:gd name="connsiteX9-1637" fmla="*/ 0 w 5342334"/>
              <a:gd name="connsiteY9-1638" fmla="*/ 3148605 h 5785910"/>
              <a:gd name="connsiteX10-1639" fmla="*/ 1262428 w 5342334"/>
              <a:gd name="connsiteY10-1640" fmla="*/ 2938106 h 5785910"/>
              <a:gd name="connsiteX11-1641" fmla="*/ 1354605 w 5342334"/>
              <a:gd name="connsiteY11-1642" fmla="*/ 2912708 h 5785910"/>
              <a:gd name="connsiteX12-1643" fmla="*/ 3380735 w 5342334"/>
              <a:gd name="connsiteY12-1644" fmla="*/ 118 h 5785910"/>
              <a:gd name="connsiteX13-1645" fmla="*/ 3863622 w 5342334"/>
              <a:gd name="connsiteY13-1646" fmla="*/ 912639 h 5785910"/>
              <a:gd name="connsiteX14-1647" fmla="*/ 3674765 w 5342334"/>
              <a:gd name="connsiteY14-1648" fmla="*/ 2045786 h 5785910"/>
              <a:gd name="connsiteX15-1649" fmla="*/ 4585837 w 5342334"/>
              <a:gd name="connsiteY15-1650" fmla="*/ 2046833 h 5785910"/>
              <a:gd name="connsiteX16-1651" fmla="*/ 4775401 w 5342334"/>
              <a:gd name="connsiteY16-1652" fmla="*/ 2003486 h 5785910"/>
              <a:gd name="connsiteX17-1653" fmla="*/ 5203724 w 5342334"/>
              <a:gd name="connsiteY17-1654" fmla="*/ 2381935 h 5785910"/>
              <a:gd name="connsiteX18-1655" fmla="*/ 4980124 w 5342334"/>
              <a:gd name="connsiteY18-1656" fmla="*/ 2705696 h 5785910"/>
              <a:gd name="connsiteX19-1657" fmla="*/ 5342334 w 5342334"/>
              <a:gd name="connsiteY19-1658" fmla="*/ 3258997 h 5785910"/>
              <a:gd name="connsiteX20-1659" fmla="*/ 5107100 w 5342334"/>
              <a:gd name="connsiteY20-1660" fmla="*/ 3754493 h 5785910"/>
              <a:gd name="connsiteX21-1661" fmla="*/ 5342334 w 5342334"/>
              <a:gd name="connsiteY21-1662" fmla="*/ 4140580 h 5785910"/>
              <a:gd name="connsiteX22-1663" fmla="*/ 4844706 w 5342334"/>
              <a:gd name="connsiteY22-1664" fmla="*/ 4606676 h 5785910"/>
              <a:gd name="connsiteX23-1665" fmla="*/ 4790537 w 5342334"/>
              <a:gd name="connsiteY23-1666" fmla="*/ 4596433 h 5785910"/>
              <a:gd name="connsiteX24-1667" fmla="*/ 4802287 w 5342334"/>
              <a:gd name="connsiteY24-1668" fmla="*/ 4606672 h 5785910"/>
              <a:gd name="connsiteX25-1669" fmla="*/ 5191248 w 5342334"/>
              <a:gd name="connsiteY25-1670" fmla="*/ 4997228 h 5785910"/>
              <a:gd name="connsiteX26-1671" fmla="*/ 4866278 w 5342334"/>
              <a:gd name="connsiteY26-1672" fmla="*/ 5435572 h 5785910"/>
              <a:gd name="connsiteX27-1673" fmla="*/ 4581456 w 5342334"/>
              <a:gd name="connsiteY27-1674" fmla="*/ 5443059 h 5785910"/>
              <a:gd name="connsiteX28-1675" fmla="*/ 4593578 w 5342334"/>
              <a:gd name="connsiteY28-1676" fmla="*/ 5444848 h 5785910"/>
              <a:gd name="connsiteX29-1677" fmla="*/ 4581281 w 5342334"/>
              <a:gd name="connsiteY29-1678" fmla="*/ 5445228 h 5785910"/>
              <a:gd name="connsiteX30-1679" fmla="*/ 2201665 w 5342334"/>
              <a:gd name="connsiteY30-1680" fmla="*/ 5541774 h 5785910"/>
              <a:gd name="connsiteX31-1681" fmla="*/ 1514723 w 5342334"/>
              <a:gd name="connsiteY31-1682" fmla="*/ 2929703 h 5785910"/>
              <a:gd name="connsiteX32-1683" fmla="*/ 1975047 w 5342334"/>
              <a:gd name="connsiteY32-1684" fmla="*/ 2725675 h 5785910"/>
              <a:gd name="connsiteX33-1685" fmla="*/ 2654934 w 5342334"/>
              <a:gd name="connsiteY33-1686" fmla="*/ 1630299 h 5785910"/>
              <a:gd name="connsiteX34-1687" fmla="*/ 3108192 w 5342334"/>
              <a:gd name="connsiteY34-1688" fmla="*/ 686009 h 5785910"/>
              <a:gd name="connsiteX35-1689" fmla="*/ 3334821 w 5342334"/>
              <a:gd name="connsiteY35-1690" fmla="*/ 6121 h 5785910"/>
              <a:gd name="connsiteX36-1691" fmla="*/ 3380735 w 5342334"/>
              <a:gd name="connsiteY36-1692" fmla="*/ 118 h 5785910"/>
              <a:gd name="connsiteX0-1693" fmla="*/ 1438934 w 5342334"/>
              <a:gd name="connsiteY0-1694" fmla="*/ 2944008 h 5785910"/>
              <a:gd name="connsiteX1-1695" fmla="*/ 1441770 w 5342334"/>
              <a:gd name="connsiteY1-1696" fmla="*/ 2943473 h 5785910"/>
              <a:gd name="connsiteX2-1697" fmla="*/ 1438934 w 5342334"/>
              <a:gd name="connsiteY2-1698" fmla="*/ 2944008 h 5785910"/>
              <a:gd name="connsiteX3-1699" fmla="*/ 1354605 w 5342334"/>
              <a:gd name="connsiteY3-1700" fmla="*/ 2912708 h 5785910"/>
              <a:gd name="connsiteX4-1701" fmla="*/ 1423317 w 5342334"/>
              <a:gd name="connsiteY4-1702" fmla="*/ 2947468 h 5785910"/>
              <a:gd name="connsiteX5-1703" fmla="*/ 1421525 w 5342334"/>
              <a:gd name="connsiteY5-1704" fmla="*/ 3320849 h 5785910"/>
              <a:gd name="connsiteX6-1705" fmla="*/ 2146318 w 5342334"/>
              <a:gd name="connsiteY6-1706" fmla="*/ 5548257 h 5785910"/>
              <a:gd name="connsiteX7-1707" fmla="*/ 2115204 w 5342334"/>
              <a:gd name="connsiteY7-1708" fmla="*/ 5553206 h 5785910"/>
              <a:gd name="connsiteX8-1709" fmla="*/ 1246460 w 5342334"/>
              <a:gd name="connsiteY8-1710" fmla="*/ 5785910 h 5785910"/>
              <a:gd name="connsiteX9-1711" fmla="*/ 0 w 5342334"/>
              <a:gd name="connsiteY9-1712" fmla="*/ 3148605 h 5785910"/>
              <a:gd name="connsiteX10-1713" fmla="*/ 1262428 w 5342334"/>
              <a:gd name="connsiteY10-1714" fmla="*/ 2938106 h 5785910"/>
              <a:gd name="connsiteX11-1715" fmla="*/ 1354605 w 5342334"/>
              <a:gd name="connsiteY11-1716" fmla="*/ 2912708 h 5785910"/>
              <a:gd name="connsiteX12-1717" fmla="*/ 3380735 w 5342334"/>
              <a:gd name="connsiteY12-1718" fmla="*/ 118 h 5785910"/>
              <a:gd name="connsiteX13-1719" fmla="*/ 3863622 w 5342334"/>
              <a:gd name="connsiteY13-1720" fmla="*/ 912639 h 5785910"/>
              <a:gd name="connsiteX14-1721" fmla="*/ 3674765 w 5342334"/>
              <a:gd name="connsiteY14-1722" fmla="*/ 2045786 h 5785910"/>
              <a:gd name="connsiteX15-1723" fmla="*/ 4585837 w 5342334"/>
              <a:gd name="connsiteY15-1724" fmla="*/ 2046833 h 5785910"/>
              <a:gd name="connsiteX16-1725" fmla="*/ 4775401 w 5342334"/>
              <a:gd name="connsiteY16-1726" fmla="*/ 2003486 h 5785910"/>
              <a:gd name="connsiteX17-1727" fmla="*/ 5203724 w 5342334"/>
              <a:gd name="connsiteY17-1728" fmla="*/ 2381935 h 5785910"/>
              <a:gd name="connsiteX18-1729" fmla="*/ 4980124 w 5342334"/>
              <a:gd name="connsiteY18-1730" fmla="*/ 2705696 h 5785910"/>
              <a:gd name="connsiteX19-1731" fmla="*/ 5342334 w 5342334"/>
              <a:gd name="connsiteY19-1732" fmla="*/ 3258997 h 5785910"/>
              <a:gd name="connsiteX20-1733" fmla="*/ 5107100 w 5342334"/>
              <a:gd name="connsiteY20-1734" fmla="*/ 3754493 h 5785910"/>
              <a:gd name="connsiteX21-1735" fmla="*/ 5342334 w 5342334"/>
              <a:gd name="connsiteY21-1736" fmla="*/ 4140580 h 5785910"/>
              <a:gd name="connsiteX22-1737" fmla="*/ 4844706 w 5342334"/>
              <a:gd name="connsiteY22-1738" fmla="*/ 4606676 h 5785910"/>
              <a:gd name="connsiteX23-1739" fmla="*/ 4790537 w 5342334"/>
              <a:gd name="connsiteY23-1740" fmla="*/ 4596433 h 5785910"/>
              <a:gd name="connsiteX24-1741" fmla="*/ 4802287 w 5342334"/>
              <a:gd name="connsiteY24-1742" fmla="*/ 4606672 h 5785910"/>
              <a:gd name="connsiteX25-1743" fmla="*/ 5191248 w 5342334"/>
              <a:gd name="connsiteY25-1744" fmla="*/ 4997228 h 5785910"/>
              <a:gd name="connsiteX26-1745" fmla="*/ 4866278 w 5342334"/>
              <a:gd name="connsiteY26-1746" fmla="*/ 5435572 h 5785910"/>
              <a:gd name="connsiteX27-1747" fmla="*/ 4581456 w 5342334"/>
              <a:gd name="connsiteY27-1748" fmla="*/ 5443059 h 5785910"/>
              <a:gd name="connsiteX28-1749" fmla="*/ 4593578 w 5342334"/>
              <a:gd name="connsiteY28-1750" fmla="*/ 5444848 h 5785910"/>
              <a:gd name="connsiteX29-1751" fmla="*/ 4581281 w 5342334"/>
              <a:gd name="connsiteY29-1752" fmla="*/ 5445228 h 5785910"/>
              <a:gd name="connsiteX30-1753" fmla="*/ 2233555 w 5342334"/>
              <a:gd name="connsiteY30-1754" fmla="*/ 5541774 h 5785910"/>
              <a:gd name="connsiteX31-1755" fmla="*/ 1514723 w 5342334"/>
              <a:gd name="connsiteY31-1756" fmla="*/ 2929703 h 5785910"/>
              <a:gd name="connsiteX32-1757" fmla="*/ 1975047 w 5342334"/>
              <a:gd name="connsiteY32-1758" fmla="*/ 2725675 h 5785910"/>
              <a:gd name="connsiteX33-1759" fmla="*/ 2654934 w 5342334"/>
              <a:gd name="connsiteY33-1760" fmla="*/ 1630299 h 5785910"/>
              <a:gd name="connsiteX34-1761" fmla="*/ 3108192 w 5342334"/>
              <a:gd name="connsiteY34-1762" fmla="*/ 686009 h 5785910"/>
              <a:gd name="connsiteX35-1763" fmla="*/ 3334821 w 5342334"/>
              <a:gd name="connsiteY35-1764" fmla="*/ 6121 h 5785910"/>
              <a:gd name="connsiteX36-1765" fmla="*/ 3380735 w 5342334"/>
              <a:gd name="connsiteY36-1766" fmla="*/ 118 h 5785910"/>
              <a:gd name="connsiteX0-1767" fmla="*/ 1438934 w 5342334"/>
              <a:gd name="connsiteY0-1768" fmla="*/ 2944008 h 5785910"/>
              <a:gd name="connsiteX1-1769" fmla="*/ 1441770 w 5342334"/>
              <a:gd name="connsiteY1-1770" fmla="*/ 2943473 h 5785910"/>
              <a:gd name="connsiteX2-1771" fmla="*/ 1438934 w 5342334"/>
              <a:gd name="connsiteY2-1772" fmla="*/ 2944008 h 5785910"/>
              <a:gd name="connsiteX3-1773" fmla="*/ 1354605 w 5342334"/>
              <a:gd name="connsiteY3-1774" fmla="*/ 2912708 h 5785910"/>
              <a:gd name="connsiteX4-1775" fmla="*/ 1423317 w 5342334"/>
              <a:gd name="connsiteY4-1776" fmla="*/ 2947468 h 5785910"/>
              <a:gd name="connsiteX5-1777" fmla="*/ 1421525 w 5342334"/>
              <a:gd name="connsiteY5-1778" fmla="*/ 3320849 h 5785910"/>
              <a:gd name="connsiteX6-1779" fmla="*/ 2146318 w 5342334"/>
              <a:gd name="connsiteY6-1780" fmla="*/ 5548257 h 5785910"/>
              <a:gd name="connsiteX7-1781" fmla="*/ 2115204 w 5342334"/>
              <a:gd name="connsiteY7-1782" fmla="*/ 5553206 h 5785910"/>
              <a:gd name="connsiteX8-1783" fmla="*/ 1246460 w 5342334"/>
              <a:gd name="connsiteY8-1784" fmla="*/ 5785910 h 5785910"/>
              <a:gd name="connsiteX9-1785" fmla="*/ 0 w 5342334"/>
              <a:gd name="connsiteY9-1786" fmla="*/ 3148605 h 5785910"/>
              <a:gd name="connsiteX10-1787" fmla="*/ 1262428 w 5342334"/>
              <a:gd name="connsiteY10-1788" fmla="*/ 2938106 h 5785910"/>
              <a:gd name="connsiteX11-1789" fmla="*/ 1354605 w 5342334"/>
              <a:gd name="connsiteY11-1790" fmla="*/ 2912708 h 5785910"/>
              <a:gd name="connsiteX12-1791" fmla="*/ 3380735 w 5342334"/>
              <a:gd name="connsiteY12-1792" fmla="*/ 118 h 5785910"/>
              <a:gd name="connsiteX13-1793" fmla="*/ 3863622 w 5342334"/>
              <a:gd name="connsiteY13-1794" fmla="*/ 912639 h 5785910"/>
              <a:gd name="connsiteX14-1795" fmla="*/ 3674765 w 5342334"/>
              <a:gd name="connsiteY14-1796" fmla="*/ 2045786 h 5785910"/>
              <a:gd name="connsiteX15-1797" fmla="*/ 4585837 w 5342334"/>
              <a:gd name="connsiteY15-1798" fmla="*/ 2046833 h 5785910"/>
              <a:gd name="connsiteX16-1799" fmla="*/ 4775401 w 5342334"/>
              <a:gd name="connsiteY16-1800" fmla="*/ 2003486 h 5785910"/>
              <a:gd name="connsiteX17-1801" fmla="*/ 5203724 w 5342334"/>
              <a:gd name="connsiteY17-1802" fmla="*/ 2381935 h 5785910"/>
              <a:gd name="connsiteX18-1803" fmla="*/ 4980124 w 5342334"/>
              <a:gd name="connsiteY18-1804" fmla="*/ 2705696 h 5785910"/>
              <a:gd name="connsiteX19-1805" fmla="*/ 5342334 w 5342334"/>
              <a:gd name="connsiteY19-1806" fmla="*/ 3258997 h 5785910"/>
              <a:gd name="connsiteX20-1807" fmla="*/ 5107100 w 5342334"/>
              <a:gd name="connsiteY20-1808" fmla="*/ 3754493 h 5785910"/>
              <a:gd name="connsiteX21-1809" fmla="*/ 5342334 w 5342334"/>
              <a:gd name="connsiteY21-1810" fmla="*/ 4140580 h 5785910"/>
              <a:gd name="connsiteX22-1811" fmla="*/ 4844706 w 5342334"/>
              <a:gd name="connsiteY22-1812" fmla="*/ 4606676 h 5785910"/>
              <a:gd name="connsiteX23-1813" fmla="*/ 4790537 w 5342334"/>
              <a:gd name="connsiteY23-1814" fmla="*/ 4596433 h 5785910"/>
              <a:gd name="connsiteX24-1815" fmla="*/ 4802287 w 5342334"/>
              <a:gd name="connsiteY24-1816" fmla="*/ 4606672 h 5785910"/>
              <a:gd name="connsiteX25-1817" fmla="*/ 5191248 w 5342334"/>
              <a:gd name="connsiteY25-1818" fmla="*/ 4997228 h 5785910"/>
              <a:gd name="connsiteX26-1819" fmla="*/ 4866278 w 5342334"/>
              <a:gd name="connsiteY26-1820" fmla="*/ 5435572 h 5785910"/>
              <a:gd name="connsiteX27-1821" fmla="*/ 4581456 w 5342334"/>
              <a:gd name="connsiteY27-1822" fmla="*/ 5443059 h 5785910"/>
              <a:gd name="connsiteX28-1823" fmla="*/ 4593578 w 5342334"/>
              <a:gd name="connsiteY28-1824" fmla="*/ 5444848 h 5785910"/>
              <a:gd name="connsiteX29-1825" fmla="*/ 4581281 w 5342334"/>
              <a:gd name="connsiteY29-1826" fmla="*/ 5445228 h 5785910"/>
              <a:gd name="connsiteX30-1827" fmla="*/ 2276075 w 5342334"/>
              <a:gd name="connsiteY30-1828" fmla="*/ 5536459 h 5785910"/>
              <a:gd name="connsiteX31-1829" fmla="*/ 1514723 w 5342334"/>
              <a:gd name="connsiteY31-1830" fmla="*/ 2929703 h 5785910"/>
              <a:gd name="connsiteX32-1831" fmla="*/ 1975047 w 5342334"/>
              <a:gd name="connsiteY32-1832" fmla="*/ 2725675 h 5785910"/>
              <a:gd name="connsiteX33-1833" fmla="*/ 2654934 w 5342334"/>
              <a:gd name="connsiteY33-1834" fmla="*/ 1630299 h 5785910"/>
              <a:gd name="connsiteX34-1835" fmla="*/ 3108192 w 5342334"/>
              <a:gd name="connsiteY34-1836" fmla="*/ 686009 h 5785910"/>
              <a:gd name="connsiteX35-1837" fmla="*/ 3334821 w 5342334"/>
              <a:gd name="connsiteY35-1838" fmla="*/ 6121 h 5785910"/>
              <a:gd name="connsiteX36-1839" fmla="*/ 3380735 w 5342334"/>
              <a:gd name="connsiteY36-1840" fmla="*/ 118 h 5785910"/>
              <a:gd name="connsiteX0-1841" fmla="*/ 1438934 w 5342334"/>
              <a:gd name="connsiteY0-1842" fmla="*/ 2944008 h 5785910"/>
              <a:gd name="connsiteX1-1843" fmla="*/ 1441770 w 5342334"/>
              <a:gd name="connsiteY1-1844" fmla="*/ 2943473 h 5785910"/>
              <a:gd name="connsiteX2-1845" fmla="*/ 1438934 w 5342334"/>
              <a:gd name="connsiteY2-1846" fmla="*/ 2944008 h 5785910"/>
              <a:gd name="connsiteX3-1847" fmla="*/ 1354605 w 5342334"/>
              <a:gd name="connsiteY3-1848" fmla="*/ 2912708 h 5785910"/>
              <a:gd name="connsiteX4-1849" fmla="*/ 1423317 w 5342334"/>
              <a:gd name="connsiteY4-1850" fmla="*/ 2947468 h 5785910"/>
              <a:gd name="connsiteX5-1851" fmla="*/ 1421525 w 5342334"/>
              <a:gd name="connsiteY5-1852" fmla="*/ 3320849 h 5785910"/>
              <a:gd name="connsiteX6-1853" fmla="*/ 2146318 w 5342334"/>
              <a:gd name="connsiteY6-1854" fmla="*/ 5548257 h 5785910"/>
              <a:gd name="connsiteX7-1855" fmla="*/ 2115204 w 5342334"/>
              <a:gd name="connsiteY7-1856" fmla="*/ 5553206 h 5785910"/>
              <a:gd name="connsiteX8-1857" fmla="*/ 1246460 w 5342334"/>
              <a:gd name="connsiteY8-1858" fmla="*/ 5785910 h 5785910"/>
              <a:gd name="connsiteX9-1859" fmla="*/ 0 w 5342334"/>
              <a:gd name="connsiteY9-1860" fmla="*/ 3148605 h 5785910"/>
              <a:gd name="connsiteX10-1861" fmla="*/ 1262428 w 5342334"/>
              <a:gd name="connsiteY10-1862" fmla="*/ 2938106 h 5785910"/>
              <a:gd name="connsiteX11-1863" fmla="*/ 1354605 w 5342334"/>
              <a:gd name="connsiteY11-1864" fmla="*/ 2912708 h 5785910"/>
              <a:gd name="connsiteX12-1865" fmla="*/ 3380735 w 5342334"/>
              <a:gd name="connsiteY12-1866" fmla="*/ 118 h 5785910"/>
              <a:gd name="connsiteX13-1867" fmla="*/ 3863622 w 5342334"/>
              <a:gd name="connsiteY13-1868" fmla="*/ 912639 h 5785910"/>
              <a:gd name="connsiteX14-1869" fmla="*/ 3674765 w 5342334"/>
              <a:gd name="connsiteY14-1870" fmla="*/ 2045786 h 5785910"/>
              <a:gd name="connsiteX15-1871" fmla="*/ 4585837 w 5342334"/>
              <a:gd name="connsiteY15-1872" fmla="*/ 2046833 h 5785910"/>
              <a:gd name="connsiteX16-1873" fmla="*/ 4775401 w 5342334"/>
              <a:gd name="connsiteY16-1874" fmla="*/ 2003486 h 5785910"/>
              <a:gd name="connsiteX17-1875" fmla="*/ 5203724 w 5342334"/>
              <a:gd name="connsiteY17-1876" fmla="*/ 2381935 h 5785910"/>
              <a:gd name="connsiteX18-1877" fmla="*/ 4980124 w 5342334"/>
              <a:gd name="connsiteY18-1878" fmla="*/ 2705696 h 5785910"/>
              <a:gd name="connsiteX19-1879" fmla="*/ 5342334 w 5342334"/>
              <a:gd name="connsiteY19-1880" fmla="*/ 3258997 h 5785910"/>
              <a:gd name="connsiteX20-1881" fmla="*/ 5107100 w 5342334"/>
              <a:gd name="connsiteY20-1882" fmla="*/ 3754493 h 5785910"/>
              <a:gd name="connsiteX21-1883" fmla="*/ 5342334 w 5342334"/>
              <a:gd name="connsiteY21-1884" fmla="*/ 4140580 h 5785910"/>
              <a:gd name="connsiteX22-1885" fmla="*/ 4844706 w 5342334"/>
              <a:gd name="connsiteY22-1886" fmla="*/ 4606676 h 5785910"/>
              <a:gd name="connsiteX23-1887" fmla="*/ 4790537 w 5342334"/>
              <a:gd name="connsiteY23-1888" fmla="*/ 4596433 h 5785910"/>
              <a:gd name="connsiteX24-1889" fmla="*/ 4802287 w 5342334"/>
              <a:gd name="connsiteY24-1890" fmla="*/ 4606672 h 5785910"/>
              <a:gd name="connsiteX25-1891" fmla="*/ 5191248 w 5342334"/>
              <a:gd name="connsiteY25-1892" fmla="*/ 4997228 h 5785910"/>
              <a:gd name="connsiteX26-1893" fmla="*/ 4866278 w 5342334"/>
              <a:gd name="connsiteY26-1894" fmla="*/ 5435572 h 5785910"/>
              <a:gd name="connsiteX27-1895" fmla="*/ 4581456 w 5342334"/>
              <a:gd name="connsiteY27-1896" fmla="*/ 5443059 h 5785910"/>
              <a:gd name="connsiteX28-1897" fmla="*/ 4593578 w 5342334"/>
              <a:gd name="connsiteY28-1898" fmla="*/ 5444848 h 5785910"/>
              <a:gd name="connsiteX29-1899" fmla="*/ 4581281 w 5342334"/>
              <a:gd name="connsiteY29-1900" fmla="*/ 5445228 h 5785910"/>
              <a:gd name="connsiteX30-1901" fmla="*/ 2276075 w 5342334"/>
              <a:gd name="connsiteY30-1902" fmla="*/ 5536459 h 5785910"/>
              <a:gd name="connsiteX31-1903" fmla="*/ 1551927 w 5342334"/>
              <a:gd name="connsiteY31-1904" fmla="*/ 2929703 h 5785910"/>
              <a:gd name="connsiteX32-1905" fmla="*/ 1975047 w 5342334"/>
              <a:gd name="connsiteY32-1906" fmla="*/ 2725675 h 5785910"/>
              <a:gd name="connsiteX33-1907" fmla="*/ 2654934 w 5342334"/>
              <a:gd name="connsiteY33-1908" fmla="*/ 1630299 h 5785910"/>
              <a:gd name="connsiteX34-1909" fmla="*/ 3108192 w 5342334"/>
              <a:gd name="connsiteY34-1910" fmla="*/ 686009 h 5785910"/>
              <a:gd name="connsiteX35-1911" fmla="*/ 3334821 w 5342334"/>
              <a:gd name="connsiteY35-1912" fmla="*/ 6121 h 5785910"/>
              <a:gd name="connsiteX36-1913" fmla="*/ 3380735 w 5342334"/>
              <a:gd name="connsiteY36-1914" fmla="*/ 118 h 5785910"/>
              <a:gd name="connsiteX0-1915" fmla="*/ 1438934 w 5342334"/>
              <a:gd name="connsiteY0-1916" fmla="*/ 2944008 h 5785910"/>
              <a:gd name="connsiteX1-1917" fmla="*/ 1441770 w 5342334"/>
              <a:gd name="connsiteY1-1918" fmla="*/ 2943473 h 5785910"/>
              <a:gd name="connsiteX2-1919" fmla="*/ 1438934 w 5342334"/>
              <a:gd name="connsiteY2-1920" fmla="*/ 2944008 h 5785910"/>
              <a:gd name="connsiteX3-1921" fmla="*/ 1354605 w 5342334"/>
              <a:gd name="connsiteY3-1922" fmla="*/ 2912708 h 5785910"/>
              <a:gd name="connsiteX4-1923" fmla="*/ 1423317 w 5342334"/>
              <a:gd name="connsiteY4-1924" fmla="*/ 2947468 h 5785910"/>
              <a:gd name="connsiteX5-1925" fmla="*/ 1421525 w 5342334"/>
              <a:gd name="connsiteY5-1926" fmla="*/ 3320849 h 5785910"/>
              <a:gd name="connsiteX6-1927" fmla="*/ 2146318 w 5342334"/>
              <a:gd name="connsiteY6-1928" fmla="*/ 5548257 h 5785910"/>
              <a:gd name="connsiteX7-1929" fmla="*/ 2115204 w 5342334"/>
              <a:gd name="connsiteY7-1930" fmla="*/ 5553206 h 5785910"/>
              <a:gd name="connsiteX8-1931" fmla="*/ 1246460 w 5342334"/>
              <a:gd name="connsiteY8-1932" fmla="*/ 5785910 h 5785910"/>
              <a:gd name="connsiteX9-1933" fmla="*/ 0 w 5342334"/>
              <a:gd name="connsiteY9-1934" fmla="*/ 3148605 h 5785910"/>
              <a:gd name="connsiteX10-1935" fmla="*/ 1262428 w 5342334"/>
              <a:gd name="connsiteY10-1936" fmla="*/ 2938106 h 5785910"/>
              <a:gd name="connsiteX11-1937" fmla="*/ 1354605 w 5342334"/>
              <a:gd name="connsiteY11-1938" fmla="*/ 2912708 h 5785910"/>
              <a:gd name="connsiteX12-1939" fmla="*/ 3380735 w 5342334"/>
              <a:gd name="connsiteY12-1940" fmla="*/ 118 h 5785910"/>
              <a:gd name="connsiteX13-1941" fmla="*/ 3863622 w 5342334"/>
              <a:gd name="connsiteY13-1942" fmla="*/ 912639 h 5785910"/>
              <a:gd name="connsiteX14-1943" fmla="*/ 3674765 w 5342334"/>
              <a:gd name="connsiteY14-1944" fmla="*/ 2045786 h 5785910"/>
              <a:gd name="connsiteX15-1945" fmla="*/ 4585837 w 5342334"/>
              <a:gd name="connsiteY15-1946" fmla="*/ 2046833 h 5785910"/>
              <a:gd name="connsiteX16-1947" fmla="*/ 4775401 w 5342334"/>
              <a:gd name="connsiteY16-1948" fmla="*/ 2003486 h 5785910"/>
              <a:gd name="connsiteX17-1949" fmla="*/ 5203724 w 5342334"/>
              <a:gd name="connsiteY17-1950" fmla="*/ 2381935 h 5785910"/>
              <a:gd name="connsiteX18-1951" fmla="*/ 4980124 w 5342334"/>
              <a:gd name="connsiteY18-1952" fmla="*/ 2705696 h 5785910"/>
              <a:gd name="connsiteX19-1953" fmla="*/ 5342334 w 5342334"/>
              <a:gd name="connsiteY19-1954" fmla="*/ 3258997 h 5785910"/>
              <a:gd name="connsiteX20-1955" fmla="*/ 5107100 w 5342334"/>
              <a:gd name="connsiteY20-1956" fmla="*/ 3754493 h 5785910"/>
              <a:gd name="connsiteX21-1957" fmla="*/ 5342334 w 5342334"/>
              <a:gd name="connsiteY21-1958" fmla="*/ 4140580 h 5785910"/>
              <a:gd name="connsiteX22-1959" fmla="*/ 4844706 w 5342334"/>
              <a:gd name="connsiteY22-1960" fmla="*/ 4606676 h 5785910"/>
              <a:gd name="connsiteX23-1961" fmla="*/ 4790537 w 5342334"/>
              <a:gd name="connsiteY23-1962" fmla="*/ 4596433 h 5785910"/>
              <a:gd name="connsiteX24-1963" fmla="*/ 4802287 w 5342334"/>
              <a:gd name="connsiteY24-1964" fmla="*/ 4606672 h 5785910"/>
              <a:gd name="connsiteX25-1965" fmla="*/ 5191248 w 5342334"/>
              <a:gd name="connsiteY25-1966" fmla="*/ 4997228 h 5785910"/>
              <a:gd name="connsiteX26-1967" fmla="*/ 4866278 w 5342334"/>
              <a:gd name="connsiteY26-1968" fmla="*/ 5435572 h 5785910"/>
              <a:gd name="connsiteX27-1969" fmla="*/ 4581456 w 5342334"/>
              <a:gd name="connsiteY27-1970" fmla="*/ 5443059 h 5785910"/>
              <a:gd name="connsiteX28-1971" fmla="*/ 4593578 w 5342334"/>
              <a:gd name="connsiteY28-1972" fmla="*/ 5444848 h 5785910"/>
              <a:gd name="connsiteX29-1973" fmla="*/ 4581281 w 5342334"/>
              <a:gd name="connsiteY29-1974" fmla="*/ 5445228 h 5785910"/>
              <a:gd name="connsiteX30-1975" fmla="*/ 2276075 w 5342334"/>
              <a:gd name="connsiteY30-1976" fmla="*/ 5536459 h 5785910"/>
              <a:gd name="connsiteX31-1977" fmla="*/ 1567871 w 5342334"/>
              <a:gd name="connsiteY31-1978" fmla="*/ 2924388 h 5785910"/>
              <a:gd name="connsiteX32-1979" fmla="*/ 1975047 w 5342334"/>
              <a:gd name="connsiteY32-1980" fmla="*/ 2725675 h 5785910"/>
              <a:gd name="connsiteX33-1981" fmla="*/ 2654934 w 5342334"/>
              <a:gd name="connsiteY33-1982" fmla="*/ 1630299 h 5785910"/>
              <a:gd name="connsiteX34-1983" fmla="*/ 3108192 w 5342334"/>
              <a:gd name="connsiteY34-1984" fmla="*/ 686009 h 5785910"/>
              <a:gd name="connsiteX35-1985" fmla="*/ 3334821 w 5342334"/>
              <a:gd name="connsiteY35-1986" fmla="*/ 6121 h 5785910"/>
              <a:gd name="connsiteX36-1987" fmla="*/ 3380735 w 5342334"/>
              <a:gd name="connsiteY36-1988" fmla="*/ 118 h 5785910"/>
              <a:gd name="connsiteX0-1989" fmla="*/ 1438934 w 5342334"/>
              <a:gd name="connsiteY0-1990" fmla="*/ 2944008 h 5785910"/>
              <a:gd name="connsiteX1-1991" fmla="*/ 1441770 w 5342334"/>
              <a:gd name="connsiteY1-1992" fmla="*/ 2943473 h 5785910"/>
              <a:gd name="connsiteX2-1993" fmla="*/ 1438934 w 5342334"/>
              <a:gd name="connsiteY2-1994" fmla="*/ 2944008 h 5785910"/>
              <a:gd name="connsiteX3-1995" fmla="*/ 1354605 w 5342334"/>
              <a:gd name="connsiteY3-1996" fmla="*/ 2912708 h 5785910"/>
              <a:gd name="connsiteX4-1997" fmla="*/ 1423317 w 5342334"/>
              <a:gd name="connsiteY4-1998" fmla="*/ 2947468 h 5785910"/>
              <a:gd name="connsiteX5-1999" fmla="*/ 1421525 w 5342334"/>
              <a:gd name="connsiteY5-2000" fmla="*/ 3320849 h 5785910"/>
              <a:gd name="connsiteX6-2001" fmla="*/ 2146318 w 5342334"/>
              <a:gd name="connsiteY6-2002" fmla="*/ 5548257 h 5785910"/>
              <a:gd name="connsiteX7-2003" fmla="*/ 2115204 w 5342334"/>
              <a:gd name="connsiteY7-2004" fmla="*/ 5553206 h 5785910"/>
              <a:gd name="connsiteX8-2005" fmla="*/ 1246460 w 5342334"/>
              <a:gd name="connsiteY8-2006" fmla="*/ 5785910 h 5785910"/>
              <a:gd name="connsiteX9-2007" fmla="*/ 0 w 5342334"/>
              <a:gd name="connsiteY9-2008" fmla="*/ 3148605 h 5785910"/>
              <a:gd name="connsiteX10-2009" fmla="*/ 1262428 w 5342334"/>
              <a:gd name="connsiteY10-2010" fmla="*/ 2938106 h 5785910"/>
              <a:gd name="connsiteX11-2011" fmla="*/ 1354605 w 5342334"/>
              <a:gd name="connsiteY11-2012" fmla="*/ 2912708 h 5785910"/>
              <a:gd name="connsiteX12-2013" fmla="*/ 3380735 w 5342334"/>
              <a:gd name="connsiteY12-2014" fmla="*/ 118 h 5785910"/>
              <a:gd name="connsiteX13-2015" fmla="*/ 3863622 w 5342334"/>
              <a:gd name="connsiteY13-2016" fmla="*/ 912639 h 5785910"/>
              <a:gd name="connsiteX14-2017" fmla="*/ 3674765 w 5342334"/>
              <a:gd name="connsiteY14-2018" fmla="*/ 2045786 h 5785910"/>
              <a:gd name="connsiteX15-2019" fmla="*/ 4585837 w 5342334"/>
              <a:gd name="connsiteY15-2020" fmla="*/ 2046833 h 5785910"/>
              <a:gd name="connsiteX16-2021" fmla="*/ 4775401 w 5342334"/>
              <a:gd name="connsiteY16-2022" fmla="*/ 2003486 h 5785910"/>
              <a:gd name="connsiteX17-2023" fmla="*/ 5203724 w 5342334"/>
              <a:gd name="connsiteY17-2024" fmla="*/ 2381935 h 5785910"/>
              <a:gd name="connsiteX18-2025" fmla="*/ 4980124 w 5342334"/>
              <a:gd name="connsiteY18-2026" fmla="*/ 2705696 h 5785910"/>
              <a:gd name="connsiteX19-2027" fmla="*/ 5342334 w 5342334"/>
              <a:gd name="connsiteY19-2028" fmla="*/ 3258997 h 5785910"/>
              <a:gd name="connsiteX20-2029" fmla="*/ 5107100 w 5342334"/>
              <a:gd name="connsiteY20-2030" fmla="*/ 3754493 h 5785910"/>
              <a:gd name="connsiteX21-2031" fmla="*/ 5342334 w 5342334"/>
              <a:gd name="connsiteY21-2032" fmla="*/ 4140580 h 5785910"/>
              <a:gd name="connsiteX22-2033" fmla="*/ 4844706 w 5342334"/>
              <a:gd name="connsiteY22-2034" fmla="*/ 4606676 h 5785910"/>
              <a:gd name="connsiteX23-2035" fmla="*/ 4790537 w 5342334"/>
              <a:gd name="connsiteY23-2036" fmla="*/ 4596433 h 5785910"/>
              <a:gd name="connsiteX24-2037" fmla="*/ 4802287 w 5342334"/>
              <a:gd name="connsiteY24-2038" fmla="*/ 4606672 h 5785910"/>
              <a:gd name="connsiteX25-2039" fmla="*/ 5191248 w 5342334"/>
              <a:gd name="connsiteY25-2040" fmla="*/ 4997228 h 5785910"/>
              <a:gd name="connsiteX26-2041" fmla="*/ 4866278 w 5342334"/>
              <a:gd name="connsiteY26-2042" fmla="*/ 5435572 h 5785910"/>
              <a:gd name="connsiteX27-2043" fmla="*/ 4581456 w 5342334"/>
              <a:gd name="connsiteY27-2044" fmla="*/ 5443059 h 5785910"/>
              <a:gd name="connsiteX28-2045" fmla="*/ 4593578 w 5342334"/>
              <a:gd name="connsiteY28-2046" fmla="*/ 5444848 h 5785910"/>
              <a:gd name="connsiteX29-2047" fmla="*/ 4581281 w 5342334"/>
              <a:gd name="connsiteY29-2048" fmla="*/ 5445228 h 5785910"/>
              <a:gd name="connsiteX30-2049" fmla="*/ 2276075 w 5342334"/>
              <a:gd name="connsiteY30-2050" fmla="*/ 5536459 h 5785910"/>
              <a:gd name="connsiteX31-2051" fmla="*/ 1567871 w 5342334"/>
              <a:gd name="connsiteY31-2052" fmla="*/ 2924388 h 5785910"/>
              <a:gd name="connsiteX32-2053" fmla="*/ 1975047 w 5342334"/>
              <a:gd name="connsiteY32-2054" fmla="*/ 2725675 h 5785910"/>
              <a:gd name="connsiteX33-2055" fmla="*/ 2654934 w 5342334"/>
              <a:gd name="connsiteY33-2056" fmla="*/ 1630299 h 5785910"/>
              <a:gd name="connsiteX34-2057" fmla="*/ 3108192 w 5342334"/>
              <a:gd name="connsiteY34-2058" fmla="*/ 686009 h 5785910"/>
              <a:gd name="connsiteX35-2059" fmla="*/ 3334821 w 5342334"/>
              <a:gd name="connsiteY35-2060" fmla="*/ 6121 h 5785910"/>
              <a:gd name="connsiteX36-2061" fmla="*/ 3380735 w 5342334"/>
              <a:gd name="connsiteY36-2062" fmla="*/ 118 h 57859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Lst>
            <a:rect l="l" t="t" r="r" b="b"/>
            <a:pathLst>
              <a:path w="5342334" h="5785910">
                <a:moveTo>
                  <a:pt x="1438934" y="2944008"/>
                </a:moveTo>
                <a:lnTo>
                  <a:pt x="1441770" y="2943473"/>
                </a:lnTo>
                <a:lnTo>
                  <a:pt x="1438934" y="2944008"/>
                </a:lnTo>
                <a:close/>
                <a:moveTo>
                  <a:pt x="1354605" y="2912708"/>
                </a:moveTo>
                <a:cubicBezTo>
                  <a:pt x="1381420" y="2914268"/>
                  <a:pt x="1412164" y="2879445"/>
                  <a:pt x="1423317" y="2947468"/>
                </a:cubicBezTo>
                <a:cubicBezTo>
                  <a:pt x="1434470" y="3015491"/>
                  <a:pt x="1420535" y="3195595"/>
                  <a:pt x="1421525" y="3320849"/>
                </a:cubicBezTo>
                <a:cubicBezTo>
                  <a:pt x="1438368" y="4219980"/>
                  <a:pt x="1608134" y="5048330"/>
                  <a:pt x="2146318" y="5548257"/>
                </a:cubicBezTo>
                <a:cubicBezTo>
                  <a:pt x="2132082" y="5546972"/>
                  <a:pt x="2129659" y="5554867"/>
                  <a:pt x="2115204" y="5553206"/>
                </a:cubicBezTo>
                <a:lnTo>
                  <a:pt x="1246460" y="5785910"/>
                </a:lnTo>
                <a:cubicBezTo>
                  <a:pt x="37772" y="4518970"/>
                  <a:pt x="415487" y="4027706"/>
                  <a:pt x="0" y="3148605"/>
                </a:cubicBezTo>
                <a:cubicBezTo>
                  <a:pt x="396729" y="3102488"/>
                  <a:pt x="860213" y="3040376"/>
                  <a:pt x="1262428" y="2938106"/>
                </a:cubicBezTo>
                <a:lnTo>
                  <a:pt x="1354605" y="2912708"/>
                </a:lnTo>
                <a:close/>
                <a:moveTo>
                  <a:pt x="3380735" y="118"/>
                </a:moveTo>
                <a:cubicBezTo>
                  <a:pt x="3615010" y="9662"/>
                  <a:pt x="3910837" y="593941"/>
                  <a:pt x="3863622" y="912639"/>
                </a:cubicBezTo>
                <a:cubicBezTo>
                  <a:pt x="3800670" y="1290355"/>
                  <a:pt x="3548860" y="1856928"/>
                  <a:pt x="3674765" y="2045786"/>
                </a:cubicBezTo>
                <a:cubicBezTo>
                  <a:pt x="3797827" y="2230377"/>
                  <a:pt x="4501324" y="2071126"/>
                  <a:pt x="4585837" y="2046833"/>
                </a:cubicBezTo>
                <a:cubicBezTo>
                  <a:pt x="4670350" y="2022540"/>
                  <a:pt x="4615047" y="2013011"/>
                  <a:pt x="4775401" y="2003486"/>
                </a:cubicBezTo>
                <a:cubicBezTo>
                  <a:pt x="4935754" y="1993961"/>
                  <a:pt x="5203724" y="2172925"/>
                  <a:pt x="5203724" y="2381935"/>
                </a:cubicBezTo>
                <a:cubicBezTo>
                  <a:pt x="5203724" y="2524417"/>
                  <a:pt x="5114611" y="2648510"/>
                  <a:pt x="4980124" y="2705696"/>
                </a:cubicBezTo>
                <a:cubicBezTo>
                  <a:pt x="5186442" y="2738785"/>
                  <a:pt x="5342334" y="2974614"/>
                  <a:pt x="5342334" y="3258997"/>
                </a:cubicBezTo>
                <a:cubicBezTo>
                  <a:pt x="5342334" y="3478715"/>
                  <a:pt x="5249280" y="3669449"/>
                  <a:pt x="5107100" y="3754493"/>
                </a:cubicBezTo>
                <a:cubicBezTo>
                  <a:pt x="5250279" y="3829786"/>
                  <a:pt x="5342334" y="3975115"/>
                  <a:pt x="5342334" y="4140580"/>
                </a:cubicBezTo>
                <a:cubicBezTo>
                  <a:pt x="5342334" y="4397998"/>
                  <a:pt x="5119540" y="4606676"/>
                  <a:pt x="4844706" y="4606676"/>
                </a:cubicBezTo>
                <a:lnTo>
                  <a:pt x="4790537" y="4596433"/>
                </a:lnTo>
                <a:lnTo>
                  <a:pt x="4802287" y="4606672"/>
                </a:lnTo>
                <a:cubicBezTo>
                  <a:pt x="5095775" y="4623426"/>
                  <a:pt x="5180585" y="4859077"/>
                  <a:pt x="5191248" y="4997228"/>
                </a:cubicBezTo>
                <a:cubicBezTo>
                  <a:pt x="5201911" y="5135379"/>
                  <a:pt x="5088613" y="5385095"/>
                  <a:pt x="4866278" y="5435572"/>
                </a:cubicBezTo>
                <a:lnTo>
                  <a:pt x="4581456" y="5443059"/>
                </a:lnTo>
                <a:lnTo>
                  <a:pt x="4593578" y="5444848"/>
                </a:lnTo>
                <a:lnTo>
                  <a:pt x="4581281" y="5445228"/>
                </a:lnTo>
                <a:cubicBezTo>
                  <a:pt x="3769354" y="5470211"/>
                  <a:pt x="4031718" y="5729575"/>
                  <a:pt x="2276075" y="5536459"/>
                </a:cubicBezTo>
                <a:cubicBezTo>
                  <a:pt x="1740041" y="5125519"/>
                  <a:pt x="1434982" y="3948583"/>
                  <a:pt x="1567871" y="2924388"/>
                </a:cubicBezTo>
                <a:cubicBezTo>
                  <a:pt x="1736241" y="2898340"/>
                  <a:pt x="1793870" y="2941357"/>
                  <a:pt x="1975047" y="2725675"/>
                </a:cubicBezTo>
                <a:cubicBezTo>
                  <a:pt x="2156224" y="2509993"/>
                  <a:pt x="2466077" y="1970243"/>
                  <a:pt x="2654934" y="1630299"/>
                </a:cubicBezTo>
                <a:cubicBezTo>
                  <a:pt x="2843792" y="1290355"/>
                  <a:pt x="2994878" y="956704"/>
                  <a:pt x="3108192" y="686009"/>
                </a:cubicBezTo>
                <a:cubicBezTo>
                  <a:pt x="3221507" y="415315"/>
                  <a:pt x="3095602" y="81664"/>
                  <a:pt x="3334821" y="6121"/>
                </a:cubicBezTo>
                <a:cubicBezTo>
                  <a:pt x="3349773" y="1399"/>
                  <a:pt x="3365117" y="-519"/>
                  <a:pt x="3380735" y="118"/>
                </a:cubicBez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29" name="矩形 28"/>
          <p:cNvSpPr/>
          <p:nvPr/>
        </p:nvSpPr>
        <p:spPr>
          <a:xfrm>
            <a:off x="7829008" y="4814967"/>
            <a:ext cx="3402380" cy="1107996"/>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66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+50</a:t>
            </a:r>
            <a:r>
              <a:rPr lang="en-US" altLang="zh-CN" sz="4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a:t>
            </a:r>
            <a:endParaRPr lang="en-US" altLang="zh-CN" sz="48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请在此添加第三节标题</a:t>
            </a:r>
            <a:endParaRPr lang="zh-CN" altLang="en-US" dirty="0"/>
          </a:p>
        </p:txBody>
      </p:sp>
      <p:sp>
        <p:nvSpPr>
          <p:cNvPr id="9219" name="文本占位符 2"/>
          <p:cNvSpPr>
            <a:spLocks noGrp="1"/>
          </p:cNvSpPr>
          <p:nvPr>
            <p:ph type="body" idx="1"/>
          </p:nvPr>
        </p:nvSpPr>
        <p:spPr/>
        <p:txBody>
          <a:bodyPr/>
          <a:lstStyle/>
          <a:p>
            <a:r>
              <a:rPr lang="zh-CN" altLang="en-US" dirty="0"/>
              <a:t>请输入第三节的小标题</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请在此添加大标题</a:t>
            </a:r>
            <a:endParaRPr lang="en-US" altLang="zh-CN" dirty="0"/>
          </a:p>
        </p:txBody>
      </p:sp>
      <p:sp>
        <p:nvSpPr>
          <p:cNvPr id="10" name="稻壳儿小白白(http://dwz.cn/Wu2UP)"/>
          <p:cNvSpPr>
            <a:spLocks noChangeArrowheads="1"/>
          </p:cNvSpPr>
          <p:nvPr/>
        </p:nvSpPr>
        <p:spPr bwMode="auto">
          <a:xfrm rot="20751297">
            <a:off x="4669443" y="2507989"/>
            <a:ext cx="1318544" cy="2637089"/>
          </a:xfrm>
          <a:prstGeom prst="moon">
            <a:avLst>
              <a:gd name="adj" fmla="val 15190"/>
            </a:avLst>
          </a:prstGeom>
          <a:solidFill>
            <a:schemeClr val="accent1">
              <a:lumMod val="75000"/>
            </a:schemeClr>
          </a:solidFill>
          <a:ln w="3175" cmpd="sng">
            <a:solidFill>
              <a:srgbClr val="F8F8F8"/>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11" name="稻壳儿小白白(http://dwz.cn/Wu2UP)"/>
          <p:cNvSpPr>
            <a:spLocks noChangeArrowheads="1"/>
          </p:cNvSpPr>
          <p:nvPr/>
        </p:nvSpPr>
        <p:spPr bwMode="auto">
          <a:xfrm rot="4551297">
            <a:off x="5343863" y="1649156"/>
            <a:ext cx="1318544" cy="2635771"/>
          </a:xfrm>
          <a:prstGeom prst="moon">
            <a:avLst>
              <a:gd name="adj" fmla="val 15190"/>
            </a:avLst>
          </a:prstGeom>
          <a:solidFill>
            <a:schemeClr val="accent1"/>
          </a:solidFill>
          <a:ln w="3175" cmpd="sng">
            <a:solidFill>
              <a:srgbClr val="F8F8F8"/>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12" name="稻壳儿小白白(http://dwz.cn/Wu2UP)"/>
          <p:cNvSpPr>
            <a:spLocks noChangeArrowheads="1"/>
          </p:cNvSpPr>
          <p:nvPr/>
        </p:nvSpPr>
        <p:spPr bwMode="auto">
          <a:xfrm rot="9951297">
            <a:off x="6204012" y="2324894"/>
            <a:ext cx="1318545" cy="2637089"/>
          </a:xfrm>
          <a:prstGeom prst="moon">
            <a:avLst>
              <a:gd name="adj" fmla="val 15190"/>
            </a:avLst>
          </a:prstGeom>
          <a:solidFill>
            <a:schemeClr val="accent1">
              <a:lumMod val="75000"/>
            </a:schemeClr>
          </a:solidFill>
          <a:ln w="3175" cmpd="sng">
            <a:solidFill>
              <a:srgbClr val="F8F8F8"/>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13" name="稻壳儿小白白(http://dwz.cn/Wu2UP)"/>
          <p:cNvSpPr>
            <a:spLocks noChangeArrowheads="1"/>
          </p:cNvSpPr>
          <p:nvPr/>
        </p:nvSpPr>
        <p:spPr bwMode="auto">
          <a:xfrm rot="15351297">
            <a:off x="5540130" y="3174505"/>
            <a:ext cx="1318544" cy="2635772"/>
          </a:xfrm>
          <a:prstGeom prst="moon">
            <a:avLst>
              <a:gd name="adj" fmla="val 15190"/>
            </a:avLst>
          </a:prstGeom>
          <a:solidFill>
            <a:schemeClr val="accent1"/>
          </a:solidFill>
          <a:ln w="3175" cmpd="sng">
            <a:solidFill>
              <a:srgbClr val="F8F8F8"/>
            </a:solid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kern="0">
              <a:solidFill>
                <a:srgbClr val="FFFFFF"/>
              </a:solidFill>
              <a:ea typeface="微软雅黑" panose="020B0503020204020204" pitchFamily="34" charset="-122"/>
              <a:cs typeface="+mn-ea"/>
              <a:sym typeface="Arial" panose="020B0604020202020204" pitchFamily="34" charset="0"/>
            </a:endParaRPr>
          </a:p>
        </p:txBody>
      </p:sp>
      <p:sp>
        <p:nvSpPr>
          <p:cNvPr id="14" name="文本框 13"/>
          <p:cNvSpPr txBox="1"/>
          <p:nvPr/>
        </p:nvSpPr>
        <p:spPr>
          <a:xfrm>
            <a:off x="5045519" y="3292677"/>
            <a:ext cx="2191654" cy="743986"/>
          </a:xfrm>
          <a:prstGeom prst="rect">
            <a:avLst/>
          </a:prstGeom>
          <a:noFill/>
          <a:ln>
            <a:noFill/>
          </a:ln>
        </p:spPr>
        <p:txBody>
          <a:bodyPr wrap="square" rtlCol="0">
            <a:spAutoFit/>
          </a:bodyPr>
          <a:lstStyle/>
          <a:p>
            <a:pPr algn="ctr">
              <a:lnSpc>
                <a:spcPct val="150000"/>
              </a:lnSpc>
            </a:pPr>
            <a:r>
              <a:rPr lang="zh-CN" altLang="en-US" sz="3200" dirty="0">
                <a:solidFill>
                  <a:schemeClr val="accent1"/>
                </a:solidFill>
                <a:latin typeface="微软雅黑" panose="020B0503020204020204" pitchFamily="34" charset="-122"/>
                <a:ea typeface="微软雅黑" panose="020B0503020204020204" pitchFamily="34" charset="-122"/>
              </a:rPr>
              <a:t>文本</a:t>
            </a:r>
            <a:endParaRPr lang="zh-CN" altLang="en-US" sz="3200" dirty="0">
              <a:solidFill>
                <a:schemeClr val="accent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55200" y="2328929"/>
            <a:ext cx="3434862"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16" name="文本框 15"/>
          <p:cNvSpPr txBox="1"/>
          <p:nvPr/>
        </p:nvSpPr>
        <p:spPr>
          <a:xfrm>
            <a:off x="555200" y="1606266"/>
            <a:ext cx="3434862" cy="698659"/>
          </a:xfrm>
          <a:prstGeom prst="parallelogram">
            <a:avLst/>
          </a:prstGeom>
          <a:noFill/>
          <a:ln>
            <a:solidFill>
              <a:schemeClr val="accent1"/>
            </a:solidFill>
          </a:ln>
        </p:spPr>
        <p:txBody>
          <a:bodyPr wrap="square" rtlCol="0">
            <a:spAutoFit/>
          </a:bodyPr>
          <a:lstStyle/>
          <a:p>
            <a:pPr algn="ctr">
              <a:lnSpc>
                <a:spcPct val="150000"/>
              </a:lnSpc>
            </a:pPr>
            <a:r>
              <a:rPr lang="zh-CN" altLang="en-US" sz="20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55200" y="4970529"/>
            <a:ext cx="3434862"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555200" y="4247866"/>
            <a:ext cx="3434862" cy="698659"/>
          </a:xfrm>
          <a:prstGeom prst="parallelogram">
            <a:avLst/>
          </a:prstGeom>
          <a:noFill/>
          <a:ln>
            <a:solidFill>
              <a:schemeClr val="accent1"/>
            </a:solidFill>
          </a:ln>
        </p:spPr>
        <p:txBody>
          <a:bodyPr wrap="square" rtlCol="0">
            <a:spAutoFit/>
          </a:bodyPr>
          <a:lstStyle/>
          <a:p>
            <a:pPr algn="ctr">
              <a:lnSpc>
                <a:spcPct val="150000"/>
              </a:lnSpc>
            </a:pPr>
            <a:r>
              <a:rPr lang="zh-CN" altLang="en-US" sz="20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201939" y="2328929"/>
            <a:ext cx="3434862"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8201939" y="1606266"/>
            <a:ext cx="3434862" cy="698659"/>
          </a:xfrm>
          <a:prstGeom prst="parallelogram">
            <a:avLst/>
          </a:prstGeom>
          <a:noFill/>
          <a:ln>
            <a:solidFill>
              <a:schemeClr val="accent1"/>
            </a:solidFill>
          </a:ln>
        </p:spPr>
        <p:txBody>
          <a:bodyPr wrap="square" rtlCol="0">
            <a:spAutoFit/>
          </a:bodyPr>
          <a:lstStyle/>
          <a:p>
            <a:pPr algn="ctr">
              <a:lnSpc>
                <a:spcPct val="150000"/>
              </a:lnSpc>
            </a:pPr>
            <a:r>
              <a:rPr lang="zh-CN" altLang="en-US" sz="20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201939" y="4970529"/>
            <a:ext cx="3434862"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8201939" y="4247866"/>
            <a:ext cx="3434862" cy="698659"/>
          </a:xfrm>
          <a:prstGeom prst="parallelogram">
            <a:avLst/>
          </a:prstGeom>
          <a:noFill/>
          <a:ln>
            <a:solidFill>
              <a:schemeClr val="accent1"/>
            </a:solidFill>
          </a:ln>
        </p:spPr>
        <p:txBody>
          <a:bodyPr wrap="square" rtlCol="0">
            <a:spAutoFit/>
          </a:bodyPr>
          <a:lstStyle/>
          <a:p>
            <a:pPr algn="ctr">
              <a:lnSpc>
                <a:spcPct val="150000"/>
              </a:lnSpc>
            </a:pPr>
            <a:r>
              <a:rPr lang="zh-CN" altLang="en-US" sz="20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请在此添加大标题</a:t>
            </a:r>
            <a:endParaRPr lang="en-US" altLang="zh-CN" dirty="0"/>
          </a:p>
        </p:txBody>
      </p:sp>
      <p:sp>
        <p:nvSpPr>
          <p:cNvPr id="27" name="稻壳儿小白白(http://dwz.cn/Wu2UP)"/>
          <p:cNvSpPr/>
          <p:nvPr/>
        </p:nvSpPr>
        <p:spPr>
          <a:xfrm rot="5400000">
            <a:off x="1551328" y="5183753"/>
            <a:ext cx="1265238" cy="2105025"/>
          </a:xfrm>
          <a:prstGeom prst="corner">
            <a:avLst>
              <a:gd name="adj1" fmla="val 16120"/>
              <a:gd name="adj2" fmla="val 16110"/>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pPr eaLnBrk="1" fontAlgn="auto" hangingPunct="1">
              <a:spcBef>
                <a:spcPts val="0"/>
              </a:spcBef>
              <a:spcAft>
                <a:spcPts val="0"/>
              </a:spcAft>
              <a:defRPr/>
            </a:pPr>
            <a:endParaRPr lang="zh-CN" altLang="en-US">
              <a:sym typeface="Arial" panose="020B0604020202020204" pitchFamily="34" charset="0"/>
            </a:endParaRPr>
          </a:p>
        </p:txBody>
      </p:sp>
      <p:sp>
        <p:nvSpPr>
          <p:cNvPr id="28" name="稻壳儿小白白(http://dwz.cn/Wu2UP)"/>
          <p:cNvSpPr/>
          <p:nvPr/>
        </p:nvSpPr>
        <p:spPr>
          <a:xfrm rot="5400000">
            <a:off x="3656354" y="4124211"/>
            <a:ext cx="1265238" cy="2105025"/>
          </a:xfrm>
          <a:prstGeom prst="corner">
            <a:avLst>
              <a:gd name="adj1" fmla="val 16120"/>
              <a:gd name="adj2" fmla="val 16110"/>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pPr eaLnBrk="1" fontAlgn="auto" hangingPunct="1">
              <a:spcBef>
                <a:spcPts val="0"/>
              </a:spcBef>
              <a:spcAft>
                <a:spcPts val="0"/>
              </a:spcAft>
              <a:defRPr/>
            </a:pPr>
            <a:endParaRPr lang="zh-CN" altLang="en-US">
              <a:sym typeface="Arial" panose="020B0604020202020204" pitchFamily="34" charset="0"/>
            </a:endParaRPr>
          </a:p>
        </p:txBody>
      </p:sp>
      <p:sp>
        <p:nvSpPr>
          <p:cNvPr id="29" name="稻壳儿小白白(http://dwz.cn/Wu2UP)"/>
          <p:cNvSpPr/>
          <p:nvPr/>
        </p:nvSpPr>
        <p:spPr>
          <a:xfrm rot="5400000">
            <a:off x="6813324" y="2012725"/>
            <a:ext cx="1265238" cy="4208913"/>
          </a:xfrm>
          <a:prstGeom prst="corner">
            <a:avLst>
              <a:gd name="adj1" fmla="val 16120"/>
              <a:gd name="adj2" fmla="val 16110"/>
            </a:avLst>
          </a:prstGeom>
          <a:solidFill>
            <a:schemeClr val="accent1"/>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a:lstStyle/>
          <a:p>
            <a:pPr eaLnBrk="1" fontAlgn="auto" hangingPunct="1">
              <a:spcBef>
                <a:spcPts val="0"/>
              </a:spcBef>
              <a:spcAft>
                <a:spcPts val="0"/>
              </a:spcAft>
              <a:defRPr/>
            </a:pPr>
            <a:endParaRPr lang="zh-CN" altLang="en-US">
              <a:sym typeface="Arial" panose="020B0604020202020204" pitchFamily="34" charset="0"/>
            </a:endParaRPr>
          </a:p>
        </p:txBody>
      </p:sp>
      <p:sp>
        <p:nvSpPr>
          <p:cNvPr id="30" name="文本框 29"/>
          <p:cNvSpPr txBox="1"/>
          <p:nvPr/>
        </p:nvSpPr>
        <p:spPr>
          <a:xfrm>
            <a:off x="1131433" y="3874690"/>
            <a:ext cx="1884251" cy="1705403"/>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1" name="文本框 30"/>
          <p:cNvSpPr txBox="1"/>
          <p:nvPr/>
        </p:nvSpPr>
        <p:spPr>
          <a:xfrm>
            <a:off x="3236459" y="2789778"/>
            <a:ext cx="1884251" cy="1705403"/>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2" name="文本框 31"/>
          <p:cNvSpPr txBox="1"/>
          <p:nvPr/>
        </p:nvSpPr>
        <p:spPr>
          <a:xfrm>
            <a:off x="5341485" y="1718757"/>
            <a:ext cx="1884251" cy="1705403"/>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3" name="矩形 32"/>
          <p:cNvSpPr/>
          <p:nvPr/>
        </p:nvSpPr>
        <p:spPr>
          <a:xfrm>
            <a:off x="1378856" y="5919115"/>
            <a:ext cx="2061029" cy="707886"/>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000" b="1"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50</a:t>
            </a:r>
            <a:r>
              <a:rPr lang="zh-CN" altLang="en-US" sz="2000" b="1"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万</a:t>
            </a:r>
            <a:endParaRPr lang="en-US" altLang="zh-CN" sz="2800" b="1"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34" name="矩形 33"/>
          <p:cNvSpPr/>
          <p:nvPr/>
        </p:nvSpPr>
        <p:spPr>
          <a:xfrm>
            <a:off x="3501233" y="4873466"/>
            <a:ext cx="2061029" cy="707886"/>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000" b="1"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80</a:t>
            </a:r>
            <a:r>
              <a:rPr lang="zh-CN" altLang="en-US" sz="2000" b="1"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万</a:t>
            </a:r>
            <a:endParaRPr lang="en-US" altLang="zh-CN" sz="2800" b="1"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35" name="矩形 34"/>
          <p:cNvSpPr/>
          <p:nvPr/>
        </p:nvSpPr>
        <p:spPr>
          <a:xfrm>
            <a:off x="5606259" y="3807190"/>
            <a:ext cx="2061029" cy="707886"/>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000" b="1"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200</a:t>
            </a:r>
            <a:r>
              <a:rPr lang="zh-CN" altLang="en-US" sz="2000" b="1"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万</a:t>
            </a:r>
            <a:endParaRPr lang="en-US" altLang="zh-CN" sz="2800" b="1"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36" name="椭圆 35"/>
          <p:cNvSpPr/>
          <p:nvPr/>
        </p:nvSpPr>
        <p:spPr>
          <a:xfrm>
            <a:off x="9243678" y="2636128"/>
            <a:ext cx="1912595" cy="1912595"/>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Shape 2580"/>
          <p:cNvSpPr/>
          <p:nvPr/>
        </p:nvSpPr>
        <p:spPr>
          <a:xfrm>
            <a:off x="9626661" y="3019111"/>
            <a:ext cx="1146628" cy="1146628"/>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rgbClr val="FFFFFE"/>
          </a:solidFill>
          <a:ln w="12700">
            <a:miter lim="400000"/>
          </a:ln>
        </p:spPr>
        <p:txBody>
          <a:bodyPr lIns="19045" tIns="19045" rIns="19045" bIns="1904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38" name="矩形 37"/>
          <p:cNvSpPr/>
          <p:nvPr/>
        </p:nvSpPr>
        <p:spPr>
          <a:xfrm>
            <a:off x="8757956" y="4749801"/>
            <a:ext cx="2884038" cy="1015663"/>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6000" b="1" dirty="0">
                <a:ln>
                  <a:solidFill>
                    <a:schemeClr val="accent1">
                      <a:lumMod val="50000"/>
                    </a:schemeClr>
                  </a:solidFill>
                </a:ln>
                <a:solidFill>
                  <a:srgbClr val="FFFFF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Segoe UI Light" panose="020B0502040204020203" pitchFamily="34" charset="0"/>
              </a:rPr>
              <a:t>+330</a:t>
            </a:r>
            <a:r>
              <a:rPr lang="zh-CN" altLang="en-US" sz="3600" b="1" dirty="0">
                <a:ln>
                  <a:solidFill>
                    <a:schemeClr val="accent1">
                      <a:lumMod val="50000"/>
                    </a:schemeClr>
                  </a:solidFill>
                </a:ln>
                <a:solidFill>
                  <a:srgbClr val="FFFFF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Segoe UI Light" panose="020B0502040204020203" pitchFamily="34" charset="0"/>
              </a:rPr>
              <a:t>万</a:t>
            </a:r>
            <a:endParaRPr lang="en-US" altLang="zh-CN" sz="4400" b="1" dirty="0">
              <a:ln>
                <a:solidFill>
                  <a:schemeClr val="accent1">
                    <a:lumMod val="50000"/>
                  </a:schemeClr>
                </a:solidFill>
              </a:ln>
              <a:solidFill>
                <a:srgbClr val="FFFFF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Segoe UI Light" panose="020B0502040204020203" pitchFamily="34" charset="0"/>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请在此添加大标题</a:t>
            </a:r>
            <a:endParaRPr lang="en-US" altLang="zh-CN" dirty="0"/>
          </a:p>
        </p:txBody>
      </p:sp>
      <p:sp>
        <p:nvSpPr>
          <p:cNvPr id="43" name="Freeform 5"/>
          <p:cNvSpPr/>
          <p:nvPr/>
        </p:nvSpPr>
        <p:spPr bwMode="auto">
          <a:xfrm>
            <a:off x="5934388" y="3217476"/>
            <a:ext cx="476433" cy="671156"/>
          </a:xfrm>
          <a:custGeom>
            <a:avLst/>
            <a:gdLst/>
            <a:ahLst/>
            <a:cxnLst>
              <a:cxn ang="0">
                <a:pos x="307" y="353"/>
              </a:cxn>
              <a:cxn ang="0">
                <a:pos x="284" y="409"/>
              </a:cxn>
              <a:cxn ang="0">
                <a:pos x="229" y="432"/>
              </a:cxn>
              <a:cxn ang="0">
                <a:pos x="173" y="409"/>
              </a:cxn>
              <a:cxn ang="0">
                <a:pos x="157" y="385"/>
              </a:cxn>
              <a:cxn ang="0">
                <a:pos x="155" y="381"/>
              </a:cxn>
              <a:cxn ang="0">
                <a:pos x="0" y="0"/>
              </a:cxn>
              <a:cxn ang="0">
                <a:pos x="167" y="19"/>
              </a:cxn>
              <a:cxn ang="0">
                <a:pos x="298" y="317"/>
              </a:cxn>
              <a:cxn ang="0">
                <a:pos x="307" y="353"/>
              </a:cxn>
            </a:cxnLst>
            <a:rect l="0" t="0" r="r" b="b"/>
            <a:pathLst>
              <a:path w="307" h="432">
                <a:moveTo>
                  <a:pt x="307" y="353"/>
                </a:moveTo>
                <a:cubicBezTo>
                  <a:pt x="307" y="375"/>
                  <a:pt x="299" y="393"/>
                  <a:pt x="284" y="409"/>
                </a:cubicBezTo>
                <a:cubicBezTo>
                  <a:pt x="269" y="424"/>
                  <a:pt x="250" y="432"/>
                  <a:pt x="229" y="432"/>
                </a:cubicBezTo>
                <a:cubicBezTo>
                  <a:pt x="207" y="432"/>
                  <a:pt x="189" y="424"/>
                  <a:pt x="173" y="409"/>
                </a:cubicBezTo>
                <a:cubicBezTo>
                  <a:pt x="166" y="402"/>
                  <a:pt x="161" y="394"/>
                  <a:pt x="157" y="385"/>
                </a:cubicBezTo>
                <a:cubicBezTo>
                  <a:pt x="156" y="384"/>
                  <a:pt x="156" y="382"/>
                  <a:pt x="155" y="381"/>
                </a:cubicBezTo>
                <a:cubicBezTo>
                  <a:pt x="0" y="0"/>
                  <a:pt x="0" y="0"/>
                  <a:pt x="0" y="0"/>
                </a:cubicBezTo>
                <a:cubicBezTo>
                  <a:pt x="167" y="19"/>
                  <a:pt x="167" y="19"/>
                  <a:pt x="167" y="19"/>
                </a:cubicBezTo>
                <a:cubicBezTo>
                  <a:pt x="298" y="317"/>
                  <a:pt x="298" y="317"/>
                  <a:pt x="298" y="317"/>
                </a:cubicBezTo>
                <a:cubicBezTo>
                  <a:pt x="304" y="328"/>
                  <a:pt x="307" y="340"/>
                  <a:pt x="307" y="353"/>
                </a:cubicBezTo>
                <a:close/>
              </a:path>
            </a:pathLst>
          </a:custGeom>
          <a:solidFill>
            <a:schemeClr val="accent1">
              <a:lumMod val="75000"/>
            </a:schemeClr>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a:p>
        </p:txBody>
      </p:sp>
      <p:sp>
        <p:nvSpPr>
          <p:cNvPr id="44" name="Freeform 6"/>
          <p:cNvSpPr/>
          <p:nvPr/>
        </p:nvSpPr>
        <p:spPr bwMode="auto">
          <a:xfrm>
            <a:off x="5671832" y="3217476"/>
            <a:ext cx="521921" cy="671156"/>
          </a:xfrm>
          <a:custGeom>
            <a:avLst/>
            <a:gdLst/>
            <a:ahLst/>
            <a:cxnLst>
              <a:cxn ang="0">
                <a:pos x="336" y="19"/>
              </a:cxn>
              <a:cxn ang="0">
                <a:pos x="153" y="380"/>
              </a:cxn>
              <a:cxn ang="0">
                <a:pos x="134" y="409"/>
              </a:cxn>
              <a:cxn ang="0">
                <a:pos x="79" y="432"/>
              </a:cxn>
              <a:cxn ang="0">
                <a:pos x="23" y="409"/>
              </a:cxn>
              <a:cxn ang="0">
                <a:pos x="0" y="353"/>
              </a:cxn>
              <a:cxn ang="0">
                <a:pos x="8" y="318"/>
              </a:cxn>
              <a:cxn ang="0">
                <a:pos x="11" y="314"/>
              </a:cxn>
              <a:cxn ang="0">
                <a:pos x="169" y="0"/>
              </a:cxn>
              <a:cxn ang="0">
                <a:pos x="336" y="19"/>
              </a:cxn>
            </a:cxnLst>
            <a:rect l="0" t="0" r="r" b="b"/>
            <a:pathLst>
              <a:path w="336" h="432">
                <a:moveTo>
                  <a:pt x="336" y="19"/>
                </a:moveTo>
                <a:cubicBezTo>
                  <a:pt x="153" y="380"/>
                  <a:pt x="153" y="380"/>
                  <a:pt x="153" y="380"/>
                </a:cubicBezTo>
                <a:cubicBezTo>
                  <a:pt x="149" y="391"/>
                  <a:pt x="143" y="400"/>
                  <a:pt x="134" y="409"/>
                </a:cubicBezTo>
                <a:cubicBezTo>
                  <a:pt x="119" y="424"/>
                  <a:pt x="100" y="432"/>
                  <a:pt x="79" y="432"/>
                </a:cubicBezTo>
                <a:cubicBezTo>
                  <a:pt x="57" y="432"/>
                  <a:pt x="39" y="424"/>
                  <a:pt x="23" y="409"/>
                </a:cubicBezTo>
                <a:cubicBezTo>
                  <a:pt x="8" y="393"/>
                  <a:pt x="0" y="375"/>
                  <a:pt x="0" y="353"/>
                </a:cubicBezTo>
                <a:cubicBezTo>
                  <a:pt x="0" y="341"/>
                  <a:pt x="3" y="329"/>
                  <a:pt x="8" y="318"/>
                </a:cubicBezTo>
                <a:cubicBezTo>
                  <a:pt x="9" y="317"/>
                  <a:pt x="10" y="316"/>
                  <a:pt x="11" y="314"/>
                </a:cubicBezTo>
                <a:cubicBezTo>
                  <a:pt x="169" y="0"/>
                  <a:pt x="169" y="0"/>
                  <a:pt x="169" y="0"/>
                </a:cubicBezTo>
                <a:lnTo>
                  <a:pt x="336" y="19"/>
                </a:lnTo>
                <a:close/>
              </a:path>
            </a:pathLst>
          </a:custGeom>
          <a:solidFill>
            <a:schemeClr val="accent1">
              <a:lumMod val="60000"/>
              <a:lumOff val="40000"/>
            </a:schemeClr>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a:p>
        </p:txBody>
      </p:sp>
      <p:sp>
        <p:nvSpPr>
          <p:cNvPr id="45" name="Freeform 7"/>
          <p:cNvSpPr/>
          <p:nvPr/>
        </p:nvSpPr>
        <p:spPr bwMode="auto">
          <a:xfrm>
            <a:off x="6331815" y="3709870"/>
            <a:ext cx="580976" cy="646416"/>
          </a:xfrm>
          <a:custGeom>
            <a:avLst/>
            <a:gdLst/>
            <a:ahLst/>
            <a:cxnLst>
              <a:cxn ang="0">
                <a:pos x="30" y="275"/>
              </a:cxn>
              <a:cxn ang="0">
                <a:pos x="334" y="0"/>
              </a:cxn>
              <a:cxn ang="0">
                <a:pos x="374" y="163"/>
              </a:cxn>
              <a:cxn ang="0">
                <a:pos x="139" y="388"/>
              </a:cxn>
              <a:cxn ang="0">
                <a:pos x="108" y="409"/>
              </a:cxn>
              <a:cxn ang="0">
                <a:pos x="48" y="406"/>
              </a:cxn>
              <a:cxn ang="0">
                <a:pos x="7" y="362"/>
              </a:cxn>
              <a:cxn ang="0">
                <a:pos x="10" y="302"/>
              </a:cxn>
              <a:cxn ang="0">
                <a:pos x="26" y="278"/>
              </a:cxn>
              <a:cxn ang="0">
                <a:pos x="30" y="275"/>
              </a:cxn>
            </a:cxnLst>
            <a:rect l="0" t="0" r="r" b="b"/>
            <a:pathLst>
              <a:path w="374" h="416">
                <a:moveTo>
                  <a:pt x="30" y="275"/>
                </a:moveTo>
                <a:cubicBezTo>
                  <a:pt x="334" y="0"/>
                  <a:pt x="334" y="0"/>
                  <a:pt x="334" y="0"/>
                </a:cubicBezTo>
                <a:cubicBezTo>
                  <a:pt x="374" y="163"/>
                  <a:pt x="374" y="163"/>
                  <a:pt x="374" y="163"/>
                </a:cubicBezTo>
                <a:cubicBezTo>
                  <a:pt x="139" y="388"/>
                  <a:pt x="139" y="388"/>
                  <a:pt x="139" y="388"/>
                </a:cubicBezTo>
                <a:cubicBezTo>
                  <a:pt x="131" y="397"/>
                  <a:pt x="120" y="404"/>
                  <a:pt x="108" y="409"/>
                </a:cubicBezTo>
                <a:cubicBezTo>
                  <a:pt x="87" y="416"/>
                  <a:pt x="67" y="415"/>
                  <a:pt x="48" y="406"/>
                </a:cubicBezTo>
                <a:cubicBezTo>
                  <a:pt x="28" y="397"/>
                  <a:pt x="14" y="382"/>
                  <a:pt x="7" y="362"/>
                </a:cubicBezTo>
                <a:cubicBezTo>
                  <a:pt x="0" y="342"/>
                  <a:pt x="1" y="322"/>
                  <a:pt x="10" y="302"/>
                </a:cubicBezTo>
                <a:cubicBezTo>
                  <a:pt x="14" y="293"/>
                  <a:pt x="20" y="285"/>
                  <a:pt x="26" y="278"/>
                </a:cubicBezTo>
                <a:cubicBezTo>
                  <a:pt x="27" y="277"/>
                  <a:pt x="29" y="276"/>
                  <a:pt x="30" y="275"/>
                </a:cubicBezTo>
                <a:close/>
              </a:path>
            </a:pathLst>
          </a:custGeom>
          <a:solidFill>
            <a:schemeClr val="accent1">
              <a:lumMod val="75000"/>
            </a:schemeClr>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a:p>
        </p:txBody>
      </p:sp>
      <p:sp>
        <p:nvSpPr>
          <p:cNvPr id="46" name="Freeform 8"/>
          <p:cNvSpPr/>
          <p:nvPr/>
        </p:nvSpPr>
        <p:spPr bwMode="auto">
          <a:xfrm>
            <a:off x="6162629" y="3642036"/>
            <a:ext cx="750162" cy="321612"/>
          </a:xfrm>
          <a:custGeom>
            <a:avLst/>
            <a:gdLst/>
            <a:ahLst/>
            <a:cxnLst>
              <a:cxn ang="0">
                <a:pos x="483" y="207"/>
              </a:cxn>
              <a:cxn ang="0">
                <a:pos x="81" y="158"/>
              </a:cxn>
              <a:cxn ang="0">
                <a:pos x="48" y="151"/>
              </a:cxn>
              <a:cxn ang="0">
                <a:pos x="7" y="106"/>
              </a:cxn>
              <a:cxn ang="0">
                <a:pos x="10" y="46"/>
              </a:cxn>
              <a:cxn ang="0">
                <a:pos x="54" y="6"/>
              </a:cxn>
              <a:cxn ang="0">
                <a:pos x="90" y="2"/>
              </a:cxn>
              <a:cxn ang="0">
                <a:pos x="94" y="2"/>
              </a:cxn>
              <a:cxn ang="0">
                <a:pos x="443" y="44"/>
              </a:cxn>
              <a:cxn ang="0">
                <a:pos x="483" y="207"/>
              </a:cxn>
            </a:cxnLst>
            <a:rect l="0" t="0" r="r" b="b"/>
            <a:pathLst>
              <a:path w="483" h="207">
                <a:moveTo>
                  <a:pt x="483" y="207"/>
                </a:moveTo>
                <a:cubicBezTo>
                  <a:pt x="81" y="158"/>
                  <a:pt x="81" y="158"/>
                  <a:pt x="81" y="158"/>
                </a:cubicBezTo>
                <a:cubicBezTo>
                  <a:pt x="70" y="158"/>
                  <a:pt x="59" y="156"/>
                  <a:pt x="48" y="151"/>
                </a:cubicBezTo>
                <a:cubicBezTo>
                  <a:pt x="28" y="141"/>
                  <a:pt x="14" y="127"/>
                  <a:pt x="7" y="106"/>
                </a:cubicBezTo>
                <a:cubicBezTo>
                  <a:pt x="0" y="86"/>
                  <a:pt x="1" y="66"/>
                  <a:pt x="10" y="46"/>
                </a:cubicBezTo>
                <a:cubicBezTo>
                  <a:pt x="19" y="27"/>
                  <a:pt x="34" y="13"/>
                  <a:pt x="54" y="6"/>
                </a:cubicBezTo>
                <a:cubicBezTo>
                  <a:pt x="66" y="2"/>
                  <a:pt x="78" y="0"/>
                  <a:pt x="90" y="2"/>
                </a:cubicBezTo>
                <a:cubicBezTo>
                  <a:pt x="91" y="2"/>
                  <a:pt x="93" y="2"/>
                  <a:pt x="94" y="2"/>
                </a:cubicBezTo>
                <a:cubicBezTo>
                  <a:pt x="443" y="44"/>
                  <a:pt x="443" y="44"/>
                  <a:pt x="443" y="44"/>
                </a:cubicBezTo>
                <a:lnTo>
                  <a:pt x="483" y="207"/>
                </a:lnTo>
                <a:close/>
              </a:path>
            </a:pathLst>
          </a:custGeom>
          <a:solidFill>
            <a:schemeClr val="accent1">
              <a:lumMod val="60000"/>
              <a:lumOff val="40000"/>
            </a:schemeClr>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a:p>
        </p:txBody>
      </p:sp>
      <p:sp>
        <p:nvSpPr>
          <p:cNvPr id="47" name="Freeform 9"/>
          <p:cNvSpPr/>
          <p:nvPr/>
        </p:nvSpPr>
        <p:spPr bwMode="auto">
          <a:xfrm>
            <a:off x="5166669" y="3643632"/>
            <a:ext cx="753354" cy="305651"/>
          </a:xfrm>
          <a:custGeom>
            <a:avLst/>
            <a:gdLst/>
            <a:ahLst/>
            <a:cxnLst>
              <a:cxn ang="0">
                <a:pos x="409" y="158"/>
              </a:cxn>
              <a:cxn ang="0">
                <a:pos x="0" y="197"/>
              </a:cxn>
              <a:cxn ang="0">
                <a:pos x="66" y="43"/>
              </a:cxn>
              <a:cxn ang="0">
                <a:pos x="389" y="3"/>
              </a:cxn>
              <a:cxn ang="0">
                <a:pos x="426" y="5"/>
              </a:cxn>
              <a:cxn ang="0">
                <a:pos x="473" y="43"/>
              </a:cxn>
              <a:cxn ang="0">
                <a:pos x="479" y="102"/>
              </a:cxn>
              <a:cxn ang="0">
                <a:pos x="441" y="149"/>
              </a:cxn>
              <a:cxn ang="0">
                <a:pos x="414" y="158"/>
              </a:cxn>
              <a:cxn ang="0">
                <a:pos x="409" y="158"/>
              </a:cxn>
            </a:cxnLst>
            <a:rect l="0" t="0" r="r" b="b"/>
            <a:pathLst>
              <a:path w="485" h="197">
                <a:moveTo>
                  <a:pt x="409" y="158"/>
                </a:moveTo>
                <a:cubicBezTo>
                  <a:pt x="0" y="197"/>
                  <a:pt x="0" y="197"/>
                  <a:pt x="0" y="197"/>
                </a:cubicBezTo>
                <a:cubicBezTo>
                  <a:pt x="66" y="43"/>
                  <a:pt x="66" y="43"/>
                  <a:pt x="66" y="43"/>
                </a:cubicBezTo>
                <a:cubicBezTo>
                  <a:pt x="389" y="3"/>
                  <a:pt x="389" y="3"/>
                  <a:pt x="389" y="3"/>
                </a:cubicBezTo>
                <a:cubicBezTo>
                  <a:pt x="401" y="0"/>
                  <a:pt x="413" y="1"/>
                  <a:pt x="426" y="5"/>
                </a:cubicBezTo>
                <a:cubicBezTo>
                  <a:pt x="447" y="11"/>
                  <a:pt x="463" y="24"/>
                  <a:pt x="473" y="43"/>
                </a:cubicBezTo>
                <a:cubicBezTo>
                  <a:pt x="483" y="62"/>
                  <a:pt x="485" y="82"/>
                  <a:pt x="479" y="102"/>
                </a:cubicBezTo>
                <a:cubicBezTo>
                  <a:pt x="473" y="123"/>
                  <a:pt x="460" y="138"/>
                  <a:pt x="441" y="149"/>
                </a:cubicBezTo>
                <a:cubicBezTo>
                  <a:pt x="432" y="154"/>
                  <a:pt x="423" y="157"/>
                  <a:pt x="414" y="158"/>
                </a:cubicBezTo>
                <a:cubicBezTo>
                  <a:pt x="412" y="158"/>
                  <a:pt x="411" y="158"/>
                  <a:pt x="409" y="158"/>
                </a:cubicBezTo>
                <a:close/>
              </a:path>
            </a:pathLst>
          </a:custGeom>
          <a:solidFill>
            <a:schemeClr val="accent1">
              <a:lumMod val="75000"/>
            </a:schemeClr>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a:p>
        </p:txBody>
      </p:sp>
      <p:sp>
        <p:nvSpPr>
          <p:cNvPr id="48" name="Freeform 10"/>
          <p:cNvSpPr/>
          <p:nvPr/>
        </p:nvSpPr>
        <p:spPr bwMode="auto">
          <a:xfrm>
            <a:off x="5166669" y="3709870"/>
            <a:ext cx="612101" cy="657589"/>
          </a:xfrm>
          <a:custGeom>
            <a:avLst/>
            <a:gdLst/>
            <a:ahLst/>
            <a:cxnLst>
              <a:cxn ang="0">
                <a:pos x="66" y="0"/>
              </a:cxn>
              <a:cxn ang="0">
                <a:pos x="359" y="279"/>
              </a:cxn>
              <a:cxn ang="0">
                <a:pos x="381" y="305"/>
              </a:cxn>
              <a:cxn ang="0">
                <a:pos x="387" y="364"/>
              </a:cxn>
              <a:cxn ang="0">
                <a:pos x="350" y="411"/>
              </a:cxn>
              <a:cxn ang="0">
                <a:pos x="290" y="417"/>
              </a:cxn>
              <a:cxn ang="0">
                <a:pos x="259" y="399"/>
              </a:cxn>
              <a:cxn ang="0">
                <a:pos x="256" y="396"/>
              </a:cxn>
              <a:cxn ang="0">
                <a:pos x="0" y="154"/>
              </a:cxn>
              <a:cxn ang="0">
                <a:pos x="66" y="0"/>
              </a:cxn>
            </a:cxnLst>
            <a:rect l="0" t="0" r="r" b="b"/>
            <a:pathLst>
              <a:path w="394" h="423">
                <a:moveTo>
                  <a:pt x="66" y="0"/>
                </a:moveTo>
                <a:cubicBezTo>
                  <a:pt x="359" y="279"/>
                  <a:pt x="359" y="279"/>
                  <a:pt x="359" y="279"/>
                </a:cubicBezTo>
                <a:cubicBezTo>
                  <a:pt x="368" y="285"/>
                  <a:pt x="376" y="294"/>
                  <a:pt x="381" y="305"/>
                </a:cubicBezTo>
                <a:cubicBezTo>
                  <a:pt x="392" y="324"/>
                  <a:pt x="394" y="344"/>
                  <a:pt x="387" y="364"/>
                </a:cubicBezTo>
                <a:cubicBezTo>
                  <a:pt x="381" y="385"/>
                  <a:pt x="369" y="401"/>
                  <a:pt x="350" y="411"/>
                </a:cubicBezTo>
                <a:cubicBezTo>
                  <a:pt x="331" y="421"/>
                  <a:pt x="311" y="423"/>
                  <a:pt x="290" y="417"/>
                </a:cubicBezTo>
                <a:cubicBezTo>
                  <a:pt x="278" y="413"/>
                  <a:pt x="267" y="407"/>
                  <a:pt x="259" y="399"/>
                </a:cubicBezTo>
                <a:cubicBezTo>
                  <a:pt x="257" y="398"/>
                  <a:pt x="256" y="397"/>
                  <a:pt x="256" y="396"/>
                </a:cubicBezTo>
                <a:cubicBezTo>
                  <a:pt x="0" y="154"/>
                  <a:pt x="0" y="154"/>
                  <a:pt x="0" y="154"/>
                </a:cubicBezTo>
                <a:lnTo>
                  <a:pt x="66" y="0"/>
                </a:lnTo>
                <a:close/>
              </a:path>
            </a:pathLst>
          </a:custGeom>
          <a:solidFill>
            <a:schemeClr val="accent1">
              <a:lumMod val="60000"/>
              <a:lumOff val="40000"/>
            </a:schemeClr>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a:p>
        </p:txBody>
      </p:sp>
      <p:sp>
        <p:nvSpPr>
          <p:cNvPr id="49" name="Freeform 11"/>
          <p:cNvSpPr/>
          <p:nvPr/>
        </p:nvSpPr>
        <p:spPr bwMode="auto">
          <a:xfrm>
            <a:off x="5437206" y="4115277"/>
            <a:ext cx="336775" cy="778891"/>
          </a:xfrm>
          <a:custGeom>
            <a:avLst/>
            <a:gdLst/>
            <a:ahLst/>
            <a:cxnLst>
              <a:cxn ang="0">
                <a:pos x="183" y="17"/>
              </a:cxn>
              <a:cxn ang="0">
                <a:pos x="215" y="67"/>
              </a:cxn>
              <a:cxn ang="0">
                <a:pos x="215" y="96"/>
              </a:cxn>
              <a:cxn ang="0">
                <a:pos x="214" y="100"/>
              </a:cxn>
              <a:cxn ang="0">
                <a:pos x="126" y="501"/>
              </a:cxn>
              <a:cxn ang="0">
                <a:pos x="0" y="391"/>
              </a:cxn>
              <a:cxn ang="0">
                <a:pos x="60" y="72"/>
              </a:cxn>
              <a:cxn ang="0">
                <a:pos x="74" y="37"/>
              </a:cxn>
              <a:cxn ang="0">
                <a:pos x="124" y="4"/>
              </a:cxn>
              <a:cxn ang="0">
                <a:pos x="183" y="17"/>
              </a:cxn>
            </a:cxnLst>
            <a:rect l="0" t="0" r="r" b="b"/>
            <a:pathLst>
              <a:path w="217" h="501">
                <a:moveTo>
                  <a:pt x="183" y="17"/>
                </a:moveTo>
                <a:cubicBezTo>
                  <a:pt x="201" y="29"/>
                  <a:pt x="211" y="46"/>
                  <a:pt x="215" y="67"/>
                </a:cubicBezTo>
                <a:cubicBezTo>
                  <a:pt x="217" y="77"/>
                  <a:pt x="217" y="87"/>
                  <a:pt x="215" y="96"/>
                </a:cubicBezTo>
                <a:cubicBezTo>
                  <a:pt x="215" y="97"/>
                  <a:pt x="215" y="99"/>
                  <a:pt x="214" y="100"/>
                </a:cubicBezTo>
                <a:cubicBezTo>
                  <a:pt x="126" y="501"/>
                  <a:pt x="126" y="501"/>
                  <a:pt x="126" y="501"/>
                </a:cubicBezTo>
                <a:cubicBezTo>
                  <a:pt x="0" y="391"/>
                  <a:pt x="0" y="391"/>
                  <a:pt x="0" y="391"/>
                </a:cubicBezTo>
                <a:cubicBezTo>
                  <a:pt x="60" y="72"/>
                  <a:pt x="60" y="72"/>
                  <a:pt x="60" y="72"/>
                </a:cubicBezTo>
                <a:cubicBezTo>
                  <a:pt x="62" y="59"/>
                  <a:pt x="66" y="48"/>
                  <a:pt x="74" y="37"/>
                </a:cubicBezTo>
                <a:cubicBezTo>
                  <a:pt x="86" y="19"/>
                  <a:pt x="103" y="8"/>
                  <a:pt x="124" y="4"/>
                </a:cubicBezTo>
                <a:cubicBezTo>
                  <a:pt x="146" y="0"/>
                  <a:pt x="165" y="4"/>
                  <a:pt x="183" y="17"/>
                </a:cubicBezTo>
                <a:close/>
              </a:path>
            </a:pathLst>
          </a:custGeom>
          <a:solidFill>
            <a:schemeClr val="accent1">
              <a:lumMod val="75000"/>
            </a:schemeClr>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a:p>
        </p:txBody>
      </p:sp>
      <p:sp>
        <p:nvSpPr>
          <p:cNvPr id="50" name="Freeform 13"/>
          <p:cNvSpPr/>
          <p:nvPr/>
        </p:nvSpPr>
        <p:spPr bwMode="auto">
          <a:xfrm>
            <a:off x="5931196" y="4395390"/>
            <a:ext cx="733403" cy="490798"/>
          </a:xfrm>
          <a:custGeom>
            <a:avLst/>
            <a:gdLst/>
            <a:ahLst/>
            <a:cxnLst>
              <a:cxn ang="0">
                <a:pos x="325" y="316"/>
              </a:cxn>
              <a:cxn ang="0">
                <a:pos x="46" y="151"/>
              </a:cxn>
              <a:cxn ang="0">
                <a:pos x="17" y="126"/>
              </a:cxn>
              <a:cxn ang="0">
                <a:pos x="3" y="68"/>
              </a:cxn>
              <a:cxn ang="0">
                <a:pos x="34" y="17"/>
              </a:cxn>
              <a:cxn ang="0">
                <a:pos x="93" y="3"/>
              </a:cxn>
              <a:cxn ang="0">
                <a:pos x="120" y="13"/>
              </a:cxn>
              <a:cxn ang="0">
                <a:pos x="124" y="15"/>
              </a:cxn>
              <a:cxn ang="0">
                <a:pos x="472" y="234"/>
              </a:cxn>
              <a:cxn ang="0">
                <a:pos x="325" y="316"/>
              </a:cxn>
            </a:cxnLst>
            <a:rect l="0" t="0" r="r" b="b"/>
            <a:pathLst>
              <a:path w="472" h="316">
                <a:moveTo>
                  <a:pt x="325" y="316"/>
                </a:moveTo>
                <a:cubicBezTo>
                  <a:pt x="46" y="151"/>
                  <a:pt x="46" y="151"/>
                  <a:pt x="46" y="151"/>
                </a:cubicBezTo>
                <a:cubicBezTo>
                  <a:pt x="34" y="145"/>
                  <a:pt x="24" y="137"/>
                  <a:pt x="17" y="126"/>
                </a:cubicBezTo>
                <a:cubicBezTo>
                  <a:pt x="4" y="109"/>
                  <a:pt x="0" y="89"/>
                  <a:pt x="3" y="68"/>
                </a:cubicBezTo>
                <a:cubicBezTo>
                  <a:pt x="6" y="47"/>
                  <a:pt x="17" y="30"/>
                  <a:pt x="34" y="17"/>
                </a:cubicBezTo>
                <a:cubicBezTo>
                  <a:pt x="52" y="4"/>
                  <a:pt x="71" y="0"/>
                  <a:pt x="93" y="3"/>
                </a:cubicBezTo>
                <a:cubicBezTo>
                  <a:pt x="103" y="5"/>
                  <a:pt x="112" y="8"/>
                  <a:pt x="120" y="13"/>
                </a:cubicBezTo>
                <a:cubicBezTo>
                  <a:pt x="121" y="14"/>
                  <a:pt x="123" y="15"/>
                  <a:pt x="124" y="15"/>
                </a:cubicBezTo>
                <a:cubicBezTo>
                  <a:pt x="472" y="234"/>
                  <a:pt x="472" y="234"/>
                  <a:pt x="472" y="234"/>
                </a:cubicBezTo>
                <a:lnTo>
                  <a:pt x="325" y="316"/>
                </a:lnTo>
                <a:close/>
              </a:path>
            </a:pathLst>
          </a:custGeom>
          <a:solidFill>
            <a:schemeClr val="accent1">
              <a:lumMod val="75000"/>
            </a:schemeClr>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a:p>
        </p:txBody>
      </p:sp>
      <p:sp>
        <p:nvSpPr>
          <p:cNvPr id="51" name="Freeform 12"/>
          <p:cNvSpPr/>
          <p:nvPr/>
        </p:nvSpPr>
        <p:spPr bwMode="auto">
          <a:xfrm>
            <a:off x="5437206" y="4396986"/>
            <a:ext cx="746970" cy="497182"/>
          </a:xfrm>
          <a:custGeom>
            <a:avLst/>
            <a:gdLst/>
            <a:ahLst/>
            <a:cxnLst>
              <a:cxn ang="0">
                <a:pos x="386" y="4"/>
              </a:cxn>
              <a:cxn ang="0">
                <a:pos x="445" y="16"/>
              </a:cxn>
              <a:cxn ang="0">
                <a:pos x="478" y="67"/>
              </a:cxn>
              <a:cxn ang="0">
                <a:pos x="465" y="125"/>
              </a:cxn>
              <a:cxn ang="0">
                <a:pos x="439" y="150"/>
              </a:cxn>
              <a:cxn ang="0">
                <a:pos x="435" y="151"/>
              </a:cxn>
              <a:cxn ang="0">
                <a:pos x="126" y="320"/>
              </a:cxn>
              <a:cxn ang="0">
                <a:pos x="0" y="210"/>
              </a:cxn>
              <a:cxn ang="0">
                <a:pos x="355" y="17"/>
              </a:cxn>
              <a:cxn ang="0">
                <a:pos x="386" y="4"/>
              </a:cxn>
            </a:cxnLst>
            <a:rect l="0" t="0" r="r" b="b"/>
            <a:pathLst>
              <a:path w="481" h="320">
                <a:moveTo>
                  <a:pt x="386" y="4"/>
                </a:moveTo>
                <a:cubicBezTo>
                  <a:pt x="408" y="0"/>
                  <a:pt x="427" y="4"/>
                  <a:pt x="445" y="16"/>
                </a:cubicBezTo>
                <a:cubicBezTo>
                  <a:pt x="463" y="28"/>
                  <a:pt x="474" y="45"/>
                  <a:pt x="478" y="67"/>
                </a:cubicBezTo>
                <a:cubicBezTo>
                  <a:pt x="481" y="88"/>
                  <a:pt x="477" y="107"/>
                  <a:pt x="465" y="125"/>
                </a:cubicBezTo>
                <a:cubicBezTo>
                  <a:pt x="458" y="136"/>
                  <a:pt x="449" y="144"/>
                  <a:pt x="439" y="150"/>
                </a:cubicBezTo>
                <a:cubicBezTo>
                  <a:pt x="437" y="150"/>
                  <a:pt x="436" y="151"/>
                  <a:pt x="435" y="151"/>
                </a:cubicBezTo>
                <a:cubicBezTo>
                  <a:pt x="126" y="320"/>
                  <a:pt x="126" y="320"/>
                  <a:pt x="126" y="320"/>
                </a:cubicBezTo>
                <a:cubicBezTo>
                  <a:pt x="0" y="210"/>
                  <a:pt x="0" y="210"/>
                  <a:pt x="0" y="210"/>
                </a:cubicBezTo>
                <a:cubicBezTo>
                  <a:pt x="355" y="17"/>
                  <a:pt x="355" y="17"/>
                  <a:pt x="355" y="17"/>
                </a:cubicBezTo>
                <a:cubicBezTo>
                  <a:pt x="364" y="10"/>
                  <a:pt x="375" y="6"/>
                  <a:pt x="386" y="4"/>
                </a:cubicBezTo>
                <a:close/>
              </a:path>
            </a:pathLst>
          </a:custGeom>
          <a:solidFill>
            <a:schemeClr val="accent1">
              <a:lumMod val="60000"/>
              <a:lumOff val="40000"/>
            </a:schemeClr>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a:p>
        </p:txBody>
      </p:sp>
      <p:sp>
        <p:nvSpPr>
          <p:cNvPr id="52" name="Freeform 14"/>
          <p:cNvSpPr/>
          <p:nvPr/>
        </p:nvSpPr>
        <p:spPr bwMode="auto">
          <a:xfrm>
            <a:off x="6335007" y="4106498"/>
            <a:ext cx="329593" cy="779690"/>
          </a:xfrm>
          <a:custGeom>
            <a:avLst/>
            <a:gdLst/>
            <a:ahLst/>
            <a:cxnLst>
              <a:cxn ang="0">
                <a:pos x="143" y="35"/>
              </a:cxn>
              <a:cxn ang="0">
                <a:pos x="156" y="68"/>
              </a:cxn>
              <a:cxn ang="0">
                <a:pos x="157" y="72"/>
              </a:cxn>
              <a:cxn ang="0">
                <a:pos x="212" y="420"/>
              </a:cxn>
              <a:cxn ang="0">
                <a:pos x="65" y="502"/>
              </a:cxn>
              <a:cxn ang="0">
                <a:pos x="3" y="102"/>
              </a:cxn>
              <a:cxn ang="0">
                <a:pos x="2" y="68"/>
              </a:cxn>
              <a:cxn ang="0">
                <a:pos x="33" y="17"/>
              </a:cxn>
              <a:cxn ang="0">
                <a:pos x="92" y="3"/>
              </a:cxn>
              <a:cxn ang="0">
                <a:pos x="143" y="35"/>
              </a:cxn>
            </a:cxnLst>
            <a:rect l="0" t="0" r="r" b="b"/>
            <a:pathLst>
              <a:path w="212" h="502">
                <a:moveTo>
                  <a:pt x="143" y="35"/>
                </a:moveTo>
                <a:cubicBezTo>
                  <a:pt x="150" y="45"/>
                  <a:pt x="154" y="56"/>
                  <a:pt x="156" y="68"/>
                </a:cubicBezTo>
                <a:cubicBezTo>
                  <a:pt x="157" y="70"/>
                  <a:pt x="157" y="71"/>
                  <a:pt x="157" y="72"/>
                </a:cubicBezTo>
                <a:cubicBezTo>
                  <a:pt x="212" y="420"/>
                  <a:pt x="212" y="420"/>
                  <a:pt x="212" y="420"/>
                </a:cubicBezTo>
                <a:cubicBezTo>
                  <a:pt x="65" y="502"/>
                  <a:pt x="65" y="502"/>
                  <a:pt x="65" y="502"/>
                </a:cubicBezTo>
                <a:cubicBezTo>
                  <a:pt x="3" y="102"/>
                  <a:pt x="3" y="102"/>
                  <a:pt x="3" y="102"/>
                </a:cubicBezTo>
                <a:cubicBezTo>
                  <a:pt x="0" y="91"/>
                  <a:pt x="0" y="80"/>
                  <a:pt x="2" y="68"/>
                </a:cubicBezTo>
                <a:cubicBezTo>
                  <a:pt x="5" y="46"/>
                  <a:pt x="16" y="29"/>
                  <a:pt x="33" y="17"/>
                </a:cubicBezTo>
                <a:cubicBezTo>
                  <a:pt x="51" y="4"/>
                  <a:pt x="70" y="0"/>
                  <a:pt x="92" y="3"/>
                </a:cubicBezTo>
                <a:cubicBezTo>
                  <a:pt x="113" y="7"/>
                  <a:pt x="130" y="17"/>
                  <a:pt x="143" y="35"/>
                </a:cubicBezTo>
                <a:close/>
              </a:path>
            </a:pathLst>
          </a:custGeom>
          <a:solidFill>
            <a:schemeClr val="accent1">
              <a:lumMod val="60000"/>
              <a:lumOff val="40000"/>
            </a:schemeClr>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a:p>
        </p:txBody>
      </p:sp>
      <p:sp>
        <p:nvSpPr>
          <p:cNvPr id="53" name="椭圆 52"/>
          <p:cNvSpPr/>
          <p:nvPr/>
        </p:nvSpPr>
        <p:spPr>
          <a:xfrm>
            <a:off x="5937546" y="2879054"/>
            <a:ext cx="225083" cy="2250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4" name="椭圆 53"/>
          <p:cNvSpPr/>
          <p:nvPr/>
        </p:nvSpPr>
        <p:spPr>
          <a:xfrm>
            <a:off x="7081977" y="3709870"/>
            <a:ext cx="225083" cy="2250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5" name="椭圆 54"/>
          <p:cNvSpPr/>
          <p:nvPr/>
        </p:nvSpPr>
        <p:spPr>
          <a:xfrm>
            <a:off x="6552057" y="4916496"/>
            <a:ext cx="225083" cy="2250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6" name="椭圆 55"/>
          <p:cNvSpPr/>
          <p:nvPr/>
        </p:nvSpPr>
        <p:spPr>
          <a:xfrm>
            <a:off x="5217148" y="4875813"/>
            <a:ext cx="225083" cy="2250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7" name="椭圆 56"/>
          <p:cNvSpPr/>
          <p:nvPr/>
        </p:nvSpPr>
        <p:spPr>
          <a:xfrm>
            <a:off x="4884941" y="3663549"/>
            <a:ext cx="225083" cy="2250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8" name="文本框 57"/>
          <p:cNvSpPr txBox="1"/>
          <p:nvPr/>
        </p:nvSpPr>
        <p:spPr>
          <a:xfrm>
            <a:off x="1814312" y="3360746"/>
            <a:ext cx="2818047"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59" name="文本框 58"/>
          <p:cNvSpPr txBox="1"/>
          <p:nvPr/>
        </p:nvSpPr>
        <p:spPr>
          <a:xfrm>
            <a:off x="2179435" y="5100896"/>
            <a:ext cx="2818047"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60" name="文本框 59"/>
          <p:cNvSpPr txBox="1"/>
          <p:nvPr/>
        </p:nvSpPr>
        <p:spPr>
          <a:xfrm>
            <a:off x="6964895" y="5130764"/>
            <a:ext cx="2818047"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61" name="文本框 60"/>
          <p:cNvSpPr txBox="1"/>
          <p:nvPr/>
        </p:nvSpPr>
        <p:spPr>
          <a:xfrm>
            <a:off x="7473817" y="3426967"/>
            <a:ext cx="2818047"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62" name="文本框 61"/>
          <p:cNvSpPr txBox="1"/>
          <p:nvPr/>
        </p:nvSpPr>
        <p:spPr>
          <a:xfrm>
            <a:off x="4632359" y="1779398"/>
            <a:ext cx="2818047"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请在此添加大标题</a:t>
            </a:r>
            <a:endParaRPr lang="en-US" altLang="zh-CN" dirty="0"/>
          </a:p>
        </p:txBody>
      </p:sp>
      <p:sp>
        <p:nvSpPr>
          <p:cNvPr id="12" name="KSO_Shape"/>
          <p:cNvSpPr/>
          <p:nvPr/>
        </p:nvSpPr>
        <p:spPr>
          <a:xfrm>
            <a:off x="1093333" y="1857799"/>
            <a:ext cx="459695" cy="723929"/>
          </a:xfrm>
          <a:custGeom>
            <a:avLst/>
            <a:gdLst/>
            <a:ahLst/>
            <a:cxnLst/>
            <a:rect l="l" t="t" r="r" b="b"/>
            <a:pathLst>
              <a:path w="621055" h="978642">
                <a:moveTo>
                  <a:pt x="13003" y="762005"/>
                </a:moveTo>
                <a:lnTo>
                  <a:pt x="181111" y="859062"/>
                </a:lnTo>
                <a:lnTo>
                  <a:pt x="0" y="978642"/>
                </a:lnTo>
                <a:close/>
                <a:moveTo>
                  <a:pt x="502622" y="186898"/>
                </a:moveTo>
                <a:lnTo>
                  <a:pt x="175090" y="754200"/>
                </a:lnTo>
                <a:lnTo>
                  <a:pt x="196101" y="766331"/>
                </a:lnTo>
                <a:lnTo>
                  <a:pt x="523633" y="199029"/>
                </a:lnTo>
                <a:close/>
                <a:moveTo>
                  <a:pt x="457985" y="161127"/>
                </a:moveTo>
                <a:lnTo>
                  <a:pt x="130453" y="728429"/>
                </a:lnTo>
                <a:lnTo>
                  <a:pt x="151464" y="740560"/>
                </a:lnTo>
                <a:lnTo>
                  <a:pt x="478996" y="173258"/>
                </a:lnTo>
                <a:close/>
                <a:moveTo>
                  <a:pt x="413348" y="135356"/>
                </a:moveTo>
                <a:lnTo>
                  <a:pt x="85816" y="702658"/>
                </a:lnTo>
                <a:lnTo>
                  <a:pt x="106827" y="714789"/>
                </a:lnTo>
                <a:lnTo>
                  <a:pt x="434359" y="147487"/>
                </a:lnTo>
                <a:close/>
                <a:moveTo>
                  <a:pt x="417712" y="61029"/>
                </a:moveTo>
                <a:lnTo>
                  <a:pt x="585820" y="158086"/>
                </a:lnTo>
                <a:lnTo>
                  <a:pt x="191736" y="840659"/>
                </a:lnTo>
                <a:lnTo>
                  <a:pt x="23628" y="743602"/>
                </a:lnTo>
                <a:close/>
                <a:moveTo>
                  <a:pt x="452947" y="0"/>
                </a:moveTo>
                <a:lnTo>
                  <a:pt x="621055" y="97057"/>
                </a:lnTo>
                <a:lnTo>
                  <a:pt x="596793" y="139079"/>
                </a:lnTo>
                <a:lnTo>
                  <a:pt x="428686" y="420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3" name="文本框 12"/>
          <p:cNvSpPr txBox="1"/>
          <p:nvPr/>
        </p:nvSpPr>
        <p:spPr>
          <a:xfrm>
            <a:off x="1814286" y="1857799"/>
            <a:ext cx="5342663" cy="874407"/>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14" name="KSO_Shape"/>
          <p:cNvSpPr/>
          <p:nvPr/>
        </p:nvSpPr>
        <p:spPr>
          <a:xfrm>
            <a:off x="1093333" y="3033456"/>
            <a:ext cx="459695" cy="723929"/>
          </a:xfrm>
          <a:custGeom>
            <a:avLst/>
            <a:gdLst/>
            <a:ahLst/>
            <a:cxnLst/>
            <a:rect l="l" t="t" r="r" b="b"/>
            <a:pathLst>
              <a:path w="621055" h="978642">
                <a:moveTo>
                  <a:pt x="13003" y="762005"/>
                </a:moveTo>
                <a:lnTo>
                  <a:pt x="181111" y="859062"/>
                </a:lnTo>
                <a:lnTo>
                  <a:pt x="0" y="978642"/>
                </a:lnTo>
                <a:close/>
                <a:moveTo>
                  <a:pt x="502622" y="186898"/>
                </a:moveTo>
                <a:lnTo>
                  <a:pt x="175090" y="754200"/>
                </a:lnTo>
                <a:lnTo>
                  <a:pt x="196101" y="766331"/>
                </a:lnTo>
                <a:lnTo>
                  <a:pt x="523633" y="199029"/>
                </a:lnTo>
                <a:close/>
                <a:moveTo>
                  <a:pt x="457985" y="161127"/>
                </a:moveTo>
                <a:lnTo>
                  <a:pt x="130453" y="728429"/>
                </a:lnTo>
                <a:lnTo>
                  <a:pt x="151464" y="740560"/>
                </a:lnTo>
                <a:lnTo>
                  <a:pt x="478996" y="173258"/>
                </a:lnTo>
                <a:close/>
                <a:moveTo>
                  <a:pt x="413348" y="135356"/>
                </a:moveTo>
                <a:lnTo>
                  <a:pt x="85816" y="702658"/>
                </a:lnTo>
                <a:lnTo>
                  <a:pt x="106827" y="714789"/>
                </a:lnTo>
                <a:lnTo>
                  <a:pt x="434359" y="147487"/>
                </a:lnTo>
                <a:close/>
                <a:moveTo>
                  <a:pt x="417712" y="61029"/>
                </a:moveTo>
                <a:lnTo>
                  <a:pt x="585820" y="158086"/>
                </a:lnTo>
                <a:lnTo>
                  <a:pt x="191736" y="840659"/>
                </a:lnTo>
                <a:lnTo>
                  <a:pt x="23628" y="743602"/>
                </a:lnTo>
                <a:close/>
                <a:moveTo>
                  <a:pt x="452947" y="0"/>
                </a:moveTo>
                <a:lnTo>
                  <a:pt x="621055" y="97057"/>
                </a:lnTo>
                <a:lnTo>
                  <a:pt x="596793" y="139079"/>
                </a:lnTo>
                <a:lnTo>
                  <a:pt x="428686" y="420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1814286" y="3033456"/>
            <a:ext cx="5342663" cy="874407"/>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4" name="KSO_Shape"/>
          <p:cNvSpPr/>
          <p:nvPr/>
        </p:nvSpPr>
        <p:spPr>
          <a:xfrm>
            <a:off x="1093333" y="4209113"/>
            <a:ext cx="459695" cy="723929"/>
          </a:xfrm>
          <a:custGeom>
            <a:avLst/>
            <a:gdLst/>
            <a:ahLst/>
            <a:cxnLst/>
            <a:rect l="l" t="t" r="r" b="b"/>
            <a:pathLst>
              <a:path w="621055" h="978642">
                <a:moveTo>
                  <a:pt x="13003" y="762005"/>
                </a:moveTo>
                <a:lnTo>
                  <a:pt x="181111" y="859062"/>
                </a:lnTo>
                <a:lnTo>
                  <a:pt x="0" y="978642"/>
                </a:lnTo>
                <a:close/>
                <a:moveTo>
                  <a:pt x="502622" y="186898"/>
                </a:moveTo>
                <a:lnTo>
                  <a:pt x="175090" y="754200"/>
                </a:lnTo>
                <a:lnTo>
                  <a:pt x="196101" y="766331"/>
                </a:lnTo>
                <a:lnTo>
                  <a:pt x="523633" y="199029"/>
                </a:lnTo>
                <a:close/>
                <a:moveTo>
                  <a:pt x="457985" y="161127"/>
                </a:moveTo>
                <a:lnTo>
                  <a:pt x="130453" y="728429"/>
                </a:lnTo>
                <a:lnTo>
                  <a:pt x="151464" y="740560"/>
                </a:lnTo>
                <a:lnTo>
                  <a:pt x="478996" y="173258"/>
                </a:lnTo>
                <a:close/>
                <a:moveTo>
                  <a:pt x="413348" y="135356"/>
                </a:moveTo>
                <a:lnTo>
                  <a:pt x="85816" y="702658"/>
                </a:lnTo>
                <a:lnTo>
                  <a:pt x="106827" y="714789"/>
                </a:lnTo>
                <a:lnTo>
                  <a:pt x="434359" y="147487"/>
                </a:lnTo>
                <a:close/>
                <a:moveTo>
                  <a:pt x="417712" y="61029"/>
                </a:moveTo>
                <a:lnTo>
                  <a:pt x="585820" y="158086"/>
                </a:lnTo>
                <a:lnTo>
                  <a:pt x="191736" y="840659"/>
                </a:lnTo>
                <a:lnTo>
                  <a:pt x="23628" y="743602"/>
                </a:lnTo>
                <a:close/>
                <a:moveTo>
                  <a:pt x="452947" y="0"/>
                </a:moveTo>
                <a:lnTo>
                  <a:pt x="621055" y="97057"/>
                </a:lnTo>
                <a:lnTo>
                  <a:pt x="596793" y="139079"/>
                </a:lnTo>
                <a:lnTo>
                  <a:pt x="428686" y="420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5" name="文本框 24"/>
          <p:cNvSpPr txBox="1"/>
          <p:nvPr/>
        </p:nvSpPr>
        <p:spPr>
          <a:xfrm>
            <a:off x="1814286" y="4209113"/>
            <a:ext cx="5342663" cy="874407"/>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6" name="KSO_Shape"/>
          <p:cNvSpPr/>
          <p:nvPr/>
        </p:nvSpPr>
        <p:spPr>
          <a:xfrm>
            <a:off x="1093333" y="5384770"/>
            <a:ext cx="459695" cy="723929"/>
          </a:xfrm>
          <a:custGeom>
            <a:avLst/>
            <a:gdLst/>
            <a:ahLst/>
            <a:cxnLst/>
            <a:rect l="l" t="t" r="r" b="b"/>
            <a:pathLst>
              <a:path w="621055" h="978642">
                <a:moveTo>
                  <a:pt x="13003" y="762005"/>
                </a:moveTo>
                <a:lnTo>
                  <a:pt x="181111" y="859062"/>
                </a:lnTo>
                <a:lnTo>
                  <a:pt x="0" y="978642"/>
                </a:lnTo>
                <a:close/>
                <a:moveTo>
                  <a:pt x="502622" y="186898"/>
                </a:moveTo>
                <a:lnTo>
                  <a:pt x="175090" y="754200"/>
                </a:lnTo>
                <a:lnTo>
                  <a:pt x="196101" y="766331"/>
                </a:lnTo>
                <a:lnTo>
                  <a:pt x="523633" y="199029"/>
                </a:lnTo>
                <a:close/>
                <a:moveTo>
                  <a:pt x="457985" y="161127"/>
                </a:moveTo>
                <a:lnTo>
                  <a:pt x="130453" y="728429"/>
                </a:lnTo>
                <a:lnTo>
                  <a:pt x="151464" y="740560"/>
                </a:lnTo>
                <a:lnTo>
                  <a:pt x="478996" y="173258"/>
                </a:lnTo>
                <a:close/>
                <a:moveTo>
                  <a:pt x="413348" y="135356"/>
                </a:moveTo>
                <a:lnTo>
                  <a:pt x="85816" y="702658"/>
                </a:lnTo>
                <a:lnTo>
                  <a:pt x="106827" y="714789"/>
                </a:lnTo>
                <a:lnTo>
                  <a:pt x="434359" y="147487"/>
                </a:lnTo>
                <a:close/>
                <a:moveTo>
                  <a:pt x="417712" y="61029"/>
                </a:moveTo>
                <a:lnTo>
                  <a:pt x="585820" y="158086"/>
                </a:lnTo>
                <a:lnTo>
                  <a:pt x="191736" y="840659"/>
                </a:lnTo>
                <a:lnTo>
                  <a:pt x="23628" y="743602"/>
                </a:lnTo>
                <a:close/>
                <a:moveTo>
                  <a:pt x="452947" y="0"/>
                </a:moveTo>
                <a:lnTo>
                  <a:pt x="621055" y="97057"/>
                </a:lnTo>
                <a:lnTo>
                  <a:pt x="596793" y="139079"/>
                </a:lnTo>
                <a:lnTo>
                  <a:pt x="428686" y="4202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7" name="文本框 26"/>
          <p:cNvSpPr txBox="1"/>
          <p:nvPr/>
        </p:nvSpPr>
        <p:spPr>
          <a:xfrm>
            <a:off x="1814286" y="5384770"/>
            <a:ext cx="5342663" cy="874407"/>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7939998" y="5441012"/>
            <a:ext cx="3434862" cy="499624"/>
          </a:xfrm>
          <a:prstGeom prst="rect">
            <a:avLst/>
          </a:prstGeom>
          <a:noFill/>
        </p:spPr>
        <p:txBody>
          <a:bodyPr wrap="square" rtlCol="0">
            <a:spAutoFit/>
          </a:bodyPr>
          <a:lstStyle/>
          <a:p>
            <a:pPr algn="ctr">
              <a:lnSpc>
                <a:spcPct val="150000"/>
              </a:lnSpc>
            </a:pPr>
            <a:r>
              <a:rPr lang="zh-CN" altLang="en-US" sz="20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15" name="KSO_Shape"/>
          <p:cNvSpPr/>
          <p:nvPr/>
        </p:nvSpPr>
        <p:spPr bwMode="auto">
          <a:xfrm>
            <a:off x="8545258" y="2296260"/>
            <a:ext cx="2224341" cy="2397721"/>
          </a:xfrm>
          <a:custGeom>
            <a:avLst/>
            <a:gdLst>
              <a:gd name="T0" fmla="*/ 1234903 w 2578"/>
              <a:gd name="T1" fmla="*/ 1800397 h 2775"/>
              <a:gd name="T2" fmla="*/ 1186284 w 2578"/>
              <a:gd name="T3" fmla="*/ 928421 h 2775"/>
              <a:gd name="T4" fmla="*/ 1119515 w 2578"/>
              <a:gd name="T5" fmla="*/ 829156 h 2775"/>
              <a:gd name="T6" fmla="*/ 1329546 w 2578"/>
              <a:gd name="T7" fmla="*/ 753896 h 2775"/>
              <a:gd name="T8" fmla="*/ 1265370 w 2578"/>
              <a:gd name="T9" fmla="*/ 829156 h 2775"/>
              <a:gd name="T10" fmla="*/ 1498089 w 2578"/>
              <a:gd name="T11" fmla="*/ 1015359 h 2775"/>
              <a:gd name="T12" fmla="*/ 1669225 w 2578"/>
              <a:gd name="T13" fmla="*/ 1012764 h 2775"/>
              <a:gd name="T14" fmla="*/ 1671170 w 2578"/>
              <a:gd name="T15" fmla="*/ 1363111 h 2775"/>
              <a:gd name="T16" fmla="*/ 877721 w 2578"/>
              <a:gd name="T17" fmla="*/ 1363111 h 2775"/>
              <a:gd name="T18" fmla="*/ 1592084 w 2578"/>
              <a:gd name="T19" fmla="*/ 1363111 h 2775"/>
              <a:gd name="T20" fmla="*/ 1265370 w 2578"/>
              <a:gd name="T21" fmla="*/ 1431883 h 2775"/>
              <a:gd name="T22" fmla="*/ 1195360 w 2578"/>
              <a:gd name="T23" fmla="*/ 1479245 h 2775"/>
              <a:gd name="T24" fmla="*/ 1155817 w 2578"/>
              <a:gd name="T25" fmla="*/ 1363111 h 2775"/>
              <a:gd name="T26" fmla="*/ 1197953 w 2578"/>
              <a:gd name="T27" fmla="*/ 1118517 h 2775"/>
              <a:gd name="T28" fmla="*/ 1265370 w 2578"/>
              <a:gd name="T29" fmla="*/ 1294988 h 2775"/>
              <a:gd name="T30" fmla="*/ 1265370 w 2578"/>
              <a:gd name="T31" fmla="*/ 1431883 h 2775"/>
              <a:gd name="T32" fmla="*/ 726032 w 2578"/>
              <a:gd name="T33" fmla="*/ 1115922 h 2775"/>
              <a:gd name="T34" fmla="*/ 269669 w 2578"/>
              <a:gd name="T35" fmla="*/ 1223621 h 2775"/>
              <a:gd name="T36" fmla="*/ 269669 w 2578"/>
              <a:gd name="T37" fmla="*/ 1115922 h 2775"/>
              <a:gd name="T38" fmla="*/ 269669 w 2578"/>
              <a:gd name="T39" fmla="*/ 1043906 h 2775"/>
              <a:gd name="T40" fmla="*/ 269669 w 2578"/>
              <a:gd name="T41" fmla="*/ 935558 h 2775"/>
              <a:gd name="T42" fmla="*/ 768168 w 2578"/>
              <a:gd name="T43" fmla="*/ 1043906 h 2775"/>
              <a:gd name="T44" fmla="*/ 215865 w 2578"/>
              <a:gd name="T45" fmla="*/ 629977 h 2775"/>
              <a:gd name="T46" fmla="*/ 989219 w 2578"/>
              <a:gd name="T47" fmla="*/ 576127 h 2775"/>
              <a:gd name="T48" fmla="*/ 989219 w 2578"/>
              <a:gd name="T49" fmla="*/ 683826 h 2775"/>
              <a:gd name="T50" fmla="*/ 269669 w 2578"/>
              <a:gd name="T51" fmla="*/ 864191 h 2775"/>
              <a:gd name="T52" fmla="*/ 269669 w 2578"/>
              <a:gd name="T53" fmla="*/ 755842 h 2775"/>
              <a:gd name="T54" fmla="*/ 1007369 w 2578"/>
              <a:gd name="T55" fmla="*/ 759086 h 2775"/>
              <a:gd name="T56" fmla="*/ 978847 w 2578"/>
              <a:gd name="T57" fmla="*/ 864191 h 2775"/>
              <a:gd name="T58" fmla="*/ 1151279 w 2578"/>
              <a:gd name="T59" fmla="*/ 467779 h 2775"/>
              <a:gd name="T60" fmla="*/ 969123 w 2578"/>
              <a:gd name="T61" fmla="*/ 288064 h 2775"/>
              <a:gd name="T62" fmla="*/ 845309 w 2578"/>
              <a:gd name="T63" fmla="*/ 432095 h 2775"/>
              <a:gd name="T64" fmla="*/ 287820 w 2578"/>
              <a:gd name="T65" fmla="*/ 305581 h 2775"/>
              <a:gd name="T66" fmla="*/ 287820 w 2578"/>
              <a:gd name="T67" fmla="*/ 288064 h 2775"/>
              <a:gd name="T68" fmla="*/ 107608 w 2578"/>
              <a:gd name="T69" fmla="*/ 1511685 h 2775"/>
              <a:gd name="T70" fmla="*/ 790856 w 2578"/>
              <a:gd name="T71" fmla="*/ 1692049 h 2775"/>
              <a:gd name="T72" fmla="*/ 215865 w 2578"/>
              <a:gd name="T73" fmla="*/ 1799748 h 2775"/>
              <a:gd name="T74" fmla="*/ 0 w 2578"/>
              <a:gd name="T75" fmla="*/ 395763 h 2775"/>
              <a:gd name="T76" fmla="*/ 325418 w 2578"/>
              <a:gd name="T77" fmla="*/ 216048 h 2775"/>
              <a:gd name="T78" fmla="*/ 429137 w 2578"/>
              <a:gd name="T79" fmla="*/ 179715 h 2775"/>
              <a:gd name="T80" fmla="*/ 825213 w 2578"/>
              <a:gd name="T81" fmla="*/ 179715 h 2775"/>
              <a:gd name="T82" fmla="*/ 933470 w 2578"/>
              <a:gd name="T83" fmla="*/ 216048 h 2775"/>
              <a:gd name="T84" fmla="*/ 1258888 w 2578"/>
              <a:gd name="T85" fmla="*/ 395763 h 2775"/>
              <a:gd name="T86" fmla="*/ 1151279 w 2578"/>
              <a:gd name="T87" fmla="*/ 719510 h 2775"/>
              <a:gd name="T88" fmla="*/ 627499 w 2578"/>
              <a:gd name="T89" fmla="*/ 97968 h 2775"/>
              <a:gd name="T90" fmla="*/ 627499 w 2578"/>
              <a:gd name="T91" fmla="*/ 302337 h 2775"/>
              <a:gd name="T92" fmla="*/ 627499 w 2578"/>
              <a:gd name="T93" fmla="*/ 97968 h 277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578" h="2775">
                <a:moveTo>
                  <a:pt x="2578" y="2101"/>
                </a:moveTo>
                <a:cubicBezTo>
                  <a:pt x="2578" y="2473"/>
                  <a:pt x="2277" y="2775"/>
                  <a:pt x="1905" y="2775"/>
                </a:cubicBezTo>
                <a:cubicBezTo>
                  <a:pt x="1533" y="2775"/>
                  <a:pt x="1232" y="2473"/>
                  <a:pt x="1232" y="2101"/>
                </a:cubicBezTo>
                <a:cubicBezTo>
                  <a:pt x="1232" y="1750"/>
                  <a:pt x="1487" y="1462"/>
                  <a:pt x="1830" y="1431"/>
                </a:cubicBezTo>
                <a:cubicBezTo>
                  <a:pt x="1830" y="1278"/>
                  <a:pt x="1830" y="1278"/>
                  <a:pt x="1830" y="1278"/>
                </a:cubicBezTo>
                <a:cubicBezTo>
                  <a:pt x="1727" y="1278"/>
                  <a:pt x="1727" y="1278"/>
                  <a:pt x="1727" y="1278"/>
                </a:cubicBezTo>
                <a:cubicBezTo>
                  <a:pt x="1727" y="1162"/>
                  <a:pt x="1727" y="1162"/>
                  <a:pt x="1727" y="1162"/>
                </a:cubicBezTo>
                <a:cubicBezTo>
                  <a:pt x="2051" y="1162"/>
                  <a:pt x="2051" y="1162"/>
                  <a:pt x="2051" y="1162"/>
                </a:cubicBezTo>
                <a:cubicBezTo>
                  <a:pt x="2051" y="1278"/>
                  <a:pt x="2051" y="1278"/>
                  <a:pt x="2051" y="1278"/>
                </a:cubicBezTo>
                <a:cubicBezTo>
                  <a:pt x="1952" y="1278"/>
                  <a:pt x="1952" y="1278"/>
                  <a:pt x="1952" y="1278"/>
                </a:cubicBezTo>
                <a:cubicBezTo>
                  <a:pt x="1952" y="1431"/>
                  <a:pt x="1952" y="1431"/>
                  <a:pt x="1952" y="1431"/>
                </a:cubicBezTo>
                <a:cubicBezTo>
                  <a:pt x="2081" y="1443"/>
                  <a:pt x="2214" y="1491"/>
                  <a:pt x="2311" y="1565"/>
                </a:cubicBezTo>
                <a:cubicBezTo>
                  <a:pt x="2445" y="1431"/>
                  <a:pt x="2445" y="1431"/>
                  <a:pt x="2445" y="1431"/>
                </a:cubicBezTo>
                <a:cubicBezTo>
                  <a:pt x="2575" y="1561"/>
                  <a:pt x="2575" y="1561"/>
                  <a:pt x="2575" y="1561"/>
                </a:cubicBezTo>
                <a:cubicBezTo>
                  <a:pt x="2441" y="1695"/>
                  <a:pt x="2441" y="1695"/>
                  <a:pt x="2441" y="1695"/>
                </a:cubicBezTo>
                <a:cubicBezTo>
                  <a:pt x="2527" y="1808"/>
                  <a:pt x="2578" y="1949"/>
                  <a:pt x="2578" y="2101"/>
                </a:cubicBezTo>
                <a:close/>
                <a:moveTo>
                  <a:pt x="1905" y="1550"/>
                </a:moveTo>
                <a:cubicBezTo>
                  <a:pt x="1601" y="1550"/>
                  <a:pt x="1354" y="1798"/>
                  <a:pt x="1354" y="2101"/>
                </a:cubicBezTo>
                <a:cubicBezTo>
                  <a:pt x="1354" y="2405"/>
                  <a:pt x="1601" y="2652"/>
                  <a:pt x="1905" y="2652"/>
                </a:cubicBezTo>
                <a:cubicBezTo>
                  <a:pt x="2209" y="2652"/>
                  <a:pt x="2456" y="2405"/>
                  <a:pt x="2456" y="2101"/>
                </a:cubicBezTo>
                <a:cubicBezTo>
                  <a:pt x="2456" y="1798"/>
                  <a:pt x="2209" y="1550"/>
                  <a:pt x="1905" y="1550"/>
                </a:cubicBezTo>
                <a:close/>
                <a:moveTo>
                  <a:pt x="1952" y="2207"/>
                </a:moveTo>
                <a:cubicBezTo>
                  <a:pt x="1952" y="2280"/>
                  <a:pt x="1952" y="2280"/>
                  <a:pt x="1952" y="2280"/>
                </a:cubicBezTo>
                <a:cubicBezTo>
                  <a:pt x="1844" y="2280"/>
                  <a:pt x="1844" y="2280"/>
                  <a:pt x="1844" y="2280"/>
                </a:cubicBezTo>
                <a:cubicBezTo>
                  <a:pt x="1844" y="2207"/>
                  <a:pt x="1844" y="2207"/>
                  <a:pt x="1844" y="2207"/>
                </a:cubicBezTo>
                <a:cubicBezTo>
                  <a:pt x="1807" y="2186"/>
                  <a:pt x="1783" y="2147"/>
                  <a:pt x="1783" y="2101"/>
                </a:cubicBezTo>
                <a:cubicBezTo>
                  <a:pt x="1783" y="2056"/>
                  <a:pt x="1812" y="2017"/>
                  <a:pt x="1848" y="1996"/>
                </a:cubicBezTo>
                <a:cubicBezTo>
                  <a:pt x="1848" y="1724"/>
                  <a:pt x="1848" y="1724"/>
                  <a:pt x="1848" y="1724"/>
                </a:cubicBezTo>
                <a:cubicBezTo>
                  <a:pt x="1952" y="1724"/>
                  <a:pt x="1952" y="1724"/>
                  <a:pt x="1952" y="1724"/>
                </a:cubicBezTo>
                <a:cubicBezTo>
                  <a:pt x="1952" y="1996"/>
                  <a:pt x="1952" y="1996"/>
                  <a:pt x="1952" y="1996"/>
                </a:cubicBezTo>
                <a:cubicBezTo>
                  <a:pt x="1989" y="2017"/>
                  <a:pt x="2027" y="2056"/>
                  <a:pt x="2027" y="2101"/>
                </a:cubicBezTo>
                <a:cubicBezTo>
                  <a:pt x="2027" y="2147"/>
                  <a:pt x="1989" y="2186"/>
                  <a:pt x="1952" y="2207"/>
                </a:cubicBezTo>
                <a:close/>
                <a:moveTo>
                  <a:pt x="416" y="1720"/>
                </a:moveTo>
                <a:cubicBezTo>
                  <a:pt x="1120" y="1720"/>
                  <a:pt x="1120" y="1720"/>
                  <a:pt x="1120" y="1720"/>
                </a:cubicBezTo>
                <a:cubicBezTo>
                  <a:pt x="1094" y="1773"/>
                  <a:pt x="1074" y="1828"/>
                  <a:pt x="1060" y="1886"/>
                </a:cubicBezTo>
                <a:cubicBezTo>
                  <a:pt x="416" y="1886"/>
                  <a:pt x="416" y="1886"/>
                  <a:pt x="416" y="1886"/>
                </a:cubicBezTo>
                <a:cubicBezTo>
                  <a:pt x="370" y="1886"/>
                  <a:pt x="333" y="1849"/>
                  <a:pt x="333" y="1803"/>
                </a:cubicBezTo>
                <a:cubicBezTo>
                  <a:pt x="333" y="1757"/>
                  <a:pt x="370" y="1720"/>
                  <a:pt x="416" y="1720"/>
                </a:cubicBezTo>
                <a:close/>
                <a:moveTo>
                  <a:pt x="1185" y="1609"/>
                </a:moveTo>
                <a:cubicBezTo>
                  <a:pt x="416" y="1609"/>
                  <a:pt x="416" y="1609"/>
                  <a:pt x="416" y="1609"/>
                </a:cubicBezTo>
                <a:cubicBezTo>
                  <a:pt x="370" y="1609"/>
                  <a:pt x="333" y="1572"/>
                  <a:pt x="333" y="1526"/>
                </a:cubicBezTo>
                <a:cubicBezTo>
                  <a:pt x="333" y="1480"/>
                  <a:pt x="370" y="1442"/>
                  <a:pt x="416" y="1442"/>
                </a:cubicBezTo>
                <a:cubicBezTo>
                  <a:pt x="1338" y="1442"/>
                  <a:pt x="1338" y="1442"/>
                  <a:pt x="1338" y="1442"/>
                </a:cubicBezTo>
                <a:cubicBezTo>
                  <a:pt x="1279" y="1491"/>
                  <a:pt x="1228" y="1547"/>
                  <a:pt x="1185" y="1609"/>
                </a:cubicBezTo>
                <a:close/>
                <a:moveTo>
                  <a:pt x="416" y="1054"/>
                </a:moveTo>
                <a:cubicBezTo>
                  <a:pt x="370" y="1054"/>
                  <a:pt x="333" y="1017"/>
                  <a:pt x="333" y="971"/>
                </a:cubicBezTo>
                <a:cubicBezTo>
                  <a:pt x="333" y="925"/>
                  <a:pt x="370" y="888"/>
                  <a:pt x="416" y="888"/>
                </a:cubicBezTo>
                <a:cubicBezTo>
                  <a:pt x="1526" y="888"/>
                  <a:pt x="1526" y="888"/>
                  <a:pt x="1526" y="888"/>
                </a:cubicBezTo>
                <a:cubicBezTo>
                  <a:pt x="1572" y="888"/>
                  <a:pt x="1609" y="925"/>
                  <a:pt x="1609" y="971"/>
                </a:cubicBezTo>
                <a:cubicBezTo>
                  <a:pt x="1609" y="1017"/>
                  <a:pt x="1572" y="1054"/>
                  <a:pt x="1526" y="1054"/>
                </a:cubicBezTo>
                <a:lnTo>
                  <a:pt x="416" y="1054"/>
                </a:lnTo>
                <a:close/>
                <a:moveTo>
                  <a:pt x="416" y="1332"/>
                </a:moveTo>
                <a:cubicBezTo>
                  <a:pt x="370" y="1332"/>
                  <a:pt x="333" y="1294"/>
                  <a:pt x="333" y="1248"/>
                </a:cubicBezTo>
                <a:cubicBezTo>
                  <a:pt x="333" y="1202"/>
                  <a:pt x="370" y="1165"/>
                  <a:pt x="416" y="1165"/>
                </a:cubicBezTo>
                <a:cubicBezTo>
                  <a:pt x="1526" y="1165"/>
                  <a:pt x="1526" y="1165"/>
                  <a:pt x="1526" y="1165"/>
                </a:cubicBezTo>
                <a:cubicBezTo>
                  <a:pt x="1536" y="1165"/>
                  <a:pt x="1545" y="1168"/>
                  <a:pt x="1554" y="1170"/>
                </a:cubicBezTo>
                <a:cubicBezTo>
                  <a:pt x="1554" y="1311"/>
                  <a:pt x="1554" y="1311"/>
                  <a:pt x="1554" y="1311"/>
                </a:cubicBezTo>
                <a:cubicBezTo>
                  <a:pt x="1539" y="1318"/>
                  <a:pt x="1525" y="1324"/>
                  <a:pt x="1510" y="1332"/>
                </a:cubicBezTo>
                <a:lnTo>
                  <a:pt x="416" y="1332"/>
                </a:lnTo>
                <a:close/>
                <a:moveTo>
                  <a:pt x="1776" y="721"/>
                </a:moveTo>
                <a:cubicBezTo>
                  <a:pt x="1776" y="568"/>
                  <a:pt x="1651" y="444"/>
                  <a:pt x="1498" y="444"/>
                </a:cubicBezTo>
                <a:cubicBezTo>
                  <a:pt x="1495" y="444"/>
                  <a:pt x="1495" y="444"/>
                  <a:pt x="1495" y="444"/>
                </a:cubicBezTo>
                <a:cubicBezTo>
                  <a:pt x="1497" y="453"/>
                  <a:pt x="1498" y="462"/>
                  <a:pt x="1498" y="471"/>
                </a:cubicBezTo>
                <a:cubicBezTo>
                  <a:pt x="1498" y="579"/>
                  <a:pt x="1411" y="666"/>
                  <a:pt x="1304" y="666"/>
                </a:cubicBezTo>
                <a:cubicBezTo>
                  <a:pt x="638" y="666"/>
                  <a:pt x="638" y="666"/>
                  <a:pt x="638" y="666"/>
                </a:cubicBezTo>
                <a:cubicBezTo>
                  <a:pt x="531" y="666"/>
                  <a:pt x="444" y="579"/>
                  <a:pt x="444" y="471"/>
                </a:cubicBezTo>
                <a:cubicBezTo>
                  <a:pt x="444" y="462"/>
                  <a:pt x="445" y="453"/>
                  <a:pt x="447" y="444"/>
                </a:cubicBezTo>
                <a:cubicBezTo>
                  <a:pt x="444" y="444"/>
                  <a:pt x="444" y="444"/>
                  <a:pt x="444" y="444"/>
                </a:cubicBezTo>
                <a:cubicBezTo>
                  <a:pt x="291" y="444"/>
                  <a:pt x="166" y="568"/>
                  <a:pt x="166" y="721"/>
                </a:cubicBezTo>
                <a:cubicBezTo>
                  <a:pt x="166" y="2330"/>
                  <a:pt x="166" y="2330"/>
                  <a:pt x="166" y="2330"/>
                </a:cubicBezTo>
                <a:cubicBezTo>
                  <a:pt x="166" y="2483"/>
                  <a:pt x="291" y="2608"/>
                  <a:pt x="444" y="2608"/>
                </a:cubicBezTo>
                <a:cubicBezTo>
                  <a:pt x="1220" y="2608"/>
                  <a:pt x="1220" y="2608"/>
                  <a:pt x="1220" y="2608"/>
                </a:cubicBezTo>
                <a:cubicBezTo>
                  <a:pt x="1271" y="2672"/>
                  <a:pt x="1331" y="2728"/>
                  <a:pt x="1398" y="2774"/>
                </a:cubicBezTo>
                <a:cubicBezTo>
                  <a:pt x="333" y="2774"/>
                  <a:pt x="333" y="2774"/>
                  <a:pt x="333" y="2774"/>
                </a:cubicBezTo>
                <a:cubicBezTo>
                  <a:pt x="180" y="2774"/>
                  <a:pt x="0" y="2650"/>
                  <a:pt x="0" y="2497"/>
                </a:cubicBezTo>
                <a:cubicBezTo>
                  <a:pt x="0" y="610"/>
                  <a:pt x="0" y="610"/>
                  <a:pt x="0" y="610"/>
                </a:cubicBezTo>
                <a:cubicBezTo>
                  <a:pt x="0" y="457"/>
                  <a:pt x="180" y="333"/>
                  <a:pt x="333" y="333"/>
                </a:cubicBezTo>
                <a:cubicBezTo>
                  <a:pt x="502" y="333"/>
                  <a:pt x="502" y="333"/>
                  <a:pt x="502" y="333"/>
                </a:cubicBezTo>
                <a:cubicBezTo>
                  <a:pt x="537" y="298"/>
                  <a:pt x="585" y="277"/>
                  <a:pt x="638" y="277"/>
                </a:cubicBezTo>
                <a:cubicBezTo>
                  <a:pt x="662" y="277"/>
                  <a:pt x="662" y="277"/>
                  <a:pt x="662" y="277"/>
                </a:cubicBezTo>
                <a:cubicBezTo>
                  <a:pt x="678" y="122"/>
                  <a:pt x="808" y="0"/>
                  <a:pt x="968" y="0"/>
                </a:cubicBezTo>
                <a:cubicBezTo>
                  <a:pt x="1127" y="0"/>
                  <a:pt x="1257" y="122"/>
                  <a:pt x="1273" y="277"/>
                </a:cubicBezTo>
                <a:cubicBezTo>
                  <a:pt x="1304" y="277"/>
                  <a:pt x="1304" y="277"/>
                  <a:pt x="1304" y="277"/>
                </a:cubicBezTo>
                <a:cubicBezTo>
                  <a:pt x="1357" y="277"/>
                  <a:pt x="1405" y="298"/>
                  <a:pt x="1440" y="333"/>
                </a:cubicBezTo>
                <a:cubicBezTo>
                  <a:pt x="1609" y="333"/>
                  <a:pt x="1609" y="333"/>
                  <a:pt x="1609" y="333"/>
                </a:cubicBezTo>
                <a:cubicBezTo>
                  <a:pt x="1763" y="333"/>
                  <a:pt x="1942" y="457"/>
                  <a:pt x="1942" y="610"/>
                </a:cubicBezTo>
                <a:cubicBezTo>
                  <a:pt x="1942" y="1109"/>
                  <a:pt x="1942" y="1109"/>
                  <a:pt x="1942" y="1109"/>
                </a:cubicBezTo>
                <a:cubicBezTo>
                  <a:pt x="1776" y="1109"/>
                  <a:pt x="1776" y="1109"/>
                  <a:pt x="1776" y="1109"/>
                </a:cubicBezTo>
                <a:lnTo>
                  <a:pt x="1776" y="721"/>
                </a:lnTo>
                <a:close/>
                <a:moveTo>
                  <a:pt x="968" y="151"/>
                </a:moveTo>
                <a:cubicBezTo>
                  <a:pt x="881" y="151"/>
                  <a:pt x="810" y="222"/>
                  <a:pt x="810" y="308"/>
                </a:cubicBezTo>
                <a:cubicBezTo>
                  <a:pt x="810" y="395"/>
                  <a:pt x="881" y="466"/>
                  <a:pt x="968" y="466"/>
                </a:cubicBezTo>
                <a:cubicBezTo>
                  <a:pt x="1055" y="466"/>
                  <a:pt x="1125" y="395"/>
                  <a:pt x="1125" y="308"/>
                </a:cubicBezTo>
                <a:cubicBezTo>
                  <a:pt x="1125" y="222"/>
                  <a:pt x="1055" y="151"/>
                  <a:pt x="968" y="15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4400" eaLnBrk="1" hangingPunct="1"/>
            <a:endParaRPr lang="zh-CN" altLang="en-US" sz="1800">
              <a:solidFill>
                <a:prstClr val="black"/>
              </a:solidFill>
              <a:latin typeface="+mn-lt"/>
              <a:ea typeface="+mn-ea"/>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请在此添加第四节标题</a:t>
            </a:r>
            <a:endParaRPr lang="zh-CN" altLang="en-US" dirty="0"/>
          </a:p>
        </p:txBody>
      </p:sp>
      <p:sp>
        <p:nvSpPr>
          <p:cNvPr id="9219" name="文本占位符 2"/>
          <p:cNvSpPr>
            <a:spLocks noGrp="1"/>
          </p:cNvSpPr>
          <p:nvPr>
            <p:ph type="body" idx="1"/>
          </p:nvPr>
        </p:nvSpPr>
        <p:spPr/>
        <p:txBody>
          <a:bodyPr/>
          <a:lstStyle/>
          <a:p>
            <a:r>
              <a:rPr lang="zh-CN" altLang="en-US" dirty="0"/>
              <a:t>请输入第四节的小标题</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请在此添加大标题</a:t>
            </a:r>
            <a:endParaRPr lang="en-US" altLang="zh-CN" dirty="0"/>
          </a:p>
        </p:txBody>
      </p:sp>
      <p:cxnSp>
        <p:nvCxnSpPr>
          <p:cNvPr id="40" name="稻壳儿小白白(http://dwz.cn/Wu2UP)"/>
          <p:cNvCxnSpPr/>
          <p:nvPr/>
        </p:nvCxnSpPr>
        <p:spPr>
          <a:xfrm flipV="1">
            <a:off x="6617154" y="1977797"/>
            <a:ext cx="0" cy="403066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稻壳儿小白白(http://dwz.cn/Wu2UP)"/>
          <p:cNvSpPr>
            <a:spLocks noChangeArrowheads="1"/>
          </p:cNvSpPr>
          <p:nvPr/>
        </p:nvSpPr>
        <p:spPr bwMode="auto">
          <a:xfrm>
            <a:off x="7163254" y="2765197"/>
            <a:ext cx="908050" cy="909637"/>
          </a:xfrm>
          <a:prstGeom prst="ellipse">
            <a:avLst/>
          </a:prstGeom>
          <a:solidFill>
            <a:schemeClr val="accent1"/>
          </a:solidFill>
          <a:ln>
            <a:noFill/>
          </a:ln>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endParaRPr lang="en-US" altLang="zh-CN" sz="1200">
              <a:sym typeface="Arial" panose="020B0604020202020204" pitchFamily="34" charset="0"/>
            </a:endParaRPr>
          </a:p>
        </p:txBody>
      </p:sp>
      <p:cxnSp>
        <p:nvCxnSpPr>
          <p:cNvPr id="42" name="稻壳儿小白白(http://dwz.cn/Wu2UP)"/>
          <p:cNvCxnSpPr/>
          <p:nvPr/>
        </p:nvCxnSpPr>
        <p:spPr>
          <a:xfrm>
            <a:off x="6617154" y="3279547"/>
            <a:ext cx="425450" cy="0"/>
          </a:xfrm>
          <a:prstGeom prst="straightConnector1">
            <a:avLst/>
          </a:prstGeom>
          <a:ln w="952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稻壳儿小白白(http://dwz.cn/Wu2UP)"/>
          <p:cNvCxnSpPr/>
          <p:nvPr/>
        </p:nvCxnSpPr>
        <p:spPr>
          <a:xfrm>
            <a:off x="6617154" y="4681309"/>
            <a:ext cx="425450" cy="0"/>
          </a:xfrm>
          <a:prstGeom prst="straightConnector1">
            <a:avLst/>
          </a:prstGeom>
          <a:ln w="952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nvGrpSpPr>
          <p:cNvPr id="44" name="稻壳儿小白白(http://dwz.cn/Wu2UP)"/>
          <p:cNvGrpSpPr/>
          <p:nvPr/>
        </p:nvGrpSpPr>
        <p:grpSpPr bwMode="auto">
          <a:xfrm>
            <a:off x="6617154" y="1977797"/>
            <a:ext cx="425450" cy="4030662"/>
            <a:chOff x="8046720" y="2835076"/>
            <a:chExt cx="637913" cy="6047288"/>
          </a:xfrm>
        </p:grpSpPr>
        <p:cxnSp>
          <p:nvCxnSpPr>
            <p:cNvPr id="45" name="稻壳儿小白白(http://dwz.cn/Wu2UP)"/>
            <p:cNvCxnSpPr/>
            <p:nvPr/>
          </p:nvCxnSpPr>
          <p:spPr>
            <a:xfrm>
              <a:off x="8046720" y="2835076"/>
              <a:ext cx="637913" cy="0"/>
            </a:xfrm>
            <a:prstGeom prst="straightConnector1">
              <a:avLst/>
            </a:prstGeom>
            <a:ln w="952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稻壳儿小白白(http://dwz.cn/Wu2UP)"/>
            <p:cNvCxnSpPr/>
            <p:nvPr/>
          </p:nvCxnSpPr>
          <p:spPr>
            <a:xfrm flipV="1">
              <a:off x="8046720" y="8882364"/>
              <a:ext cx="637913" cy="0"/>
            </a:xfrm>
            <a:prstGeom prst="straightConnector1">
              <a:avLst/>
            </a:prstGeom>
            <a:ln w="952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sp>
        <p:nvSpPr>
          <p:cNvPr id="47" name="稻壳儿小白白(http://dwz.cn/Wu2UP)"/>
          <p:cNvSpPr>
            <a:spLocks noChangeArrowheads="1"/>
          </p:cNvSpPr>
          <p:nvPr/>
        </p:nvSpPr>
        <p:spPr bwMode="auto">
          <a:xfrm>
            <a:off x="7163254" y="4117747"/>
            <a:ext cx="908050" cy="909637"/>
          </a:xfrm>
          <a:prstGeom prst="ellipse">
            <a:avLst/>
          </a:prstGeom>
          <a:solidFill>
            <a:schemeClr val="accent1"/>
          </a:solidFill>
          <a:ln>
            <a:noFill/>
          </a:ln>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endParaRPr lang="en-US" altLang="zh-CN" sz="1200">
              <a:sym typeface="Arial" panose="020B0604020202020204" pitchFamily="34" charset="0"/>
            </a:endParaRPr>
          </a:p>
        </p:txBody>
      </p:sp>
      <p:sp>
        <p:nvSpPr>
          <p:cNvPr id="48" name="稻壳儿小白白(http://dwz.cn/Wu2UP)"/>
          <p:cNvSpPr>
            <a:spLocks noChangeArrowheads="1"/>
          </p:cNvSpPr>
          <p:nvPr/>
        </p:nvSpPr>
        <p:spPr bwMode="auto">
          <a:xfrm>
            <a:off x="7163254" y="5471884"/>
            <a:ext cx="908050" cy="909638"/>
          </a:xfrm>
          <a:prstGeom prst="ellipse">
            <a:avLst/>
          </a:prstGeom>
          <a:solidFill>
            <a:schemeClr val="accent1"/>
          </a:solidFill>
          <a:ln>
            <a:noFill/>
          </a:ln>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endParaRPr lang="en-US" altLang="zh-CN" sz="1200">
              <a:sym typeface="Arial" panose="020B0604020202020204" pitchFamily="34" charset="0"/>
            </a:endParaRPr>
          </a:p>
        </p:txBody>
      </p:sp>
      <p:sp>
        <p:nvSpPr>
          <p:cNvPr id="49" name="稻壳儿小白白(http://dwz.cn/Wu2UP)"/>
          <p:cNvSpPr>
            <a:spLocks noChangeArrowheads="1"/>
          </p:cNvSpPr>
          <p:nvPr/>
        </p:nvSpPr>
        <p:spPr bwMode="auto">
          <a:xfrm>
            <a:off x="7163254" y="1453922"/>
            <a:ext cx="908050" cy="908050"/>
          </a:xfrm>
          <a:prstGeom prst="ellipse">
            <a:avLst/>
          </a:prstGeom>
          <a:solidFill>
            <a:schemeClr val="accent1"/>
          </a:solidFill>
          <a:ln>
            <a:noFill/>
          </a:ln>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endParaRPr lang="en-US" altLang="zh-CN" sz="1200">
              <a:sym typeface="Arial" panose="020B0604020202020204" pitchFamily="34" charset="0"/>
            </a:endParaRPr>
          </a:p>
        </p:txBody>
      </p:sp>
      <p:sp>
        <p:nvSpPr>
          <p:cNvPr id="50" name="KSO_Shape"/>
          <p:cNvSpPr/>
          <p:nvPr/>
        </p:nvSpPr>
        <p:spPr bwMode="auto">
          <a:xfrm>
            <a:off x="7411353" y="1701572"/>
            <a:ext cx="413439" cy="412750"/>
          </a:xfrm>
          <a:custGeom>
            <a:avLst/>
            <a:gdLst>
              <a:gd name="T0" fmla="*/ 1435690 w 5147"/>
              <a:gd name="T1" fmla="*/ 1165934 h 5145"/>
              <a:gd name="T2" fmla="*/ 1462708 w 5147"/>
              <a:gd name="T3" fmla="*/ 1091584 h 5145"/>
              <a:gd name="T4" fmla="*/ 1474552 w 5147"/>
              <a:gd name="T5" fmla="*/ 867423 h 5145"/>
              <a:gd name="T6" fmla="*/ 1440131 w 5147"/>
              <a:gd name="T7" fmla="*/ 746834 h 5145"/>
              <a:gd name="T8" fmla="*/ 1367218 w 5147"/>
              <a:gd name="T9" fmla="*/ 623656 h 5145"/>
              <a:gd name="T10" fmla="*/ 1264325 w 5147"/>
              <a:gd name="T11" fmla="*/ 524892 h 5145"/>
              <a:gd name="T12" fmla="*/ 1138114 w 5147"/>
              <a:gd name="T13" fmla="*/ 456830 h 5145"/>
              <a:gd name="T14" fmla="*/ 867928 w 5147"/>
              <a:gd name="T15" fmla="*/ 429457 h 5145"/>
              <a:gd name="T16" fmla="*/ 801307 w 5147"/>
              <a:gd name="T17" fmla="*/ 444993 h 5145"/>
              <a:gd name="T18" fmla="*/ 727653 w 5147"/>
              <a:gd name="T19" fmla="*/ 472736 h 5145"/>
              <a:gd name="T20" fmla="*/ 483375 w 5147"/>
              <a:gd name="T21" fmla="*/ 707255 h 5145"/>
              <a:gd name="T22" fmla="*/ 452285 w 5147"/>
              <a:gd name="T23" fmla="*/ 779016 h 5145"/>
              <a:gd name="T24" fmla="*/ 432298 w 5147"/>
              <a:gd name="T25" fmla="*/ 855956 h 5145"/>
              <a:gd name="T26" fmla="*/ 443772 w 5147"/>
              <a:gd name="T27" fmla="*/ 1097502 h 5145"/>
              <a:gd name="T28" fmla="*/ 502251 w 5147"/>
              <a:gd name="T29" fmla="*/ 1229558 h 5145"/>
              <a:gd name="T30" fmla="*/ 593300 w 5147"/>
              <a:gd name="T31" fmla="*/ 1339419 h 5145"/>
              <a:gd name="T32" fmla="*/ 709887 w 5147"/>
              <a:gd name="T33" fmla="*/ 1421167 h 5145"/>
              <a:gd name="T34" fmla="*/ 847201 w 5147"/>
              <a:gd name="T35" fmla="*/ 1469625 h 5145"/>
              <a:gd name="T36" fmla="*/ 1070383 w 5147"/>
              <a:gd name="T37" fmla="*/ 1466665 h 5145"/>
              <a:gd name="T38" fmla="*/ 1146257 w 5147"/>
              <a:gd name="T39" fmla="*/ 1443362 h 5145"/>
              <a:gd name="T40" fmla="*/ 1846521 w 5147"/>
              <a:gd name="T41" fmla="*/ 1844706 h 5145"/>
              <a:gd name="T42" fmla="*/ 1006722 w 5147"/>
              <a:gd name="T43" fmla="*/ 527112 h 5145"/>
              <a:gd name="T44" fmla="*/ 1079636 w 5147"/>
              <a:gd name="T45" fmla="*/ 543018 h 5145"/>
              <a:gd name="T46" fmla="*/ 1146997 w 5147"/>
              <a:gd name="T47" fmla="*/ 570390 h 5145"/>
              <a:gd name="T48" fmla="*/ 1208437 w 5147"/>
              <a:gd name="T49" fmla="*/ 608860 h 5145"/>
              <a:gd name="T50" fmla="*/ 1262104 w 5147"/>
              <a:gd name="T51" fmla="*/ 656208 h 5145"/>
              <a:gd name="T52" fmla="*/ 1307259 w 5147"/>
              <a:gd name="T53" fmla="*/ 712433 h 5145"/>
              <a:gd name="T54" fmla="*/ 1342790 w 5147"/>
              <a:gd name="T55" fmla="*/ 775317 h 5145"/>
              <a:gd name="T56" fmla="*/ 1367218 w 5147"/>
              <a:gd name="T57" fmla="*/ 844858 h 5145"/>
              <a:gd name="T58" fmla="*/ 1379432 w 5147"/>
              <a:gd name="T59" fmla="*/ 918469 h 5145"/>
              <a:gd name="T60" fmla="*/ 1379432 w 5147"/>
              <a:gd name="T61" fmla="*/ 982092 h 5145"/>
              <a:gd name="T62" fmla="*/ 1368698 w 5147"/>
              <a:gd name="T63" fmla="*/ 1052004 h 5145"/>
              <a:gd name="T64" fmla="*/ 1065201 w 5147"/>
              <a:gd name="T65" fmla="*/ 734627 h 5145"/>
              <a:gd name="T66" fmla="*/ 851643 w 5147"/>
              <a:gd name="T67" fmla="*/ 535620 h 5145"/>
              <a:gd name="T68" fmla="*/ 921595 w 5147"/>
              <a:gd name="T69" fmla="*/ 524892 h 5145"/>
              <a:gd name="T70" fmla="*/ 1034851 w 5147"/>
              <a:gd name="T71" fmla="*/ 959898 h 5145"/>
              <a:gd name="T72" fmla="*/ 1010794 w 5147"/>
              <a:gd name="T73" fmla="*/ 1010205 h 5145"/>
              <a:gd name="T74" fmla="*/ 960828 w 5147"/>
              <a:gd name="T75" fmla="*/ 1033879 h 5145"/>
              <a:gd name="T76" fmla="*/ 912712 w 5147"/>
              <a:gd name="T77" fmla="*/ 1024631 h 5145"/>
              <a:gd name="T78" fmla="*/ 876071 w 5147"/>
              <a:gd name="T79" fmla="*/ 983942 h 5145"/>
              <a:gd name="T80" fmla="*/ 870889 w 5147"/>
              <a:gd name="T81" fmla="*/ 934745 h 5145"/>
              <a:gd name="T82" fmla="*/ 899758 w 5147"/>
              <a:gd name="T83" fmla="*/ 887397 h 5145"/>
              <a:gd name="T84" fmla="*/ 952315 w 5147"/>
              <a:gd name="T85" fmla="*/ 868532 h 5145"/>
              <a:gd name="T86" fmla="*/ 998950 w 5147"/>
              <a:gd name="T87" fmla="*/ 882958 h 5145"/>
              <a:gd name="T88" fmla="*/ 1031520 w 5147"/>
              <a:gd name="T89" fmla="*/ 926977 h 5145"/>
              <a:gd name="T90" fmla="*/ 941582 w 5147"/>
              <a:gd name="T91" fmla="*/ 1379368 h 5145"/>
              <a:gd name="T92" fmla="*/ 866077 w 5147"/>
              <a:gd name="T93" fmla="*/ 1370861 h 5145"/>
              <a:gd name="T94" fmla="*/ 795755 w 5147"/>
              <a:gd name="T95" fmla="*/ 1349776 h 5145"/>
              <a:gd name="T96" fmla="*/ 730244 w 5147"/>
              <a:gd name="T97" fmla="*/ 1317225 h 5145"/>
              <a:gd name="T98" fmla="*/ 672135 w 5147"/>
              <a:gd name="T99" fmla="*/ 1275056 h 5145"/>
              <a:gd name="T100" fmla="*/ 622169 w 5147"/>
              <a:gd name="T101" fmla="*/ 1223269 h 5145"/>
              <a:gd name="T102" fmla="*/ 581086 w 5147"/>
              <a:gd name="T103" fmla="*/ 1164085 h 5145"/>
              <a:gd name="T104" fmla="*/ 549996 w 5147"/>
              <a:gd name="T105" fmla="*/ 1098242 h 5145"/>
              <a:gd name="T106" fmla="*/ 530750 w 5147"/>
              <a:gd name="T107" fmla="*/ 1027221 h 5145"/>
              <a:gd name="T108" fmla="*/ 524088 w 5147"/>
              <a:gd name="T109" fmla="*/ 951391 h 5145"/>
              <a:gd name="T110" fmla="*/ 528529 w 5147"/>
              <a:gd name="T111" fmla="*/ 890357 h 5145"/>
              <a:gd name="T112" fmla="*/ 544074 w 5147"/>
              <a:gd name="T113" fmla="*/ 822664 h 5145"/>
              <a:gd name="T114" fmla="*/ 1090739 w 5147"/>
              <a:gd name="T115" fmla="*/ 1356434 h 5145"/>
              <a:gd name="T116" fmla="*/ 1023378 w 5147"/>
              <a:gd name="T117" fmla="*/ 1373450 h 5145"/>
              <a:gd name="T118" fmla="*/ 952315 w 5147"/>
              <a:gd name="T119" fmla="*/ 1379368 h 514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147" h="5145">
                <a:moveTo>
                  <a:pt x="4989" y="4987"/>
                </a:moveTo>
                <a:lnTo>
                  <a:pt x="3826" y="3260"/>
                </a:lnTo>
                <a:lnTo>
                  <a:pt x="3841" y="3233"/>
                </a:lnTo>
                <a:lnTo>
                  <a:pt x="3854" y="3207"/>
                </a:lnTo>
                <a:lnTo>
                  <a:pt x="3867" y="3179"/>
                </a:lnTo>
                <a:lnTo>
                  <a:pt x="3879" y="3152"/>
                </a:lnTo>
                <a:lnTo>
                  <a:pt x="3892" y="3124"/>
                </a:lnTo>
                <a:lnTo>
                  <a:pt x="3903" y="3096"/>
                </a:lnTo>
                <a:lnTo>
                  <a:pt x="3914" y="3067"/>
                </a:lnTo>
                <a:lnTo>
                  <a:pt x="3924" y="3038"/>
                </a:lnTo>
                <a:lnTo>
                  <a:pt x="3934" y="3010"/>
                </a:lnTo>
                <a:lnTo>
                  <a:pt x="3944" y="2980"/>
                </a:lnTo>
                <a:lnTo>
                  <a:pt x="3952" y="2951"/>
                </a:lnTo>
                <a:lnTo>
                  <a:pt x="3959" y="2921"/>
                </a:lnTo>
                <a:lnTo>
                  <a:pt x="3967" y="2891"/>
                </a:lnTo>
                <a:lnTo>
                  <a:pt x="3973" y="2861"/>
                </a:lnTo>
                <a:lnTo>
                  <a:pt x="3979" y="2831"/>
                </a:lnTo>
                <a:lnTo>
                  <a:pt x="3984" y="2800"/>
                </a:lnTo>
                <a:lnTo>
                  <a:pt x="5147" y="2572"/>
                </a:lnTo>
                <a:lnTo>
                  <a:pt x="3984" y="2345"/>
                </a:lnTo>
                <a:lnTo>
                  <a:pt x="3974" y="2289"/>
                </a:lnTo>
                <a:lnTo>
                  <a:pt x="3962" y="2233"/>
                </a:lnTo>
                <a:lnTo>
                  <a:pt x="3947" y="2178"/>
                </a:lnTo>
                <a:lnTo>
                  <a:pt x="3930" y="2124"/>
                </a:lnTo>
                <a:lnTo>
                  <a:pt x="3912" y="2071"/>
                </a:lnTo>
                <a:lnTo>
                  <a:pt x="3891" y="2019"/>
                </a:lnTo>
                <a:lnTo>
                  <a:pt x="3868" y="1968"/>
                </a:lnTo>
                <a:lnTo>
                  <a:pt x="3844" y="1918"/>
                </a:lnTo>
                <a:lnTo>
                  <a:pt x="3817" y="1869"/>
                </a:lnTo>
                <a:lnTo>
                  <a:pt x="3789" y="1821"/>
                </a:lnTo>
                <a:lnTo>
                  <a:pt x="3759" y="1774"/>
                </a:lnTo>
                <a:lnTo>
                  <a:pt x="3728" y="1730"/>
                </a:lnTo>
                <a:lnTo>
                  <a:pt x="3694" y="1686"/>
                </a:lnTo>
                <a:lnTo>
                  <a:pt x="3658" y="1643"/>
                </a:lnTo>
                <a:lnTo>
                  <a:pt x="3622" y="1601"/>
                </a:lnTo>
                <a:lnTo>
                  <a:pt x="3584" y="1562"/>
                </a:lnTo>
                <a:lnTo>
                  <a:pt x="3544" y="1524"/>
                </a:lnTo>
                <a:lnTo>
                  <a:pt x="3502" y="1487"/>
                </a:lnTo>
                <a:lnTo>
                  <a:pt x="3461" y="1452"/>
                </a:lnTo>
                <a:lnTo>
                  <a:pt x="3416" y="1419"/>
                </a:lnTo>
                <a:lnTo>
                  <a:pt x="3371" y="1386"/>
                </a:lnTo>
                <a:lnTo>
                  <a:pt x="3324" y="1357"/>
                </a:lnTo>
                <a:lnTo>
                  <a:pt x="3277" y="1328"/>
                </a:lnTo>
                <a:lnTo>
                  <a:pt x="3228" y="1302"/>
                </a:lnTo>
                <a:lnTo>
                  <a:pt x="3178" y="1277"/>
                </a:lnTo>
                <a:lnTo>
                  <a:pt x="3127" y="1255"/>
                </a:lnTo>
                <a:lnTo>
                  <a:pt x="3075" y="1235"/>
                </a:lnTo>
                <a:lnTo>
                  <a:pt x="3022" y="1215"/>
                </a:lnTo>
                <a:lnTo>
                  <a:pt x="2968" y="1199"/>
                </a:lnTo>
                <a:lnTo>
                  <a:pt x="2913" y="1185"/>
                </a:lnTo>
                <a:lnTo>
                  <a:pt x="2858" y="1171"/>
                </a:lnTo>
                <a:lnTo>
                  <a:pt x="2801" y="1161"/>
                </a:lnTo>
                <a:lnTo>
                  <a:pt x="2573" y="0"/>
                </a:lnTo>
                <a:lnTo>
                  <a:pt x="2345" y="1161"/>
                </a:lnTo>
                <a:lnTo>
                  <a:pt x="2315" y="1166"/>
                </a:lnTo>
                <a:lnTo>
                  <a:pt x="2284" y="1172"/>
                </a:lnTo>
                <a:lnTo>
                  <a:pt x="2255" y="1180"/>
                </a:lnTo>
                <a:lnTo>
                  <a:pt x="2224" y="1187"/>
                </a:lnTo>
                <a:lnTo>
                  <a:pt x="2194" y="1194"/>
                </a:lnTo>
                <a:lnTo>
                  <a:pt x="2165" y="1203"/>
                </a:lnTo>
                <a:lnTo>
                  <a:pt x="2135" y="1212"/>
                </a:lnTo>
                <a:lnTo>
                  <a:pt x="2107" y="1221"/>
                </a:lnTo>
                <a:lnTo>
                  <a:pt x="2078" y="1232"/>
                </a:lnTo>
                <a:lnTo>
                  <a:pt x="2050" y="1243"/>
                </a:lnTo>
                <a:lnTo>
                  <a:pt x="2021" y="1254"/>
                </a:lnTo>
                <a:lnTo>
                  <a:pt x="1994" y="1266"/>
                </a:lnTo>
                <a:lnTo>
                  <a:pt x="1966" y="1278"/>
                </a:lnTo>
                <a:lnTo>
                  <a:pt x="1939" y="1292"/>
                </a:lnTo>
                <a:lnTo>
                  <a:pt x="1912" y="1305"/>
                </a:lnTo>
                <a:lnTo>
                  <a:pt x="1886" y="1319"/>
                </a:lnTo>
                <a:lnTo>
                  <a:pt x="158" y="157"/>
                </a:lnTo>
                <a:lnTo>
                  <a:pt x="1320" y="1885"/>
                </a:lnTo>
                <a:lnTo>
                  <a:pt x="1306" y="1912"/>
                </a:lnTo>
                <a:lnTo>
                  <a:pt x="1292" y="1938"/>
                </a:lnTo>
                <a:lnTo>
                  <a:pt x="1279" y="1966"/>
                </a:lnTo>
                <a:lnTo>
                  <a:pt x="1266" y="1993"/>
                </a:lnTo>
                <a:lnTo>
                  <a:pt x="1254" y="2021"/>
                </a:lnTo>
                <a:lnTo>
                  <a:pt x="1243" y="2049"/>
                </a:lnTo>
                <a:lnTo>
                  <a:pt x="1232" y="2077"/>
                </a:lnTo>
                <a:lnTo>
                  <a:pt x="1222" y="2106"/>
                </a:lnTo>
                <a:lnTo>
                  <a:pt x="1212" y="2135"/>
                </a:lnTo>
                <a:lnTo>
                  <a:pt x="1203" y="2165"/>
                </a:lnTo>
                <a:lnTo>
                  <a:pt x="1195" y="2194"/>
                </a:lnTo>
                <a:lnTo>
                  <a:pt x="1187" y="2224"/>
                </a:lnTo>
                <a:lnTo>
                  <a:pt x="1180" y="2253"/>
                </a:lnTo>
                <a:lnTo>
                  <a:pt x="1174" y="2284"/>
                </a:lnTo>
                <a:lnTo>
                  <a:pt x="1168" y="2314"/>
                </a:lnTo>
                <a:lnTo>
                  <a:pt x="1162" y="2345"/>
                </a:lnTo>
                <a:lnTo>
                  <a:pt x="0" y="2572"/>
                </a:lnTo>
                <a:lnTo>
                  <a:pt x="1162" y="2800"/>
                </a:lnTo>
                <a:lnTo>
                  <a:pt x="1173" y="2856"/>
                </a:lnTo>
                <a:lnTo>
                  <a:pt x="1185" y="2912"/>
                </a:lnTo>
                <a:lnTo>
                  <a:pt x="1199" y="2967"/>
                </a:lnTo>
                <a:lnTo>
                  <a:pt x="1216" y="3021"/>
                </a:lnTo>
                <a:lnTo>
                  <a:pt x="1235" y="3074"/>
                </a:lnTo>
                <a:lnTo>
                  <a:pt x="1255" y="3126"/>
                </a:lnTo>
                <a:lnTo>
                  <a:pt x="1278" y="3177"/>
                </a:lnTo>
                <a:lnTo>
                  <a:pt x="1303" y="3227"/>
                </a:lnTo>
                <a:lnTo>
                  <a:pt x="1330" y="3276"/>
                </a:lnTo>
                <a:lnTo>
                  <a:pt x="1357" y="3324"/>
                </a:lnTo>
                <a:lnTo>
                  <a:pt x="1388" y="3371"/>
                </a:lnTo>
                <a:lnTo>
                  <a:pt x="1419" y="3415"/>
                </a:lnTo>
                <a:lnTo>
                  <a:pt x="1453" y="3459"/>
                </a:lnTo>
                <a:lnTo>
                  <a:pt x="1487" y="3502"/>
                </a:lnTo>
                <a:lnTo>
                  <a:pt x="1524" y="3543"/>
                </a:lnTo>
                <a:lnTo>
                  <a:pt x="1563" y="3582"/>
                </a:lnTo>
                <a:lnTo>
                  <a:pt x="1603" y="3621"/>
                </a:lnTo>
                <a:lnTo>
                  <a:pt x="1643" y="3658"/>
                </a:lnTo>
                <a:lnTo>
                  <a:pt x="1686" y="3692"/>
                </a:lnTo>
                <a:lnTo>
                  <a:pt x="1730" y="3726"/>
                </a:lnTo>
                <a:lnTo>
                  <a:pt x="1775" y="3758"/>
                </a:lnTo>
                <a:lnTo>
                  <a:pt x="1822" y="3788"/>
                </a:lnTo>
                <a:lnTo>
                  <a:pt x="1869" y="3816"/>
                </a:lnTo>
                <a:lnTo>
                  <a:pt x="1918" y="3842"/>
                </a:lnTo>
                <a:lnTo>
                  <a:pt x="1968" y="3868"/>
                </a:lnTo>
                <a:lnTo>
                  <a:pt x="2019" y="3890"/>
                </a:lnTo>
                <a:lnTo>
                  <a:pt x="2071" y="3910"/>
                </a:lnTo>
                <a:lnTo>
                  <a:pt x="2124" y="3930"/>
                </a:lnTo>
                <a:lnTo>
                  <a:pt x="2178" y="3946"/>
                </a:lnTo>
                <a:lnTo>
                  <a:pt x="2233" y="3960"/>
                </a:lnTo>
                <a:lnTo>
                  <a:pt x="2289" y="3973"/>
                </a:lnTo>
                <a:lnTo>
                  <a:pt x="2345" y="3983"/>
                </a:lnTo>
                <a:lnTo>
                  <a:pt x="2573" y="5145"/>
                </a:lnTo>
                <a:lnTo>
                  <a:pt x="2801" y="3983"/>
                </a:lnTo>
                <a:lnTo>
                  <a:pt x="2831" y="3978"/>
                </a:lnTo>
                <a:lnTo>
                  <a:pt x="2862" y="3972"/>
                </a:lnTo>
                <a:lnTo>
                  <a:pt x="2892" y="3965"/>
                </a:lnTo>
                <a:lnTo>
                  <a:pt x="2922" y="3958"/>
                </a:lnTo>
                <a:lnTo>
                  <a:pt x="2951" y="3950"/>
                </a:lnTo>
                <a:lnTo>
                  <a:pt x="2981" y="3942"/>
                </a:lnTo>
                <a:lnTo>
                  <a:pt x="3010" y="3933"/>
                </a:lnTo>
                <a:lnTo>
                  <a:pt x="3039" y="3924"/>
                </a:lnTo>
                <a:lnTo>
                  <a:pt x="3068" y="3913"/>
                </a:lnTo>
                <a:lnTo>
                  <a:pt x="3097" y="3902"/>
                </a:lnTo>
                <a:lnTo>
                  <a:pt x="3124" y="3891"/>
                </a:lnTo>
                <a:lnTo>
                  <a:pt x="3152" y="3879"/>
                </a:lnTo>
                <a:lnTo>
                  <a:pt x="3180" y="3867"/>
                </a:lnTo>
                <a:lnTo>
                  <a:pt x="3207" y="3853"/>
                </a:lnTo>
                <a:lnTo>
                  <a:pt x="3233" y="3839"/>
                </a:lnTo>
                <a:lnTo>
                  <a:pt x="3260" y="3826"/>
                </a:lnTo>
                <a:lnTo>
                  <a:pt x="4989" y="4987"/>
                </a:lnTo>
                <a:close/>
                <a:moveTo>
                  <a:pt x="2573" y="1416"/>
                </a:moveTo>
                <a:lnTo>
                  <a:pt x="2573" y="1416"/>
                </a:lnTo>
                <a:lnTo>
                  <a:pt x="2603" y="1416"/>
                </a:lnTo>
                <a:lnTo>
                  <a:pt x="2632" y="1417"/>
                </a:lnTo>
                <a:lnTo>
                  <a:pt x="2662" y="1419"/>
                </a:lnTo>
                <a:lnTo>
                  <a:pt x="2692" y="1422"/>
                </a:lnTo>
                <a:lnTo>
                  <a:pt x="2720" y="1425"/>
                </a:lnTo>
                <a:lnTo>
                  <a:pt x="2750" y="1429"/>
                </a:lnTo>
                <a:lnTo>
                  <a:pt x="2778" y="1433"/>
                </a:lnTo>
                <a:lnTo>
                  <a:pt x="2806" y="1439"/>
                </a:lnTo>
                <a:lnTo>
                  <a:pt x="2834" y="1445"/>
                </a:lnTo>
                <a:lnTo>
                  <a:pt x="2862" y="1452"/>
                </a:lnTo>
                <a:lnTo>
                  <a:pt x="2889" y="1460"/>
                </a:lnTo>
                <a:lnTo>
                  <a:pt x="2917" y="1468"/>
                </a:lnTo>
                <a:lnTo>
                  <a:pt x="2944" y="1476"/>
                </a:lnTo>
                <a:lnTo>
                  <a:pt x="2971" y="1486"/>
                </a:lnTo>
                <a:lnTo>
                  <a:pt x="2997" y="1496"/>
                </a:lnTo>
                <a:lnTo>
                  <a:pt x="3023" y="1507"/>
                </a:lnTo>
                <a:lnTo>
                  <a:pt x="3049" y="1518"/>
                </a:lnTo>
                <a:lnTo>
                  <a:pt x="3075" y="1530"/>
                </a:lnTo>
                <a:lnTo>
                  <a:pt x="3099" y="1542"/>
                </a:lnTo>
                <a:lnTo>
                  <a:pt x="3124" y="1555"/>
                </a:lnTo>
                <a:lnTo>
                  <a:pt x="3149" y="1569"/>
                </a:lnTo>
                <a:lnTo>
                  <a:pt x="3172" y="1583"/>
                </a:lnTo>
                <a:lnTo>
                  <a:pt x="3196" y="1598"/>
                </a:lnTo>
                <a:lnTo>
                  <a:pt x="3219" y="1613"/>
                </a:lnTo>
                <a:lnTo>
                  <a:pt x="3243" y="1629"/>
                </a:lnTo>
                <a:lnTo>
                  <a:pt x="3265" y="1646"/>
                </a:lnTo>
                <a:lnTo>
                  <a:pt x="3287" y="1662"/>
                </a:lnTo>
                <a:lnTo>
                  <a:pt x="3309" y="1680"/>
                </a:lnTo>
                <a:lnTo>
                  <a:pt x="3330" y="1698"/>
                </a:lnTo>
                <a:lnTo>
                  <a:pt x="3351" y="1716"/>
                </a:lnTo>
                <a:lnTo>
                  <a:pt x="3371" y="1736"/>
                </a:lnTo>
                <a:lnTo>
                  <a:pt x="3390" y="1755"/>
                </a:lnTo>
                <a:lnTo>
                  <a:pt x="3410" y="1774"/>
                </a:lnTo>
                <a:lnTo>
                  <a:pt x="3429" y="1795"/>
                </a:lnTo>
                <a:lnTo>
                  <a:pt x="3447" y="1816"/>
                </a:lnTo>
                <a:lnTo>
                  <a:pt x="3466" y="1837"/>
                </a:lnTo>
                <a:lnTo>
                  <a:pt x="3483" y="1859"/>
                </a:lnTo>
                <a:lnTo>
                  <a:pt x="3500" y="1880"/>
                </a:lnTo>
                <a:lnTo>
                  <a:pt x="3517" y="1903"/>
                </a:lnTo>
                <a:lnTo>
                  <a:pt x="3532" y="1926"/>
                </a:lnTo>
                <a:lnTo>
                  <a:pt x="3547" y="1950"/>
                </a:lnTo>
                <a:lnTo>
                  <a:pt x="3563" y="1973"/>
                </a:lnTo>
                <a:lnTo>
                  <a:pt x="3577" y="1996"/>
                </a:lnTo>
                <a:lnTo>
                  <a:pt x="3590" y="2021"/>
                </a:lnTo>
                <a:lnTo>
                  <a:pt x="3603" y="2046"/>
                </a:lnTo>
                <a:lnTo>
                  <a:pt x="3616" y="2071"/>
                </a:lnTo>
                <a:lnTo>
                  <a:pt x="3628" y="2096"/>
                </a:lnTo>
                <a:lnTo>
                  <a:pt x="3639" y="2123"/>
                </a:lnTo>
                <a:lnTo>
                  <a:pt x="3650" y="2148"/>
                </a:lnTo>
                <a:lnTo>
                  <a:pt x="3659" y="2175"/>
                </a:lnTo>
                <a:lnTo>
                  <a:pt x="3669" y="2201"/>
                </a:lnTo>
                <a:lnTo>
                  <a:pt x="3678" y="2229"/>
                </a:lnTo>
                <a:lnTo>
                  <a:pt x="3686" y="2256"/>
                </a:lnTo>
                <a:lnTo>
                  <a:pt x="3694" y="2284"/>
                </a:lnTo>
                <a:lnTo>
                  <a:pt x="3700" y="2311"/>
                </a:lnTo>
                <a:lnTo>
                  <a:pt x="3706" y="2340"/>
                </a:lnTo>
                <a:lnTo>
                  <a:pt x="3712" y="2368"/>
                </a:lnTo>
                <a:lnTo>
                  <a:pt x="3716" y="2397"/>
                </a:lnTo>
                <a:lnTo>
                  <a:pt x="3720" y="2425"/>
                </a:lnTo>
                <a:lnTo>
                  <a:pt x="3725" y="2454"/>
                </a:lnTo>
                <a:lnTo>
                  <a:pt x="3727" y="2483"/>
                </a:lnTo>
                <a:lnTo>
                  <a:pt x="3729" y="2513"/>
                </a:lnTo>
                <a:lnTo>
                  <a:pt x="3730" y="2542"/>
                </a:lnTo>
                <a:lnTo>
                  <a:pt x="3730" y="2572"/>
                </a:lnTo>
                <a:lnTo>
                  <a:pt x="3730" y="2600"/>
                </a:lnTo>
                <a:lnTo>
                  <a:pt x="3729" y="2628"/>
                </a:lnTo>
                <a:lnTo>
                  <a:pt x="3727" y="2655"/>
                </a:lnTo>
                <a:lnTo>
                  <a:pt x="3725" y="2683"/>
                </a:lnTo>
                <a:lnTo>
                  <a:pt x="3721" y="2711"/>
                </a:lnTo>
                <a:lnTo>
                  <a:pt x="3718" y="2738"/>
                </a:lnTo>
                <a:lnTo>
                  <a:pt x="3714" y="2764"/>
                </a:lnTo>
                <a:lnTo>
                  <a:pt x="3709" y="2791"/>
                </a:lnTo>
                <a:lnTo>
                  <a:pt x="3704" y="2817"/>
                </a:lnTo>
                <a:lnTo>
                  <a:pt x="3698" y="2844"/>
                </a:lnTo>
                <a:lnTo>
                  <a:pt x="3691" y="2870"/>
                </a:lnTo>
                <a:lnTo>
                  <a:pt x="3684" y="2896"/>
                </a:lnTo>
                <a:lnTo>
                  <a:pt x="3676" y="2921"/>
                </a:lnTo>
                <a:lnTo>
                  <a:pt x="3667" y="2947"/>
                </a:lnTo>
                <a:lnTo>
                  <a:pt x="3649" y="2997"/>
                </a:lnTo>
                <a:lnTo>
                  <a:pt x="3159" y="2268"/>
                </a:lnTo>
                <a:lnTo>
                  <a:pt x="2878" y="1986"/>
                </a:lnTo>
                <a:lnTo>
                  <a:pt x="2149" y="1496"/>
                </a:lnTo>
                <a:lnTo>
                  <a:pt x="2198" y="1478"/>
                </a:lnTo>
                <a:lnTo>
                  <a:pt x="2224" y="1470"/>
                </a:lnTo>
                <a:lnTo>
                  <a:pt x="2249" y="1462"/>
                </a:lnTo>
                <a:lnTo>
                  <a:pt x="2276" y="1455"/>
                </a:lnTo>
                <a:lnTo>
                  <a:pt x="2301" y="1448"/>
                </a:lnTo>
                <a:lnTo>
                  <a:pt x="2328" y="1442"/>
                </a:lnTo>
                <a:lnTo>
                  <a:pt x="2354" y="1436"/>
                </a:lnTo>
                <a:lnTo>
                  <a:pt x="2381" y="1431"/>
                </a:lnTo>
                <a:lnTo>
                  <a:pt x="2407" y="1427"/>
                </a:lnTo>
                <a:lnTo>
                  <a:pt x="2435" y="1424"/>
                </a:lnTo>
                <a:lnTo>
                  <a:pt x="2462" y="1421"/>
                </a:lnTo>
                <a:lnTo>
                  <a:pt x="2490" y="1419"/>
                </a:lnTo>
                <a:lnTo>
                  <a:pt x="2517" y="1417"/>
                </a:lnTo>
                <a:lnTo>
                  <a:pt x="2545" y="1416"/>
                </a:lnTo>
                <a:lnTo>
                  <a:pt x="2573" y="1416"/>
                </a:lnTo>
                <a:close/>
                <a:moveTo>
                  <a:pt x="2797" y="2572"/>
                </a:moveTo>
                <a:lnTo>
                  <a:pt x="2797" y="2572"/>
                </a:lnTo>
                <a:lnTo>
                  <a:pt x="2796" y="2595"/>
                </a:lnTo>
                <a:lnTo>
                  <a:pt x="2792" y="2618"/>
                </a:lnTo>
                <a:lnTo>
                  <a:pt x="2787" y="2639"/>
                </a:lnTo>
                <a:lnTo>
                  <a:pt x="2780" y="2660"/>
                </a:lnTo>
                <a:lnTo>
                  <a:pt x="2770" y="2679"/>
                </a:lnTo>
                <a:lnTo>
                  <a:pt x="2759" y="2698"/>
                </a:lnTo>
                <a:lnTo>
                  <a:pt x="2747" y="2715"/>
                </a:lnTo>
                <a:lnTo>
                  <a:pt x="2731" y="2731"/>
                </a:lnTo>
                <a:lnTo>
                  <a:pt x="2716" y="2745"/>
                </a:lnTo>
                <a:lnTo>
                  <a:pt x="2699" y="2758"/>
                </a:lnTo>
                <a:lnTo>
                  <a:pt x="2680" y="2770"/>
                </a:lnTo>
                <a:lnTo>
                  <a:pt x="2660" y="2779"/>
                </a:lnTo>
                <a:lnTo>
                  <a:pt x="2640" y="2787"/>
                </a:lnTo>
                <a:lnTo>
                  <a:pt x="2618" y="2792"/>
                </a:lnTo>
                <a:lnTo>
                  <a:pt x="2596" y="2795"/>
                </a:lnTo>
                <a:lnTo>
                  <a:pt x="2573" y="2797"/>
                </a:lnTo>
                <a:lnTo>
                  <a:pt x="2550" y="2795"/>
                </a:lnTo>
                <a:lnTo>
                  <a:pt x="2528" y="2792"/>
                </a:lnTo>
                <a:lnTo>
                  <a:pt x="2506" y="2787"/>
                </a:lnTo>
                <a:lnTo>
                  <a:pt x="2486" y="2779"/>
                </a:lnTo>
                <a:lnTo>
                  <a:pt x="2466" y="2770"/>
                </a:lnTo>
                <a:lnTo>
                  <a:pt x="2448" y="2758"/>
                </a:lnTo>
                <a:lnTo>
                  <a:pt x="2431" y="2745"/>
                </a:lnTo>
                <a:lnTo>
                  <a:pt x="2414" y="2731"/>
                </a:lnTo>
                <a:lnTo>
                  <a:pt x="2400" y="2715"/>
                </a:lnTo>
                <a:lnTo>
                  <a:pt x="2387" y="2698"/>
                </a:lnTo>
                <a:lnTo>
                  <a:pt x="2376" y="2679"/>
                </a:lnTo>
                <a:lnTo>
                  <a:pt x="2367" y="2660"/>
                </a:lnTo>
                <a:lnTo>
                  <a:pt x="2358" y="2639"/>
                </a:lnTo>
                <a:lnTo>
                  <a:pt x="2353" y="2618"/>
                </a:lnTo>
                <a:lnTo>
                  <a:pt x="2350" y="2595"/>
                </a:lnTo>
                <a:lnTo>
                  <a:pt x="2348" y="2572"/>
                </a:lnTo>
                <a:lnTo>
                  <a:pt x="2350" y="2550"/>
                </a:lnTo>
                <a:lnTo>
                  <a:pt x="2353" y="2527"/>
                </a:lnTo>
                <a:lnTo>
                  <a:pt x="2358" y="2506"/>
                </a:lnTo>
                <a:lnTo>
                  <a:pt x="2367" y="2485"/>
                </a:lnTo>
                <a:lnTo>
                  <a:pt x="2376" y="2465"/>
                </a:lnTo>
                <a:lnTo>
                  <a:pt x="2387" y="2447"/>
                </a:lnTo>
                <a:lnTo>
                  <a:pt x="2400" y="2429"/>
                </a:lnTo>
                <a:lnTo>
                  <a:pt x="2414" y="2414"/>
                </a:lnTo>
                <a:lnTo>
                  <a:pt x="2431" y="2399"/>
                </a:lnTo>
                <a:lnTo>
                  <a:pt x="2448" y="2387"/>
                </a:lnTo>
                <a:lnTo>
                  <a:pt x="2466" y="2375"/>
                </a:lnTo>
                <a:lnTo>
                  <a:pt x="2486" y="2365"/>
                </a:lnTo>
                <a:lnTo>
                  <a:pt x="2506" y="2358"/>
                </a:lnTo>
                <a:lnTo>
                  <a:pt x="2528" y="2353"/>
                </a:lnTo>
                <a:lnTo>
                  <a:pt x="2550" y="2349"/>
                </a:lnTo>
                <a:lnTo>
                  <a:pt x="2573" y="2348"/>
                </a:lnTo>
                <a:lnTo>
                  <a:pt x="2596" y="2349"/>
                </a:lnTo>
                <a:lnTo>
                  <a:pt x="2618" y="2353"/>
                </a:lnTo>
                <a:lnTo>
                  <a:pt x="2640" y="2358"/>
                </a:lnTo>
                <a:lnTo>
                  <a:pt x="2660" y="2365"/>
                </a:lnTo>
                <a:lnTo>
                  <a:pt x="2680" y="2375"/>
                </a:lnTo>
                <a:lnTo>
                  <a:pt x="2699" y="2387"/>
                </a:lnTo>
                <a:lnTo>
                  <a:pt x="2716" y="2399"/>
                </a:lnTo>
                <a:lnTo>
                  <a:pt x="2731" y="2414"/>
                </a:lnTo>
                <a:lnTo>
                  <a:pt x="2747" y="2429"/>
                </a:lnTo>
                <a:lnTo>
                  <a:pt x="2759" y="2447"/>
                </a:lnTo>
                <a:lnTo>
                  <a:pt x="2770" y="2465"/>
                </a:lnTo>
                <a:lnTo>
                  <a:pt x="2780" y="2485"/>
                </a:lnTo>
                <a:lnTo>
                  <a:pt x="2787" y="2506"/>
                </a:lnTo>
                <a:lnTo>
                  <a:pt x="2792" y="2527"/>
                </a:lnTo>
                <a:lnTo>
                  <a:pt x="2796" y="2550"/>
                </a:lnTo>
                <a:lnTo>
                  <a:pt x="2797" y="2572"/>
                </a:lnTo>
                <a:close/>
                <a:moveTo>
                  <a:pt x="2573" y="3729"/>
                </a:moveTo>
                <a:lnTo>
                  <a:pt x="2573" y="3729"/>
                </a:lnTo>
                <a:lnTo>
                  <a:pt x="2544" y="3729"/>
                </a:lnTo>
                <a:lnTo>
                  <a:pt x="2513" y="3728"/>
                </a:lnTo>
                <a:lnTo>
                  <a:pt x="2485" y="3726"/>
                </a:lnTo>
                <a:lnTo>
                  <a:pt x="2455" y="3723"/>
                </a:lnTo>
                <a:lnTo>
                  <a:pt x="2426" y="3720"/>
                </a:lnTo>
                <a:lnTo>
                  <a:pt x="2397" y="3716"/>
                </a:lnTo>
                <a:lnTo>
                  <a:pt x="2369" y="3711"/>
                </a:lnTo>
                <a:lnTo>
                  <a:pt x="2340" y="3706"/>
                </a:lnTo>
                <a:lnTo>
                  <a:pt x="2313" y="3700"/>
                </a:lnTo>
                <a:lnTo>
                  <a:pt x="2284" y="3692"/>
                </a:lnTo>
                <a:lnTo>
                  <a:pt x="2257" y="3685"/>
                </a:lnTo>
                <a:lnTo>
                  <a:pt x="2229" y="3677"/>
                </a:lnTo>
                <a:lnTo>
                  <a:pt x="2203" y="3668"/>
                </a:lnTo>
                <a:lnTo>
                  <a:pt x="2176" y="3659"/>
                </a:lnTo>
                <a:lnTo>
                  <a:pt x="2150" y="3649"/>
                </a:lnTo>
                <a:lnTo>
                  <a:pt x="2123" y="3638"/>
                </a:lnTo>
                <a:lnTo>
                  <a:pt x="2098" y="3627"/>
                </a:lnTo>
                <a:lnTo>
                  <a:pt x="2072" y="3615"/>
                </a:lnTo>
                <a:lnTo>
                  <a:pt x="2047" y="3603"/>
                </a:lnTo>
                <a:lnTo>
                  <a:pt x="2022" y="3590"/>
                </a:lnTo>
                <a:lnTo>
                  <a:pt x="1998" y="3575"/>
                </a:lnTo>
                <a:lnTo>
                  <a:pt x="1973" y="3561"/>
                </a:lnTo>
                <a:lnTo>
                  <a:pt x="1950" y="3547"/>
                </a:lnTo>
                <a:lnTo>
                  <a:pt x="1926" y="3531"/>
                </a:lnTo>
                <a:lnTo>
                  <a:pt x="1904" y="3515"/>
                </a:lnTo>
                <a:lnTo>
                  <a:pt x="1882" y="3499"/>
                </a:lnTo>
                <a:lnTo>
                  <a:pt x="1859" y="3482"/>
                </a:lnTo>
                <a:lnTo>
                  <a:pt x="1838" y="3464"/>
                </a:lnTo>
                <a:lnTo>
                  <a:pt x="1816" y="3447"/>
                </a:lnTo>
                <a:lnTo>
                  <a:pt x="1796" y="3429"/>
                </a:lnTo>
                <a:lnTo>
                  <a:pt x="1776" y="3409"/>
                </a:lnTo>
                <a:lnTo>
                  <a:pt x="1755" y="3390"/>
                </a:lnTo>
                <a:lnTo>
                  <a:pt x="1736" y="3370"/>
                </a:lnTo>
                <a:lnTo>
                  <a:pt x="1717" y="3350"/>
                </a:lnTo>
                <a:lnTo>
                  <a:pt x="1698" y="3329"/>
                </a:lnTo>
                <a:lnTo>
                  <a:pt x="1681" y="3307"/>
                </a:lnTo>
                <a:lnTo>
                  <a:pt x="1664" y="3286"/>
                </a:lnTo>
                <a:lnTo>
                  <a:pt x="1646" y="3264"/>
                </a:lnTo>
                <a:lnTo>
                  <a:pt x="1630" y="3241"/>
                </a:lnTo>
                <a:lnTo>
                  <a:pt x="1614" y="3219"/>
                </a:lnTo>
                <a:lnTo>
                  <a:pt x="1598" y="3195"/>
                </a:lnTo>
                <a:lnTo>
                  <a:pt x="1584" y="3172"/>
                </a:lnTo>
                <a:lnTo>
                  <a:pt x="1570" y="3147"/>
                </a:lnTo>
                <a:lnTo>
                  <a:pt x="1556" y="3123"/>
                </a:lnTo>
                <a:lnTo>
                  <a:pt x="1543" y="3099"/>
                </a:lnTo>
                <a:lnTo>
                  <a:pt x="1530" y="3073"/>
                </a:lnTo>
                <a:lnTo>
                  <a:pt x="1519" y="3048"/>
                </a:lnTo>
                <a:lnTo>
                  <a:pt x="1507" y="3022"/>
                </a:lnTo>
                <a:lnTo>
                  <a:pt x="1497" y="2996"/>
                </a:lnTo>
                <a:lnTo>
                  <a:pt x="1486" y="2969"/>
                </a:lnTo>
                <a:lnTo>
                  <a:pt x="1477" y="2943"/>
                </a:lnTo>
                <a:lnTo>
                  <a:pt x="1468" y="2916"/>
                </a:lnTo>
                <a:lnTo>
                  <a:pt x="1460" y="2889"/>
                </a:lnTo>
                <a:lnTo>
                  <a:pt x="1453" y="2861"/>
                </a:lnTo>
                <a:lnTo>
                  <a:pt x="1446" y="2833"/>
                </a:lnTo>
                <a:lnTo>
                  <a:pt x="1440" y="2805"/>
                </a:lnTo>
                <a:lnTo>
                  <a:pt x="1434" y="2777"/>
                </a:lnTo>
                <a:lnTo>
                  <a:pt x="1429" y="2748"/>
                </a:lnTo>
                <a:lnTo>
                  <a:pt x="1425" y="2720"/>
                </a:lnTo>
                <a:lnTo>
                  <a:pt x="1422" y="2690"/>
                </a:lnTo>
                <a:lnTo>
                  <a:pt x="1419" y="2662"/>
                </a:lnTo>
                <a:lnTo>
                  <a:pt x="1418" y="2632"/>
                </a:lnTo>
                <a:lnTo>
                  <a:pt x="1416" y="2603"/>
                </a:lnTo>
                <a:lnTo>
                  <a:pt x="1416" y="2572"/>
                </a:lnTo>
                <a:lnTo>
                  <a:pt x="1416" y="2544"/>
                </a:lnTo>
                <a:lnTo>
                  <a:pt x="1417" y="2517"/>
                </a:lnTo>
                <a:lnTo>
                  <a:pt x="1419" y="2488"/>
                </a:lnTo>
                <a:lnTo>
                  <a:pt x="1421" y="2461"/>
                </a:lnTo>
                <a:lnTo>
                  <a:pt x="1424" y="2434"/>
                </a:lnTo>
                <a:lnTo>
                  <a:pt x="1428" y="2407"/>
                </a:lnTo>
                <a:lnTo>
                  <a:pt x="1432" y="2380"/>
                </a:lnTo>
                <a:lnTo>
                  <a:pt x="1438" y="2354"/>
                </a:lnTo>
                <a:lnTo>
                  <a:pt x="1443" y="2328"/>
                </a:lnTo>
                <a:lnTo>
                  <a:pt x="1449" y="2301"/>
                </a:lnTo>
                <a:lnTo>
                  <a:pt x="1455" y="2275"/>
                </a:lnTo>
                <a:lnTo>
                  <a:pt x="1462" y="2249"/>
                </a:lnTo>
                <a:lnTo>
                  <a:pt x="1470" y="2224"/>
                </a:lnTo>
                <a:lnTo>
                  <a:pt x="1478" y="2198"/>
                </a:lnTo>
                <a:lnTo>
                  <a:pt x="1497" y="2148"/>
                </a:lnTo>
                <a:lnTo>
                  <a:pt x="1987" y="2877"/>
                </a:lnTo>
                <a:lnTo>
                  <a:pt x="2269" y="3159"/>
                </a:lnTo>
                <a:lnTo>
                  <a:pt x="2997" y="3649"/>
                </a:lnTo>
                <a:lnTo>
                  <a:pt x="2947" y="3667"/>
                </a:lnTo>
                <a:lnTo>
                  <a:pt x="2922" y="3675"/>
                </a:lnTo>
                <a:lnTo>
                  <a:pt x="2896" y="3683"/>
                </a:lnTo>
                <a:lnTo>
                  <a:pt x="2871" y="3690"/>
                </a:lnTo>
                <a:lnTo>
                  <a:pt x="2844" y="3696"/>
                </a:lnTo>
                <a:lnTo>
                  <a:pt x="2819" y="3703"/>
                </a:lnTo>
                <a:lnTo>
                  <a:pt x="2792" y="3708"/>
                </a:lnTo>
                <a:lnTo>
                  <a:pt x="2765" y="3713"/>
                </a:lnTo>
                <a:lnTo>
                  <a:pt x="2738" y="3717"/>
                </a:lnTo>
                <a:lnTo>
                  <a:pt x="2711" y="3721"/>
                </a:lnTo>
                <a:lnTo>
                  <a:pt x="2684" y="3724"/>
                </a:lnTo>
                <a:lnTo>
                  <a:pt x="2657" y="3726"/>
                </a:lnTo>
                <a:lnTo>
                  <a:pt x="2629" y="3728"/>
                </a:lnTo>
                <a:lnTo>
                  <a:pt x="2601" y="3729"/>
                </a:lnTo>
                <a:lnTo>
                  <a:pt x="2573" y="3729"/>
                </a:lnTo>
                <a:close/>
              </a:path>
            </a:pathLst>
          </a:custGeom>
          <a:solidFill>
            <a:srgbClr val="FFFFFE"/>
          </a:solidFill>
          <a:ln>
            <a:noFill/>
          </a:ln>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1" name="KSO_Shape"/>
          <p:cNvSpPr/>
          <p:nvPr/>
        </p:nvSpPr>
        <p:spPr>
          <a:xfrm>
            <a:off x="7498507" y="2971572"/>
            <a:ext cx="232780" cy="527050"/>
          </a:xfrm>
          <a:custGeom>
            <a:avLst/>
            <a:gdLst>
              <a:gd name="connsiteX0" fmla="*/ 1193800 w 2387600"/>
              <a:gd name="connsiteY0" fmla="*/ 342900 h 5404814"/>
              <a:gd name="connsiteX1" fmla="*/ 930275 w 2387600"/>
              <a:gd name="connsiteY1" fmla="*/ 606425 h 5404814"/>
              <a:gd name="connsiteX2" fmla="*/ 1193800 w 2387600"/>
              <a:gd name="connsiteY2" fmla="*/ 869950 h 5404814"/>
              <a:gd name="connsiteX3" fmla="*/ 1457325 w 2387600"/>
              <a:gd name="connsiteY3" fmla="*/ 606425 h 5404814"/>
              <a:gd name="connsiteX4" fmla="*/ 1193800 w 2387600"/>
              <a:gd name="connsiteY4" fmla="*/ 342900 h 5404814"/>
              <a:gd name="connsiteX5" fmla="*/ 1193800 w 2387600"/>
              <a:gd name="connsiteY5" fmla="*/ 0 h 5404814"/>
              <a:gd name="connsiteX6" fmla="*/ 2387600 w 2387600"/>
              <a:gd name="connsiteY6" fmla="*/ 1193800 h 5404814"/>
              <a:gd name="connsiteX7" fmla="*/ 1658481 w 2387600"/>
              <a:gd name="connsiteY7" fmla="*/ 2293786 h 5404814"/>
              <a:gd name="connsiteX8" fmla="*/ 1580853 w 2387600"/>
              <a:gd name="connsiteY8" fmla="*/ 2317883 h 5404814"/>
              <a:gd name="connsiteX9" fmla="*/ 1580853 w 2387600"/>
              <a:gd name="connsiteY9" fmla="*/ 3478606 h 5404814"/>
              <a:gd name="connsiteX10" fmla="*/ 1320504 w 2387600"/>
              <a:gd name="connsiteY10" fmla="*/ 3735389 h 5404814"/>
              <a:gd name="connsiteX11" fmla="*/ 1580853 w 2387600"/>
              <a:gd name="connsiteY11" fmla="*/ 3992173 h 5404814"/>
              <a:gd name="connsiteX12" fmla="*/ 1580853 w 2387600"/>
              <a:gd name="connsiteY12" fmla="*/ 4001885 h 5404814"/>
              <a:gd name="connsiteX13" fmla="*/ 1320504 w 2387600"/>
              <a:gd name="connsiteY13" fmla="*/ 4258668 h 5404814"/>
              <a:gd name="connsiteX14" fmla="*/ 1580853 w 2387600"/>
              <a:gd name="connsiteY14" fmla="*/ 4515452 h 5404814"/>
              <a:gd name="connsiteX15" fmla="*/ 1580853 w 2387600"/>
              <a:gd name="connsiteY15" fmla="*/ 4525164 h 5404814"/>
              <a:gd name="connsiteX16" fmla="*/ 1320504 w 2387600"/>
              <a:gd name="connsiteY16" fmla="*/ 4781947 h 5404814"/>
              <a:gd name="connsiteX17" fmla="*/ 1577964 w 2387600"/>
              <a:gd name="connsiteY17" fmla="*/ 5035881 h 5404814"/>
              <a:gd name="connsiteX18" fmla="*/ 1191121 w 2387600"/>
              <a:gd name="connsiteY18" fmla="*/ 5404814 h 5404814"/>
              <a:gd name="connsiteX19" fmla="*/ 806747 w 2387600"/>
              <a:gd name="connsiteY19" fmla="*/ 5038235 h 5404814"/>
              <a:gd name="connsiteX20" fmla="*/ 806747 w 2387600"/>
              <a:gd name="connsiteY20" fmla="*/ 2317883 h 5404814"/>
              <a:gd name="connsiteX21" fmla="*/ 729119 w 2387600"/>
              <a:gd name="connsiteY21" fmla="*/ 2293786 h 5404814"/>
              <a:gd name="connsiteX22" fmla="*/ 0 w 2387600"/>
              <a:gd name="connsiteY22" fmla="*/ 1193800 h 5404814"/>
              <a:gd name="connsiteX23" fmla="*/ 1193800 w 2387600"/>
              <a:gd name="connsiteY23" fmla="*/ 0 h 540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87600" h="5404814">
                <a:moveTo>
                  <a:pt x="1193800" y="342900"/>
                </a:moveTo>
                <a:cubicBezTo>
                  <a:pt x="1048259" y="342900"/>
                  <a:pt x="930275" y="460884"/>
                  <a:pt x="930275" y="606425"/>
                </a:cubicBezTo>
                <a:cubicBezTo>
                  <a:pt x="930275" y="751966"/>
                  <a:pt x="1048259" y="869950"/>
                  <a:pt x="1193800" y="869950"/>
                </a:cubicBezTo>
                <a:cubicBezTo>
                  <a:pt x="1339341" y="869950"/>
                  <a:pt x="1457325" y="751966"/>
                  <a:pt x="1457325" y="606425"/>
                </a:cubicBezTo>
                <a:cubicBezTo>
                  <a:pt x="1457325" y="460884"/>
                  <a:pt x="1339341" y="342900"/>
                  <a:pt x="1193800" y="342900"/>
                </a:cubicBezTo>
                <a:close/>
                <a:moveTo>
                  <a:pt x="1193800" y="0"/>
                </a:moveTo>
                <a:cubicBezTo>
                  <a:pt x="1853118" y="0"/>
                  <a:pt x="2387600" y="534482"/>
                  <a:pt x="2387600" y="1193800"/>
                </a:cubicBezTo>
                <a:cubicBezTo>
                  <a:pt x="2387600" y="1688289"/>
                  <a:pt x="2086954" y="2112557"/>
                  <a:pt x="1658481" y="2293786"/>
                </a:cubicBezTo>
                <a:lnTo>
                  <a:pt x="1580853" y="2317883"/>
                </a:lnTo>
                <a:lnTo>
                  <a:pt x="1580853" y="3478606"/>
                </a:lnTo>
                <a:lnTo>
                  <a:pt x="1320504" y="3735389"/>
                </a:lnTo>
                <a:lnTo>
                  <a:pt x="1580853" y="3992173"/>
                </a:lnTo>
                <a:lnTo>
                  <a:pt x="1580853" y="4001885"/>
                </a:lnTo>
                <a:lnTo>
                  <a:pt x="1320504" y="4258668"/>
                </a:lnTo>
                <a:lnTo>
                  <a:pt x="1580853" y="4515452"/>
                </a:lnTo>
                <a:lnTo>
                  <a:pt x="1580853" y="4525164"/>
                </a:lnTo>
                <a:lnTo>
                  <a:pt x="1320504" y="4781947"/>
                </a:lnTo>
                <a:lnTo>
                  <a:pt x="1577964" y="5035881"/>
                </a:lnTo>
                <a:lnTo>
                  <a:pt x="1191121" y="5404814"/>
                </a:lnTo>
                <a:lnTo>
                  <a:pt x="806747" y="5038235"/>
                </a:lnTo>
                <a:lnTo>
                  <a:pt x="806747" y="2317883"/>
                </a:lnTo>
                <a:lnTo>
                  <a:pt x="729119" y="2293786"/>
                </a:lnTo>
                <a:cubicBezTo>
                  <a:pt x="300646" y="2112557"/>
                  <a:pt x="0" y="1688289"/>
                  <a:pt x="0" y="1193800"/>
                </a:cubicBezTo>
                <a:cubicBezTo>
                  <a:pt x="0" y="534482"/>
                  <a:pt x="534482" y="0"/>
                  <a:pt x="1193800" y="0"/>
                </a:cubicBezTo>
                <a:close/>
              </a:path>
            </a:pathLst>
          </a:custGeom>
          <a:solidFill>
            <a:srgbClr val="FFFFFE"/>
          </a:solidFill>
          <a:ln>
            <a:noFill/>
          </a:ln>
        </p:spPr>
        <p:txBody>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endParaRPr lang="zh-CN" altLang="en-US">
              <a:solidFill>
                <a:schemeClr val="tx1"/>
              </a:solidFill>
            </a:endParaRPr>
          </a:p>
        </p:txBody>
      </p:sp>
      <p:sp>
        <p:nvSpPr>
          <p:cNvPr id="52" name="KSO_Shape"/>
          <p:cNvSpPr/>
          <p:nvPr/>
        </p:nvSpPr>
        <p:spPr>
          <a:xfrm>
            <a:off x="7418224" y="4366984"/>
            <a:ext cx="393346" cy="411163"/>
          </a:xfrm>
          <a:custGeom>
            <a:avLst/>
            <a:gdLst>
              <a:gd name="connsiteX0" fmla="*/ 10295531 w 10295617"/>
              <a:gd name="connsiteY0" fmla="*/ 6044312 h 10760938"/>
              <a:gd name="connsiteX1" fmla="*/ 10295617 w 10295617"/>
              <a:gd name="connsiteY1" fmla="*/ 6046023 h 10760938"/>
              <a:gd name="connsiteX2" fmla="*/ 10295311 w 10295617"/>
              <a:gd name="connsiteY2" fmla="*/ 6046023 h 10760938"/>
              <a:gd name="connsiteX3" fmla="*/ 86 w 10295617"/>
              <a:gd name="connsiteY3" fmla="*/ 6044312 h 10760938"/>
              <a:gd name="connsiteX4" fmla="*/ 306 w 10295617"/>
              <a:gd name="connsiteY4" fmla="*/ 6046023 h 10760938"/>
              <a:gd name="connsiteX5" fmla="*/ 0 w 10295617"/>
              <a:gd name="connsiteY5" fmla="*/ 6046023 h 10760938"/>
              <a:gd name="connsiteX6" fmla="*/ 5147809 w 10295617"/>
              <a:gd name="connsiteY6" fmla="*/ 0 h 10760938"/>
              <a:gd name="connsiteX7" fmla="*/ 5325006 w 10295617"/>
              <a:gd name="connsiteY7" fmla="*/ 177197 h 10760938"/>
              <a:gd name="connsiteX8" fmla="*/ 5325006 w 10295617"/>
              <a:gd name="connsiteY8" fmla="*/ 837837 h 10760938"/>
              <a:gd name="connsiteX9" fmla="*/ 5396256 w 10295617"/>
              <a:gd name="connsiteY9" fmla="*/ 839547 h 10760938"/>
              <a:gd name="connsiteX10" fmla="*/ 10269039 w 10295617"/>
              <a:gd name="connsiteY10" fmla="*/ 5513084 h 10760938"/>
              <a:gd name="connsiteX11" fmla="*/ 10295425 w 10295617"/>
              <a:gd name="connsiteY11" fmla="*/ 6042158 h 10760938"/>
              <a:gd name="connsiteX12" fmla="*/ 10260748 w 10295617"/>
              <a:gd name="connsiteY12" fmla="*/ 5773580 h 10760938"/>
              <a:gd name="connsiteX13" fmla="*/ 8579250 w 10295617"/>
              <a:gd name="connsiteY13" fmla="*/ 4703575 h 10760938"/>
              <a:gd name="connsiteX14" fmla="*/ 6897754 w 10295617"/>
              <a:gd name="connsiteY14" fmla="*/ 5773580 h 10760938"/>
              <a:gd name="connsiteX15" fmla="*/ 6863530 w 10295617"/>
              <a:gd name="connsiteY15" fmla="*/ 6038646 h 10760938"/>
              <a:gd name="connsiteX16" fmla="*/ 6829306 w 10295617"/>
              <a:gd name="connsiteY16" fmla="*/ 5773580 h 10760938"/>
              <a:gd name="connsiteX17" fmla="*/ 5451635 w 10295617"/>
              <a:gd name="connsiteY17" fmla="*/ 4724506 h 10760938"/>
              <a:gd name="connsiteX18" fmla="*/ 5325006 w 10295617"/>
              <a:gd name="connsiteY18" fmla="*/ 4711318 h 10760938"/>
              <a:gd name="connsiteX19" fmla="*/ 5325006 w 10295617"/>
              <a:gd name="connsiteY19" fmla="*/ 9805674 h 10760938"/>
              <a:gd name="connsiteX20" fmla="*/ 5325006 w 10295617"/>
              <a:gd name="connsiteY20" fmla="*/ 9821152 h 10760938"/>
              <a:gd name="connsiteX21" fmla="*/ 5323964 w 10295617"/>
              <a:gd name="connsiteY21" fmla="*/ 9821152 h 10760938"/>
              <a:gd name="connsiteX22" fmla="*/ 5316404 w 10295617"/>
              <a:gd name="connsiteY22" fmla="*/ 9933477 h 10760938"/>
              <a:gd name="connsiteX23" fmla="*/ 4838721 w 10295617"/>
              <a:gd name="connsiteY23" fmla="*/ 10637788 h 10760938"/>
              <a:gd name="connsiteX24" fmla="*/ 3875045 w 10295617"/>
              <a:gd name="connsiteY24" fmla="*/ 10623063 h 10760938"/>
              <a:gd name="connsiteX25" fmla="*/ 3414410 w 10295617"/>
              <a:gd name="connsiteY25" fmla="*/ 9776480 h 10760938"/>
              <a:gd name="connsiteX26" fmla="*/ 3769699 w 10295617"/>
              <a:gd name="connsiteY26" fmla="*/ 9787246 h 10760938"/>
              <a:gd name="connsiteX27" fmla="*/ 4058978 w 10295617"/>
              <a:gd name="connsiteY27" fmla="*/ 10318901 h 10760938"/>
              <a:gd name="connsiteX28" fmla="*/ 4664167 w 10295617"/>
              <a:gd name="connsiteY28" fmla="*/ 10328148 h 10760938"/>
              <a:gd name="connsiteX29" fmla="*/ 4969554 w 10295617"/>
              <a:gd name="connsiteY29" fmla="*/ 9805580 h 10760938"/>
              <a:gd name="connsiteX30" fmla="*/ 4970612 w 10295617"/>
              <a:gd name="connsiteY30" fmla="*/ 9805580 h 10760938"/>
              <a:gd name="connsiteX31" fmla="*/ 4970612 w 10295617"/>
              <a:gd name="connsiteY31" fmla="*/ 4711318 h 10760938"/>
              <a:gd name="connsiteX32" fmla="*/ 4843983 w 10295617"/>
              <a:gd name="connsiteY32" fmla="*/ 4724506 h 10760938"/>
              <a:gd name="connsiteX33" fmla="*/ 3466313 w 10295617"/>
              <a:gd name="connsiteY33" fmla="*/ 5773580 h 10760938"/>
              <a:gd name="connsiteX34" fmla="*/ 3432089 w 10295617"/>
              <a:gd name="connsiteY34" fmla="*/ 6038646 h 10760938"/>
              <a:gd name="connsiteX35" fmla="*/ 3397865 w 10295617"/>
              <a:gd name="connsiteY35" fmla="*/ 5773580 h 10760938"/>
              <a:gd name="connsiteX36" fmla="*/ 1716367 w 10295617"/>
              <a:gd name="connsiteY36" fmla="*/ 4703575 h 10760938"/>
              <a:gd name="connsiteX37" fmla="*/ 34871 w 10295617"/>
              <a:gd name="connsiteY37" fmla="*/ 5773580 h 10760938"/>
              <a:gd name="connsiteX38" fmla="*/ 194 w 10295617"/>
              <a:gd name="connsiteY38" fmla="*/ 6042158 h 10760938"/>
              <a:gd name="connsiteX39" fmla="*/ 26578 w 10295617"/>
              <a:gd name="connsiteY39" fmla="*/ 5513084 h 10760938"/>
              <a:gd name="connsiteX40" fmla="*/ 4899361 w 10295617"/>
              <a:gd name="connsiteY40" fmla="*/ 839547 h 10760938"/>
              <a:gd name="connsiteX41" fmla="*/ 4970612 w 10295617"/>
              <a:gd name="connsiteY41" fmla="*/ 837837 h 10760938"/>
              <a:gd name="connsiteX42" fmla="*/ 4970612 w 10295617"/>
              <a:gd name="connsiteY42" fmla="*/ 177197 h 10760938"/>
              <a:gd name="connsiteX43" fmla="*/ 5147809 w 10295617"/>
              <a:gd name="connsiteY43" fmla="*/ 0 h 10760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0295617" h="10760938">
                <a:moveTo>
                  <a:pt x="10295531" y="6044312"/>
                </a:moveTo>
                <a:lnTo>
                  <a:pt x="10295617" y="6046023"/>
                </a:lnTo>
                <a:lnTo>
                  <a:pt x="10295311" y="6046023"/>
                </a:lnTo>
                <a:close/>
                <a:moveTo>
                  <a:pt x="86" y="6044312"/>
                </a:moveTo>
                <a:lnTo>
                  <a:pt x="306" y="6046023"/>
                </a:lnTo>
                <a:lnTo>
                  <a:pt x="0" y="6046023"/>
                </a:lnTo>
                <a:close/>
                <a:moveTo>
                  <a:pt x="5147809" y="0"/>
                </a:moveTo>
                <a:cubicBezTo>
                  <a:pt x="5245672" y="0"/>
                  <a:pt x="5325006" y="79334"/>
                  <a:pt x="5325006" y="177197"/>
                </a:cubicBezTo>
                <a:lnTo>
                  <a:pt x="5325006" y="837837"/>
                </a:lnTo>
                <a:lnTo>
                  <a:pt x="5396256" y="839547"/>
                </a:lnTo>
                <a:cubicBezTo>
                  <a:pt x="7948306" y="962340"/>
                  <a:pt x="10013658" y="2966815"/>
                  <a:pt x="10269039" y="5513084"/>
                </a:cubicBezTo>
                <a:lnTo>
                  <a:pt x="10295425" y="6042158"/>
                </a:lnTo>
                <a:lnTo>
                  <a:pt x="10260748" y="5773580"/>
                </a:lnTo>
                <a:cubicBezTo>
                  <a:pt x="10100703" y="5162929"/>
                  <a:pt x="9408684" y="4703575"/>
                  <a:pt x="8579250" y="4703575"/>
                </a:cubicBezTo>
                <a:cubicBezTo>
                  <a:pt x="7749818" y="4703575"/>
                  <a:pt x="7057798" y="5162929"/>
                  <a:pt x="6897754" y="5773580"/>
                </a:cubicBezTo>
                <a:lnTo>
                  <a:pt x="6863530" y="6038646"/>
                </a:lnTo>
                <a:lnTo>
                  <a:pt x="6829306" y="5773580"/>
                </a:lnTo>
                <a:cubicBezTo>
                  <a:pt x="6689267" y="5239260"/>
                  <a:pt x="6141936" y="4820778"/>
                  <a:pt x="5451635" y="4724506"/>
                </a:cubicBezTo>
                <a:lnTo>
                  <a:pt x="5325006" y="4711318"/>
                </a:lnTo>
                <a:lnTo>
                  <a:pt x="5325006" y="9805674"/>
                </a:lnTo>
                <a:lnTo>
                  <a:pt x="5325006" y="9821152"/>
                </a:lnTo>
                <a:lnTo>
                  <a:pt x="5323964" y="9821152"/>
                </a:lnTo>
                <a:lnTo>
                  <a:pt x="5316404" y="9933477"/>
                </a:lnTo>
                <a:cubicBezTo>
                  <a:pt x="5276666" y="10227644"/>
                  <a:pt x="5101532" y="10489633"/>
                  <a:pt x="4838721" y="10637788"/>
                </a:cubicBezTo>
                <a:cubicBezTo>
                  <a:pt x="4538366" y="10807108"/>
                  <a:pt x="4170086" y="10801480"/>
                  <a:pt x="3875045" y="10623063"/>
                </a:cubicBezTo>
                <a:cubicBezTo>
                  <a:pt x="3580003" y="10444646"/>
                  <a:pt x="3403967" y="10121115"/>
                  <a:pt x="3414410" y="9776480"/>
                </a:cubicBezTo>
                <a:lnTo>
                  <a:pt x="3769699" y="9787246"/>
                </a:lnTo>
                <a:cubicBezTo>
                  <a:pt x="3763141" y="10003677"/>
                  <a:pt x="3873692" y="10206855"/>
                  <a:pt x="4058978" y="10318901"/>
                </a:cubicBezTo>
                <a:cubicBezTo>
                  <a:pt x="4244264" y="10430947"/>
                  <a:pt x="4475544" y="10434481"/>
                  <a:pt x="4664167" y="10328148"/>
                </a:cubicBezTo>
                <a:cubicBezTo>
                  <a:pt x="4852790" y="10221815"/>
                  <a:pt x="4969497" y="10022110"/>
                  <a:pt x="4969554" y="9805580"/>
                </a:cubicBezTo>
                <a:lnTo>
                  <a:pt x="4970612" y="9805580"/>
                </a:lnTo>
                <a:lnTo>
                  <a:pt x="4970612" y="4711318"/>
                </a:lnTo>
                <a:lnTo>
                  <a:pt x="4843983" y="4724506"/>
                </a:lnTo>
                <a:cubicBezTo>
                  <a:pt x="4153684" y="4820778"/>
                  <a:pt x="3606351" y="5239260"/>
                  <a:pt x="3466313" y="5773580"/>
                </a:cubicBezTo>
                <a:lnTo>
                  <a:pt x="3432089" y="6038646"/>
                </a:lnTo>
                <a:lnTo>
                  <a:pt x="3397865" y="5773580"/>
                </a:lnTo>
                <a:cubicBezTo>
                  <a:pt x="3237820" y="5162929"/>
                  <a:pt x="2545801" y="4703575"/>
                  <a:pt x="1716367" y="4703575"/>
                </a:cubicBezTo>
                <a:cubicBezTo>
                  <a:pt x="886935" y="4703575"/>
                  <a:pt x="194916" y="5162929"/>
                  <a:pt x="34871" y="5773580"/>
                </a:cubicBezTo>
                <a:lnTo>
                  <a:pt x="194" y="6042158"/>
                </a:lnTo>
                <a:lnTo>
                  <a:pt x="26578" y="5513084"/>
                </a:lnTo>
                <a:cubicBezTo>
                  <a:pt x="281959" y="2966815"/>
                  <a:pt x="2347313" y="962340"/>
                  <a:pt x="4899361" y="839547"/>
                </a:cubicBezTo>
                <a:lnTo>
                  <a:pt x="4970612" y="837837"/>
                </a:lnTo>
                <a:lnTo>
                  <a:pt x="4970612" y="177197"/>
                </a:lnTo>
                <a:cubicBezTo>
                  <a:pt x="4970612" y="79334"/>
                  <a:pt x="5049946" y="0"/>
                  <a:pt x="5147809" y="0"/>
                </a:cubicBezTo>
                <a:close/>
              </a:path>
            </a:pathLst>
          </a:custGeom>
          <a:solidFill>
            <a:srgbClr val="FFFFFE"/>
          </a:solidFill>
          <a:ln>
            <a:noFill/>
          </a:ln>
        </p:spPr>
        <p:txBody>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endParaRPr lang="zh-CN" altLang="en-US" dirty="0">
              <a:solidFill>
                <a:schemeClr val="tx1"/>
              </a:solidFill>
            </a:endParaRPr>
          </a:p>
        </p:txBody>
      </p:sp>
      <p:sp>
        <p:nvSpPr>
          <p:cNvPr id="53" name="KSO_Shape"/>
          <p:cNvSpPr/>
          <p:nvPr/>
        </p:nvSpPr>
        <p:spPr>
          <a:xfrm>
            <a:off x="7401880" y="5678259"/>
            <a:ext cx="426034" cy="417513"/>
          </a:xfrm>
          <a:custGeom>
            <a:avLst/>
            <a:gdLst>
              <a:gd name="connsiteX0" fmla="*/ 1594270 w 6020639"/>
              <a:gd name="connsiteY0" fmla="*/ 0 h 5899621"/>
              <a:gd name="connsiteX1" fmla="*/ 3180309 w 6020639"/>
              <a:gd name="connsiteY1" fmla="*/ 1431265 h 5899621"/>
              <a:gd name="connsiteX2" fmla="*/ 3187901 w 6020639"/>
              <a:gd name="connsiteY2" fmla="*/ 1581620 h 5899621"/>
              <a:gd name="connsiteX3" fmla="*/ 3188539 w 6020639"/>
              <a:gd name="connsiteY3" fmla="*/ 1581620 h 5899621"/>
              <a:gd name="connsiteX4" fmla="*/ 3188539 w 6020639"/>
              <a:gd name="connsiteY4" fmla="*/ 1594250 h 5899621"/>
              <a:gd name="connsiteX5" fmla="*/ 3188540 w 6020639"/>
              <a:gd name="connsiteY5" fmla="*/ 1594270 h 5899621"/>
              <a:gd name="connsiteX6" fmla="*/ 3188539 w 6020639"/>
              <a:gd name="connsiteY6" fmla="*/ 1594270 h 5899621"/>
              <a:gd name="connsiteX7" fmla="*/ 3188539 w 6020639"/>
              <a:gd name="connsiteY7" fmla="*/ 2800821 h 5899621"/>
              <a:gd name="connsiteX8" fmla="*/ 5779057 w 6020639"/>
              <a:gd name="connsiteY8" fmla="*/ 2800821 h 5899621"/>
              <a:gd name="connsiteX9" fmla="*/ 6020639 w 6020639"/>
              <a:gd name="connsiteY9" fmla="*/ 3042403 h 5899621"/>
              <a:gd name="connsiteX10" fmla="*/ 6020639 w 6020639"/>
              <a:gd name="connsiteY10" fmla="*/ 5658039 h 5899621"/>
              <a:gd name="connsiteX11" fmla="*/ 5779057 w 6020639"/>
              <a:gd name="connsiteY11" fmla="*/ 5899621 h 5899621"/>
              <a:gd name="connsiteX12" fmla="*/ 2033121 w 6020639"/>
              <a:gd name="connsiteY12" fmla="*/ 5899621 h 5899621"/>
              <a:gd name="connsiteX13" fmla="*/ 1791539 w 6020639"/>
              <a:gd name="connsiteY13" fmla="*/ 5658039 h 5899621"/>
              <a:gd name="connsiteX14" fmla="*/ 1791539 w 6020639"/>
              <a:gd name="connsiteY14" fmla="*/ 3042403 h 5899621"/>
              <a:gd name="connsiteX15" fmla="*/ 2033121 w 6020639"/>
              <a:gd name="connsiteY15" fmla="*/ 2800821 h 5899621"/>
              <a:gd name="connsiteX16" fmla="*/ 2390775 w 6020639"/>
              <a:gd name="connsiteY16" fmla="*/ 2800821 h 5899621"/>
              <a:gd name="connsiteX17" fmla="*/ 2390775 w 6020639"/>
              <a:gd name="connsiteY17" fmla="*/ 1581814 h 5899621"/>
              <a:gd name="connsiteX18" fmla="*/ 2387289 w 6020639"/>
              <a:gd name="connsiteY18" fmla="*/ 1512768 h 5899621"/>
              <a:gd name="connsiteX19" fmla="*/ 1594269 w 6020639"/>
              <a:gd name="connsiteY19" fmla="*/ 797135 h 5899621"/>
              <a:gd name="connsiteX20" fmla="*/ 801250 w 6020639"/>
              <a:gd name="connsiteY20" fmla="*/ 1512768 h 5899621"/>
              <a:gd name="connsiteX21" fmla="*/ 797764 w 6020639"/>
              <a:gd name="connsiteY21" fmla="*/ 1581793 h 5899621"/>
              <a:gd name="connsiteX22" fmla="*/ 797764 w 6020639"/>
              <a:gd name="connsiteY22" fmla="*/ 2465904 h 5899621"/>
              <a:gd name="connsiteX23" fmla="*/ 329587 w 6020639"/>
              <a:gd name="connsiteY23" fmla="*/ 2465904 h 5899621"/>
              <a:gd name="connsiteX24" fmla="*/ 797764 w 6020639"/>
              <a:gd name="connsiteY24" fmla="*/ 3008564 h 5899621"/>
              <a:gd name="connsiteX25" fmla="*/ 797764 w 6020639"/>
              <a:gd name="connsiteY25" fmla="*/ 3159595 h 5899621"/>
              <a:gd name="connsiteX26" fmla="*/ 0 w 6020639"/>
              <a:gd name="connsiteY26" fmla="*/ 3159595 h 5899621"/>
              <a:gd name="connsiteX27" fmla="*/ 0 w 6020639"/>
              <a:gd name="connsiteY27" fmla="*/ 1594270 h 5899621"/>
              <a:gd name="connsiteX28" fmla="*/ 0 w 6020639"/>
              <a:gd name="connsiteY28" fmla="*/ 1581620 h 5899621"/>
              <a:gd name="connsiteX29" fmla="*/ 639 w 6020639"/>
              <a:gd name="connsiteY29" fmla="*/ 1581620 h 5899621"/>
              <a:gd name="connsiteX30" fmla="*/ 8231 w 6020639"/>
              <a:gd name="connsiteY30" fmla="*/ 1431265 h 5899621"/>
              <a:gd name="connsiteX31" fmla="*/ 1594270 w 6020639"/>
              <a:gd name="connsiteY31" fmla="*/ 0 h 589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20639" h="5899621">
                <a:moveTo>
                  <a:pt x="1594270" y="0"/>
                </a:moveTo>
                <a:cubicBezTo>
                  <a:pt x="2419731" y="0"/>
                  <a:pt x="3098667" y="627345"/>
                  <a:pt x="3180309" y="1431265"/>
                </a:cubicBezTo>
                <a:lnTo>
                  <a:pt x="3187901" y="1581620"/>
                </a:lnTo>
                <a:lnTo>
                  <a:pt x="3188539" y="1581620"/>
                </a:lnTo>
                <a:lnTo>
                  <a:pt x="3188539" y="1594250"/>
                </a:lnTo>
                <a:lnTo>
                  <a:pt x="3188540" y="1594270"/>
                </a:lnTo>
                <a:lnTo>
                  <a:pt x="3188539" y="1594270"/>
                </a:lnTo>
                <a:lnTo>
                  <a:pt x="3188539" y="2800821"/>
                </a:lnTo>
                <a:lnTo>
                  <a:pt x="5779057" y="2800821"/>
                </a:lnTo>
                <a:cubicBezTo>
                  <a:pt x="5912479" y="2800821"/>
                  <a:pt x="6020639" y="2908981"/>
                  <a:pt x="6020639" y="3042403"/>
                </a:cubicBezTo>
                <a:lnTo>
                  <a:pt x="6020639" y="5658039"/>
                </a:lnTo>
                <a:cubicBezTo>
                  <a:pt x="6020639" y="5791461"/>
                  <a:pt x="5912479" y="5899621"/>
                  <a:pt x="5779057" y="5899621"/>
                </a:cubicBezTo>
                <a:lnTo>
                  <a:pt x="2033121" y="5899621"/>
                </a:lnTo>
                <a:cubicBezTo>
                  <a:pt x="1899699" y="5899621"/>
                  <a:pt x="1791539" y="5791461"/>
                  <a:pt x="1791539" y="5658039"/>
                </a:cubicBezTo>
                <a:lnTo>
                  <a:pt x="1791539" y="3042403"/>
                </a:lnTo>
                <a:cubicBezTo>
                  <a:pt x="1791539" y="2908981"/>
                  <a:pt x="1899699" y="2800821"/>
                  <a:pt x="2033121" y="2800821"/>
                </a:cubicBezTo>
                <a:lnTo>
                  <a:pt x="2390775" y="2800821"/>
                </a:lnTo>
                <a:lnTo>
                  <a:pt x="2390775" y="1581814"/>
                </a:lnTo>
                <a:lnTo>
                  <a:pt x="2387289" y="1512768"/>
                </a:lnTo>
                <a:cubicBezTo>
                  <a:pt x="2346468" y="1110807"/>
                  <a:pt x="2007000" y="797135"/>
                  <a:pt x="1594269" y="797135"/>
                </a:cubicBezTo>
                <a:cubicBezTo>
                  <a:pt x="1181539" y="797135"/>
                  <a:pt x="842071" y="1110807"/>
                  <a:pt x="801250" y="1512768"/>
                </a:cubicBezTo>
                <a:lnTo>
                  <a:pt x="797764" y="1581793"/>
                </a:lnTo>
                <a:lnTo>
                  <a:pt x="797764" y="2465904"/>
                </a:lnTo>
                <a:lnTo>
                  <a:pt x="329587" y="2465904"/>
                </a:lnTo>
                <a:lnTo>
                  <a:pt x="797764" y="3008564"/>
                </a:lnTo>
                <a:lnTo>
                  <a:pt x="797764" y="3159595"/>
                </a:lnTo>
                <a:lnTo>
                  <a:pt x="0" y="3159595"/>
                </a:lnTo>
                <a:lnTo>
                  <a:pt x="0" y="1594270"/>
                </a:lnTo>
                <a:lnTo>
                  <a:pt x="0" y="1581620"/>
                </a:lnTo>
                <a:lnTo>
                  <a:pt x="639" y="1581620"/>
                </a:lnTo>
                <a:lnTo>
                  <a:pt x="8231" y="1431265"/>
                </a:lnTo>
                <a:cubicBezTo>
                  <a:pt x="89874" y="627345"/>
                  <a:pt x="768810" y="0"/>
                  <a:pt x="1594270" y="0"/>
                </a:cubicBezTo>
                <a:close/>
              </a:path>
            </a:pathLst>
          </a:custGeom>
          <a:solidFill>
            <a:srgbClr val="FFFFFE"/>
          </a:solidFill>
          <a:ln>
            <a:noFill/>
          </a:ln>
        </p:spPr>
        <p:txBody>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endParaRPr lang="zh-CN" altLang="en-US" dirty="0">
              <a:solidFill>
                <a:schemeClr val="tx1"/>
              </a:solidFill>
            </a:endParaRPr>
          </a:p>
        </p:txBody>
      </p:sp>
      <p:cxnSp>
        <p:nvCxnSpPr>
          <p:cNvPr id="54" name="稻壳儿小白白(http://dwz.cn/Wu2UP)"/>
          <p:cNvCxnSpPr/>
          <p:nvPr/>
        </p:nvCxnSpPr>
        <p:spPr>
          <a:xfrm flipH="1" flipV="1">
            <a:off x="5574847" y="1977797"/>
            <a:ext cx="0" cy="403066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55" name="稻壳儿小白白(http://dwz.cn/Wu2UP)"/>
          <p:cNvSpPr>
            <a:spLocks noChangeArrowheads="1"/>
          </p:cNvSpPr>
          <p:nvPr/>
        </p:nvSpPr>
        <p:spPr bwMode="auto">
          <a:xfrm flipH="1">
            <a:off x="4120697" y="2765197"/>
            <a:ext cx="908050" cy="909637"/>
          </a:xfrm>
          <a:prstGeom prst="ellipse">
            <a:avLst/>
          </a:prstGeom>
          <a:solidFill>
            <a:schemeClr val="accent1"/>
          </a:solidFill>
          <a:ln>
            <a:noFill/>
          </a:ln>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endParaRPr lang="en-US" altLang="zh-CN" sz="1200">
              <a:sym typeface="Arial" panose="020B0604020202020204" pitchFamily="34" charset="0"/>
            </a:endParaRPr>
          </a:p>
        </p:txBody>
      </p:sp>
      <p:cxnSp>
        <p:nvCxnSpPr>
          <p:cNvPr id="56" name="稻壳儿小白白(http://dwz.cn/Wu2UP)"/>
          <p:cNvCxnSpPr/>
          <p:nvPr/>
        </p:nvCxnSpPr>
        <p:spPr>
          <a:xfrm flipH="1">
            <a:off x="5149397" y="3279547"/>
            <a:ext cx="425450" cy="0"/>
          </a:xfrm>
          <a:prstGeom prst="straightConnector1">
            <a:avLst/>
          </a:prstGeom>
          <a:ln w="952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稻壳儿小白白(http://dwz.cn/Wu2UP)"/>
          <p:cNvCxnSpPr/>
          <p:nvPr/>
        </p:nvCxnSpPr>
        <p:spPr>
          <a:xfrm flipH="1">
            <a:off x="5149397" y="4681309"/>
            <a:ext cx="425450" cy="0"/>
          </a:xfrm>
          <a:prstGeom prst="straightConnector1">
            <a:avLst/>
          </a:prstGeom>
          <a:ln w="952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nvGrpSpPr>
          <p:cNvPr id="58" name="稻壳儿小白白(http://dwz.cn/Wu2UP)"/>
          <p:cNvGrpSpPr/>
          <p:nvPr/>
        </p:nvGrpSpPr>
        <p:grpSpPr bwMode="auto">
          <a:xfrm flipH="1">
            <a:off x="5149397" y="1977797"/>
            <a:ext cx="425450" cy="4030662"/>
            <a:chOff x="8046720" y="2835076"/>
            <a:chExt cx="637913" cy="6047288"/>
          </a:xfrm>
        </p:grpSpPr>
        <p:cxnSp>
          <p:nvCxnSpPr>
            <p:cNvPr id="59" name="稻壳儿小白白(http://dwz.cn/Wu2UP)"/>
            <p:cNvCxnSpPr/>
            <p:nvPr/>
          </p:nvCxnSpPr>
          <p:spPr>
            <a:xfrm>
              <a:off x="8046720" y="2835076"/>
              <a:ext cx="637913" cy="0"/>
            </a:xfrm>
            <a:prstGeom prst="straightConnector1">
              <a:avLst/>
            </a:prstGeom>
            <a:ln w="952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稻壳儿小白白(http://dwz.cn/Wu2UP)"/>
            <p:cNvCxnSpPr/>
            <p:nvPr/>
          </p:nvCxnSpPr>
          <p:spPr>
            <a:xfrm flipV="1">
              <a:off x="8046720" y="8882364"/>
              <a:ext cx="637913" cy="0"/>
            </a:xfrm>
            <a:prstGeom prst="straightConnector1">
              <a:avLst/>
            </a:prstGeom>
            <a:ln w="952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sp>
        <p:nvSpPr>
          <p:cNvPr id="61" name="稻壳儿小白白(http://dwz.cn/Wu2UP)"/>
          <p:cNvSpPr>
            <a:spLocks noChangeArrowheads="1"/>
          </p:cNvSpPr>
          <p:nvPr/>
        </p:nvSpPr>
        <p:spPr bwMode="auto">
          <a:xfrm flipH="1">
            <a:off x="4120697" y="4117747"/>
            <a:ext cx="908050" cy="909637"/>
          </a:xfrm>
          <a:prstGeom prst="ellipse">
            <a:avLst/>
          </a:prstGeom>
          <a:solidFill>
            <a:schemeClr val="accent1"/>
          </a:solidFill>
          <a:ln>
            <a:noFill/>
          </a:ln>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endParaRPr lang="en-US" altLang="zh-CN" sz="1200">
              <a:sym typeface="Arial" panose="020B0604020202020204" pitchFamily="34" charset="0"/>
            </a:endParaRPr>
          </a:p>
        </p:txBody>
      </p:sp>
      <p:sp>
        <p:nvSpPr>
          <p:cNvPr id="99" name="稻壳儿小白白(http://dwz.cn/Wu2UP)"/>
          <p:cNvSpPr>
            <a:spLocks noChangeArrowheads="1"/>
          </p:cNvSpPr>
          <p:nvPr/>
        </p:nvSpPr>
        <p:spPr bwMode="auto">
          <a:xfrm flipH="1">
            <a:off x="4120697" y="5471884"/>
            <a:ext cx="908050" cy="909638"/>
          </a:xfrm>
          <a:prstGeom prst="ellipse">
            <a:avLst/>
          </a:prstGeom>
          <a:solidFill>
            <a:schemeClr val="accent1"/>
          </a:solidFill>
          <a:ln>
            <a:noFill/>
          </a:ln>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endParaRPr lang="en-US" altLang="zh-CN" sz="1200">
              <a:sym typeface="Arial" panose="020B0604020202020204" pitchFamily="34" charset="0"/>
            </a:endParaRPr>
          </a:p>
        </p:txBody>
      </p:sp>
      <p:sp>
        <p:nvSpPr>
          <p:cNvPr id="100" name="稻壳儿小白白(http://dwz.cn/Wu2UP)"/>
          <p:cNvSpPr>
            <a:spLocks noChangeArrowheads="1"/>
          </p:cNvSpPr>
          <p:nvPr/>
        </p:nvSpPr>
        <p:spPr bwMode="auto">
          <a:xfrm flipH="1">
            <a:off x="4120697" y="1453922"/>
            <a:ext cx="908050" cy="908050"/>
          </a:xfrm>
          <a:prstGeom prst="ellipse">
            <a:avLst/>
          </a:prstGeom>
          <a:solidFill>
            <a:schemeClr val="accent1"/>
          </a:solidFill>
          <a:ln>
            <a:noFill/>
          </a:ln>
        </p:spPr>
        <p:txBody>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endParaRPr lang="en-US" altLang="zh-CN" sz="1200">
              <a:sym typeface="Arial" panose="020B0604020202020204" pitchFamily="34" charset="0"/>
            </a:endParaRPr>
          </a:p>
        </p:txBody>
      </p:sp>
      <p:sp>
        <p:nvSpPr>
          <p:cNvPr id="101" name="KSO_Shape"/>
          <p:cNvSpPr/>
          <p:nvPr/>
        </p:nvSpPr>
        <p:spPr bwMode="auto">
          <a:xfrm>
            <a:off x="4367554" y="1701572"/>
            <a:ext cx="412750" cy="412750"/>
          </a:xfrm>
          <a:custGeom>
            <a:avLst/>
            <a:gdLst>
              <a:gd name="T0" fmla="*/ 1647712 w 5287"/>
              <a:gd name="T1" fmla="*/ 1098609 h 5287"/>
              <a:gd name="T2" fmla="*/ 1572423 w 5287"/>
              <a:gd name="T3" fmla="*/ 1202741 h 5287"/>
              <a:gd name="T4" fmla="*/ 1450303 w 5287"/>
              <a:gd name="T5" fmla="*/ 1198417 h 5287"/>
              <a:gd name="T6" fmla="*/ 1223356 w 5287"/>
              <a:gd name="T7" fmla="*/ 1087799 h 5287"/>
              <a:gd name="T8" fmla="*/ 1136179 w 5287"/>
              <a:gd name="T9" fmla="*/ 978263 h 5287"/>
              <a:gd name="T10" fmla="*/ 1149868 w 5287"/>
              <a:gd name="T11" fmla="*/ 891786 h 5287"/>
              <a:gd name="T12" fmla="*/ 1302247 w 5287"/>
              <a:gd name="T13" fmla="*/ 765675 h 5287"/>
              <a:gd name="T14" fmla="*/ 1512984 w 5287"/>
              <a:gd name="T15" fmla="*/ 689648 h 5287"/>
              <a:gd name="T16" fmla="*/ 1603763 w 5287"/>
              <a:gd name="T17" fmla="*/ 726040 h 5287"/>
              <a:gd name="T18" fmla="*/ 1663202 w 5287"/>
              <a:gd name="T19" fmla="*/ 860799 h 5287"/>
              <a:gd name="T20" fmla="*/ 1005414 w 5287"/>
              <a:gd name="T21" fmla="*/ 234927 h 5287"/>
              <a:gd name="T22" fmla="*/ 1155632 w 5287"/>
              <a:gd name="T23" fmla="*/ 283570 h 5287"/>
              <a:gd name="T24" fmla="*/ 1215791 w 5287"/>
              <a:gd name="T25" fmla="*/ 373650 h 5287"/>
              <a:gd name="T26" fmla="*/ 1163197 w 5287"/>
              <a:gd name="T27" fmla="*/ 550926 h 5287"/>
              <a:gd name="T28" fmla="*/ 1030630 w 5287"/>
              <a:gd name="T29" fmla="*/ 741534 h 5287"/>
              <a:gd name="T30" fmla="*/ 945615 w 5287"/>
              <a:gd name="T31" fmla="*/ 771440 h 5287"/>
              <a:gd name="T32" fmla="*/ 850153 w 5287"/>
              <a:gd name="T33" fmla="*/ 720636 h 5287"/>
              <a:gd name="T34" fmla="*/ 721549 w 5287"/>
              <a:gd name="T35" fmla="*/ 500481 h 5287"/>
              <a:gd name="T36" fmla="*/ 693091 w 5287"/>
              <a:gd name="T37" fmla="*/ 352030 h 5287"/>
              <a:gd name="T38" fmla="*/ 775945 w 5287"/>
              <a:gd name="T39" fmla="*/ 269157 h 5287"/>
              <a:gd name="T40" fmla="*/ 938771 w 5287"/>
              <a:gd name="T41" fmla="*/ 232045 h 5287"/>
              <a:gd name="T42" fmla="*/ 250363 w 5287"/>
              <a:gd name="T43" fmla="*/ 826209 h 5287"/>
              <a:gd name="T44" fmla="*/ 320248 w 5287"/>
              <a:gd name="T45" fmla="*/ 709105 h 5287"/>
              <a:gd name="T46" fmla="*/ 427598 w 5287"/>
              <a:gd name="T47" fmla="*/ 696494 h 5287"/>
              <a:gd name="T48" fmla="*/ 652384 w 5287"/>
              <a:gd name="T49" fmla="*/ 793780 h 5287"/>
              <a:gd name="T50" fmla="*/ 764778 w 5287"/>
              <a:gd name="T51" fmla="*/ 911244 h 5287"/>
              <a:gd name="T52" fmla="*/ 762256 w 5287"/>
              <a:gd name="T53" fmla="*/ 997720 h 5287"/>
              <a:gd name="T54" fmla="*/ 636534 w 5287"/>
              <a:gd name="T55" fmla="*/ 1118787 h 5287"/>
              <a:gd name="T56" fmla="*/ 414630 w 5287"/>
              <a:gd name="T57" fmla="*/ 1208866 h 5287"/>
              <a:gd name="T58" fmla="*/ 313764 w 5287"/>
              <a:gd name="T59" fmla="*/ 1188688 h 5287"/>
              <a:gd name="T60" fmla="*/ 247481 w 5287"/>
              <a:gd name="T61" fmla="*/ 1065460 h 5287"/>
              <a:gd name="T62" fmla="*/ 691290 w 5287"/>
              <a:gd name="T63" fmla="*/ 1511893 h 5287"/>
              <a:gd name="T64" fmla="*/ 766579 w 5287"/>
              <a:gd name="T65" fmla="*/ 1300747 h 5287"/>
              <a:gd name="T66" fmla="*/ 893021 w 5287"/>
              <a:gd name="T67" fmla="*/ 1149053 h 5287"/>
              <a:gd name="T68" fmla="*/ 979477 w 5287"/>
              <a:gd name="T69" fmla="*/ 1134641 h 5287"/>
              <a:gd name="T70" fmla="*/ 1088988 w 5287"/>
              <a:gd name="T71" fmla="*/ 1221838 h 5287"/>
              <a:gd name="T72" fmla="*/ 1199941 w 5287"/>
              <a:gd name="T73" fmla="*/ 1449198 h 5287"/>
              <a:gd name="T74" fmla="*/ 1203903 w 5287"/>
              <a:gd name="T75" fmla="*/ 1570985 h 5287"/>
              <a:gd name="T76" fmla="*/ 1099435 w 5287"/>
              <a:gd name="T77" fmla="*/ 1646652 h 5287"/>
              <a:gd name="T78" fmla="*/ 938771 w 5287"/>
              <a:gd name="T79" fmla="*/ 1670433 h 5287"/>
              <a:gd name="T80" fmla="*/ 775945 w 5287"/>
              <a:gd name="T81" fmla="*/ 1634041 h 5287"/>
              <a:gd name="T82" fmla="*/ 693091 w 5287"/>
              <a:gd name="T83" fmla="*/ 1550808 h 5287"/>
              <a:gd name="T84" fmla="*/ 760455 w 5287"/>
              <a:gd name="T85" fmla="*/ 19097 h 5287"/>
              <a:gd name="T86" fmla="*/ 458578 w 5287"/>
              <a:gd name="T87" fmla="*/ 138002 h 5287"/>
              <a:gd name="T88" fmla="*/ 217221 w 5287"/>
              <a:gd name="T89" fmla="*/ 346265 h 5287"/>
              <a:gd name="T90" fmla="*/ 57998 w 5287"/>
              <a:gd name="T91" fmla="*/ 625151 h 5287"/>
              <a:gd name="T92" fmla="*/ 0 w 5287"/>
              <a:gd name="T93" fmla="*/ 952320 h 5287"/>
              <a:gd name="T94" fmla="*/ 50073 w 5287"/>
              <a:gd name="T95" fmla="*/ 1257869 h 5287"/>
              <a:gd name="T96" fmla="*/ 203172 w 5287"/>
              <a:gd name="T97" fmla="*/ 1540719 h 5287"/>
              <a:gd name="T98" fmla="*/ 439126 w 5287"/>
              <a:gd name="T99" fmla="*/ 1754747 h 5287"/>
              <a:gd name="T100" fmla="*/ 737400 w 5287"/>
              <a:gd name="T101" fmla="*/ 1880859 h 5287"/>
              <a:gd name="T102" fmla="*/ 1049723 w 5287"/>
              <a:gd name="T103" fmla="*/ 1900316 h 5287"/>
              <a:gd name="T104" fmla="*/ 1365288 w 5287"/>
              <a:gd name="T105" fmla="*/ 1810957 h 5287"/>
              <a:gd name="T106" fmla="*/ 1626098 w 5287"/>
              <a:gd name="T107" fmla="*/ 1625754 h 5287"/>
              <a:gd name="T108" fmla="*/ 1810898 w 5287"/>
              <a:gd name="T109" fmla="*/ 1365244 h 5287"/>
              <a:gd name="T110" fmla="*/ 1899876 w 5287"/>
              <a:gd name="T111" fmla="*/ 1049966 h 5287"/>
              <a:gd name="T112" fmla="*/ 1880423 w 5287"/>
              <a:gd name="T113" fmla="*/ 737210 h 5287"/>
              <a:gd name="T114" fmla="*/ 1754341 w 5287"/>
              <a:gd name="T115" fmla="*/ 439227 h 5287"/>
              <a:gd name="T116" fmla="*/ 1540362 w 5287"/>
              <a:gd name="T117" fmla="*/ 203219 h 5287"/>
              <a:gd name="T118" fmla="*/ 1257578 w 5287"/>
              <a:gd name="T119" fmla="*/ 50084 h 5287"/>
              <a:gd name="T120" fmla="*/ 952460 w 5287"/>
              <a:gd name="T121" fmla="*/ 0 h 528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287" h="5287">
                <a:moveTo>
                  <a:pt x="4641" y="2641"/>
                </a:moveTo>
                <a:lnTo>
                  <a:pt x="4641" y="2641"/>
                </a:lnTo>
                <a:lnTo>
                  <a:pt x="4640" y="2677"/>
                </a:lnTo>
                <a:lnTo>
                  <a:pt x="4639" y="2715"/>
                </a:lnTo>
                <a:lnTo>
                  <a:pt x="4636" y="2751"/>
                </a:lnTo>
                <a:lnTo>
                  <a:pt x="4633" y="2788"/>
                </a:lnTo>
                <a:lnTo>
                  <a:pt x="4629" y="2822"/>
                </a:lnTo>
                <a:lnTo>
                  <a:pt x="4623" y="2858"/>
                </a:lnTo>
                <a:lnTo>
                  <a:pt x="4617" y="2891"/>
                </a:lnTo>
                <a:lnTo>
                  <a:pt x="4610" y="2924"/>
                </a:lnTo>
                <a:lnTo>
                  <a:pt x="4602" y="2957"/>
                </a:lnTo>
                <a:lnTo>
                  <a:pt x="4593" y="2989"/>
                </a:lnTo>
                <a:lnTo>
                  <a:pt x="4583" y="3019"/>
                </a:lnTo>
                <a:lnTo>
                  <a:pt x="4574" y="3049"/>
                </a:lnTo>
                <a:lnTo>
                  <a:pt x="4563" y="3077"/>
                </a:lnTo>
                <a:lnTo>
                  <a:pt x="4552" y="3105"/>
                </a:lnTo>
                <a:lnTo>
                  <a:pt x="4539" y="3131"/>
                </a:lnTo>
                <a:lnTo>
                  <a:pt x="4526" y="3157"/>
                </a:lnTo>
                <a:lnTo>
                  <a:pt x="4512" y="3181"/>
                </a:lnTo>
                <a:lnTo>
                  <a:pt x="4498" y="3203"/>
                </a:lnTo>
                <a:lnTo>
                  <a:pt x="4483" y="3225"/>
                </a:lnTo>
                <a:lnTo>
                  <a:pt x="4468" y="3246"/>
                </a:lnTo>
                <a:lnTo>
                  <a:pt x="4452" y="3265"/>
                </a:lnTo>
                <a:lnTo>
                  <a:pt x="4435" y="3283"/>
                </a:lnTo>
                <a:lnTo>
                  <a:pt x="4418" y="3299"/>
                </a:lnTo>
                <a:lnTo>
                  <a:pt x="4401" y="3314"/>
                </a:lnTo>
                <a:lnTo>
                  <a:pt x="4384" y="3326"/>
                </a:lnTo>
                <a:lnTo>
                  <a:pt x="4365" y="3338"/>
                </a:lnTo>
                <a:lnTo>
                  <a:pt x="4347" y="3348"/>
                </a:lnTo>
                <a:lnTo>
                  <a:pt x="4327" y="3355"/>
                </a:lnTo>
                <a:lnTo>
                  <a:pt x="4308" y="3363"/>
                </a:lnTo>
                <a:lnTo>
                  <a:pt x="4288" y="3368"/>
                </a:lnTo>
                <a:lnTo>
                  <a:pt x="4268" y="3370"/>
                </a:lnTo>
                <a:lnTo>
                  <a:pt x="4248" y="3371"/>
                </a:lnTo>
                <a:lnTo>
                  <a:pt x="4226" y="3370"/>
                </a:lnTo>
                <a:lnTo>
                  <a:pt x="4200" y="3368"/>
                </a:lnTo>
                <a:lnTo>
                  <a:pt x="4170" y="3363"/>
                </a:lnTo>
                <a:lnTo>
                  <a:pt x="4139" y="3355"/>
                </a:lnTo>
                <a:lnTo>
                  <a:pt x="4103" y="3348"/>
                </a:lnTo>
                <a:lnTo>
                  <a:pt x="4065" y="3338"/>
                </a:lnTo>
                <a:lnTo>
                  <a:pt x="4026" y="3326"/>
                </a:lnTo>
                <a:lnTo>
                  <a:pt x="3984" y="3314"/>
                </a:lnTo>
                <a:lnTo>
                  <a:pt x="3940" y="3299"/>
                </a:lnTo>
                <a:lnTo>
                  <a:pt x="3896" y="3283"/>
                </a:lnTo>
                <a:lnTo>
                  <a:pt x="3850" y="3265"/>
                </a:lnTo>
                <a:lnTo>
                  <a:pt x="3804" y="3246"/>
                </a:lnTo>
                <a:lnTo>
                  <a:pt x="3756" y="3225"/>
                </a:lnTo>
                <a:lnTo>
                  <a:pt x="3708" y="3203"/>
                </a:lnTo>
                <a:lnTo>
                  <a:pt x="3662" y="3181"/>
                </a:lnTo>
                <a:lnTo>
                  <a:pt x="3615" y="3157"/>
                </a:lnTo>
                <a:lnTo>
                  <a:pt x="3569" y="3131"/>
                </a:lnTo>
                <a:lnTo>
                  <a:pt x="3523" y="3105"/>
                </a:lnTo>
                <a:lnTo>
                  <a:pt x="3479" y="3077"/>
                </a:lnTo>
                <a:lnTo>
                  <a:pt x="3436" y="3049"/>
                </a:lnTo>
                <a:lnTo>
                  <a:pt x="3396" y="3019"/>
                </a:lnTo>
                <a:lnTo>
                  <a:pt x="3356" y="2989"/>
                </a:lnTo>
                <a:lnTo>
                  <a:pt x="3320" y="2957"/>
                </a:lnTo>
                <a:lnTo>
                  <a:pt x="3287" y="2924"/>
                </a:lnTo>
                <a:lnTo>
                  <a:pt x="3255" y="2891"/>
                </a:lnTo>
                <a:lnTo>
                  <a:pt x="3241" y="2875"/>
                </a:lnTo>
                <a:lnTo>
                  <a:pt x="3228" y="2858"/>
                </a:lnTo>
                <a:lnTo>
                  <a:pt x="3216" y="2840"/>
                </a:lnTo>
                <a:lnTo>
                  <a:pt x="3203" y="2822"/>
                </a:lnTo>
                <a:lnTo>
                  <a:pt x="3192" y="2805"/>
                </a:lnTo>
                <a:lnTo>
                  <a:pt x="3182" y="2788"/>
                </a:lnTo>
                <a:lnTo>
                  <a:pt x="3174" y="2769"/>
                </a:lnTo>
                <a:lnTo>
                  <a:pt x="3166" y="2751"/>
                </a:lnTo>
                <a:lnTo>
                  <a:pt x="3160" y="2733"/>
                </a:lnTo>
                <a:lnTo>
                  <a:pt x="3154" y="2715"/>
                </a:lnTo>
                <a:lnTo>
                  <a:pt x="3151" y="2696"/>
                </a:lnTo>
                <a:lnTo>
                  <a:pt x="3147" y="2677"/>
                </a:lnTo>
                <a:lnTo>
                  <a:pt x="3144" y="2659"/>
                </a:lnTo>
                <a:lnTo>
                  <a:pt x="3144" y="2641"/>
                </a:lnTo>
                <a:lnTo>
                  <a:pt x="3144" y="2621"/>
                </a:lnTo>
                <a:lnTo>
                  <a:pt x="3147" y="2603"/>
                </a:lnTo>
                <a:lnTo>
                  <a:pt x="3151" y="2584"/>
                </a:lnTo>
                <a:lnTo>
                  <a:pt x="3154" y="2566"/>
                </a:lnTo>
                <a:lnTo>
                  <a:pt x="3160" y="2547"/>
                </a:lnTo>
                <a:lnTo>
                  <a:pt x="3166" y="2529"/>
                </a:lnTo>
                <a:lnTo>
                  <a:pt x="3174" y="2511"/>
                </a:lnTo>
                <a:lnTo>
                  <a:pt x="3182" y="2494"/>
                </a:lnTo>
                <a:lnTo>
                  <a:pt x="3192" y="2475"/>
                </a:lnTo>
                <a:lnTo>
                  <a:pt x="3203" y="2458"/>
                </a:lnTo>
                <a:lnTo>
                  <a:pt x="3216" y="2441"/>
                </a:lnTo>
                <a:lnTo>
                  <a:pt x="3228" y="2424"/>
                </a:lnTo>
                <a:lnTo>
                  <a:pt x="3241" y="2407"/>
                </a:lnTo>
                <a:lnTo>
                  <a:pt x="3255" y="2389"/>
                </a:lnTo>
                <a:lnTo>
                  <a:pt x="3287" y="2356"/>
                </a:lnTo>
                <a:lnTo>
                  <a:pt x="3320" y="2324"/>
                </a:lnTo>
                <a:lnTo>
                  <a:pt x="3356" y="2293"/>
                </a:lnTo>
                <a:lnTo>
                  <a:pt x="3396" y="2262"/>
                </a:lnTo>
                <a:lnTo>
                  <a:pt x="3436" y="2232"/>
                </a:lnTo>
                <a:lnTo>
                  <a:pt x="3479" y="2203"/>
                </a:lnTo>
                <a:lnTo>
                  <a:pt x="3523" y="2176"/>
                </a:lnTo>
                <a:lnTo>
                  <a:pt x="3569" y="2149"/>
                </a:lnTo>
                <a:lnTo>
                  <a:pt x="3615" y="2125"/>
                </a:lnTo>
                <a:lnTo>
                  <a:pt x="3662" y="2100"/>
                </a:lnTo>
                <a:lnTo>
                  <a:pt x="3708" y="2077"/>
                </a:lnTo>
                <a:lnTo>
                  <a:pt x="3756" y="2056"/>
                </a:lnTo>
                <a:lnTo>
                  <a:pt x="3804" y="2035"/>
                </a:lnTo>
                <a:lnTo>
                  <a:pt x="3850" y="2015"/>
                </a:lnTo>
                <a:lnTo>
                  <a:pt x="3896" y="1998"/>
                </a:lnTo>
                <a:lnTo>
                  <a:pt x="3940" y="1982"/>
                </a:lnTo>
                <a:lnTo>
                  <a:pt x="3984" y="1968"/>
                </a:lnTo>
                <a:lnTo>
                  <a:pt x="4026" y="1954"/>
                </a:lnTo>
                <a:lnTo>
                  <a:pt x="4065" y="1943"/>
                </a:lnTo>
                <a:lnTo>
                  <a:pt x="4103" y="1933"/>
                </a:lnTo>
                <a:lnTo>
                  <a:pt x="4139" y="1925"/>
                </a:lnTo>
                <a:lnTo>
                  <a:pt x="4170" y="1919"/>
                </a:lnTo>
                <a:lnTo>
                  <a:pt x="4200" y="1914"/>
                </a:lnTo>
                <a:lnTo>
                  <a:pt x="4226" y="1911"/>
                </a:lnTo>
                <a:lnTo>
                  <a:pt x="4248" y="1910"/>
                </a:lnTo>
                <a:lnTo>
                  <a:pt x="4268" y="1911"/>
                </a:lnTo>
                <a:lnTo>
                  <a:pt x="4288" y="1914"/>
                </a:lnTo>
                <a:lnTo>
                  <a:pt x="4308" y="1919"/>
                </a:lnTo>
                <a:lnTo>
                  <a:pt x="4327" y="1925"/>
                </a:lnTo>
                <a:lnTo>
                  <a:pt x="4347" y="1933"/>
                </a:lnTo>
                <a:lnTo>
                  <a:pt x="4365" y="1943"/>
                </a:lnTo>
                <a:lnTo>
                  <a:pt x="4384" y="1954"/>
                </a:lnTo>
                <a:lnTo>
                  <a:pt x="4401" y="1968"/>
                </a:lnTo>
                <a:lnTo>
                  <a:pt x="4418" y="1982"/>
                </a:lnTo>
                <a:lnTo>
                  <a:pt x="4435" y="1998"/>
                </a:lnTo>
                <a:lnTo>
                  <a:pt x="4452" y="2015"/>
                </a:lnTo>
                <a:lnTo>
                  <a:pt x="4468" y="2035"/>
                </a:lnTo>
                <a:lnTo>
                  <a:pt x="4483" y="2056"/>
                </a:lnTo>
                <a:lnTo>
                  <a:pt x="4498" y="2077"/>
                </a:lnTo>
                <a:lnTo>
                  <a:pt x="4512" y="2100"/>
                </a:lnTo>
                <a:lnTo>
                  <a:pt x="4526" y="2125"/>
                </a:lnTo>
                <a:lnTo>
                  <a:pt x="4539" y="2149"/>
                </a:lnTo>
                <a:lnTo>
                  <a:pt x="4552" y="2176"/>
                </a:lnTo>
                <a:lnTo>
                  <a:pt x="4563" y="2203"/>
                </a:lnTo>
                <a:lnTo>
                  <a:pt x="4574" y="2232"/>
                </a:lnTo>
                <a:lnTo>
                  <a:pt x="4583" y="2262"/>
                </a:lnTo>
                <a:lnTo>
                  <a:pt x="4593" y="2293"/>
                </a:lnTo>
                <a:lnTo>
                  <a:pt x="4602" y="2324"/>
                </a:lnTo>
                <a:lnTo>
                  <a:pt x="4610" y="2356"/>
                </a:lnTo>
                <a:lnTo>
                  <a:pt x="4617" y="2389"/>
                </a:lnTo>
                <a:lnTo>
                  <a:pt x="4623" y="2424"/>
                </a:lnTo>
                <a:lnTo>
                  <a:pt x="4629" y="2458"/>
                </a:lnTo>
                <a:lnTo>
                  <a:pt x="4633" y="2494"/>
                </a:lnTo>
                <a:lnTo>
                  <a:pt x="4636" y="2529"/>
                </a:lnTo>
                <a:lnTo>
                  <a:pt x="4639" y="2566"/>
                </a:lnTo>
                <a:lnTo>
                  <a:pt x="4640" y="2603"/>
                </a:lnTo>
                <a:lnTo>
                  <a:pt x="4641" y="2641"/>
                </a:lnTo>
                <a:close/>
                <a:moveTo>
                  <a:pt x="2644" y="644"/>
                </a:moveTo>
                <a:lnTo>
                  <a:pt x="2644" y="644"/>
                </a:lnTo>
                <a:lnTo>
                  <a:pt x="2681" y="644"/>
                </a:lnTo>
                <a:lnTo>
                  <a:pt x="2719" y="646"/>
                </a:lnTo>
                <a:lnTo>
                  <a:pt x="2756" y="649"/>
                </a:lnTo>
                <a:lnTo>
                  <a:pt x="2791" y="652"/>
                </a:lnTo>
                <a:lnTo>
                  <a:pt x="2827" y="656"/>
                </a:lnTo>
                <a:lnTo>
                  <a:pt x="2861" y="662"/>
                </a:lnTo>
                <a:lnTo>
                  <a:pt x="2896" y="668"/>
                </a:lnTo>
                <a:lnTo>
                  <a:pt x="2929" y="674"/>
                </a:lnTo>
                <a:lnTo>
                  <a:pt x="2961" y="683"/>
                </a:lnTo>
                <a:lnTo>
                  <a:pt x="2992" y="692"/>
                </a:lnTo>
                <a:lnTo>
                  <a:pt x="3023" y="701"/>
                </a:lnTo>
                <a:lnTo>
                  <a:pt x="3052" y="711"/>
                </a:lnTo>
                <a:lnTo>
                  <a:pt x="3081" y="722"/>
                </a:lnTo>
                <a:lnTo>
                  <a:pt x="3109" y="733"/>
                </a:lnTo>
                <a:lnTo>
                  <a:pt x="3136" y="747"/>
                </a:lnTo>
                <a:lnTo>
                  <a:pt x="3160" y="759"/>
                </a:lnTo>
                <a:lnTo>
                  <a:pt x="3185" y="773"/>
                </a:lnTo>
                <a:lnTo>
                  <a:pt x="3208" y="787"/>
                </a:lnTo>
                <a:lnTo>
                  <a:pt x="3229" y="802"/>
                </a:lnTo>
                <a:lnTo>
                  <a:pt x="3250" y="818"/>
                </a:lnTo>
                <a:lnTo>
                  <a:pt x="3268" y="834"/>
                </a:lnTo>
                <a:lnTo>
                  <a:pt x="3287" y="850"/>
                </a:lnTo>
                <a:lnTo>
                  <a:pt x="3303" y="867"/>
                </a:lnTo>
                <a:lnTo>
                  <a:pt x="3317" y="884"/>
                </a:lnTo>
                <a:lnTo>
                  <a:pt x="3331" y="902"/>
                </a:lnTo>
                <a:lnTo>
                  <a:pt x="3342" y="921"/>
                </a:lnTo>
                <a:lnTo>
                  <a:pt x="3352" y="939"/>
                </a:lnTo>
                <a:lnTo>
                  <a:pt x="3360" y="958"/>
                </a:lnTo>
                <a:lnTo>
                  <a:pt x="3366" y="977"/>
                </a:lnTo>
                <a:lnTo>
                  <a:pt x="3371" y="997"/>
                </a:lnTo>
                <a:lnTo>
                  <a:pt x="3374" y="1016"/>
                </a:lnTo>
                <a:lnTo>
                  <a:pt x="3375" y="1037"/>
                </a:lnTo>
                <a:lnTo>
                  <a:pt x="3374" y="1059"/>
                </a:lnTo>
                <a:lnTo>
                  <a:pt x="3371" y="1085"/>
                </a:lnTo>
                <a:lnTo>
                  <a:pt x="3366" y="1115"/>
                </a:lnTo>
                <a:lnTo>
                  <a:pt x="3360" y="1148"/>
                </a:lnTo>
                <a:lnTo>
                  <a:pt x="3352" y="1182"/>
                </a:lnTo>
                <a:lnTo>
                  <a:pt x="3342" y="1220"/>
                </a:lnTo>
                <a:lnTo>
                  <a:pt x="3331" y="1259"/>
                </a:lnTo>
                <a:lnTo>
                  <a:pt x="3317" y="1301"/>
                </a:lnTo>
                <a:lnTo>
                  <a:pt x="3303" y="1345"/>
                </a:lnTo>
                <a:lnTo>
                  <a:pt x="3287" y="1389"/>
                </a:lnTo>
                <a:lnTo>
                  <a:pt x="3268" y="1436"/>
                </a:lnTo>
                <a:lnTo>
                  <a:pt x="3250" y="1482"/>
                </a:lnTo>
                <a:lnTo>
                  <a:pt x="3229" y="1529"/>
                </a:lnTo>
                <a:lnTo>
                  <a:pt x="3208" y="1577"/>
                </a:lnTo>
                <a:lnTo>
                  <a:pt x="3185" y="1624"/>
                </a:lnTo>
                <a:lnTo>
                  <a:pt x="3160" y="1671"/>
                </a:lnTo>
                <a:lnTo>
                  <a:pt x="3136" y="1718"/>
                </a:lnTo>
                <a:lnTo>
                  <a:pt x="3109" y="1763"/>
                </a:lnTo>
                <a:lnTo>
                  <a:pt x="3081" y="1807"/>
                </a:lnTo>
                <a:lnTo>
                  <a:pt x="3052" y="1850"/>
                </a:lnTo>
                <a:lnTo>
                  <a:pt x="3023" y="1890"/>
                </a:lnTo>
                <a:lnTo>
                  <a:pt x="2992" y="1930"/>
                </a:lnTo>
                <a:lnTo>
                  <a:pt x="2961" y="1965"/>
                </a:lnTo>
                <a:lnTo>
                  <a:pt x="2929" y="2000"/>
                </a:lnTo>
                <a:lnTo>
                  <a:pt x="2896" y="2030"/>
                </a:lnTo>
                <a:lnTo>
                  <a:pt x="2878" y="2045"/>
                </a:lnTo>
                <a:lnTo>
                  <a:pt x="2861" y="2058"/>
                </a:lnTo>
                <a:lnTo>
                  <a:pt x="2844" y="2071"/>
                </a:lnTo>
                <a:lnTo>
                  <a:pt x="2827" y="2083"/>
                </a:lnTo>
                <a:lnTo>
                  <a:pt x="2809" y="2094"/>
                </a:lnTo>
                <a:lnTo>
                  <a:pt x="2791" y="2104"/>
                </a:lnTo>
                <a:lnTo>
                  <a:pt x="2773" y="2112"/>
                </a:lnTo>
                <a:lnTo>
                  <a:pt x="2756" y="2120"/>
                </a:lnTo>
                <a:lnTo>
                  <a:pt x="2737" y="2126"/>
                </a:lnTo>
                <a:lnTo>
                  <a:pt x="2719" y="2132"/>
                </a:lnTo>
                <a:lnTo>
                  <a:pt x="2701" y="2136"/>
                </a:lnTo>
                <a:lnTo>
                  <a:pt x="2681" y="2139"/>
                </a:lnTo>
                <a:lnTo>
                  <a:pt x="2663" y="2141"/>
                </a:lnTo>
                <a:lnTo>
                  <a:pt x="2644" y="2142"/>
                </a:lnTo>
                <a:lnTo>
                  <a:pt x="2625" y="2141"/>
                </a:lnTo>
                <a:lnTo>
                  <a:pt x="2606" y="2139"/>
                </a:lnTo>
                <a:lnTo>
                  <a:pt x="2588" y="2136"/>
                </a:lnTo>
                <a:lnTo>
                  <a:pt x="2570" y="2132"/>
                </a:lnTo>
                <a:lnTo>
                  <a:pt x="2551" y="2126"/>
                </a:lnTo>
                <a:lnTo>
                  <a:pt x="2533" y="2120"/>
                </a:lnTo>
                <a:lnTo>
                  <a:pt x="2514" y="2112"/>
                </a:lnTo>
                <a:lnTo>
                  <a:pt x="2497" y="2104"/>
                </a:lnTo>
                <a:lnTo>
                  <a:pt x="2479" y="2094"/>
                </a:lnTo>
                <a:lnTo>
                  <a:pt x="2462" y="2083"/>
                </a:lnTo>
                <a:lnTo>
                  <a:pt x="2444" y="2071"/>
                </a:lnTo>
                <a:lnTo>
                  <a:pt x="2427" y="2058"/>
                </a:lnTo>
                <a:lnTo>
                  <a:pt x="2410" y="2045"/>
                </a:lnTo>
                <a:lnTo>
                  <a:pt x="2393" y="2030"/>
                </a:lnTo>
                <a:lnTo>
                  <a:pt x="2360" y="2000"/>
                </a:lnTo>
                <a:lnTo>
                  <a:pt x="2328" y="1965"/>
                </a:lnTo>
                <a:lnTo>
                  <a:pt x="2296" y="1930"/>
                </a:lnTo>
                <a:lnTo>
                  <a:pt x="2266" y="1890"/>
                </a:lnTo>
                <a:lnTo>
                  <a:pt x="2236" y="1850"/>
                </a:lnTo>
                <a:lnTo>
                  <a:pt x="2208" y="1807"/>
                </a:lnTo>
                <a:lnTo>
                  <a:pt x="2180" y="1763"/>
                </a:lnTo>
                <a:lnTo>
                  <a:pt x="2154" y="1718"/>
                </a:lnTo>
                <a:lnTo>
                  <a:pt x="2128" y="1671"/>
                </a:lnTo>
                <a:lnTo>
                  <a:pt x="2104" y="1624"/>
                </a:lnTo>
                <a:lnTo>
                  <a:pt x="2082" y="1577"/>
                </a:lnTo>
                <a:lnTo>
                  <a:pt x="2060" y="1529"/>
                </a:lnTo>
                <a:lnTo>
                  <a:pt x="2039" y="1482"/>
                </a:lnTo>
                <a:lnTo>
                  <a:pt x="2020" y="1436"/>
                </a:lnTo>
                <a:lnTo>
                  <a:pt x="2003" y="1389"/>
                </a:lnTo>
                <a:lnTo>
                  <a:pt x="1986" y="1345"/>
                </a:lnTo>
                <a:lnTo>
                  <a:pt x="1973" y="1301"/>
                </a:lnTo>
                <a:lnTo>
                  <a:pt x="1959" y="1259"/>
                </a:lnTo>
                <a:lnTo>
                  <a:pt x="1948" y="1220"/>
                </a:lnTo>
                <a:lnTo>
                  <a:pt x="1938" y="1182"/>
                </a:lnTo>
                <a:lnTo>
                  <a:pt x="1930" y="1148"/>
                </a:lnTo>
                <a:lnTo>
                  <a:pt x="1924" y="1115"/>
                </a:lnTo>
                <a:lnTo>
                  <a:pt x="1919" y="1085"/>
                </a:lnTo>
                <a:lnTo>
                  <a:pt x="1916" y="1059"/>
                </a:lnTo>
                <a:lnTo>
                  <a:pt x="1915" y="1037"/>
                </a:lnTo>
                <a:lnTo>
                  <a:pt x="1916" y="1016"/>
                </a:lnTo>
                <a:lnTo>
                  <a:pt x="1919" y="997"/>
                </a:lnTo>
                <a:lnTo>
                  <a:pt x="1924" y="977"/>
                </a:lnTo>
                <a:lnTo>
                  <a:pt x="1930" y="958"/>
                </a:lnTo>
                <a:lnTo>
                  <a:pt x="1938" y="939"/>
                </a:lnTo>
                <a:lnTo>
                  <a:pt x="1948" y="921"/>
                </a:lnTo>
                <a:lnTo>
                  <a:pt x="1959" y="902"/>
                </a:lnTo>
                <a:lnTo>
                  <a:pt x="1973" y="884"/>
                </a:lnTo>
                <a:lnTo>
                  <a:pt x="1986" y="867"/>
                </a:lnTo>
                <a:lnTo>
                  <a:pt x="2003" y="850"/>
                </a:lnTo>
                <a:lnTo>
                  <a:pt x="2020" y="834"/>
                </a:lnTo>
                <a:lnTo>
                  <a:pt x="2039" y="818"/>
                </a:lnTo>
                <a:lnTo>
                  <a:pt x="2060" y="802"/>
                </a:lnTo>
                <a:lnTo>
                  <a:pt x="2082" y="787"/>
                </a:lnTo>
                <a:lnTo>
                  <a:pt x="2104" y="773"/>
                </a:lnTo>
                <a:lnTo>
                  <a:pt x="2128" y="759"/>
                </a:lnTo>
                <a:lnTo>
                  <a:pt x="2154" y="747"/>
                </a:lnTo>
                <a:lnTo>
                  <a:pt x="2180" y="733"/>
                </a:lnTo>
                <a:lnTo>
                  <a:pt x="2208" y="722"/>
                </a:lnTo>
                <a:lnTo>
                  <a:pt x="2236" y="711"/>
                </a:lnTo>
                <a:lnTo>
                  <a:pt x="2266" y="701"/>
                </a:lnTo>
                <a:lnTo>
                  <a:pt x="2296" y="692"/>
                </a:lnTo>
                <a:lnTo>
                  <a:pt x="2328" y="683"/>
                </a:lnTo>
                <a:lnTo>
                  <a:pt x="2360" y="674"/>
                </a:lnTo>
                <a:lnTo>
                  <a:pt x="2393" y="668"/>
                </a:lnTo>
                <a:lnTo>
                  <a:pt x="2427" y="662"/>
                </a:lnTo>
                <a:lnTo>
                  <a:pt x="2462" y="656"/>
                </a:lnTo>
                <a:lnTo>
                  <a:pt x="2497" y="652"/>
                </a:lnTo>
                <a:lnTo>
                  <a:pt x="2533" y="649"/>
                </a:lnTo>
                <a:lnTo>
                  <a:pt x="2570" y="646"/>
                </a:lnTo>
                <a:lnTo>
                  <a:pt x="2606" y="644"/>
                </a:lnTo>
                <a:lnTo>
                  <a:pt x="2644" y="644"/>
                </a:lnTo>
                <a:close/>
                <a:moveTo>
                  <a:pt x="649" y="2641"/>
                </a:moveTo>
                <a:lnTo>
                  <a:pt x="649" y="2641"/>
                </a:lnTo>
                <a:lnTo>
                  <a:pt x="649" y="2603"/>
                </a:lnTo>
                <a:lnTo>
                  <a:pt x="650" y="2566"/>
                </a:lnTo>
                <a:lnTo>
                  <a:pt x="652" y="2529"/>
                </a:lnTo>
                <a:lnTo>
                  <a:pt x="656" y="2494"/>
                </a:lnTo>
                <a:lnTo>
                  <a:pt x="661" y="2458"/>
                </a:lnTo>
                <a:lnTo>
                  <a:pt x="666" y="2424"/>
                </a:lnTo>
                <a:lnTo>
                  <a:pt x="672" y="2389"/>
                </a:lnTo>
                <a:lnTo>
                  <a:pt x="679" y="2356"/>
                </a:lnTo>
                <a:lnTo>
                  <a:pt x="687" y="2324"/>
                </a:lnTo>
                <a:lnTo>
                  <a:pt x="695" y="2293"/>
                </a:lnTo>
                <a:lnTo>
                  <a:pt x="705" y="2262"/>
                </a:lnTo>
                <a:lnTo>
                  <a:pt x="715" y="2232"/>
                </a:lnTo>
                <a:lnTo>
                  <a:pt x="726" y="2203"/>
                </a:lnTo>
                <a:lnTo>
                  <a:pt x="738" y="2176"/>
                </a:lnTo>
                <a:lnTo>
                  <a:pt x="750" y="2149"/>
                </a:lnTo>
                <a:lnTo>
                  <a:pt x="764" y="2125"/>
                </a:lnTo>
                <a:lnTo>
                  <a:pt x="777" y="2100"/>
                </a:lnTo>
                <a:lnTo>
                  <a:pt x="791" y="2077"/>
                </a:lnTo>
                <a:lnTo>
                  <a:pt x="806" y="2056"/>
                </a:lnTo>
                <a:lnTo>
                  <a:pt x="822" y="2035"/>
                </a:lnTo>
                <a:lnTo>
                  <a:pt x="837" y="2015"/>
                </a:lnTo>
                <a:lnTo>
                  <a:pt x="853" y="1998"/>
                </a:lnTo>
                <a:lnTo>
                  <a:pt x="871" y="1982"/>
                </a:lnTo>
                <a:lnTo>
                  <a:pt x="889" y="1968"/>
                </a:lnTo>
                <a:lnTo>
                  <a:pt x="906" y="1954"/>
                </a:lnTo>
                <a:lnTo>
                  <a:pt x="925" y="1943"/>
                </a:lnTo>
                <a:lnTo>
                  <a:pt x="943" y="1933"/>
                </a:lnTo>
                <a:lnTo>
                  <a:pt x="963" y="1925"/>
                </a:lnTo>
                <a:lnTo>
                  <a:pt x="982" y="1919"/>
                </a:lnTo>
                <a:lnTo>
                  <a:pt x="1002" y="1914"/>
                </a:lnTo>
                <a:lnTo>
                  <a:pt x="1021" y="1911"/>
                </a:lnTo>
                <a:lnTo>
                  <a:pt x="1042" y="1910"/>
                </a:lnTo>
                <a:lnTo>
                  <a:pt x="1064" y="1911"/>
                </a:lnTo>
                <a:lnTo>
                  <a:pt x="1090" y="1914"/>
                </a:lnTo>
                <a:lnTo>
                  <a:pt x="1119" y="1919"/>
                </a:lnTo>
                <a:lnTo>
                  <a:pt x="1151" y="1925"/>
                </a:lnTo>
                <a:lnTo>
                  <a:pt x="1187" y="1933"/>
                </a:lnTo>
                <a:lnTo>
                  <a:pt x="1224" y="1943"/>
                </a:lnTo>
                <a:lnTo>
                  <a:pt x="1264" y="1954"/>
                </a:lnTo>
                <a:lnTo>
                  <a:pt x="1306" y="1968"/>
                </a:lnTo>
                <a:lnTo>
                  <a:pt x="1349" y="1982"/>
                </a:lnTo>
                <a:lnTo>
                  <a:pt x="1394" y="1998"/>
                </a:lnTo>
                <a:lnTo>
                  <a:pt x="1439" y="2015"/>
                </a:lnTo>
                <a:lnTo>
                  <a:pt x="1486" y="2035"/>
                </a:lnTo>
                <a:lnTo>
                  <a:pt x="1534" y="2056"/>
                </a:lnTo>
                <a:lnTo>
                  <a:pt x="1580" y="2077"/>
                </a:lnTo>
                <a:lnTo>
                  <a:pt x="1628" y="2100"/>
                </a:lnTo>
                <a:lnTo>
                  <a:pt x="1675" y="2125"/>
                </a:lnTo>
                <a:lnTo>
                  <a:pt x="1721" y="2149"/>
                </a:lnTo>
                <a:lnTo>
                  <a:pt x="1767" y="2176"/>
                </a:lnTo>
                <a:lnTo>
                  <a:pt x="1811" y="2203"/>
                </a:lnTo>
                <a:lnTo>
                  <a:pt x="1854" y="2232"/>
                </a:lnTo>
                <a:lnTo>
                  <a:pt x="1894" y="2262"/>
                </a:lnTo>
                <a:lnTo>
                  <a:pt x="1933" y="2293"/>
                </a:lnTo>
                <a:lnTo>
                  <a:pt x="1970" y="2324"/>
                </a:lnTo>
                <a:lnTo>
                  <a:pt x="2003" y="2356"/>
                </a:lnTo>
                <a:lnTo>
                  <a:pt x="2035" y="2389"/>
                </a:lnTo>
                <a:lnTo>
                  <a:pt x="2049" y="2407"/>
                </a:lnTo>
                <a:lnTo>
                  <a:pt x="2062" y="2424"/>
                </a:lnTo>
                <a:lnTo>
                  <a:pt x="2074" y="2441"/>
                </a:lnTo>
                <a:lnTo>
                  <a:pt x="2087" y="2458"/>
                </a:lnTo>
                <a:lnTo>
                  <a:pt x="2098" y="2475"/>
                </a:lnTo>
                <a:lnTo>
                  <a:pt x="2107" y="2494"/>
                </a:lnTo>
                <a:lnTo>
                  <a:pt x="2116" y="2511"/>
                </a:lnTo>
                <a:lnTo>
                  <a:pt x="2123" y="2529"/>
                </a:lnTo>
                <a:lnTo>
                  <a:pt x="2129" y="2547"/>
                </a:lnTo>
                <a:lnTo>
                  <a:pt x="2136" y="2566"/>
                </a:lnTo>
                <a:lnTo>
                  <a:pt x="2139" y="2584"/>
                </a:lnTo>
                <a:lnTo>
                  <a:pt x="2143" y="2603"/>
                </a:lnTo>
                <a:lnTo>
                  <a:pt x="2145" y="2621"/>
                </a:lnTo>
                <a:lnTo>
                  <a:pt x="2145" y="2641"/>
                </a:lnTo>
                <a:lnTo>
                  <a:pt x="2145" y="2659"/>
                </a:lnTo>
                <a:lnTo>
                  <a:pt x="2143" y="2677"/>
                </a:lnTo>
                <a:lnTo>
                  <a:pt x="2139" y="2696"/>
                </a:lnTo>
                <a:lnTo>
                  <a:pt x="2136" y="2715"/>
                </a:lnTo>
                <a:lnTo>
                  <a:pt x="2129" y="2733"/>
                </a:lnTo>
                <a:lnTo>
                  <a:pt x="2123" y="2751"/>
                </a:lnTo>
                <a:lnTo>
                  <a:pt x="2116" y="2769"/>
                </a:lnTo>
                <a:lnTo>
                  <a:pt x="2107" y="2788"/>
                </a:lnTo>
                <a:lnTo>
                  <a:pt x="2098" y="2805"/>
                </a:lnTo>
                <a:lnTo>
                  <a:pt x="2087" y="2822"/>
                </a:lnTo>
                <a:lnTo>
                  <a:pt x="2074" y="2840"/>
                </a:lnTo>
                <a:lnTo>
                  <a:pt x="2062" y="2858"/>
                </a:lnTo>
                <a:lnTo>
                  <a:pt x="2049" y="2875"/>
                </a:lnTo>
                <a:lnTo>
                  <a:pt x="2035" y="2891"/>
                </a:lnTo>
                <a:lnTo>
                  <a:pt x="2003" y="2924"/>
                </a:lnTo>
                <a:lnTo>
                  <a:pt x="1970" y="2957"/>
                </a:lnTo>
                <a:lnTo>
                  <a:pt x="1933" y="2989"/>
                </a:lnTo>
                <a:lnTo>
                  <a:pt x="1894" y="3019"/>
                </a:lnTo>
                <a:lnTo>
                  <a:pt x="1854" y="3049"/>
                </a:lnTo>
                <a:lnTo>
                  <a:pt x="1811" y="3077"/>
                </a:lnTo>
                <a:lnTo>
                  <a:pt x="1767" y="3105"/>
                </a:lnTo>
                <a:lnTo>
                  <a:pt x="1721" y="3131"/>
                </a:lnTo>
                <a:lnTo>
                  <a:pt x="1675" y="3157"/>
                </a:lnTo>
                <a:lnTo>
                  <a:pt x="1628" y="3181"/>
                </a:lnTo>
                <a:lnTo>
                  <a:pt x="1580" y="3203"/>
                </a:lnTo>
                <a:lnTo>
                  <a:pt x="1534" y="3225"/>
                </a:lnTo>
                <a:lnTo>
                  <a:pt x="1486" y="3246"/>
                </a:lnTo>
                <a:lnTo>
                  <a:pt x="1439" y="3265"/>
                </a:lnTo>
                <a:lnTo>
                  <a:pt x="1394" y="3283"/>
                </a:lnTo>
                <a:lnTo>
                  <a:pt x="1349" y="3299"/>
                </a:lnTo>
                <a:lnTo>
                  <a:pt x="1306" y="3314"/>
                </a:lnTo>
                <a:lnTo>
                  <a:pt x="1264" y="3326"/>
                </a:lnTo>
                <a:lnTo>
                  <a:pt x="1224" y="3338"/>
                </a:lnTo>
                <a:lnTo>
                  <a:pt x="1187" y="3348"/>
                </a:lnTo>
                <a:lnTo>
                  <a:pt x="1151" y="3355"/>
                </a:lnTo>
                <a:lnTo>
                  <a:pt x="1119" y="3363"/>
                </a:lnTo>
                <a:lnTo>
                  <a:pt x="1090" y="3368"/>
                </a:lnTo>
                <a:lnTo>
                  <a:pt x="1064" y="3370"/>
                </a:lnTo>
                <a:lnTo>
                  <a:pt x="1042" y="3371"/>
                </a:lnTo>
                <a:lnTo>
                  <a:pt x="1021" y="3370"/>
                </a:lnTo>
                <a:lnTo>
                  <a:pt x="1002" y="3368"/>
                </a:lnTo>
                <a:lnTo>
                  <a:pt x="982" y="3363"/>
                </a:lnTo>
                <a:lnTo>
                  <a:pt x="963" y="3355"/>
                </a:lnTo>
                <a:lnTo>
                  <a:pt x="943" y="3348"/>
                </a:lnTo>
                <a:lnTo>
                  <a:pt x="925" y="3338"/>
                </a:lnTo>
                <a:lnTo>
                  <a:pt x="906" y="3326"/>
                </a:lnTo>
                <a:lnTo>
                  <a:pt x="889" y="3314"/>
                </a:lnTo>
                <a:lnTo>
                  <a:pt x="871" y="3299"/>
                </a:lnTo>
                <a:lnTo>
                  <a:pt x="853" y="3283"/>
                </a:lnTo>
                <a:lnTo>
                  <a:pt x="837" y="3265"/>
                </a:lnTo>
                <a:lnTo>
                  <a:pt x="822" y="3246"/>
                </a:lnTo>
                <a:lnTo>
                  <a:pt x="806" y="3225"/>
                </a:lnTo>
                <a:lnTo>
                  <a:pt x="791" y="3203"/>
                </a:lnTo>
                <a:lnTo>
                  <a:pt x="777" y="3181"/>
                </a:lnTo>
                <a:lnTo>
                  <a:pt x="764" y="3157"/>
                </a:lnTo>
                <a:lnTo>
                  <a:pt x="750" y="3131"/>
                </a:lnTo>
                <a:lnTo>
                  <a:pt x="738" y="3105"/>
                </a:lnTo>
                <a:lnTo>
                  <a:pt x="726" y="3077"/>
                </a:lnTo>
                <a:lnTo>
                  <a:pt x="715" y="3049"/>
                </a:lnTo>
                <a:lnTo>
                  <a:pt x="705" y="3019"/>
                </a:lnTo>
                <a:lnTo>
                  <a:pt x="695" y="2989"/>
                </a:lnTo>
                <a:lnTo>
                  <a:pt x="687" y="2957"/>
                </a:lnTo>
                <a:lnTo>
                  <a:pt x="679" y="2924"/>
                </a:lnTo>
                <a:lnTo>
                  <a:pt x="672" y="2891"/>
                </a:lnTo>
                <a:lnTo>
                  <a:pt x="666" y="2858"/>
                </a:lnTo>
                <a:lnTo>
                  <a:pt x="661" y="2822"/>
                </a:lnTo>
                <a:lnTo>
                  <a:pt x="656" y="2788"/>
                </a:lnTo>
                <a:lnTo>
                  <a:pt x="652" y="2751"/>
                </a:lnTo>
                <a:lnTo>
                  <a:pt x="650" y="2715"/>
                </a:lnTo>
                <a:lnTo>
                  <a:pt x="649" y="2677"/>
                </a:lnTo>
                <a:lnTo>
                  <a:pt x="649" y="2641"/>
                </a:lnTo>
                <a:close/>
                <a:moveTo>
                  <a:pt x="1915" y="4244"/>
                </a:moveTo>
                <a:lnTo>
                  <a:pt x="1915" y="4244"/>
                </a:lnTo>
                <a:lnTo>
                  <a:pt x="1916" y="4222"/>
                </a:lnTo>
                <a:lnTo>
                  <a:pt x="1919" y="4196"/>
                </a:lnTo>
                <a:lnTo>
                  <a:pt x="1924" y="4167"/>
                </a:lnTo>
                <a:lnTo>
                  <a:pt x="1930" y="4134"/>
                </a:lnTo>
                <a:lnTo>
                  <a:pt x="1938" y="4099"/>
                </a:lnTo>
                <a:lnTo>
                  <a:pt x="1948" y="4061"/>
                </a:lnTo>
                <a:lnTo>
                  <a:pt x="1959" y="4022"/>
                </a:lnTo>
                <a:lnTo>
                  <a:pt x="1973" y="3980"/>
                </a:lnTo>
                <a:lnTo>
                  <a:pt x="1986" y="3936"/>
                </a:lnTo>
                <a:lnTo>
                  <a:pt x="2003" y="3892"/>
                </a:lnTo>
                <a:lnTo>
                  <a:pt x="2020" y="3846"/>
                </a:lnTo>
                <a:lnTo>
                  <a:pt x="2039" y="3799"/>
                </a:lnTo>
                <a:lnTo>
                  <a:pt x="2060" y="3752"/>
                </a:lnTo>
                <a:lnTo>
                  <a:pt x="2082" y="3705"/>
                </a:lnTo>
                <a:lnTo>
                  <a:pt x="2104" y="3658"/>
                </a:lnTo>
                <a:lnTo>
                  <a:pt x="2128" y="3610"/>
                </a:lnTo>
                <a:lnTo>
                  <a:pt x="2154" y="3564"/>
                </a:lnTo>
                <a:lnTo>
                  <a:pt x="2180" y="3518"/>
                </a:lnTo>
                <a:lnTo>
                  <a:pt x="2208" y="3474"/>
                </a:lnTo>
                <a:lnTo>
                  <a:pt x="2236" y="3433"/>
                </a:lnTo>
                <a:lnTo>
                  <a:pt x="2266" y="3391"/>
                </a:lnTo>
                <a:lnTo>
                  <a:pt x="2296" y="3353"/>
                </a:lnTo>
                <a:lnTo>
                  <a:pt x="2328" y="3316"/>
                </a:lnTo>
                <a:lnTo>
                  <a:pt x="2360" y="3282"/>
                </a:lnTo>
                <a:lnTo>
                  <a:pt x="2393" y="3251"/>
                </a:lnTo>
                <a:lnTo>
                  <a:pt x="2410" y="3236"/>
                </a:lnTo>
                <a:lnTo>
                  <a:pt x="2427" y="3223"/>
                </a:lnTo>
                <a:lnTo>
                  <a:pt x="2444" y="3211"/>
                </a:lnTo>
                <a:lnTo>
                  <a:pt x="2462" y="3198"/>
                </a:lnTo>
                <a:lnTo>
                  <a:pt x="2479" y="3189"/>
                </a:lnTo>
                <a:lnTo>
                  <a:pt x="2497" y="3179"/>
                </a:lnTo>
                <a:lnTo>
                  <a:pt x="2514" y="3170"/>
                </a:lnTo>
                <a:lnTo>
                  <a:pt x="2533" y="3162"/>
                </a:lnTo>
                <a:lnTo>
                  <a:pt x="2551" y="3155"/>
                </a:lnTo>
                <a:lnTo>
                  <a:pt x="2570" y="3149"/>
                </a:lnTo>
                <a:lnTo>
                  <a:pt x="2588" y="3146"/>
                </a:lnTo>
                <a:lnTo>
                  <a:pt x="2606" y="3142"/>
                </a:lnTo>
                <a:lnTo>
                  <a:pt x="2625" y="3141"/>
                </a:lnTo>
                <a:lnTo>
                  <a:pt x="2644" y="3140"/>
                </a:lnTo>
                <a:lnTo>
                  <a:pt x="2663" y="3141"/>
                </a:lnTo>
                <a:lnTo>
                  <a:pt x="2681" y="3142"/>
                </a:lnTo>
                <a:lnTo>
                  <a:pt x="2701" y="3146"/>
                </a:lnTo>
                <a:lnTo>
                  <a:pt x="2719" y="3149"/>
                </a:lnTo>
                <a:lnTo>
                  <a:pt x="2737" y="3155"/>
                </a:lnTo>
                <a:lnTo>
                  <a:pt x="2756" y="3162"/>
                </a:lnTo>
                <a:lnTo>
                  <a:pt x="2773" y="3170"/>
                </a:lnTo>
                <a:lnTo>
                  <a:pt x="2791" y="3179"/>
                </a:lnTo>
                <a:lnTo>
                  <a:pt x="2809" y="3189"/>
                </a:lnTo>
                <a:lnTo>
                  <a:pt x="2827" y="3198"/>
                </a:lnTo>
                <a:lnTo>
                  <a:pt x="2844" y="3211"/>
                </a:lnTo>
                <a:lnTo>
                  <a:pt x="2861" y="3223"/>
                </a:lnTo>
                <a:lnTo>
                  <a:pt x="2878" y="3236"/>
                </a:lnTo>
                <a:lnTo>
                  <a:pt x="2896" y="3251"/>
                </a:lnTo>
                <a:lnTo>
                  <a:pt x="2929" y="3282"/>
                </a:lnTo>
                <a:lnTo>
                  <a:pt x="2961" y="3316"/>
                </a:lnTo>
                <a:lnTo>
                  <a:pt x="2992" y="3353"/>
                </a:lnTo>
                <a:lnTo>
                  <a:pt x="3023" y="3391"/>
                </a:lnTo>
                <a:lnTo>
                  <a:pt x="3052" y="3433"/>
                </a:lnTo>
                <a:lnTo>
                  <a:pt x="3081" y="3474"/>
                </a:lnTo>
                <a:lnTo>
                  <a:pt x="3109" y="3518"/>
                </a:lnTo>
                <a:lnTo>
                  <a:pt x="3136" y="3564"/>
                </a:lnTo>
                <a:lnTo>
                  <a:pt x="3160" y="3610"/>
                </a:lnTo>
                <a:lnTo>
                  <a:pt x="3185" y="3658"/>
                </a:lnTo>
                <a:lnTo>
                  <a:pt x="3208" y="3705"/>
                </a:lnTo>
                <a:lnTo>
                  <a:pt x="3229" y="3752"/>
                </a:lnTo>
                <a:lnTo>
                  <a:pt x="3250" y="3799"/>
                </a:lnTo>
                <a:lnTo>
                  <a:pt x="3268" y="3846"/>
                </a:lnTo>
                <a:lnTo>
                  <a:pt x="3287" y="3892"/>
                </a:lnTo>
                <a:lnTo>
                  <a:pt x="3303" y="3936"/>
                </a:lnTo>
                <a:lnTo>
                  <a:pt x="3317" y="3980"/>
                </a:lnTo>
                <a:lnTo>
                  <a:pt x="3331" y="4022"/>
                </a:lnTo>
                <a:lnTo>
                  <a:pt x="3342" y="4061"/>
                </a:lnTo>
                <a:lnTo>
                  <a:pt x="3352" y="4099"/>
                </a:lnTo>
                <a:lnTo>
                  <a:pt x="3360" y="4134"/>
                </a:lnTo>
                <a:lnTo>
                  <a:pt x="3366" y="4167"/>
                </a:lnTo>
                <a:lnTo>
                  <a:pt x="3371" y="4196"/>
                </a:lnTo>
                <a:lnTo>
                  <a:pt x="3374" y="4222"/>
                </a:lnTo>
                <a:lnTo>
                  <a:pt x="3375" y="4244"/>
                </a:lnTo>
                <a:lnTo>
                  <a:pt x="3374" y="4264"/>
                </a:lnTo>
                <a:lnTo>
                  <a:pt x="3371" y="4284"/>
                </a:lnTo>
                <a:lnTo>
                  <a:pt x="3366" y="4304"/>
                </a:lnTo>
                <a:lnTo>
                  <a:pt x="3360" y="4324"/>
                </a:lnTo>
                <a:lnTo>
                  <a:pt x="3352" y="4342"/>
                </a:lnTo>
                <a:lnTo>
                  <a:pt x="3342" y="4360"/>
                </a:lnTo>
                <a:lnTo>
                  <a:pt x="3331" y="4379"/>
                </a:lnTo>
                <a:lnTo>
                  <a:pt x="3317" y="4397"/>
                </a:lnTo>
                <a:lnTo>
                  <a:pt x="3303" y="4414"/>
                </a:lnTo>
                <a:lnTo>
                  <a:pt x="3287" y="4432"/>
                </a:lnTo>
                <a:lnTo>
                  <a:pt x="3268" y="4447"/>
                </a:lnTo>
                <a:lnTo>
                  <a:pt x="3250" y="4463"/>
                </a:lnTo>
                <a:lnTo>
                  <a:pt x="3229" y="4479"/>
                </a:lnTo>
                <a:lnTo>
                  <a:pt x="3208" y="4494"/>
                </a:lnTo>
                <a:lnTo>
                  <a:pt x="3185" y="4509"/>
                </a:lnTo>
                <a:lnTo>
                  <a:pt x="3160" y="4522"/>
                </a:lnTo>
                <a:lnTo>
                  <a:pt x="3136" y="4535"/>
                </a:lnTo>
                <a:lnTo>
                  <a:pt x="3109" y="4548"/>
                </a:lnTo>
                <a:lnTo>
                  <a:pt x="3081" y="4559"/>
                </a:lnTo>
                <a:lnTo>
                  <a:pt x="3052" y="4570"/>
                </a:lnTo>
                <a:lnTo>
                  <a:pt x="3023" y="4580"/>
                </a:lnTo>
                <a:lnTo>
                  <a:pt x="2992" y="4590"/>
                </a:lnTo>
                <a:lnTo>
                  <a:pt x="2961" y="4598"/>
                </a:lnTo>
                <a:lnTo>
                  <a:pt x="2929" y="4607"/>
                </a:lnTo>
                <a:lnTo>
                  <a:pt x="2896" y="4613"/>
                </a:lnTo>
                <a:lnTo>
                  <a:pt x="2861" y="4619"/>
                </a:lnTo>
                <a:lnTo>
                  <a:pt x="2827" y="4625"/>
                </a:lnTo>
                <a:lnTo>
                  <a:pt x="2791" y="4629"/>
                </a:lnTo>
                <a:lnTo>
                  <a:pt x="2756" y="4633"/>
                </a:lnTo>
                <a:lnTo>
                  <a:pt x="2719" y="4635"/>
                </a:lnTo>
                <a:lnTo>
                  <a:pt x="2681" y="4636"/>
                </a:lnTo>
                <a:lnTo>
                  <a:pt x="2644" y="4637"/>
                </a:lnTo>
                <a:lnTo>
                  <a:pt x="2606" y="4636"/>
                </a:lnTo>
                <a:lnTo>
                  <a:pt x="2570" y="4635"/>
                </a:lnTo>
                <a:lnTo>
                  <a:pt x="2533" y="4633"/>
                </a:lnTo>
                <a:lnTo>
                  <a:pt x="2497" y="4629"/>
                </a:lnTo>
                <a:lnTo>
                  <a:pt x="2462" y="4625"/>
                </a:lnTo>
                <a:lnTo>
                  <a:pt x="2427" y="4619"/>
                </a:lnTo>
                <a:lnTo>
                  <a:pt x="2393" y="4613"/>
                </a:lnTo>
                <a:lnTo>
                  <a:pt x="2360" y="4607"/>
                </a:lnTo>
                <a:lnTo>
                  <a:pt x="2328" y="4598"/>
                </a:lnTo>
                <a:lnTo>
                  <a:pt x="2296" y="4590"/>
                </a:lnTo>
                <a:lnTo>
                  <a:pt x="2266" y="4580"/>
                </a:lnTo>
                <a:lnTo>
                  <a:pt x="2236" y="4570"/>
                </a:lnTo>
                <a:lnTo>
                  <a:pt x="2208" y="4559"/>
                </a:lnTo>
                <a:lnTo>
                  <a:pt x="2180" y="4548"/>
                </a:lnTo>
                <a:lnTo>
                  <a:pt x="2154" y="4535"/>
                </a:lnTo>
                <a:lnTo>
                  <a:pt x="2128" y="4522"/>
                </a:lnTo>
                <a:lnTo>
                  <a:pt x="2104" y="4509"/>
                </a:lnTo>
                <a:lnTo>
                  <a:pt x="2082" y="4494"/>
                </a:lnTo>
                <a:lnTo>
                  <a:pt x="2060" y="4479"/>
                </a:lnTo>
                <a:lnTo>
                  <a:pt x="2039" y="4463"/>
                </a:lnTo>
                <a:lnTo>
                  <a:pt x="2020" y="4447"/>
                </a:lnTo>
                <a:lnTo>
                  <a:pt x="2003" y="4432"/>
                </a:lnTo>
                <a:lnTo>
                  <a:pt x="1986" y="4414"/>
                </a:lnTo>
                <a:lnTo>
                  <a:pt x="1973" y="4397"/>
                </a:lnTo>
                <a:lnTo>
                  <a:pt x="1959" y="4379"/>
                </a:lnTo>
                <a:lnTo>
                  <a:pt x="1948" y="4360"/>
                </a:lnTo>
                <a:lnTo>
                  <a:pt x="1938" y="4342"/>
                </a:lnTo>
                <a:lnTo>
                  <a:pt x="1930" y="4324"/>
                </a:lnTo>
                <a:lnTo>
                  <a:pt x="1924" y="4304"/>
                </a:lnTo>
                <a:lnTo>
                  <a:pt x="1919" y="4284"/>
                </a:lnTo>
                <a:lnTo>
                  <a:pt x="1916" y="4264"/>
                </a:lnTo>
                <a:lnTo>
                  <a:pt x="1915" y="4244"/>
                </a:lnTo>
                <a:close/>
                <a:moveTo>
                  <a:pt x="2644" y="0"/>
                </a:moveTo>
                <a:lnTo>
                  <a:pt x="2644" y="0"/>
                </a:lnTo>
                <a:lnTo>
                  <a:pt x="2576" y="0"/>
                </a:lnTo>
                <a:lnTo>
                  <a:pt x="2508" y="3"/>
                </a:lnTo>
                <a:lnTo>
                  <a:pt x="2441" y="8"/>
                </a:lnTo>
                <a:lnTo>
                  <a:pt x="2373" y="14"/>
                </a:lnTo>
                <a:lnTo>
                  <a:pt x="2307" y="21"/>
                </a:lnTo>
                <a:lnTo>
                  <a:pt x="2241" y="30"/>
                </a:lnTo>
                <a:lnTo>
                  <a:pt x="2176" y="41"/>
                </a:lnTo>
                <a:lnTo>
                  <a:pt x="2111" y="53"/>
                </a:lnTo>
                <a:lnTo>
                  <a:pt x="2047" y="68"/>
                </a:lnTo>
                <a:lnTo>
                  <a:pt x="1984" y="84"/>
                </a:lnTo>
                <a:lnTo>
                  <a:pt x="1920" y="100"/>
                </a:lnTo>
                <a:lnTo>
                  <a:pt x="1857" y="119"/>
                </a:lnTo>
                <a:lnTo>
                  <a:pt x="1796" y="139"/>
                </a:lnTo>
                <a:lnTo>
                  <a:pt x="1735" y="161"/>
                </a:lnTo>
                <a:lnTo>
                  <a:pt x="1675" y="183"/>
                </a:lnTo>
                <a:lnTo>
                  <a:pt x="1615" y="207"/>
                </a:lnTo>
                <a:lnTo>
                  <a:pt x="1556" y="233"/>
                </a:lnTo>
                <a:lnTo>
                  <a:pt x="1498" y="260"/>
                </a:lnTo>
                <a:lnTo>
                  <a:pt x="1441" y="290"/>
                </a:lnTo>
                <a:lnTo>
                  <a:pt x="1384" y="319"/>
                </a:lnTo>
                <a:lnTo>
                  <a:pt x="1328" y="350"/>
                </a:lnTo>
                <a:lnTo>
                  <a:pt x="1273" y="383"/>
                </a:lnTo>
                <a:lnTo>
                  <a:pt x="1219" y="416"/>
                </a:lnTo>
                <a:lnTo>
                  <a:pt x="1166" y="451"/>
                </a:lnTo>
                <a:lnTo>
                  <a:pt x="1113" y="488"/>
                </a:lnTo>
                <a:lnTo>
                  <a:pt x="1062" y="525"/>
                </a:lnTo>
                <a:lnTo>
                  <a:pt x="1012" y="564"/>
                </a:lnTo>
                <a:lnTo>
                  <a:pt x="963" y="603"/>
                </a:lnTo>
                <a:lnTo>
                  <a:pt x="913" y="645"/>
                </a:lnTo>
                <a:lnTo>
                  <a:pt x="866" y="687"/>
                </a:lnTo>
                <a:lnTo>
                  <a:pt x="820" y="730"/>
                </a:lnTo>
                <a:lnTo>
                  <a:pt x="774" y="774"/>
                </a:lnTo>
                <a:lnTo>
                  <a:pt x="730" y="819"/>
                </a:lnTo>
                <a:lnTo>
                  <a:pt x="687" y="866"/>
                </a:lnTo>
                <a:lnTo>
                  <a:pt x="645" y="914"/>
                </a:lnTo>
                <a:lnTo>
                  <a:pt x="603" y="961"/>
                </a:lnTo>
                <a:lnTo>
                  <a:pt x="564" y="1012"/>
                </a:lnTo>
                <a:lnTo>
                  <a:pt x="525" y="1062"/>
                </a:lnTo>
                <a:lnTo>
                  <a:pt x="488" y="1113"/>
                </a:lnTo>
                <a:lnTo>
                  <a:pt x="451" y="1165"/>
                </a:lnTo>
                <a:lnTo>
                  <a:pt x="417" y="1219"/>
                </a:lnTo>
                <a:lnTo>
                  <a:pt x="383" y="1273"/>
                </a:lnTo>
                <a:lnTo>
                  <a:pt x="351" y="1328"/>
                </a:lnTo>
                <a:lnTo>
                  <a:pt x="319" y="1383"/>
                </a:lnTo>
                <a:lnTo>
                  <a:pt x="290" y="1439"/>
                </a:lnTo>
                <a:lnTo>
                  <a:pt x="260" y="1497"/>
                </a:lnTo>
                <a:lnTo>
                  <a:pt x="233" y="1556"/>
                </a:lnTo>
                <a:lnTo>
                  <a:pt x="207" y="1615"/>
                </a:lnTo>
                <a:lnTo>
                  <a:pt x="183" y="1673"/>
                </a:lnTo>
                <a:lnTo>
                  <a:pt x="161" y="1735"/>
                </a:lnTo>
                <a:lnTo>
                  <a:pt x="139" y="1796"/>
                </a:lnTo>
                <a:lnTo>
                  <a:pt x="119" y="1857"/>
                </a:lnTo>
                <a:lnTo>
                  <a:pt x="101" y="1920"/>
                </a:lnTo>
                <a:lnTo>
                  <a:pt x="84" y="1982"/>
                </a:lnTo>
                <a:lnTo>
                  <a:pt x="68" y="2046"/>
                </a:lnTo>
                <a:lnTo>
                  <a:pt x="54" y="2111"/>
                </a:lnTo>
                <a:lnTo>
                  <a:pt x="41" y="2175"/>
                </a:lnTo>
                <a:lnTo>
                  <a:pt x="31" y="2241"/>
                </a:lnTo>
                <a:lnTo>
                  <a:pt x="21" y="2306"/>
                </a:lnTo>
                <a:lnTo>
                  <a:pt x="14" y="2373"/>
                </a:lnTo>
                <a:lnTo>
                  <a:pt x="8" y="2440"/>
                </a:lnTo>
                <a:lnTo>
                  <a:pt x="4" y="2507"/>
                </a:lnTo>
                <a:lnTo>
                  <a:pt x="0" y="2574"/>
                </a:lnTo>
                <a:lnTo>
                  <a:pt x="0" y="2643"/>
                </a:lnTo>
                <a:lnTo>
                  <a:pt x="0" y="2712"/>
                </a:lnTo>
                <a:lnTo>
                  <a:pt x="4" y="2779"/>
                </a:lnTo>
                <a:lnTo>
                  <a:pt x="8" y="2847"/>
                </a:lnTo>
                <a:lnTo>
                  <a:pt x="14" y="2914"/>
                </a:lnTo>
                <a:lnTo>
                  <a:pt x="21" y="2980"/>
                </a:lnTo>
                <a:lnTo>
                  <a:pt x="31" y="3046"/>
                </a:lnTo>
                <a:lnTo>
                  <a:pt x="41" y="3111"/>
                </a:lnTo>
                <a:lnTo>
                  <a:pt x="54" y="3176"/>
                </a:lnTo>
                <a:lnTo>
                  <a:pt x="68" y="3240"/>
                </a:lnTo>
                <a:lnTo>
                  <a:pt x="84" y="3304"/>
                </a:lnTo>
                <a:lnTo>
                  <a:pt x="101" y="3368"/>
                </a:lnTo>
                <a:lnTo>
                  <a:pt x="119" y="3430"/>
                </a:lnTo>
                <a:lnTo>
                  <a:pt x="139" y="3491"/>
                </a:lnTo>
                <a:lnTo>
                  <a:pt x="161" y="3553"/>
                </a:lnTo>
                <a:lnTo>
                  <a:pt x="183" y="3613"/>
                </a:lnTo>
                <a:lnTo>
                  <a:pt x="207" y="3673"/>
                </a:lnTo>
                <a:lnTo>
                  <a:pt x="233" y="3732"/>
                </a:lnTo>
                <a:lnTo>
                  <a:pt x="260" y="3789"/>
                </a:lnTo>
                <a:lnTo>
                  <a:pt x="290" y="3847"/>
                </a:lnTo>
                <a:lnTo>
                  <a:pt x="319" y="3903"/>
                </a:lnTo>
                <a:lnTo>
                  <a:pt x="351" y="3960"/>
                </a:lnTo>
                <a:lnTo>
                  <a:pt x="383" y="4015"/>
                </a:lnTo>
                <a:lnTo>
                  <a:pt x="417" y="4069"/>
                </a:lnTo>
                <a:lnTo>
                  <a:pt x="451" y="4121"/>
                </a:lnTo>
                <a:lnTo>
                  <a:pt x="488" y="4174"/>
                </a:lnTo>
                <a:lnTo>
                  <a:pt x="525" y="4226"/>
                </a:lnTo>
                <a:lnTo>
                  <a:pt x="564" y="4276"/>
                </a:lnTo>
                <a:lnTo>
                  <a:pt x="603" y="4325"/>
                </a:lnTo>
                <a:lnTo>
                  <a:pt x="645" y="4374"/>
                </a:lnTo>
                <a:lnTo>
                  <a:pt x="687" y="4421"/>
                </a:lnTo>
                <a:lnTo>
                  <a:pt x="730" y="4467"/>
                </a:lnTo>
                <a:lnTo>
                  <a:pt x="774" y="4512"/>
                </a:lnTo>
                <a:lnTo>
                  <a:pt x="820" y="4558"/>
                </a:lnTo>
                <a:lnTo>
                  <a:pt x="866" y="4601"/>
                </a:lnTo>
                <a:lnTo>
                  <a:pt x="913" y="4642"/>
                </a:lnTo>
                <a:lnTo>
                  <a:pt x="963" y="4684"/>
                </a:lnTo>
                <a:lnTo>
                  <a:pt x="1012" y="4723"/>
                </a:lnTo>
                <a:lnTo>
                  <a:pt x="1062" y="4762"/>
                </a:lnTo>
                <a:lnTo>
                  <a:pt x="1113" y="4799"/>
                </a:lnTo>
                <a:lnTo>
                  <a:pt x="1166" y="4836"/>
                </a:lnTo>
                <a:lnTo>
                  <a:pt x="1219" y="4870"/>
                </a:lnTo>
                <a:lnTo>
                  <a:pt x="1273" y="4905"/>
                </a:lnTo>
                <a:lnTo>
                  <a:pt x="1328" y="4937"/>
                </a:lnTo>
                <a:lnTo>
                  <a:pt x="1384" y="4968"/>
                </a:lnTo>
                <a:lnTo>
                  <a:pt x="1441" y="4998"/>
                </a:lnTo>
                <a:lnTo>
                  <a:pt x="1498" y="5026"/>
                </a:lnTo>
                <a:lnTo>
                  <a:pt x="1556" y="5054"/>
                </a:lnTo>
                <a:lnTo>
                  <a:pt x="1615" y="5080"/>
                </a:lnTo>
                <a:lnTo>
                  <a:pt x="1675" y="5104"/>
                </a:lnTo>
                <a:lnTo>
                  <a:pt x="1735" y="5127"/>
                </a:lnTo>
                <a:lnTo>
                  <a:pt x="1796" y="5149"/>
                </a:lnTo>
                <a:lnTo>
                  <a:pt x="1857" y="5168"/>
                </a:lnTo>
                <a:lnTo>
                  <a:pt x="1920" y="5187"/>
                </a:lnTo>
                <a:lnTo>
                  <a:pt x="1984" y="5204"/>
                </a:lnTo>
                <a:lnTo>
                  <a:pt x="2047" y="5220"/>
                </a:lnTo>
                <a:lnTo>
                  <a:pt x="2111" y="5233"/>
                </a:lnTo>
                <a:lnTo>
                  <a:pt x="2176" y="5245"/>
                </a:lnTo>
                <a:lnTo>
                  <a:pt x="2241" y="5256"/>
                </a:lnTo>
                <a:lnTo>
                  <a:pt x="2307" y="5266"/>
                </a:lnTo>
                <a:lnTo>
                  <a:pt x="2373" y="5274"/>
                </a:lnTo>
                <a:lnTo>
                  <a:pt x="2441" y="5280"/>
                </a:lnTo>
                <a:lnTo>
                  <a:pt x="2508" y="5283"/>
                </a:lnTo>
                <a:lnTo>
                  <a:pt x="2576" y="5286"/>
                </a:lnTo>
                <a:lnTo>
                  <a:pt x="2644" y="5287"/>
                </a:lnTo>
                <a:lnTo>
                  <a:pt x="2712" y="5286"/>
                </a:lnTo>
                <a:lnTo>
                  <a:pt x="2780" y="5283"/>
                </a:lnTo>
                <a:lnTo>
                  <a:pt x="2848" y="5280"/>
                </a:lnTo>
                <a:lnTo>
                  <a:pt x="2914" y="5274"/>
                </a:lnTo>
                <a:lnTo>
                  <a:pt x="2980" y="5266"/>
                </a:lnTo>
                <a:lnTo>
                  <a:pt x="3046" y="5256"/>
                </a:lnTo>
                <a:lnTo>
                  <a:pt x="3111" y="5245"/>
                </a:lnTo>
                <a:lnTo>
                  <a:pt x="3176" y="5233"/>
                </a:lnTo>
                <a:lnTo>
                  <a:pt x="3241" y="5220"/>
                </a:lnTo>
                <a:lnTo>
                  <a:pt x="3305" y="5204"/>
                </a:lnTo>
                <a:lnTo>
                  <a:pt x="3368" y="5187"/>
                </a:lnTo>
                <a:lnTo>
                  <a:pt x="3430" y="5168"/>
                </a:lnTo>
                <a:lnTo>
                  <a:pt x="3491" y="5149"/>
                </a:lnTo>
                <a:lnTo>
                  <a:pt x="3553" y="5127"/>
                </a:lnTo>
                <a:lnTo>
                  <a:pt x="3613" y="5104"/>
                </a:lnTo>
                <a:lnTo>
                  <a:pt x="3673" y="5080"/>
                </a:lnTo>
                <a:lnTo>
                  <a:pt x="3732" y="5054"/>
                </a:lnTo>
                <a:lnTo>
                  <a:pt x="3790" y="5026"/>
                </a:lnTo>
                <a:lnTo>
                  <a:pt x="3847" y="4998"/>
                </a:lnTo>
                <a:lnTo>
                  <a:pt x="3904" y="4968"/>
                </a:lnTo>
                <a:lnTo>
                  <a:pt x="3960" y="4937"/>
                </a:lnTo>
                <a:lnTo>
                  <a:pt x="4015" y="4905"/>
                </a:lnTo>
                <a:lnTo>
                  <a:pt x="4069" y="4870"/>
                </a:lnTo>
                <a:lnTo>
                  <a:pt x="4121" y="4836"/>
                </a:lnTo>
                <a:lnTo>
                  <a:pt x="4174" y="4799"/>
                </a:lnTo>
                <a:lnTo>
                  <a:pt x="4226" y="4762"/>
                </a:lnTo>
                <a:lnTo>
                  <a:pt x="4276" y="4723"/>
                </a:lnTo>
                <a:lnTo>
                  <a:pt x="4325" y="4684"/>
                </a:lnTo>
                <a:lnTo>
                  <a:pt x="4374" y="4642"/>
                </a:lnTo>
                <a:lnTo>
                  <a:pt x="4422" y="4601"/>
                </a:lnTo>
                <a:lnTo>
                  <a:pt x="4468" y="4558"/>
                </a:lnTo>
                <a:lnTo>
                  <a:pt x="4514" y="4512"/>
                </a:lnTo>
                <a:lnTo>
                  <a:pt x="4558" y="4467"/>
                </a:lnTo>
                <a:lnTo>
                  <a:pt x="4601" y="4421"/>
                </a:lnTo>
                <a:lnTo>
                  <a:pt x="4642" y="4374"/>
                </a:lnTo>
                <a:lnTo>
                  <a:pt x="4684" y="4325"/>
                </a:lnTo>
                <a:lnTo>
                  <a:pt x="4723" y="4276"/>
                </a:lnTo>
                <a:lnTo>
                  <a:pt x="4762" y="4226"/>
                </a:lnTo>
                <a:lnTo>
                  <a:pt x="4799" y="4174"/>
                </a:lnTo>
                <a:lnTo>
                  <a:pt x="4836" y="4121"/>
                </a:lnTo>
                <a:lnTo>
                  <a:pt x="4870" y="4069"/>
                </a:lnTo>
                <a:lnTo>
                  <a:pt x="4905" y="4015"/>
                </a:lnTo>
                <a:lnTo>
                  <a:pt x="4938" y="3960"/>
                </a:lnTo>
                <a:lnTo>
                  <a:pt x="4968" y="3903"/>
                </a:lnTo>
                <a:lnTo>
                  <a:pt x="4998" y="3847"/>
                </a:lnTo>
                <a:lnTo>
                  <a:pt x="5027" y="3789"/>
                </a:lnTo>
                <a:lnTo>
                  <a:pt x="5054" y="3732"/>
                </a:lnTo>
                <a:lnTo>
                  <a:pt x="5080" y="3673"/>
                </a:lnTo>
                <a:lnTo>
                  <a:pt x="5104" y="3613"/>
                </a:lnTo>
                <a:lnTo>
                  <a:pt x="5126" y="3553"/>
                </a:lnTo>
                <a:lnTo>
                  <a:pt x="5149" y="3491"/>
                </a:lnTo>
                <a:lnTo>
                  <a:pt x="5168" y="3430"/>
                </a:lnTo>
                <a:lnTo>
                  <a:pt x="5187" y="3368"/>
                </a:lnTo>
                <a:lnTo>
                  <a:pt x="5204" y="3304"/>
                </a:lnTo>
                <a:lnTo>
                  <a:pt x="5220" y="3240"/>
                </a:lnTo>
                <a:lnTo>
                  <a:pt x="5233" y="3176"/>
                </a:lnTo>
                <a:lnTo>
                  <a:pt x="5247" y="3111"/>
                </a:lnTo>
                <a:lnTo>
                  <a:pt x="5256" y="3046"/>
                </a:lnTo>
                <a:lnTo>
                  <a:pt x="5266" y="2980"/>
                </a:lnTo>
                <a:lnTo>
                  <a:pt x="5274" y="2914"/>
                </a:lnTo>
                <a:lnTo>
                  <a:pt x="5280" y="2847"/>
                </a:lnTo>
                <a:lnTo>
                  <a:pt x="5283" y="2779"/>
                </a:lnTo>
                <a:lnTo>
                  <a:pt x="5287" y="2712"/>
                </a:lnTo>
                <a:lnTo>
                  <a:pt x="5287" y="2643"/>
                </a:lnTo>
                <a:lnTo>
                  <a:pt x="5287" y="2574"/>
                </a:lnTo>
                <a:lnTo>
                  <a:pt x="5283" y="2507"/>
                </a:lnTo>
                <a:lnTo>
                  <a:pt x="5280" y="2440"/>
                </a:lnTo>
                <a:lnTo>
                  <a:pt x="5274" y="2373"/>
                </a:lnTo>
                <a:lnTo>
                  <a:pt x="5266" y="2306"/>
                </a:lnTo>
                <a:lnTo>
                  <a:pt x="5256" y="2241"/>
                </a:lnTo>
                <a:lnTo>
                  <a:pt x="5247" y="2175"/>
                </a:lnTo>
                <a:lnTo>
                  <a:pt x="5233" y="2111"/>
                </a:lnTo>
                <a:lnTo>
                  <a:pt x="5220" y="2046"/>
                </a:lnTo>
                <a:lnTo>
                  <a:pt x="5204" y="1982"/>
                </a:lnTo>
                <a:lnTo>
                  <a:pt x="5187" y="1920"/>
                </a:lnTo>
                <a:lnTo>
                  <a:pt x="5168" y="1857"/>
                </a:lnTo>
                <a:lnTo>
                  <a:pt x="5149" y="1796"/>
                </a:lnTo>
                <a:lnTo>
                  <a:pt x="5126" y="1735"/>
                </a:lnTo>
                <a:lnTo>
                  <a:pt x="5104" y="1673"/>
                </a:lnTo>
                <a:lnTo>
                  <a:pt x="5080" y="1615"/>
                </a:lnTo>
                <a:lnTo>
                  <a:pt x="5054" y="1556"/>
                </a:lnTo>
                <a:lnTo>
                  <a:pt x="5027" y="1497"/>
                </a:lnTo>
                <a:lnTo>
                  <a:pt x="4998" y="1439"/>
                </a:lnTo>
                <a:lnTo>
                  <a:pt x="4968" y="1383"/>
                </a:lnTo>
                <a:lnTo>
                  <a:pt x="4938" y="1328"/>
                </a:lnTo>
                <a:lnTo>
                  <a:pt x="4905" y="1273"/>
                </a:lnTo>
                <a:lnTo>
                  <a:pt x="4870" y="1219"/>
                </a:lnTo>
                <a:lnTo>
                  <a:pt x="4836" y="1165"/>
                </a:lnTo>
                <a:lnTo>
                  <a:pt x="4799" y="1113"/>
                </a:lnTo>
                <a:lnTo>
                  <a:pt x="4762" y="1062"/>
                </a:lnTo>
                <a:lnTo>
                  <a:pt x="4723" y="1012"/>
                </a:lnTo>
                <a:lnTo>
                  <a:pt x="4684" y="961"/>
                </a:lnTo>
                <a:lnTo>
                  <a:pt x="4642" y="914"/>
                </a:lnTo>
                <a:lnTo>
                  <a:pt x="4601" y="866"/>
                </a:lnTo>
                <a:lnTo>
                  <a:pt x="4558" y="819"/>
                </a:lnTo>
                <a:lnTo>
                  <a:pt x="4514" y="774"/>
                </a:lnTo>
                <a:lnTo>
                  <a:pt x="4468" y="730"/>
                </a:lnTo>
                <a:lnTo>
                  <a:pt x="4422" y="687"/>
                </a:lnTo>
                <a:lnTo>
                  <a:pt x="4374" y="645"/>
                </a:lnTo>
                <a:lnTo>
                  <a:pt x="4325" y="603"/>
                </a:lnTo>
                <a:lnTo>
                  <a:pt x="4276" y="564"/>
                </a:lnTo>
                <a:lnTo>
                  <a:pt x="4226" y="525"/>
                </a:lnTo>
                <a:lnTo>
                  <a:pt x="4174" y="488"/>
                </a:lnTo>
                <a:lnTo>
                  <a:pt x="4121" y="451"/>
                </a:lnTo>
                <a:lnTo>
                  <a:pt x="4069" y="416"/>
                </a:lnTo>
                <a:lnTo>
                  <a:pt x="4015" y="383"/>
                </a:lnTo>
                <a:lnTo>
                  <a:pt x="3960" y="350"/>
                </a:lnTo>
                <a:lnTo>
                  <a:pt x="3904" y="319"/>
                </a:lnTo>
                <a:lnTo>
                  <a:pt x="3847" y="290"/>
                </a:lnTo>
                <a:lnTo>
                  <a:pt x="3790" y="260"/>
                </a:lnTo>
                <a:lnTo>
                  <a:pt x="3732" y="233"/>
                </a:lnTo>
                <a:lnTo>
                  <a:pt x="3673" y="207"/>
                </a:lnTo>
                <a:lnTo>
                  <a:pt x="3613" y="183"/>
                </a:lnTo>
                <a:lnTo>
                  <a:pt x="3553" y="161"/>
                </a:lnTo>
                <a:lnTo>
                  <a:pt x="3491" y="139"/>
                </a:lnTo>
                <a:lnTo>
                  <a:pt x="3430" y="119"/>
                </a:lnTo>
                <a:lnTo>
                  <a:pt x="3368" y="100"/>
                </a:lnTo>
                <a:lnTo>
                  <a:pt x="3305" y="84"/>
                </a:lnTo>
                <a:lnTo>
                  <a:pt x="3241" y="68"/>
                </a:lnTo>
                <a:lnTo>
                  <a:pt x="3176" y="53"/>
                </a:lnTo>
                <a:lnTo>
                  <a:pt x="3111" y="41"/>
                </a:lnTo>
                <a:lnTo>
                  <a:pt x="3046" y="30"/>
                </a:lnTo>
                <a:lnTo>
                  <a:pt x="2980" y="21"/>
                </a:lnTo>
                <a:lnTo>
                  <a:pt x="2914" y="14"/>
                </a:lnTo>
                <a:lnTo>
                  <a:pt x="2848" y="8"/>
                </a:lnTo>
                <a:lnTo>
                  <a:pt x="2780" y="3"/>
                </a:lnTo>
                <a:lnTo>
                  <a:pt x="2712" y="0"/>
                </a:lnTo>
                <a:lnTo>
                  <a:pt x="2644" y="0"/>
                </a:lnTo>
                <a:close/>
              </a:path>
            </a:pathLst>
          </a:custGeom>
          <a:solidFill>
            <a:srgbClr val="FFFFFE"/>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02" name="KSO_Shape"/>
          <p:cNvSpPr/>
          <p:nvPr/>
        </p:nvSpPr>
        <p:spPr bwMode="auto">
          <a:xfrm>
            <a:off x="4426455" y="2971572"/>
            <a:ext cx="301297" cy="527050"/>
          </a:xfrm>
          <a:custGeom>
            <a:avLst/>
            <a:gdLst>
              <a:gd name="T0" fmla="*/ 703687 w 3045"/>
              <a:gd name="T1" fmla="*/ 439836 h 5323"/>
              <a:gd name="T2" fmla="*/ 699037 w 3045"/>
              <a:gd name="T3" fmla="*/ 471687 h 5323"/>
              <a:gd name="T4" fmla="*/ 688304 w 3045"/>
              <a:gd name="T5" fmla="*/ 501033 h 5323"/>
              <a:gd name="T6" fmla="*/ 672206 w 3045"/>
              <a:gd name="T7" fmla="*/ 527159 h 5323"/>
              <a:gd name="T8" fmla="*/ 651814 w 3045"/>
              <a:gd name="T9" fmla="*/ 549705 h 5323"/>
              <a:gd name="T10" fmla="*/ 627487 w 3045"/>
              <a:gd name="T11" fmla="*/ 568315 h 5323"/>
              <a:gd name="T12" fmla="*/ 599583 w 3045"/>
              <a:gd name="T13" fmla="*/ 581914 h 5323"/>
              <a:gd name="T14" fmla="*/ 568817 w 3045"/>
              <a:gd name="T15" fmla="*/ 589788 h 5323"/>
              <a:gd name="T16" fmla="*/ 544848 w 3045"/>
              <a:gd name="T17" fmla="*/ 591577 h 5323"/>
              <a:gd name="T18" fmla="*/ 512293 w 3045"/>
              <a:gd name="T19" fmla="*/ 588356 h 5323"/>
              <a:gd name="T20" fmla="*/ 482600 w 3045"/>
              <a:gd name="T21" fmla="*/ 578693 h 5323"/>
              <a:gd name="T22" fmla="*/ 455769 w 3045"/>
              <a:gd name="T23" fmla="*/ 564020 h 5323"/>
              <a:gd name="T24" fmla="*/ 431800 w 3045"/>
              <a:gd name="T25" fmla="*/ 544695 h 5323"/>
              <a:gd name="T26" fmla="*/ 412482 w 3045"/>
              <a:gd name="T27" fmla="*/ 520717 h 5323"/>
              <a:gd name="T28" fmla="*/ 397814 w 3045"/>
              <a:gd name="T29" fmla="*/ 493876 h 5323"/>
              <a:gd name="T30" fmla="*/ 388870 w 3045"/>
              <a:gd name="T31" fmla="*/ 464172 h 5323"/>
              <a:gd name="T32" fmla="*/ 385293 w 3045"/>
              <a:gd name="T33" fmla="*/ 431604 h 5323"/>
              <a:gd name="T34" fmla="*/ 344510 w 3045"/>
              <a:gd name="T35" fmla="*/ 14673 h 5323"/>
              <a:gd name="T36" fmla="*/ 266879 w 3045"/>
              <a:gd name="T37" fmla="*/ 52608 h 5323"/>
              <a:gd name="T38" fmla="*/ 196761 w 3045"/>
              <a:gd name="T39" fmla="*/ 101996 h 5323"/>
              <a:gd name="T40" fmla="*/ 135944 w 3045"/>
              <a:gd name="T41" fmla="*/ 161046 h 5323"/>
              <a:gd name="T42" fmla="*/ 84428 w 3045"/>
              <a:gd name="T43" fmla="*/ 229402 h 5323"/>
              <a:gd name="T44" fmla="*/ 44361 w 3045"/>
              <a:gd name="T45" fmla="*/ 305272 h 5323"/>
              <a:gd name="T46" fmla="*/ 16456 w 3045"/>
              <a:gd name="T47" fmla="*/ 387585 h 5323"/>
              <a:gd name="T48" fmla="*/ 5366 w 3045"/>
              <a:gd name="T49" fmla="*/ 442341 h 5323"/>
              <a:gd name="T50" fmla="*/ 1073 w 3045"/>
              <a:gd name="T51" fmla="*/ 487076 h 5323"/>
              <a:gd name="T52" fmla="*/ 0 w 3045"/>
              <a:gd name="T53" fmla="*/ 521432 h 5323"/>
              <a:gd name="T54" fmla="*/ 1789 w 3045"/>
              <a:gd name="T55" fmla="*/ 567599 h 5323"/>
              <a:gd name="T56" fmla="*/ 7870 w 3045"/>
              <a:gd name="T57" fmla="*/ 612692 h 5323"/>
              <a:gd name="T58" fmla="*/ 17172 w 3045"/>
              <a:gd name="T59" fmla="*/ 656711 h 5323"/>
              <a:gd name="T60" fmla="*/ 30051 w 3045"/>
              <a:gd name="T61" fmla="*/ 699299 h 5323"/>
              <a:gd name="T62" fmla="*/ 46149 w 3045"/>
              <a:gd name="T63" fmla="*/ 740098 h 5323"/>
              <a:gd name="T64" fmla="*/ 88006 w 3045"/>
              <a:gd name="T65" fmla="*/ 817042 h 5323"/>
              <a:gd name="T66" fmla="*/ 141310 w 3045"/>
              <a:gd name="T67" fmla="*/ 885397 h 5323"/>
              <a:gd name="T68" fmla="*/ 204631 w 3045"/>
              <a:gd name="T69" fmla="*/ 944448 h 5323"/>
              <a:gd name="T70" fmla="*/ 276538 w 3045"/>
              <a:gd name="T71" fmla="*/ 993119 h 5323"/>
              <a:gd name="T72" fmla="*/ 356315 w 3045"/>
              <a:gd name="T73" fmla="*/ 1029981 h 5323"/>
              <a:gd name="T74" fmla="*/ 398530 w 3045"/>
              <a:gd name="T75" fmla="*/ 1905000 h 5323"/>
              <a:gd name="T76" fmla="*/ 701541 w 3045"/>
              <a:gd name="T77" fmla="*/ 1040718 h 5323"/>
              <a:gd name="T78" fmla="*/ 773806 w 3045"/>
              <a:gd name="T79" fmla="*/ 1012803 h 5323"/>
              <a:gd name="T80" fmla="*/ 850006 w 3045"/>
              <a:gd name="T81" fmla="*/ 969857 h 5323"/>
              <a:gd name="T82" fmla="*/ 917977 w 3045"/>
              <a:gd name="T83" fmla="*/ 916175 h 5323"/>
              <a:gd name="T84" fmla="*/ 976290 w 3045"/>
              <a:gd name="T85" fmla="*/ 852114 h 5323"/>
              <a:gd name="T86" fmla="*/ 1023870 w 3045"/>
              <a:gd name="T87" fmla="*/ 779465 h 5323"/>
              <a:gd name="T88" fmla="*/ 1051775 w 3045"/>
              <a:gd name="T89" fmla="*/ 719698 h 5323"/>
              <a:gd name="T90" fmla="*/ 1066442 w 3045"/>
              <a:gd name="T91" fmla="*/ 678184 h 5323"/>
              <a:gd name="T92" fmla="*/ 1077532 w 3045"/>
              <a:gd name="T93" fmla="*/ 634881 h 5323"/>
              <a:gd name="T94" fmla="*/ 1085045 w 3045"/>
              <a:gd name="T95" fmla="*/ 590503 h 5323"/>
              <a:gd name="T96" fmla="*/ 1088980 w 3045"/>
              <a:gd name="T97" fmla="*/ 544695 h 5323"/>
              <a:gd name="T98" fmla="*/ 1089338 w 3045"/>
              <a:gd name="T99" fmla="*/ 509622 h 5323"/>
              <a:gd name="T100" fmla="*/ 1086834 w 3045"/>
              <a:gd name="T101" fmla="*/ 464529 h 5323"/>
              <a:gd name="T102" fmla="*/ 1080394 w 3045"/>
              <a:gd name="T103" fmla="*/ 420152 h 5323"/>
              <a:gd name="T104" fmla="*/ 1060718 w 3045"/>
              <a:gd name="T105" fmla="*/ 346071 h 5323"/>
              <a:gd name="T106" fmla="*/ 1026375 w 3045"/>
              <a:gd name="T107" fmla="*/ 266621 h 5323"/>
              <a:gd name="T108" fmla="*/ 980225 w 3045"/>
              <a:gd name="T109" fmla="*/ 193971 h 5323"/>
              <a:gd name="T110" fmla="*/ 924059 w 3045"/>
              <a:gd name="T111" fmla="*/ 129911 h 5323"/>
              <a:gd name="T112" fmla="*/ 858592 w 3045"/>
              <a:gd name="T113" fmla="*/ 75871 h 5323"/>
              <a:gd name="T114" fmla="*/ 784538 w 3045"/>
              <a:gd name="T115" fmla="*/ 31851 h 5323"/>
              <a:gd name="T116" fmla="*/ 704403 w 3045"/>
              <a:gd name="T117" fmla="*/ 0 h 53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5" h="5323">
                <a:moveTo>
                  <a:pt x="1969" y="0"/>
                </a:moveTo>
                <a:lnTo>
                  <a:pt x="1969" y="1206"/>
                </a:lnTo>
                <a:lnTo>
                  <a:pt x="1967" y="1229"/>
                </a:lnTo>
                <a:lnTo>
                  <a:pt x="1965" y="1253"/>
                </a:lnTo>
                <a:lnTo>
                  <a:pt x="1963" y="1275"/>
                </a:lnTo>
                <a:lnTo>
                  <a:pt x="1959" y="1297"/>
                </a:lnTo>
                <a:lnTo>
                  <a:pt x="1954" y="1318"/>
                </a:lnTo>
                <a:lnTo>
                  <a:pt x="1949" y="1339"/>
                </a:lnTo>
                <a:lnTo>
                  <a:pt x="1941" y="1360"/>
                </a:lnTo>
                <a:lnTo>
                  <a:pt x="1933" y="1380"/>
                </a:lnTo>
                <a:lnTo>
                  <a:pt x="1924" y="1400"/>
                </a:lnTo>
                <a:lnTo>
                  <a:pt x="1915" y="1420"/>
                </a:lnTo>
                <a:lnTo>
                  <a:pt x="1903" y="1438"/>
                </a:lnTo>
                <a:lnTo>
                  <a:pt x="1892" y="1455"/>
                </a:lnTo>
                <a:lnTo>
                  <a:pt x="1879" y="1473"/>
                </a:lnTo>
                <a:lnTo>
                  <a:pt x="1867" y="1490"/>
                </a:lnTo>
                <a:lnTo>
                  <a:pt x="1853" y="1507"/>
                </a:lnTo>
                <a:lnTo>
                  <a:pt x="1838" y="1522"/>
                </a:lnTo>
                <a:lnTo>
                  <a:pt x="1822" y="1536"/>
                </a:lnTo>
                <a:lnTo>
                  <a:pt x="1806" y="1551"/>
                </a:lnTo>
                <a:lnTo>
                  <a:pt x="1789" y="1564"/>
                </a:lnTo>
                <a:lnTo>
                  <a:pt x="1772" y="1576"/>
                </a:lnTo>
                <a:lnTo>
                  <a:pt x="1754" y="1588"/>
                </a:lnTo>
                <a:lnTo>
                  <a:pt x="1735" y="1598"/>
                </a:lnTo>
                <a:lnTo>
                  <a:pt x="1716" y="1609"/>
                </a:lnTo>
                <a:lnTo>
                  <a:pt x="1696" y="1617"/>
                </a:lnTo>
                <a:lnTo>
                  <a:pt x="1676" y="1626"/>
                </a:lnTo>
                <a:lnTo>
                  <a:pt x="1655" y="1632"/>
                </a:lnTo>
                <a:lnTo>
                  <a:pt x="1634" y="1638"/>
                </a:lnTo>
                <a:lnTo>
                  <a:pt x="1612" y="1644"/>
                </a:lnTo>
                <a:lnTo>
                  <a:pt x="1590" y="1648"/>
                </a:lnTo>
                <a:lnTo>
                  <a:pt x="1568" y="1650"/>
                </a:lnTo>
                <a:lnTo>
                  <a:pt x="1546" y="1652"/>
                </a:lnTo>
                <a:lnTo>
                  <a:pt x="1523" y="1653"/>
                </a:lnTo>
                <a:lnTo>
                  <a:pt x="1500" y="1652"/>
                </a:lnTo>
                <a:lnTo>
                  <a:pt x="1477" y="1650"/>
                </a:lnTo>
                <a:lnTo>
                  <a:pt x="1455" y="1648"/>
                </a:lnTo>
                <a:lnTo>
                  <a:pt x="1432" y="1644"/>
                </a:lnTo>
                <a:lnTo>
                  <a:pt x="1411" y="1638"/>
                </a:lnTo>
                <a:lnTo>
                  <a:pt x="1390" y="1632"/>
                </a:lnTo>
                <a:lnTo>
                  <a:pt x="1369" y="1626"/>
                </a:lnTo>
                <a:lnTo>
                  <a:pt x="1349" y="1617"/>
                </a:lnTo>
                <a:lnTo>
                  <a:pt x="1329" y="1609"/>
                </a:lnTo>
                <a:lnTo>
                  <a:pt x="1310" y="1598"/>
                </a:lnTo>
                <a:lnTo>
                  <a:pt x="1292" y="1588"/>
                </a:lnTo>
                <a:lnTo>
                  <a:pt x="1274" y="1576"/>
                </a:lnTo>
                <a:lnTo>
                  <a:pt x="1256" y="1564"/>
                </a:lnTo>
                <a:lnTo>
                  <a:pt x="1239" y="1551"/>
                </a:lnTo>
                <a:lnTo>
                  <a:pt x="1223" y="1536"/>
                </a:lnTo>
                <a:lnTo>
                  <a:pt x="1207" y="1522"/>
                </a:lnTo>
                <a:lnTo>
                  <a:pt x="1193" y="1507"/>
                </a:lnTo>
                <a:lnTo>
                  <a:pt x="1179" y="1490"/>
                </a:lnTo>
                <a:lnTo>
                  <a:pt x="1165" y="1473"/>
                </a:lnTo>
                <a:lnTo>
                  <a:pt x="1153" y="1455"/>
                </a:lnTo>
                <a:lnTo>
                  <a:pt x="1141" y="1438"/>
                </a:lnTo>
                <a:lnTo>
                  <a:pt x="1131" y="1420"/>
                </a:lnTo>
                <a:lnTo>
                  <a:pt x="1121" y="1400"/>
                </a:lnTo>
                <a:lnTo>
                  <a:pt x="1112" y="1380"/>
                </a:lnTo>
                <a:lnTo>
                  <a:pt x="1104" y="1360"/>
                </a:lnTo>
                <a:lnTo>
                  <a:pt x="1097" y="1339"/>
                </a:lnTo>
                <a:lnTo>
                  <a:pt x="1091" y="1318"/>
                </a:lnTo>
                <a:lnTo>
                  <a:pt x="1087" y="1297"/>
                </a:lnTo>
                <a:lnTo>
                  <a:pt x="1082" y="1275"/>
                </a:lnTo>
                <a:lnTo>
                  <a:pt x="1079" y="1253"/>
                </a:lnTo>
                <a:lnTo>
                  <a:pt x="1077" y="1229"/>
                </a:lnTo>
                <a:lnTo>
                  <a:pt x="1077" y="1206"/>
                </a:lnTo>
                <a:lnTo>
                  <a:pt x="1077" y="0"/>
                </a:lnTo>
                <a:lnTo>
                  <a:pt x="1019" y="19"/>
                </a:lnTo>
                <a:lnTo>
                  <a:pt x="963" y="41"/>
                </a:lnTo>
                <a:lnTo>
                  <a:pt x="907" y="64"/>
                </a:lnTo>
                <a:lnTo>
                  <a:pt x="852" y="89"/>
                </a:lnTo>
                <a:lnTo>
                  <a:pt x="799" y="116"/>
                </a:lnTo>
                <a:lnTo>
                  <a:pt x="746" y="147"/>
                </a:lnTo>
                <a:lnTo>
                  <a:pt x="696" y="178"/>
                </a:lnTo>
                <a:lnTo>
                  <a:pt x="646" y="212"/>
                </a:lnTo>
                <a:lnTo>
                  <a:pt x="598" y="247"/>
                </a:lnTo>
                <a:lnTo>
                  <a:pt x="550" y="285"/>
                </a:lnTo>
                <a:lnTo>
                  <a:pt x="505" y="323"/>
                </a:lnTo>
                <a:lnTo>
                  <a:pt x="462" y="363"/>
                </a:lnTo>
                <a:lnTo>
                  <a:pt x="420" y="407"/>
                </a:lnTo>
                <a:lnTo>
                  <a:pt x="380" y="450"/>
                </a:lnTo>
                <a:lnTo>
                  <a:pt x="341" y="496"/>
                </a:lnTo>
                <a:lnTo>
                  <a:pt x="305" y="542"/>
                </a:lnTo>
                <a:lnTo>
                  <a:pt x="270" y="591"/>
                </a:lnTo>
                <a:lnTo>
                  <a:pt x="236" y="641"/>
                </a:lnTo>
                <a:lnTo>
                  <a:pt x="206" y="692"/>
                </a:lnTo>
                <a:lnTo>
                  <a:pt x="176" y="745"/>
                </a:lnTo>
                <a:lnTo>
                  <a:pt x="149" y="799"/>
                </a:lnTo>
                <a:lnTo>
                  <a:pt x="124" y="853"/>
                </a:lnTo>
                <a:lnTo>
                  <a:pt x="102" y="909"/>
                </a:lnTo>
                <a:lnTo>
                  <a:pt x="81" y="967"/>
                </a:lnTo>
                <a:lnTo>
                  <a:pt x="62" y="1025"/>
                </a:lnTo>
                <a:lnTo>
                  <a:pt x="46" y="1083"/>
                </a:lnTo>
                <a:lnTo>
                  <a:pt x="32" y="1143"/>
                </a:lnTo>
                <a:lnTo>
                  <a:pt x="26" y="1174"/>
                </a:lnTo>
                <a:lnTo>
                  <a:pt x="21" y="1204"/>
                </a:lnTo>
                <a:lnTo>
                  <a:pt x="15" y="1236"/>
                </a:lnTo>
                <a:lnTo>
                  <a:pt x="11" y="1266"/>
                </a:lnTo>
                <a:lnTo>
                  <a:pt x="8" y="1298"/>
                </a:lnTo>
                <a:lnTo>
                  <a:pt x="5" y="1329"/>
                </a:lnTo>
                <a:lnTo>
                  <a:pt x="3" y="1361"/>
                </a:lnTo>
                <a:lnTo>
                  <a:pt x="1" y="1392"/>
                </a:lnTo>
                <a:lnTo>
                  <a:pt x="0" y="1424"/>
                </a:lnTo>
                <a:lnTo>
                  <a:pt x="0" y="1457"/>
                </a:lnTo>
                <a:lnTo>
                  <a:pt x="0" y="1489"/>
                </a:lnTo>
                <a:lnTo>
                  <a:pt x="1" y="1522"/>
                </a:lnTo>
                <a:lnTo>
                  <a:pt x="3" y="1553"/>
                </a:lnTo>
                <a:lnTo>
                  <a:pt x="5" y="1586"/>
                </a:lnTo>
                <a:lnTo>
                  <a:pt x="8" y="1617"/>
                </a:lnTo>
                <a:lnTo>
                  <a:pt x="12" y="1650"/>
                </a:lnTo>
                <a:lnTo>
                  <a:pt x="16" y="1681"/>
                </a:lnTo>
                <a:lnTo>
                  <a:pt x="22" y="1712"/>
                </a:lnTo>
                <a:lnTo>
                  <a:pt x="27" y="1743"/>
                </a:lnTo>
                <a:lnTo>
                  <a:pt x="33" y="1774"/>
                </a:lnTo>
                <a:lnTo>
                  <a:pt x="41" y="1804"/>
                </a:lnTo>
                <a:lnTo>
                  <a:pt x="48" y="1835"/>
                </a:lnTo>
                <a:lnTo>
                  <a:pt x="55" y="1865"/>
                </a:lnTo>
                <a:lnTo>
                  <a:pt x="65" y="1895"/>
                </a:lnTo>
                <a:lnTo>
                  <a:pt x="74" y="1924"/>
                </a:lnTo>
                <a:lnTo>
                  <a:pt x="84" y="1954"/>
                </a:lnTo>
                <a:lnTo>
                  <a:pt x="94" y="1983"/>
                </a:lnTo>
                <a:lnTo>
                  <a:pt x="106" y="2011"/>
                </a:lnTo>
                <a:lnTo>
                  <a:pt x="117" y="2040"/>
                </a:lnTo>
                <a:lnTo>
                  <a:pt x="129" y="2068"/>
                </a:lnTo>
                <a:lnTo>
                  <a:pt x="155" y="2124"/>
                </a:lnTo>
                <a:lnTo>
                  <a:pt x="184" y="2178"/>
                </a:lnTo>
                <a:lnTo>
                  <a:pt x="214" y="2231"/>
                </a:lnTo>
                <a:lnTo>
                  <a:pt x="246" y="2283"/>
                </a:lnTo>
                <a:lnTo>
                  <a:pt x="280" y="2332"/>
                </a:lnTo>
                <a:lnTo>
                  <a:pt x="316" y="2381"/>
                </a:lnTo>
                <a:lnTo>
                  <a:pt x="355" y="2428"/>
                </a:lnTo>
                <a:lnTo>
                  <a:pt x="395" y="2474"/>
                </a:lnTo>
                <a:lnTo>
                  <a:pt x="436" y="2517"/>
                </a:lnTo>
                <a:lnTo>
                  <a:pt x="480" y="2560"/>
                </a:lnTo>
                <a:lnTo>
                  <a:pt x="525" y="2600"/>
                </a:lnTo>
                <a:lnTo>
                  <a:pt x="572" y="2639"/>
                </a:lnTo>
                <a:lnTo>
                  <a:pt x="620" y="2676"/>
                </a:lnTo>
                <a:lnTo>
                  <a:pt x="669" y="2710"/>
                </a:lnTo>
                <a:lnTo>
                  <a:pt x="721" y="2744"/>
                </a:lnTo>
                <a:lnTo>
                  <a:pt x="773" y="2775"/>
                </a:lnTo>
                <a:lnTo>
                  <a:pt x="827" y="2804"/>
                </a:lnTo>
                <a:lnTo>
                  <a:pt x="883" y="2830"/>
                </a:lnTo>
                <a:lnTo>
                  <a:pt x="938" y="2855"/>
                </a:lnTo>
                <a:lnTo>
                  <a:pt x="996" y="2878"/>
                </a:lnTo>
                <a:lnTo>
                  <a:pt x="1054" y="2899"/>
                </a:lnTo>
                <a:lnTo>
                  <a:pt x="1084" y="2908"/>
                </a:lnTo>
                <a:lnTo>
                  <a:pt x="1114" y="2916"/>
                </a:lnTo>
                <a:lnTo>
                  <a:pt x="1114" y="5323"/>
                </a:lnTo>
                <a:lnTo>
                  <a:pt x="1931" y="5323"/>
                </a:lnTo>
                <a:lnTo>
                  <a:pt x="1931" y="2916"/>
                </a:lnTo>
                <a:lnTo>
                  <a:pt x="1961" y="2908"/>
                </a:lnTo>
                <a:lnTo>
                  <a:pt x="1991" y="2899"/>
                </a:lnTo>
                <a:lnTo>
                  <a:pt x="2049" y="2878"/>
                </a:lnTo>
                <a:lnTo>
                  <a:pt x="2107" y="2855"/>
                </a:lnTo>
                <a:lnTo>
                  <a:pt x="2163" y="2830"/>
                </a:lnTo>
                <a:lnTo>
                  <a:pt x="2219" y="2804"/>
                </a:lnTo>
                <a:lnTo>
                  <a:pt x="2272" y="2775"/>
                </a:lnTo>
                <a:lnTo>
                  <a:pt x="2325" y="2744"/>
                </a:lnTo>
                <a:lnTo>
                  <a:pt x="2376" y="2710"/>
                </a:lnTo>
                <a:lnTo>
                  <a:pt x="2426" y="2676"/>
                </a:lnTo>
                <a:lnTo>
                  <a:pt x="2474" y="2639"/>
                </a:lnTo>
                <a:lnTo>
                  <a:pt x="2520" y="2600"/>
                </a:lnTo>
                <a:lnTo>
                  <a:pt x="2566" y="2560"/>
                </a:lnTo>
                <a:lnTo>
                  <a:pt x="2609" y="2517"/>
                </a:lnTo>
                <a:lnTo>
                  <a:pt x="2651" y="2474"/>
                </a:lnTo>
                <a:lnTo>
                  <a:pt x="2691" y="2428"/>
                </a:lnTo>
                <a:lnTo>
                  <a:pt x="2729" y="2381"/>
                </a:lnTo>
                <a:lnTo>
                  <a:pt x="2765" y="2332"/>
                </a:lnTo>
                <a:lnTo>
                  <a:pt x="2799" y="2283"/>
                </a:lnTo>
                <a:lnTo>
                  <a:pt x="2832" y="2231"/>
                </a:lnTo>
                <a:lnTo>
                  <a:pt x="2862" y="2178"/>
                </a:lnTo>
                <a:lnTo>
                  <a:pt x="2890" y="2124"/>
                </a:lnTo>
                <a:lnTo>
                  <a:pt x="2917" y="2068"/>
                </a:lnTo>
                <a:lnTo>
                  <a:pt x="2928" y="2040"/>
                </a:lnTo>
                <a:lnTo>
                  <a:pt x="2940" y="2011"/>
                </a:lnTo>
                <a:lnTo>
                  <a:pt x="2951" y="1983"/>
                </a:lnTo>
                <a:lnTo>
                  <a:pt x="2962" y="1954"/>
                </a:lnTo>
                <a:lnTo>
                  <a:pt x="2971" y="1924"/>
                </a:lnTo>
                <a:lnTo>
                  <a:pt x="2981" y="1895"/>
                </a:lnTo>
                <a:lnTo>
                  <a:pt x="2989" y="1865"/>
                </a:lnTo>
                <a:lnTo>
                  <a:pt x="2998" y="1835"/>
                </a:lnTo>
                <a:lnTo>
                  <a:pt x="3005" y="1804"/>
                </a:lnTo>
                <a:lnTo>
                  <a:pt x="3012" y="1774"/>
                </a:lnTo>
                <a:lnTo>
                  <a:pt x="3019" y="1743"/>
                </a:lnTo>
                <a:lnTo>
                  <a:pt x="3024" y="1712"/>
                </a:lnTo>
                <a:lnTo>
                  <a:pt x="3029" y="1681"/>
                </a:lnTo>
                <a:lnTo>
                  <a:pt x="3033" y="1650"/>
                </a:lnTo>
                <a:lnTo>
                  <a:pt x="3037" y="1617"/>
                </a:lnTo>
                <a:lnTo>
                  <a:pt x="3040" y="1586"/>
                </a:lnTo>
                <a:lnTo>
                  <a:pt x="3042" y="1553"/>
                </a:lnTo>
                <a:lnTo>
                  <a:pt x="3044" y="1522"/>
                </a:lnTo>
                <a:lnTo>
                  <a:pt x="3045" y="1489"/>
                </a:lnTo>
                <a:lnTo>
                  <a:pt x="3045" y="1457"/>
                </a:lnTo>
                <a:lnTo>
                  <a:pt x="3045" y="1424"/>
                </a:lnTo>
                <a:lnTo>
                  <a:pt x="3044" y="1392"/>
                </a:lnTo>
                <a:lnTo>
                  <a:pt x="3043" y="1361"/>
                </a:lnTo>
                <a:lnTo>
                  <a:pt x="3040" y="1329"/>
                </a:lnTo>
                <a:lnTo>
                  <a:pt x="3038" y="1298"/>
                </a:lnTo>
                <a:lnTo>
                  <a:pt x="3033" y="1266"/>
                </a:lnTo>
                <a:lnTo>
                  <a:pt x="3029" y="1236"/>
                </a:lnTo>
                <a:lnTo>
                  <a:pt x="3025" y="1204"/>
                </a:lnTo>
                <a:lnTo>
                  <a:pt x="3020" y="1174"/>
                </a:lnTo>
                <a:lnTo>
                  <a:pt x="3013" y="1143"/>
                </a:lnTo>
                <a:lnTo>
                  <a:pt x="3000" y="1083"/>
                </a:lnTo>
                <a:lnTo>
                  <a:pt x="2983" y="1025"/>
                </a:lnTo>
                <a:lnTo>
                  <a:pt x="2965" y="967"/>
                </a:lnTo>
                <a:lnTo>
                  <a:pt x="2944" y="909"/>
                </a:lnTo>
                <a:lnTo>
                  <a:pt x="2921" y="853"/>
                </a:lnTo>
                <a:lnTo>
                  <a:pt x="2896" y="799"/>
                </a:lnTo>
                <a:lnTo>
                  <a:pt x="2869" y="745"/>
                </a:lnTo>
                <a:lnTo>
                  <a:pt x="2840" y="692"/>
                </a:lnTo>
                <a:lnTo>
                  <a:pt x="2808" y="641"/>
                </a:lnTo>
                <a:lnTo>
                  <a:pt x="2776" y="591"/>
                </a:lnTo>
                <a:lnTo>
                  <a:pt x="2740" y="542"/>
                </a:lnTo>
                <a:lnTo>
                  <a:pt x="2703" y="496"/>
                </a:lnTo>
                <a:lnTo>
                  <a:pt x="2665" y="450"/>
                </a:lnTo>
                <a:lnTo>
                  <a:pt x="2624" y="407"/>
                </a:lnTo>
                <a:lnTo>
                  <a:pt x="2583" y="363"/>
                </a:lnTo>
                <a:lnTo>
                  <a:pt x="2539" y="323"/>
                </a:lnTo>
                <a:lnTo>
                  <a:pt x="2494" y="285"/>
                </a:lnTo>
                <a:lnTo>
                  <a:pt x="2448" y="247"/>
                </a:lnTo>
                <a:lnTo>
                  <a:pt x="2400" y="212"/>
                </a:lnTo>
                <a:lnTo>
                  <a:pt x="2350" y="178"/>
                </a:lnTo>
                <a:lnTo>
                  <a:pt x="2299" y="147"/>
                </a:lnTo>
                <a:lnTo>
                  <a:pt x="2247" y="116"/>
                </a:lnTo>
                <a:lnTo>
                  <a:pt x="2193" y="89"/>
                </a:lnTo>
                <a:lnTo>
                  <a:pt x="2139" y="64"/>
                </a:lnTo>
                <a:lnTo>
                  <a:pt x="2083" y="41"/>
                </a:lnTo>
                <a:lnTo>
                  <a:pt x="2026" y="19"/>
                </a:lnTo>
                <a:lnTo>
                  <a:pt x="1969" y="0"/>
                </a:lnTo>
                <a:close/>
              </a:path>
            </a:pathLst>
          </a:custGeom>
          <a:solidFill>
            <a:srgbClr val="FFFFFE"/>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03" name="KSO_Shape"/>
          <p:cNvSpPr/>
          <p:nvPr/>
        </p:nvSpPr>
        <p:spPr bwMode="auto">
          <a:xfrm>
            <a:off x="4380431" y="4389332"/>
            <a:ext cx="393346" cy="366467"/>
          </a:xfrm>
          <a:custGeom>
            <a:avLst/>
            <a:gdLst>
              <a:gd name="T0" fmla="*/ 1333062 w 4783"/>
              <a:gd name="T1" fmla="*/ 0 h 4454"/>
              <a:gd name="T2" fmla="*/ 565566 w 4783"/>
              <a:gd name="T3" fmla="*/ 384673 h 4454"/>
              <a:gd name="T4" fmla="*/ 179627 w 4783"/>
              <a:gd name="T5" fmla="*/ 385072 h 4454"/>
              <a:gd name="T6" fmla="*/ 151349 w 4783"/>
              <a:gd name="T7" fmla="*/ 389058 h 4454"/>
              <a:gd name="T8" fmla="*/ 124265 w 4783"/>
              <a:gd name="T9" fmla="*/ 396234 h 4454"/>
              <a:gd name="T10" fmla="*/ 99173 w 4783"/>
              <a:gd name="T11" fmla="*/ 407794 h 4454"/>
              <a:gd name="T12" fmla="*/ 76073 w 4783"/>
              <a:gd name="T13" fmla="*/ 422543 h 4454"/>
              <a:gd name="T14" fmla="*/ 55362 w 4783"/>
              <a:gd name="T15" fmla="*/ 440481 h 4454"/>
              <a:gd name="T16" fmla="*/ 37837 w 4783"/>
              <a:gd name="T17" fmla="*/ 461209 h 4454"/>
              <a:gd name="T18" fmla="*/ 22702 w 4783"/>
              <a:gd name="T19" fmla="*/ 484330 h 4454"/>
              <a:gd name="T20" fmla="*/ 11550 w 4783"/>
              <a:gd name="T21" fmla="*/ 509044 h 4454"/>
              <a:gd name="T22" fmla="*/ 3983 w 4783"/>
              <a:gd name="T23" fmla="*/ 536151 h 4454"/>
              <a:gd name="T24" fmla="*/ 0 w 4783"/>
              <a:gd name="T25" fmla="*/ 564852 h 4454"/>
              <a:gd name="T26" fmla="*/ 0 w 4783"/>
              <a:gd name="T27" fmla="*/ 1585731 h 4454"/>
              <a:gd name="T28" fmla="*/ 1991 w 4783"/>
              <a:gd name="T29" fmla="*/ 1614432 h 4454"/>
              <a:gd name="T30" fmla="*/ 8364 w 4783"/>
              <a:gd name="T31" fmla="*/ 1641938 h 4454"/>
              <a:gd name="T32" fmla="*/ 18719 w 4783"/>
              <a:gd name="T33" fmla="*/ 1667848 h 4454"/>
              <a:gd name="T34" fmla="*/ 32261 w 4783"/>
              <a:gd name="T35" fmla="*/ 1691766 h 4454"/>
              <a:gd name="T36" fmla="*/ 49387 w 4783"/>
              <a:gd name="T37" fmla="*/ 1712893 h 4454"/>
              <a:gd name="T38" fmla="*/ 69302 w 4783"/>
              <a:gd name="T39" fmla="*/ 1731628 h 4454"/>
              <a:gd name="T40" fmla="*/ 91207 w 4783"/>
              <a:gd name="T41" fmla="*/ 1747972 h 4454"/>
              <a:gd name="T42" fmla="*/ 115503 w 4783"/>
              <a:gd name="T43" fmla="*/ 1760329 h 4454"/>
              <a:gd name="T44" fmla="*/ 142188 w 4783"/>
              <a:gd name="T45" fmla="*/ 1769498 h 4454"/>
              <a:gd name="T46" fmla="*/ 170068 w 4783"/>
              <a:gd name="T47" fmla="*/ 1774281 h 4454"/>
              <a:gd name="T48" fmla="*/ 1715416 w 4783"/>
              <a:gd name="T49" fmla="*/ 1775477 h 4454"/>
              <a:gd name="T50" fmla="*/ 1734534 w 4783"/>
              <a:gd name="T51" fmla="*/ 1774281 h 4454"/>
              <a:gd name="T52" fmla="*/ 1762812 w 4783"/>
              <a:gd name="T53" fmla="*/ 1769498 h 4454"/>
              <a:gd name="T54" fmla="*/ 1789099 w 4783"/>
              <a:gd name="T55" fmla="*/ 1760329 h 4454"/>
              <a:gd name="T56" fmla="*/ 1813394 w 4783"/>
              <a:gd name="T57" fmla="*/ 1747972 h 4454"/>
              <a:gd name="T58" fmla="*/ 1835698 w 4783"/>
              <a:gd name="T59" fmla="*/ 1731628 h 4454"/>
              <a:gd name="T60" fmla="*/ 1855613 w 4783"/>
              <a:gd name="T61" fmla="*/ 1712893 h 4454"/>
              <a:gd name="T62" fmla="*/ 1872341 w 4783"/>
              <a:gd name="T63" fmla="*/ 1691766 h 4454"/>
              <a:gd name="T64" fmla="*/ 1885882 w 4783"/>
              <a:gd name="T65" fmla="*/ 1667848 h 4454"/>
              <a:gd name="T66" fmla="*/ 1896238 w 4783"/>
              <a:gd name="T67" fmla="*/ 1641938 h 4454"/>
              <a:gd name="T68" fmla="*/ 1902610 w 4783"/>
              <a:gd name="T69" fmla="*/ 1614432 h 4454"/>
              <a:gd name="T70" fmla="*/ 1905000 w 4783"/>
              <a:gd name="T71" fmla="*/ 1585731 h 4454"/>
              <a:gd name="T72" fmla="*/ 1904602 w 4783"/>
              <a:gd name="T73" fmla="*/ 564852 h 4454"/>
              <a:gd name="T74" fmla="*/ 1900619 w 4783"/>
              <a:gd name="T75" fmla="*/ 536151 h 4454"/>
              <a:gd name="T76" fmla="*/ 1893450 w 4783"/>
              <a:gd name="T77" fmla="*/ 509044 h 4454"/>
              <a:gd name="T78" fmla="*/ 1881899 w 4783"/>
              <a:gd name="T79" fmla="*/ 484330 h 4454"/>
              <a:gd name="T80" fmla="*/ 1867163 w 4783"/>
              <a:gd name="T81" fmla="*/ 461209 h 4454"/>
              <a:gd name="T82" fmla="*/ 1849240 w 4783"/>
              <a:gd name="T83" fmla="*/ 440481 h 4454"/>
              <a:gd name="T84" fmla="*/ 1828529 w 4783"/>
              <a:gd name="T85" fmla="*/ 422543 h 4454"/>
              <a:gd name="T86" fmla="*/ 1805429 w 4783"/>
              <a:gd name="T87" fmla="*/ 407794 h 4454"/>
              <a:gd name="T88" fmla="*/ 1780337 w 4783"/>
              <a:gd name="T89" fmla="*/ 396234 h 4454"/>
              <a:gd name="T90" fmla="*/ 1753651 w 4783"/>
              <a:gd name="T91" fmla="*/ 389058 h 4454"/>
              <a:gd name="T92" fmla="*/ 1724975 w 4783"/>
              <a:gd name="T93" fmla="*/ 385072 h 4454"/>
              <a:gd name="T94" fmla="*/ 752361 w 4783"/>
              <a:gd name="T95" fmla="*/ 186955 h 4454"/>
              <a:gd name="T96" fmla="*/ 1146664 w 4783"/>
              <a:gd name="T97" fmla="*/ 186955 h 4454"/>
              <a:gd name="T98" fmla="*/ 752361 w 4783"/>
              <a:gd name="T99" fmla="*/ 384673 h 445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783" h="4454">
                <a:moveTo>
                  <a:pt x="4307" y="965"/>
                </a:moveTo>
                <a:lnTo>
                  <a:pt x="3347" y="965"/>
                </a:lnTo>
                <a:lnTo>
                  <a:pt x="3347" y="0"/>
                </a:lnTo>
                <a:lnTo>
                  <a:pt x="3114" y="0"/>
                </a:lnTo>
                <a:lnTo>
                  <a:pt x="1420" y="0"/>
                </a:lnTo>
                <a:lnTo>
                  <a:pt x="1420" y="965"/>
                </a:lnTo>
                <a:lnTo>
                  <a:pt x="476" y="965"/>
                </a:lnTo>
                <a:lnTo>
                  <a:pt x="451" y="966"/>
                </a:lnTo>
                <a:lnTo>
                  <a:pt x="427" y="968"/>
                </a:lnTo>
                <a:lnTo>
                  <a:pt x="404" y="971"/>
                </a:lnTo>
                <a:lnTo>
                  <a:pt x="380" y="976"/>
                </a:lnTo>
                <a:lnTo>
                  <a:pt x="357" y="980"/>
                </a:lnTo>
                <a:lnTo>
                  <a:pt x="334" y="987"/>
                </a:lnTo>
                <a:lnTo>
                  <a:pt x="312" y="994"/>
                </a:lnTo>
                <a:lnTo>
                  <a:pt x="290" y="1003"/>
                </a:lnTo>
                <a:lnTo>
                  <a:pt x="270" y="1013"/>
                </a:lnTo>
                <a:lnTo>
                  <a:pt x="249" y="1023"/>
                </a:lnTo>
                <a:lnTo>
                  <a:pt x="229" y="1035"/>
                </a:lnTo>
                <a:lnTo>
                  <a:pt x="209" y="1047"/>
                </a:lnTo>
                <a:lnTo>
                  <a:pt x="191" y="1060"/>
                </a:lnTo>
                <a:lnTo>
                  <a:pt x="174" y="1074"/>
                </a:lnTo>
                <a:lnTo>
                  <a:pt x="156" y="1089"/>
                </a:lnTo>
                <a:lnTo>
                  <a:pt x="139" y="1105"/>
                </a:lnTo>
                <a:lnTo>
                  <a:pt x="124" y="1121"/>
                </a:lnTo>
                <a:lnTo>
                  <a:pt x="109" y="1139"/>
                </a:lnTo>
                <a:lnTo>
                  <a:pt x="95" y="1157"/>
                </a:lnTo>
                <a:lnTo>
                  <a:pt x="81" y="1176"/>
                </a:lnTo>
                <a:lnTo>
                  <a:pt x="69" y="1194"/>
                </a:lnTo>
                <a:lnTo>
                  <a:pt x="57" y="1215"/>
                </a:lnTo>
                <a:lnTo>
                  <a:pt x="47" y="1234"/>
                </a:lnTo>
                <a:lnTo>
                  <a:pt x="37" y="1256"/>
                </a:lnTo>
                <a:lnTo>
                  <a:pt x="29" y="1277"/>
                </a:lnTo>
                <a:lnTo>
                  <a:pt x="21" y="1300"/>
                </a:lnTo>
                <a:lnTo>
                  <a:pt x="15" y="1322"/>
                </a:lnTo>
                <a:lnTo>
                  <a:pt x="10" y="1345"/>
                </a:lnTo>
                <a:lnTo>
                  <a:pt x="5" y="1368"/>
                </a:lnTo>
                <a:lnTo>
                  <a:pt x="3" y="1393"/>
                </a:lnTo>
                <a:lnTo>
                  <a:pt x="0" y="1417"/>
                </a:lnTo>
                <a:lnTo>
                  <a:pt x="0" y="1441"/>
                </a:lnTo>
                <a:lnTo>
                  <a:pt x="0" y="3978"/>
                </a:lnTo>
                <a:lnTo>
                  <a:pt x="0" y="4002"/>
                </a:lnTo>
                <a:lnTo>
                  <a:pt x="3" y="4027"/>
                </a:lnTo>
                <a:lnTo>
                  <a:pt x="5" y="4050"/>
                </a:lnTo>
                <a:lnTo>
                  <a:pt x="10" y="4074"/>
                </a:lnTo>
                <a:lnTo>
                  <a:pt x="15" y="4096"/>
                </a:lnTo>
                <a:lnTo>
                  <a:pt x="21" y="4119"/>
                </a:lnTo>
                <a:lnTo>
                  <a:pt x="29" y="4141"/>
                </a:lnTo>
                <a:lnTo>
                  <a:pt x="37" y="4163"/>
                </a:lnTo>
                <a:lnTo>
                  <a:pt x="47" y="4184"/>
                </a:lnTo>
                <a:lnTo>
                  <a:pt x="57" y="4204"/>
                </a:lnTo>
                <a:lnTo>
                  <a:pt x="69" y="4224"/>
                </a:lnTo>
                <a:lnTo>
                  <a:pt x="81" y="4244"/>
                </a:lnTo>
                <a:lnTo>
                  <a:pt x="95" y="4262"/>
                </a:lnTo>
                <a:lnTo>
                  <a:pt x="109" y="4281"/>
                </a:lnTo>
                <a:lnTo>
                  <a:pt x="124" y="4297"/>
                </a:lnTo>
                <a:lnTo>
                  <a:pt x="139" y="4314"/>
                </a:lnTo>
                <a:lnTo>
                  <a:pt x="156" y="4329"/>
                </a:lnTo>
                <a:lnTo>
                  <a:pt x="174" y="4344"/>
                </a:lnTo>
                <a:lnTo>
                  <a:pt x="191" y="4359"/>
                </a:lnTo>
                <a:lnTo>
                  <a:pt x="209" y="4372"/>
                </a:lnTo>
                <a:lnTo>
                  <a:pt x="229" y="4385"/>
                </a:lnTo>
                <a:lnTo>
                  <a:pt x="249" y="4396"/>
                </a:lnTo>
                <a:lnTo>
                  <a:pt x="270" y="4407"/>
                </a:lnTo>
                <a:lnTo>
                  <a:pt x="290" y="4416"/>
                </a:lnTo>
                <a:lnTo>
                  <a:pt x="312" y="4425"/>
                </a:lnTo>
                <a:lnTo>
                  <a:pt x="334" y="4432"/>
                </a:lnTo>
                <a:lnTo>
                  <a:pt x="357" y="4439"/>
                </a:lnTo>
                <a:lnTo>
                  <a:pt x="380" y="4444"/>
                </a:lnTo>
                <a:lnTo>
                  <a:pt x="404" y="4448"/>
                </a:lnTo>
                <a:lnTo>
                  <a:pt x="427" y="4451"/>
                </a:lnTo>
                <a:lnTo>
                  <a:pt x="451" y="4453"/>
                </a:lnTo>
                <a:lnTo>
                  <a:pt x="476" y="4454"/>
                </a:lnTo>
                <a:lnTo>
                  <a:pt x="4307" y="4454"/>
                </a:lnTo>
                <a:lnTo>
                  <a:pt x="4331" y="4453"/>
                </a:lnTo>
                <a:lnTo>
                  <a:pt x="4355" y="4451"/>
                </a:lnTo>
                <a:lnTo>
                  <a:pt x="4378" y="4448"/>
                </a:lnTo>
                <a:lnTo>
                  <a:pt x="4403" y="4444"/>
                </a:lnTo>
                <a:lnTo>
                  <a:pt x="4426" y="4439"/>
                </a:lnTo>
                <a:lnTo>
                  <a:pt x="4448" y="4432"/>
                </a:lnTo>
                <a:lnTo>
                  <a:pt x="4470" y="4425"/>
                </a:lnTo>
                <a:lnTo>
                  <a:pt x="4492" y="4416"/>
                </a:lnTo>
                <a:lnTo>
                  <a:pt x="4512" y="4407"/>
                </a:lnTo>
                <a:lnTo>
                  <a:pt x="4533" y="4396"/>
                </a:lnTo>
                <a:lnTo>
                  <a:pt x="4553" y="4385"/>
                </a:lnTo>
                <a:lnTo>
                  <a:pt x="4572" y="4372"/>
                </a:lnTo>
                <a:lnTo>
                  <a:pt x="4591" y="4359"/>
                </a:lnTo>
                <a:lnTo>
                  <a:pt x="4609" y="4344"/>
                </a:lnTo>
                <a:lnTo>
                  <a:pt x="4627" y="4329"/>
                </a:lnTo>
                <a:lnTo>
                  <a:pt x="4643" y="4314"/>
                </a:lnTo>
                <a:lnTo>
                  <a:pt x="4659" y="4297"/>
                </a:lnTo>
                <a:lnTo>
                  <a:pt x="4674" y="4281"/>
                </a:lnTo>
                <a:lnTo>
                  <a:pt x="4688" y="4262"/>
                </a:lnTo>
                <a:lnTo>
                  <a:pt x="4701" y="4244"/>
                </a:lnTo>
                <a:lnTo>
                  <a:pt x="4713" y="4224"/>
                </a:lnTo>
                <a:lnTo>
                  <a:pt x="4725" y="4204"/>
                </a:lnTo>
                <a:lnTo>
                  <a:pt x="4735" y="4184"/>
                </a:lnTo>
                <a:lnTo>
                  <a:pt x="4745" y="4163"/>
                </a:lnTo>
                <a:lnTo>
                  <a:pt x="4754" y="4141"/>
                </a:lnTo>
                <a:lnTo>
                  <a:pt x="4761" y="4119"/>
                </a:lnTo>
                <a:lnTo>
                  <a:pt x="4768" y="4096"/>
                </a:lnTo>
                <a:lnTo>
                  <a:pt x="4772" y="4074"/>
                </a:lnTo>
                <a:lnTo>
                  <a:pt x="4777" y="4050"/>
                </a:lnTo>
                <a:lnTo>
                  <a:pt x="4779" y="4027"/>
                </a:lnTo>
                <a:lnTo>
                  <a:pt x="4782" y="4002"/>
                </a:lnTo>
                <a:lnTo>
                  <a:pt x="4783" y="3978"/>
                </a:lnTo>
                <a:lnTo>
                  <a:pt x="4783" y="1441"/>
                </a:lnTo>
                <a:lnTo>
                  <a:pt x="4782" y="1417"/>
                </a:lnTo>
                <a:lnTo>
                  <a:pt x="4779" y="1393"/>
                </a:lnTo>
                <a:lnTo>
                  <a:pt x="4777" y="1368"/>
                </a:lnTo>
                <a:lnTo>
                  <a:pt x="4772" y="1345"/>
                </a:lnTo>
                <a:lnTo>
                  <a:pt x="4768" y="1322"/>
                </a:lnTo>
                <a:lnTo>
                  <a:pt x="4761" y="1300"/>
                </a:lnTo>
                <a:lnTo>
                  <a:pt x="4754" y="1277"/>
                </a:lnTo>
                <a:lnTo>
                  <a:pt x="4745" y="1256"/>
                </a:lnTo>
                <a:lnTo>
                  <a:pt x="4735" y="1234"/>
                </a:lnTo>
                <a:lnTo>
                  <a:pt x="4725" y="1215"/>
                </a:lnTo>
                <a:lnTo>
                  <a:pt x="4713" y="1194"/>
                </a:lnTo>
                <a:lnTo>
                  <a:pt x="4701" y="1176"/>
                </a:lnTo>
                <a:lnTo>
                  <a:pt x="4688" y="1157"/>
                </a:lnTo>
                <a:lnTo>
                  <a:pt x="4674" y="1139"/>
                </a:lnTo>
                <a:lnTo>
                  <a:pt x="4659" y="1121"/>
                </a:lnTo>
                <a:lnTo>
                  <a:pt x="4643" y="1105"/>
                </a:lnTo>
                <a:lnTo>
                  <a:pt x="4627" y="1089"/>
                </a:lnTo>
                <a:lnTo>
                  <a:pt x="4609" y="1074"/>
                </a:lnTo>
                <a:lnTo>
                  <a:pt x="4591" y="1060"/>
                </a:lnTo>
                <a:lnTo>
                  <a:pt x="4572" y="1047"/>
                </a:lnTo>
                <a:lnTo>
                  <a:pt x="4553" y="1035"/>
                </a:lnTo>
                <a:lnTo>
                  <a:pt x="4533" y="1023"/>
                </a:lnTo>
                <a:lnTo>
                  <a:pt x="4512" y="1013"/>
                </a:lnTo>
                <a:lnTo>
                  <a:pt x="4492" y="1003"/>
                </a:lnTo>
                <a:lnTo>
                  <a:pt x="4470" y="994"/>
                </a:lnTo>
                <a:lnTo>
                  <a:pt x="4448" y="987"/>
                </a:lnTo>
                <a:lnTo>
                  <a:pt x="4426" y="980"/>
                </a:lnTo>
                <a:lnTo>
                  <a:pt x="4403" y="976"/>
                </a:lnTo>
                <a:lnTo>
                  <a:pt x="4378" y="971"/>
                </a:lnTo>
                <a:lnTo>
                  <a:pt x="4355" y="968"/>
                </a:lnTo>
                <a:lnTo>
                  <a:pt x="4331" y="966"/>
                </a:lnTo>
                <a:lnTo>
                  <a:pt x="4307" y="965"/>
                </a:lnTo>
                <a:close/>
                <a:moveTo>
                  <a:pt x="1889" y="469"/>
                </a:moveTo>
                <a:lnTo>
                  <a:pt x="1889" y="469"/>
                </a:lnTo>
                <a:lnTo>
                  <a:pt x="2879" y="469"/>
                </a:lnTo>
                <a:lnTo>
                  <a:pt x="2879" y="965"/>
                </a:lnTo>
                <a:lnTo>
                  <a:pt x="1889" y="965"/>
                </a:lnTo>
                <a:lnTo>
                  <a:pt x="1889" y="469"/>
                </a:lnTo>
                <a:close/>
              </a:path>
            </a:pathLst>
          </a:custGeom>
          <a:solidFill>
            <a:srgbClr val="FFFFFE"/>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04" name="KSO_Shape"/>
          <p:cNvSpPr/>
          <p:nvPr/>
        </p:nvSpPr>
        <p:spPr bwMode="auto">
          <a:xfrm>
            <a:off x="4364087" y="5709502"/>
            <a:ext cx="426034" cy="355028"/>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rgbClr val="FFFFFE"/>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05" name="文本框 104"/>
          <p:cNvSpPr txBox="1"/>
          <p:nvPr/>
        </p:nvSpPr>
        <p:spPr>
          <a:xfrm>
            <a:off x="5891556" y="2114322"/>
            <a:ext cx="408888" cy="3785652"/>
          </a:xfrm>
          <a:prstGeom prst="rect">
            <a:avLst/>
          </a:prstGeom>
          <a:noFill/>
        </p:spPr>
        <p:txBody>
          <a:bodyPr wrap="square" rtlCol="0">
            <a:spAutoFit/>
          </a:bodyPr>
          <a:lstStyle/>
          <a:p>
            <a:pPr algn="ctr">
              <a:lnSpc>
                <a:spcPct val="150000"/>
              </a:lnSpc>
            </a:pPr>
            <a:r>
              <a:rPr lang="zh-CN" altLang="en-US" sz="20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106" name="文本框 105"/>
          <p:cNvSpPr txBox="1"/>
          <p:nvPr/>
        </p:nvSpPr>
        <p:spPr>
          <a:xfrm>
            <a:off x="8205561" y="1441775"/>
            <a:ext cx="3423220"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107" name="文本框 106"/>
          <p:cNvSpPr txBox="1"/>
          <p:nvPr/>
        </p:nvSpPr>
        <p:spPr>
          <a:xfrm>
            <a:off x="563220" y="1441775"/>
            <a:ext cx="3423220"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108" name="文本框 107"/>
          <p:cNvSpPr txBox="1"/>
          <p:nvPr/>
        </p:nvSpPr>
        <p:spPr>
          <a:xfrm>
            <a:off x="8205561" y="2749012"/>
            <a:ext cx="3423220"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109" name="文本框 108"/>
          <p:cNvSpPr txBox="1"/>
          <p:nvPr/>
        </p:nvSpPr>
        <p:spPr>
          <a:xfrm>
            <a:off x="563220" y="2749012"/>
            <a:ext cx="3423220"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110" name="文本框 109"/>
          <p:cNvSpPr txBox="1"/>
          <p:nvPr/>
        </p:nvSpPr>
        <p:spPr>
          <a:xfrm>
            <a:off x="8205561" y="4056249"/>
            <a:ext cx="3423220"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111" name="文本框 110"/>
          <p:cNvSpPr txBox="1"/>
          <p:nvPr/>
        </p:nvSpPr>
        <p:spPr>
          <a:xfrm>
            <a:off x="563220" y="4056249"/>
            <a:ext cx="3423220"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112" name="文本框 111"/>
          <p:cNvSpPr txBox="1"/>
          <p:nvPr/>
        </p:nvSpPr>
        <p:spPr>
          <a:xfrm>
            <a:off x="8205561" y="5363486"/>
            <a:ext cx="3423220"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113" name="文本框 112"/>
          <p:cNvSpPr txBox="1"/>
          <p:nvPr/>
        </p:nvSpPr>
        <p:spPr>
          <a:xfrm>
            <a:off x="563220" y="5363486"/>
            <a:ext cx="3423220"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147"/>
          <p:cNvSpPr txBox="1">
            <a:spLocks noChangeArrowheads="1"/>
          </p:cNvSpPr>
          <p:nvPr/>
        </p:nvSpPr>
        <p:spPr bwMode="auto">
          <a:xfrm>
            <a:off x="778412" y="464573"/>
            <a:ext cx="3470268"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dist">
              <a:buFont typeface="Arial" panose="020B0604020202020204" pitchFamily="34" charset="0"/>
              <a:buNone/>
              <a:defRPr/>
            </a:pPr>
            <a:r>
              <a:rPr lang="zh-CN" altLang="en-US" sz="6600" b="1" dirty="0">
                <a:latin typeface="+mj-ea"/>
                <a:ea typeface="+mj-ea"/>
              </a:rPr>
              <a:t>目录</a:t>
            </a:r>
            <a:endParaRPr lang="en-US" altLang="zh-CN" sz="6600" b="1" dirty="0">
              <a:latin typeface="+mj-ea"/>
              <a:ea typeface="+mj-ea"/>
            </a:endParaRPr>
          </a:p>
        </p:txBody>
      </p:sp>
      <p:sp>
        <p:nvSpPr>
          <p:cNvPr id="22" name="矩形 21"/>
          <p:cNvSpPr/>
          <p:nvPr/>
        </p:nvSpPr>
        <p:spPr>
          <a:xfrm>
            <a:off x="778412" y="2700998"/>
            <a:ext cx="886265" cy="717452"/>
          </a:xfrm>
          <a:prstGeom prst="rect">
            <a:avLst/>
          </a:prstGeom>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963637" y="2801817"/>
            <a:ext cx="515815" cy="515815"/>
          </a:xfrm>
          <a:prstGeom prst="ellipse">
            <a:avLst/>
          </a:prstGeom>
          <a:ln w="57150">
            <a:solidFill>
              <a:srgbClr val="FFFFFE"/>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FFFFFE"/>
                </a:solidFill>
              </a:rPr>
              <a:t>A</a:t>
            </a:r>
            <a:endParaRPr lang="zh-CN" altLang="en-US" sz="2800" dirty="0">
              <a:solidFill>
                <a:srgbClr val="FFFFFE"/>
              </a:solidFill>
            </a:endParaRPr>
          </a:p>
        </p:txBody>
      </p:sp>
      <p:sp>
        <p:nvSpPr>
          <p:cNvPr id="24" name="矩形 23"/>
          <p:cNvSpPr/>
          <p:nvPr/>
        </p:nvSpPr>
        <p:spPr>
          <a:xfrm>
            <a:off x="1664677" y="2700998"/>
            <a:ext cx="4178105" cy="717452"/>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accent1"/>
                </a:solidFill>
              </a:rPr>
              <a:t>请在此添加文本</a:t>
            </a:r>
            <a:endParaRPr lang="zh-CN" altLang="en-US" dirty="0">
              <a:solidFill>
                <a:schemeClr val="accent1"/>
              </a:solidFill>
            </a:endParaRPr>
          </a:p>
        </p:txBody>
      </p:sp>
      <p:sp>
        <p:nvSpPr>
          <p:cNvPr id="25" name="矩形 24"/>
          <p:cNvSpPr/>
          <p:nvPr/>
        </p:nvSpPr>
        <p:spPr>
          <a:xfrm>
            <a:off x="6349219" y="2700998"/>
            <a:ext cx="886265" cy="717452"/>
          </a:xfrm>
          <a:prstGeom prst="rect">
            <a:avLst/>
          </a:prstGeom>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534444" y="2801817"/>
            <a:ext cx="515815" cy="515815"/>
          </a:xfrm>
          <a:prstGeom prst="ellipse">
            <a:avLst/>
          </a:prstGeom>
          <a:ln w="57150">
            <a:solidFill>
              <a:srgbClr val="FFFFFE"/>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FFFFFE"/>
                </a:solidFill>
              </a:rPr>
              <a:t>B</a:t>
            </a:r>
            <a:endParaRPr lang="zh-CN" altLang="en-US" sz="2800" dirty="0">
              <a:solidFill>
                <a:srgbClr val="FFFFFE"/>
              </a:solidFill>
            </a:endParaRPr>
          </a:p>
        </p:txBody>
      </p:sp>
      <p:sp>
        <p:nvSpPr>
          <p:cNvPr id="27" name="矩形 26"/>
          <p:cNvSpPr/>
          <p:nvPr/>
        </p:nvSpPr>
        <p:spPr>
          <a:xfrm>
            <a:off x="7235484" y="2700998"/>
            <a:ext cx="4178105" cy="717452"/>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accent1"/>
                </a:solidFill>
              </a:rPr>
              <a:t>请在此添加文本</a:t>
            </a:r>
            <a:endParaRPr lang="zh-CN" altLang="en-US" dirty="0">
              <a:solidFill>
                <a:schemeClr val="accent1"/>
              </a:solidFill>
            </a:endParaRPr>
          </a:p>
        </p:txBody>
      </p:sp>
      <p:sp>
        <p:nvSpPr>
          <p:cNvPr id="28" name="矩形 27"/>
          <p:cNvSpPr/>
          <p:nvPr/>
        </p:nvSpPr>
        <p:spPr>
          <a:xfrm>
            <a:off x="778412" y="4445393"/>
            <a:ext cx="886265" cy="717452"/>
          </a:xfrm>
          <a:prstGeom prst="rect">
            <a:avLst/>
          </a:prstGeom>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963637" y="4546212"/>
            <a:ext cx="515815" cy="515815"/>
          </a:xfrm>
          <a:prstGeom prst="ellipse">
            <a:avLst/>
          </a:prstGeom>
          <a:ln w="57150">
            <a:solidFill>
              <a:srgbClr val="FFFFFE"/>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FFFFFE"/>
                </a:solidFill>
              </a:rPr>
              <a:t>C</a:t>
            </a:r>
            <a:endParaRPr lang="zh-CN" altLang="en-US" sz="2800" dirty="0">
              <a:solidFill>
                <a:srgbClr val="FFFFFE"/>
              </a:solidFill>
            </a:endParaRPr>
          </a:p>
        </p:txBody>
      </p:sp>
      <p:sp>
        <p:nvSpPr>
          <p:cNvPr id="30" name="矩形 29"/>
          <p:cNvSpPr/>
          <p:nvPr/>
        </p:nvSpPr>
        <p:spPr>
          <a:xfrm>
            <a:off x="1664677" y="4445393"/>
            <a:ext cx="4178105" cy="717452"/>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accent1"/>
                </a:solidFill>
              </a:rPr>
              <a:t>请在此添加文本</a:t>
            </a:r>
            <a:endParaRPr lang="zh-CN" altLang="en-US" dirty="0">
              <a:solidFill>
                <a:schemeClr val="accent1"/>
              </a:solidFill>
            </a:endParaRPr>
          </a:p>
        </p:txBody>
      </p:sp>
      <p:sp>
        <p:nvSpPr>
          <p:cNvPr id="31" name="矩形 30"/>
          <p:cNvSpPr/>
          <p:nvPr/>
        </p:nvSpPr>
        <p:spPr>
          <a:xfrm>
            <a:off x="6349219" y="4445393"/>
            <a:ext cx="886265" cy="717452"/>
          </a:xfrm>
          <a:prstGeom prst="rect">
            <a:avLst/>
          </a:prstGeom>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534444" y="4546212"/>
            <a:ext cx="515815" cy="515815"/>
          </a:xfrm>
          <a:prstGeom prst="ellipse">
            <a:avLst/>
          </a:prstGeom>
          <a:ln w="57150">
            <a:solidFill>
              <a:srgbClr val="FFFFFE"/>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solidFill>
                  <a:srgbClr val="FFFFFE"/>
                </a:solidFill>
              </a:rPr>
              <a:t>D</a:t>
            </a:r>
            <a:endParaRPr lang="zh-CN" altLang="en-US" sz="2800" dirty="0">
              <a:solidFill>
                <a:srgbClr val="FFFFFE"/>
              </a:solidFill>
            </a:endParaRPr>
          </a:p>
        </p:txBody>
      </p:sp>
      <p:sp>
        <p:nvSpPr>
          <p:cNvPr id="33" name="矩形 32"/>
          <p:cNvSpPr/>
          <p:nvPr/>
        </p:nvSpPr>
        <p:spPr>
          <a:xfrm>
            <a:off x="7235484" y="4445393"/>
            <a:ext cx="4178105" cy="717452"/>
          </a:xfrm>
          <a:prstGeom prst="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accent1"/>
                </a:solidFill>
              </a:rPr>
              <a:t>请在此添加文本</a:t>
            </a:r>
            <a:endParaRPr lang="zh-CN" altLang="en-US" dirty="0">
              <a:solidFill>
                <a:schemeClr val="accent1"/>
              </a:solidFill>
            </a:endParaRP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请在此添加大标题</a:t>
            </a:r>
            <a:endParaRPr lang="en-US" altLang="zh-CN" dirty="0"/>
          </a:p>
        </p:txBody>
      </p:sp>
      <p:cxnSp>
        <p:nvCxnSpPr>
          <p:cNvPr id="13" name="直接连接符 12"/>
          <p:cNvCxnSpPr/>
          <p:nvPr/>
        </p:nvCxnSpPr>
        <p:spPr>
          <a:xfrm>
            <a:off x="2031999" y="3086598"/>
            <a:ext cx="0" cy="146707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1907875" y="4568182"/>
            <a:ext cx="248248" cy="2482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15" name="Freeform 143"/>
          <p:cNvSpPr>
            <a:spLocks noEditPoints="1"/>
          </p:cNvSpPr>
          <p:nvPr/>
        </p:nvSpPr>
        <p:spPr bwMode="auto">
          <a:xfrm>
            <a:off x="1538515" y="5099336"/>
            <a:ext cx="998104" cy="711148"/>
          </a:xfrm>
          <a:custGeom>
            <a:avLst/>
            <a:gdLst>
              <a:gd name="T0" fmla="*/ 23 w 271"/>
              <a:gd name="T1" fmla="*/ 12 h 193"/>
              <a:gd name="T2" fmla="*/ 35 w 271"/>
              <a:gd name="T3" fmla="*/ 0 h 193"/>
              <a:gd name="T4" fmla="*/ 253 w 271"/>
              <a:gd name="T5" fmla="*/ 0 h 193"/>
              <a:gd name="T6" fmla="*/ 253 w 271"/>
              <a:gd name="T7" fmla="*/ 116 h 193"/>
              <a:gd name="T8" fmla="*/ 271 w 271"/>
              <a:gd name="T9" fmla="*/ 184 h 193"/>
              <a:gd name="T10" fmla="*/ 13 w 271"/>
              <a:gd name="T11" fmla="*/ 193 h 193"/>
              <a:gd name="T12" fmla="*/ 0 w 271"/>
              <a:gd name="T13" fmla="*/ 157 h 193"/>
              <a:gd name="T14" fmla="*/ 96 w 271"/>
              <a:gd name="T15" fmla="*/ 125 h 193"/>
              <a:gd name="T16" fmla="*/ 116 w 271"/>
              <a:gd name="T17" fmla="*/ 131 h 193"/>
              <a:gd name="T18" fmla="*/ 96 w 271"/>
              <a:gd name="T19" fmla="*/ 125 h 193"/>
              <a:gd name="T20" fmla="*/ 88 w 271"/>
              <a:gd name="T21" fmla="*/ 153 h 193"/>
              <a:gd name="T22" fmla="*/ 113 w 271"/>
              <a:gd name="T23" fmla="*/ 146 h 193"/>
              <a:gd name="T24" fmla="*/ 55 w 271"/>
              <a:gd name="T25" fmla="*/ 146 h 193"/>
              <a:gd name="T26" fmla="*/ 76 w 271"/>
              <a:gd name="T27" fmla="*/ 153 h 193"/>
              <a:gd name="T28" fmla="*/ 55 w 271"/>
              <a:gd name="T29" fmla="*/ 146 h 193"/>
              <a:gd name="T30" fmla="*/ 124 w 271"/>
              <a:gd name="T31" fmla="*/ 153 h 193"/>
              <a:gd name="T32" fmla="*/ 148 w 271"/>
              <a:gd name="T33" fmla="*/ 146 h 193"/>
              <a:gd name="T34" fmla="*/ 160 w 271"/>
              <a:gd name="T35" fmla="*/ 146 h 193"/>
              <a:gd name="T36" fmla="*/ 184 w 271"/>
              <a:gd name="T37" fmla="*/ 153 h 193"/>
              <a:gd name="T38" fmla="*/ 160 w 271"/>
              <a:gd name="T39" fmla="*/ 146 h 193"/>
              <a:gd name="T40" fmla="*/ 197 w 271"/>
              <a:gd name="T41" fmla="*/ 153 h 193"/>
              <a:gd name="T42" fmla="*/ 219 w 271"/>
              <a:gd name="T43" fmla="*/ 146 h 193"/>
              <a:gd name="T44" fmla="*/ 84 w 271"/>
              <a:gd name="T45" fmla="*/ 135 h 193"/>
              <a:gd name="T46" fmla="*/ 105 w 271"/>
              <a:gd name="T47" fmla="*/ 141 h 193"/>
              <a:gd name="T48" fmla="*/ 84 w 271"/>
              <a:gd name="T49" fmla="*/ 135 h 193"/>
              <a:gd name="T50" fmla="*/ 57 w 271"/>
              <a:gd name="T51" fmla="*/ 141 h 193"/>
              <a:gd name="T52" fmla="*/ 73 w 271"/>
              <a:gd name="T53" fmla="*/ 135 h 193"/>
              <a:gd name="T54" fmla="*/ 118 w 271"/>
              <a:gd name="T55" fmla="*/ 135 h 193"/>
              <a:gd name="T56" fmla="*/ 139 w 271"/>
              <a:gd name="T57" fmla="*/ 141 h 193"/>
              <a:gd name="T58" fmla="*/ 118 w 271"/>
              <a:gd name="T59" fmla="*/ 135 h 193"/>
              <a:gd name="T60" fmla="*/ 151 w 271"/>
              <a:gd name="T61" fmla="*/ 141 h 193"/>
              <a:gd name="T62" fmla="*/ 173 w 271"/>
              <a:gd name="T63" fmla="*/ 135 h 193"/>
              <a:gd name="T64" fmla="*/ 187 w 271"/>
              <a:gd name="T65" fmla="*/ 135 h 193"/>
              <a:gd name="T66" fmla="*/ 217 w 271"/>
              <a:gd name="T67" fmla="*/ 141 h 193"/>
              <a:gd name="T68" fmla="*/ 187 w 271"/>
              <a:gd name="T69" fmla="*/ 135 h 193"/>
              <a:gd name="T70" fmla="*/ 62 w 271"/>
              <a:gd name="T71" fmla="*/ 131 h 193"/>
              <a:gd name="T72" fmla="*/ 85 w 271"/>
              <a:gd name="T73" fmla="*/ 125 h 193"/>
              <a:gd name="T74" fmla="*/ 128 w 271"/>
              <a:gd name="T75" fmla="*/ 125 h 193"/>
              <a:gd name="T76" fmla="*/ 149 w 271"/>
              <a:gd name="T77" fmla="*/ 131 h 193"/>
              <a:gd name="T78" fmla="*/ 128 w 271"/>
              <a:gd name="T79" fmla="*/ 125 h 193"/>
              <a:gd name="T80" fmla="*/ 160 w 271"/>
              <a:gd name="T81" fmla="*/ 131 h 193"/>
              <a:gd name="T82" fmla="*/ 181 w 271"/>
              <a:gd name="T83" fmla="*/ 125 h 193"/>
              <a:gd name="T84" fmla="*/ 192 w 271"/>
              <a:gd name="T85" fmla="*/ 125 h 193"/>
              <a:gd name="T86" fmla="*/ 215 w 271"/>
              <a:gd name="T87" fmla="*/ 131 h 193"/>
              <a:gd name="T88" fmla="*/ 192 w 271"/>
              <a:gd name="T89" fmla="*/ 125 h 193"/>
              <a:gd name="T90" fmla="*/ 229 w 271"/>
              <a:gd name="T91" fmla="*/ 24 h 193"/>
              <a:gd name="T92" fmla="*/ 47 w 271"/>
              <a:gd name="T93" fmla="*/ 116 h 193"/>
              <a:gd name="T94" fmla="*/ 22 w 271"/>
              <a:gd name="T95" fmla="*/ 166 h 193"/>
              <a:gd name="T96" fmla="*/ 43 w 271"/>
              <a:gd name="T97" fmla="*/ 177 h 193"/>
              <a:gd name="T98" fmla="*/ 22 w 271"/>
              <a:gd name="T99" fmla="*/ 166 h 193"/>
              <a:gd name="T100" fmla="*/ 228 w 271"/>
              <a:gd name="T101" fmla="*/ 177 h 193"/>
              <a:gd name="T102" fmla="*/ 248 w 271"/>
              <a:gd name="T103" fmla="*/ 166 h 193"/>
              <a:gd name="T104" fmla="*/ 85 w 271"/>
              <a:gd name="T105" fmla="*/ 166 h 193"/>
              <a:gd name="T106" fmla="*/ 106 w 271"/>
              <a:gd name="T107" fmla="*/ 177 h 193"/>
              <a:gd name="T108" fmla="*/ 85 w 271"/>
              <a:gd name="T109" fmla="*/ 166 h 193"/>
              <a:gd name="T110" fmla="*/ 54 w 271"/>
              <a:gd name="T111" fmla="*/ 177 h 193"/>
              <a:gd name="T112" fmla="*/ 75 w 271"/>
              <a:gd name="T113" fmla="*/ 1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1" h="193">
                <a:moveTo>
                  <a:pt x="23" y="116"/>
                </a:moveTo>
                <a:cubicBezTo>
                  <a:pt x="23" y="12"/>
                  <a:pt x="23" y="12"/>
                  <a:pt x="23" y="12"/>
                </a:cubicBezTo>
                <a:cubicBezTo>
                  <a:pt x="23" y="0"/>
                  <a:pt x="23" y="0"/>
                  <a:pt x="23" y="0"/>
                </a:cubicBezTo>
                <a:cubicBezTo>
                  <a:pt x="35" y="0"/>
                  <a:pt x="35" y="0"/>
                  <a:pt x="35" y="0"/>
                </a:cubicBezTo>
                <a:cubicBezTo>
                  <a:pt x="241" y="0"/>
                  <a:pt x="241" y="0"/>
                  <a:pt x="241" y="0"/>
                </a:cubicBezTo>
                <a:cubicBezTo>
                  <a:pt x="253" y="0"/>
                  <a:pt x="253" y="0"/>
                  <a:pt x="253" y="0"/>
                </a:cubicBezTo>
                <a:cubicBezTo>
                  <a:pt x="253" y="12"/>
                  <a:pt x="253" y="12"/>
                  <a:pt x="253" y="12"/>
                </a:cubicBezTo>
                <a:cubicBezTo>
                  <a:pt x="253" y="116"/>
                  <a:pt x="253" y="116"/>
                  <a:pt x="253" y="116"/>
                </a:cubicBezTo>
                <a:cubicBezTo>
                  <a:pt x="271" y="157"/>
                  <a:pt x="271" y="157"/>
                  <a:pt x="271" y="157"/>
                </a:cubicBezTo>
                <a:cubicBezTo>
                  <a:pt x="271" y="184"/>
                  <a:pt x="271" y="184"/>
                  <a:pt x="271" y="184"/>
                </a:cubicBezTo>
                <a:cubicBezTo>
                  <a:pt x="259" y="193"/>
                  <a:pt x="259" y="193"/>
                  <a:pt x="259" y="193"/>
                </a:cubicBezTo>
                <a:cubicBezTo>
                  <a:pt x="13" y="193"/>
                  <a:pt x="13" y="193"/>
                  <a:pt x="13" y="193"/>
                </a:cubicBezTo>
                <a:cubicBezTo>
                  <a:pt x="0" y="184"/>
                  <a:pt x="0" y="184"/>
                  <a:pt x="0" y="184"/>
                </a:cubicBezTo>
                <a:cubicBezTo>
                  <a:pt x="0" y="157"/>
                  <a:pt x="0" y="157"/>
                  <a:pt x="0" y="157"/>
                </a:cubicBezTo>
                <a:cubicBezTo>
                  <a:pt x="23" y="116"/>
                  <a:pt x="23" y="116"/>
                  <a:pt x="23" y="116"/>
                </a:cubicBezTo>
                <a:close/>
                <a:moveTo>
                  <a:pt x="96" y="125"/>
                </a:moveTo>
                <a:cubicBezTo>
                  <a:pt x="95" y="127"/>
                  <a:pt x="95" y="129"/>
                  <a:pt x="94" y="131"/>
                </a:cubicBezTo>
                <a:cubicBezTo>
                  <a:pt x="102" y="131"/>
                  <a:pt x="109" y="131"/>
                  <a:pt x="116" y="131"/>
                </a:cubicBezTo>
                <a:cubicBezTo>
                  <a:pt x="116" y="129"/>
                  <a:pt x="117" y="127"/>
                  <a:pt x="117" y="125"/>
                </a:cubicBezTo>
                <a:cubicBezTo>
                  <a:pt x="110" y="125"/>
                  <a:pt x="103" y="125"/>
                  <a:pt x="96" y="125"/>
                </a:cubicBezTo>
                <a:close/>
                <a:moveTo>
                  <a:pt x="90" y="146"/>
                </a:moveTo>
                <a:cubicBezTo>
                  <a:pt x="89" y="149"/>
                  <a:pt x="89" y="151"/>
                  <a:pt x="88" y="153"/>
                </a:cubicBezTo>
                <a:cubicBezTo>
                  <a:pt x="96" y="153"/>
                  <a:pt x="104" y="153"/>
                  <a:pt x="112" y="153"/>
                </a:cubicBezTo>
                <a:cubicBezTo>
                  <a:pt x="112" y="151"/>
                  <a:pt x="113" y="149"/>
                  <a:pt x="113" y="146"/>
                </a:cubicBezTo>
                <a:cubicBezTo>
                  <a:pt x="105" y="146"/>
                  <a:pt x="98" y="146"/>
                  <a:pt x="90" y="146"/>
                </a:cubicBezTo>
                <a:close/>
                <a:moveTo>
                  <a:pt x="55" y="146"/>
                </a:moveTo>
                <a:cubicBezTo>
                  <a:pt x="54" y="149"/>
                  <a:pt x="53" y="151"/>
                  <a:pt x="52" y="153"/>
                </a:cubicBezTo>
                <a:cubicBezTo>
                  <a:pt x="60" y="153"/>
                  <a:pt x="68" y="153"/>
                  <a:pt x="76" y="153"/>
                </a:cubicBezTo>
                <a:cubicBezTo>
                  <a:pt x="76" y="151"/>
                  <a:pt x="77" y="149"/>
                  <a:pt x="78" y="146"/>
                </a:cubicBezTo>
                <a:cubicBezTo>
                  <a:pt x="70" y="146"/>
                  <a:pt x="63" y="146"/>
                  <a:pt x="55" y="146"/>
                </a:cubicBezTo>
                <a:close/>
                <a:moveTo>
                  <a:pt x="125" y="146"/>
                </a:moveTo>
                <a:cubicBezTo>
                  <a:pt x="125" y="149"/>
                  <a:pt x="125" y="151"/>
                  <a:pt x="124" y="153"/>
                </a:cubicBezTo>
                <a:cubicBezTo>
                  <a:pt x="132" y="153"/>
                  <a:pt x="140" y="153"/>
                  <a:pt x="148" y="153"/>
                </a:cubicBezTo>
                <a:cubicBezTo>
                  <a:pt x="148" y="151"/>
                  <a:pt x="148" y="149"/>
                  <a:pt x="148" y="146"/>
                </a:cubicBezTo>
                <a:cubicBezTo>
                  <a:pt x="141" y="146"/>
                  <a:pt x="133" y="146"/>
                  <a:pt x="125" y="146"/>
                </a:cubicBezTo>
                <a:close/>
                <a:moveTo>
                  <a:pt x="160" y="146"/>
                </a:moveTo>
                <a:cubicBezTo>
                  <a:pt x="160" y="149"/>
                  <a:pt x="160" y="151"/>
                  <a:pt x="160" y="153"/>
                </a:cubicBezTo>
                <a:cubicBezTo>
                  <a:pt x="168" y="153"/>
                  <a:pt x="176" y="153"/>
                  <a:pt x="184" y="153"/>
                </a:cubicBezTo>
                <a:cubicBezTo>
                  <a:pt x="184" y="151"/>
                  <a:pt x="184" y="149"/>
                  <a:pt x="183" y="146"/>
                </a:cubicBezTo>
                <a:cubicBezTo>
                  <a:pt x="176" y="146"/>
                  <a:pt x="168" y="146"/>
                  <a:pt x="160" y="146"/>
                </a:cubicBezTo>
                <a:close/>
                <a:moveTo>
                  <a:pt x="196" y="146"/>
                </a:moveTo>
                <a:cubicBezTo>
                  <a:pt x="196" y="149"/>
                  <a:pt x="196" y="151"/>
                  <a:pt x="197" y="153"/>
                </a:cubicBezTo>
                <a:cubicBezTo>
                  <a:pt x="204" y="153"/>
                  <a:pt x="212" y="153"/>
                  <a:pt x="220" y="153"/>
                </a:cubicBezTo>
                <a:cubicBezTo>
                  <a:pt x="220" y="151"/>
                  <a:pt x="219" y="149"/>
                  <a:pt x="219" y="146"/>
                </a:cubicBezTo>
                <a:cubicBezTo>
                  <a:pt x="211" y="146"/>
                  <a:pt x="203" y="146"/>
                  <a:pt x="196" y="146"/>
                </a:cubicBezTo>
                <a:close/>
                <a:moveTo>
                  <a:pt x="84" y="135"/>
                </a:moveTo>
                <a:cubicBezTo>
                  <a:pt x="84" y="137"/>
                  <a:pt x="83" y="139"/>
                  <a:pt x="82" y="141"/>
                </a:cubicBezTo>
                <a:cubicBezTo>
                  <a:pt x="90" y="141"/>
                  <a:pt x="97" y="141"/>
                  <a:pt x="105" y="141"/>
                </a:cubicBezTo>
                <a:cubicBezTo>
                  <a:pt x="105" y="139"/>
                  <a:pt x="106" y="137"/>
                  <a:pt x="106" y="135"/>
                </a:cubicBezTo>
                <a:cubicBezTo>
                  <a:pt x="99" y="135"/>
                  <a:pt x="92" y="135"/>
                  <a:pt x="84" y="135"/>
                </a:cubicBezTo>
                <a:close/>
                <a:moveTo>
                  <a:pt x="60" y="135"/>
                </a:moveTo>
                <a:cubicBezTo>
                  <a:pt x="59" y="137"/>
                  <a:pt x="58" y="139"/>
                  <a:pt x="57" y="141"/>
                </a:cubicBezTo>
                <a:cubicBezTo>
                  <a:pt x="62" y="141"/>
                  <a:pt x="66" y="141"/>
                  <a:pt x="71" y="141"/>
                </a:cubicBezTo>
                <a:cubicBezTo>
                  <a:pt x="71" y="139"/>
                  <a:pt x="72" y="137"/>
                  <a:pt x="73" y="135"/>
                </a:cubicBezTo>
                <a:cubicBezTo>
                  <a:pt x="68" y="135"/>
                  <a:pt x="64" y="135"/>
                  <a:pt x="60" y="135"/>
                </a:cubicBezTo>
                <a:close/>
                <a:moveTo>
                  <a:pt x="118" y="135"/>
                </a:moveTo>
                <a:cubicBezTo>
                  <a:pt x="118" y="137"/>
                  <a:pt x="117" y="139"/>
                  <a:pt x="117" y="141"/>
                </a:cubicBezTo>
                <a:cubicBezTo>
                  <a:pt x="124" y="141"/>
                  <a:pt x="132" y="141"/>
                  <a:pt x="139" y="141"/>
                </a:cubicBezTo>
                <a:cubicBezTo>
                  <a:pt x="139" y="139"/>
                  <a:pt x="140" y="137"/>
                  <a:pt x="140" y="135"/>
                </a:cubicBezTo>
                <a:cubicBezTo>
                  <a:pt x="132" y="135"/>
                  <a:pt x="125" y="135"/>
                  <a:pt x="118" y="135"/>
                </a:cubicBezTo>
                <a:close/>
                <a:moveTo>
                  <a:pt x="151" y="135"/>
                </a:moveTo>
                <a:cubicBezTo>
                  <a:pt x="151" y="137"/>
                  <a:pt x="151" y="139"/>
                  <a:pt x="151" y="141"/>
                </a:cubicBezTo>
                <a:cubicBezTo>
                  <a:pt x="159" y="141"/>
                  <a:pt x="166" y="141"/>
                  <a:pt x="174" y="141"/>
                </a:cubicBezTo>
                <a:cubicBezTo>
                  <a:pt x="174" y="139"/>
                  <a:pt x="173" y="137"/>
                  <a:pt x="173" y="135"/>
                </a:cubicBezTo>
                <a:cubicBezTo>
                  <a:pt x="166" y="135"/>
                  <a:pt x="159" y="135"/>
                  <a:pt x="151" y="135"/>
                </a:cubicBezTo>
                <a:close/>
                <a:moveTo>
                  <a:pt x="187" y="135"/>
                </a:moveTo>
                <a:cubicBezTo>
                  <a:pt x="187" y="137"/>
                  <a:pt x="188" y="139"/>
                  <a:pt x="188" y="141"/>
                </a:cubicBezTo>
                <a:cubicBezTo>
                  <a:pt x="198" y="141"/>
                  <a:pt x="207" y="141"/>
                  <a:pt x="217" y="141"/>
                </a:cubicBezTo>
                <a:cubicBezTo>
                  <a:pt x="217" y="139"/>
                  <a:pt x="216" y="137"/>
                  <a:pt x="216" y="135"/>
                </a:cubicBezTo>
                <a:cubicBezTo>
                  <a:pt x="206" y="135"/>
                  <a:pt x="197" y="135"/>
                  <a:pt x="187" y="135"/>
                </a:cubicBezTo>
                <a:close/>
                <a:moveTo>
                  <a:pt x="64" y="125"/>
                </a:moveTo>
                <a:cubicBezTo>
                  <a:pt x="63" y="127"/>
                  <a:pt x="62" y="129"/>
                  <a:pt x="62" y="131"/>
                </a:cubicBezTo>
                <a:cubicBezTo>
                  <a:pt x="69" y="131"/>
                  <a:pt x="76" y="131"/>
                  <a:pt x="83" y="131"/>
                </a:cubicBezTo>
                <a:cubicBezTo>
                  <a:pt x="84" y="129"/>
                  <a:pt x="84" y="127"/>
                  <a:pt x="85" y="125"/>
                </a:cubicBezTo>
                <a:cubicBezTo>
                  <a:pt x="78" y="125"/>
                  <a:pt x="71" y="125"/>
                  <a:pt x="64" y="125"/>
                </a:cubicBezTo>
                <a:close/>
                <a:moveTo>
                  <a:pt x="128" y="125"/>
                </a:moveTo>
                <a:cubicBezTo>
                  <a:pt x="128" y="127"/>
                  <a:pt x="128" y="129"/>
                  <a:pt x="127" y="131"/>
                </a:cubicBezTo>
                <a:cubicBezTo>
                  <a:pt x="134" y="131"/>
                  <a:pt x="142" y="131"/>
                  <a:pt x="149" y="131"/>
                </a:cubicBezTo>
                <a:cubicBezTo>
                  <a:pt x="149" y="129"/>
                  <a:pt x="149" y="127"/>
                  <a:pt x="149" y="125"/>
                </a:cubicBezTo>
                <a:cubicBezTo>
                  <a:pt x="142" y="125"/>
                  <a:pt x="135" y="125"/>
                  <a:pt x="128" y="125"/>
                </a:cubicBezTo>
                <a:close/>
                <a:moveTo>
                  <a:pt x="160" y="125"/>
                </a:moveTo>
                <a:cubicBezTo>
                  <a:pt x="160" y="127"/>
                  <a:pt x="160" y="129"/>
                  <a:pt x="160" y="131"/>
                </a:cubicBezTo>
                <a:cubicBezTo>
                  <a:pt x="167" y="131"/>
                  <a:pt x="175" y="131"/>
                  <a:pt x="182" y="131"/>
                </a:cubicBezTo>
                <a:cubicBezTo>
                  <a:pt x="182" y="129"/>
                  <a:pt x="181" y="127"/>
                  <a:pt x="181" y="125"/>
                </a:cubicBezTo>
                <a:cubicBezTo>
                  <a:pt x="174" y="125"/>
                  <a:pt x="167" y="125"/>
                  <a:pt x="160" y="125"/>
                </a:cubicBezTo>
                <a:close/>
                <a:moveTo>
                  <a:pt x="192" y="125"/>
                </a:moveTo>
                <a:cubicBezTo>
                  <a:pt x="193" y="127"/>
                  <a:pt x="193" y="129"/>
                  <a:pt x="193" y="131"/>
                </a:cubicBezTo>
                <a:cubicBezTo>
                  <a:pt x="200" y="131"/>
                  <a:pt x="207" y="131"/>
                  <a:pt x="215" y="131"/>
                </a:cubicBezTo>
                <a:cubicBezTo>
                  <a:pt x="214" y="129"/>
                  <a:pt x="214" y="127"/>
                  <a:pt x="213" y="125"/>
                </a:cubicBezTo>
                <a:cubicBezTo>
                  <a:pt x="206" y="125"/>
                  <a:pt x="199" y="125"/>
                  <a:pt x="192" y="125"/>
                </a:cubicBezTo>
                <a:close/>
                <a:moveTo>
                  <a:pt x="229" y="116"/>
                </a:moveTo>
                <a:cubicBezTo>
                  <a:pt x="229" y="24"/>
                  <a:pt x="229" y="24"/>
                  <a:pt x="229" y="24"/>
                </a:cubicBezTo>
                <a:cubicBezTo>
                  <a:pt x="47" y="24"/>
                  <a:pt x="47" y="24"/>
                  <a:pt x="47" y="24"/>
                </a:cubicBezTo>
                <a:cubicBezTo>
                  <a:pt x="47" y="116"/>
                  <a:pt x="47" y="116"/>
                  <a:pt x="47" y="116"/>
                </a:cubicBezTo>
                <a:cubicBezTo>
                  <a:pt x="229" y="116"/>
                  <a:pt x="229" y="116"/>
                  <a:pt x="229" y="116"/>
                </a:cubicBezTo>
                <a:close/>
                <a:moveTo>
                  <a:pt x="22" y="166"/>
                </a:moveTo>
                <a:cubicBezTo>
                  <a:pt x="22" y="177"/>
                  <a:pt x="22" y="177"/>
                  <a:pt x="22" y="177"/>
                </a:cubicBezTo>
                <a:cubicBezTo>
                  <a:pt x="43" y="177"/>
                  <a:pt x="43" y="177"/>
                  <a:pt x="43" y="177"/>
                </a:cubicBezTo>
                <a:cubicBezTo>
                  <a:pt x="43" y="166"/>
                  <a:pt x="43" y="166"/>
                  <a:pt x="43" y="166"/>
                </a:cubicBezTo>
                <a:cubicBezTo>
                  <a:pt x="22" y="166"/>
                  <a:pt x="22" y="166"/>
                  <a:pt x="22" y="166"/>
                </a:cubicBezTo>
                <a:close/>
                <a:moveTo>
                  <a:pt x="228" y="166"/>
                </a:moveTo>
                <a:cubicBezTo>
                  <a:pt x="228" y="177"/>
                  <a:pt x="228" y="177"/>
                  <a:pt x="228" y="177"/>
                </a:cubicBezTo>
                <a:cubicBezTo>
                  <a:pt x="248" y="177"/>
                  <a:pt x="248" y="177"/>
                  <a:pt x="248" y="177"/>
                </a:cubicBezTo>
                <a:cubicBezTo>
                  <a:pt x="248" y="166"/>
                  <a:pt x="248" y="166"/>
                  <a:pt x="248" y="166"/>
                </a:cubicBezTo>
                <a:cubicBezTo>
                  <a:pt x="228" y="166"/>
                  <a:pt x="228" y="166"/>
                  <a:pt x="228" y="166"/>
                </a:cubicBezTo>
                <a:close/>
                <a:moveTo>
                  <a:pt x="85" y="166"/>
                </a:moveTo>
                <a:cubicBezTo>
                  <a:pt x="85" y="177"/>
                  <a:pt x="85" y="177"/>
                  <a:pt x="85" y="177"/>
                </a:cubicBezTo>
                <a:cubicBezTo>
                  <a:pt x="106" y="177"/>
                  <a:pt x="106" y="177"/>
                  <a:pt x="106" y="177"/>
                </a:cubicBezTo>
                <a:cubicBezTo>
                  <a:pt x="106" y="166"/>
                  <a:pt x="106" y="166"/>
                  <a:pt x="106" y="166"/>
                </a:cubicBezTo>
                <a:cubicBezTo>
                  <a:pt x="85" y="166"/>
                  <a:pt x="85" y="166"/>
                  <a:pt x="85" y="166"/>
                </a:cubicBezTo>
                <a:close/>
                <a:moveTo>
                  <a:pt x="54" y="166"/>
                </a:moveTo>
                <a:cubicBezTo>
                  <a:pt x="54" y="177"/>
                  <a:pt x="54" y="177"/>
                  <a:pt x="54" y="177"/>
                </a:cubicBezTo>
                <a:cubicBezTo>
                  <a:pt x="75" y="177"/>
                  <a:pt x="75" y="177"/>
                  <a:pt x="75" y="177"/>
                </a:cubicBezTo>
                <a:cubicBezTo>
                  <a:pt x="75" y="166"/>
                  <a:pt x="75" y="166"/>
                  <a:pt x="75" y="166"/>
                </a:cubicBezTo>
                <a:lnTo>
                  <a:pt x="54" y="166"/>
                </a:lnTo>
                <a:close/>
              </a:path>
            </a:pathLst>
          </a:custGeom>
          <a:solidFill>
            <a:schemeClr val="accent1"/>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
        <p:nvSpPr>
          <p:cNvPr id="16" name="文本框 15"/>
          <p:cNvSpPr txBox="1"/>
          <p:nvPr/>
        </p:nvSpPr>
        <p:spPr>
          <a:xfrm>
            <a:off x="2156123" y="3150719"/>
            <a:ext cx="3388334"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7141028" y="3086598"/>
            <a:ext cx="0" cy="146707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7016904" y="4568182"/>
            <a:ext cx="248248" cy="24824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19" name="文本框 18"/>
          <p:cNvSpPr txBox="1"/>
          <p:nvPr/>
        </p:nvSpPr>
        <p:spPr>
          <a:xfrm>
            <a:off x="7265152" y="3150719"/>
            <a:ext cx="3388334"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0" name="Freeform 112"/>
          <p:cNvSpPr>
            <a:spLocks noEditPoints="1"/>
          </p:cNvSpPr>
          <p:nvPr/>
        </p:nvSpPr>
        <p:spPr bwMode="auto">
          <a:xfrm>
            <a:off x="6568705" y="4895065"/>
            <a:ext cx="1144646" cy="879171"/>
          </a:xfrm>
          <a:custGeom>
            <a:avLst/>
            <a:gdLst>
              <a:gd name="T0" fmla="*/ 202 w 281"/>
              <a:gd name="T1" fmla="*/ 52 h 216"/>
              <a:gd name="T2" fmla="*/ 14 w 281"/>
              <a:gd name="T3" fmla="*/ 66 h 216"/>
              <a:gd name="T4" fmla="*/ 236 w 281"/>
              <a:gd name="T5" fmla="*/ 202 h 216"/>
              <a:gd name="T6" fmla="*/ 245 w 281"/>
              <a:gd name="T7" fmla="*/ 126 h 216"/>
              <a:gd name="T8" fmla="*/ 249 w 281"/>
              <a:gd name="T9" fmla="*/ 115 h 216"/>
              <a:gd name="T10" fmla="*/ 250 w 281"/>
              <a:gd name="T11" fmla="*/ 114 h 216"/>
              <a:gd name="T12" fmla="*/ 250 w 281"/>
              <a:gd name="T13" fmla="*/ 216 h 216"/>
              <a:gd name="T14" fmla="*/ 7 w 281"/>
              <a:gd name="T15" fmla="*/ 216 h 216"/>
              <a:gd name="T16" fmla="*/ 0 w 281"/>
              <a:gd name="T17" fmla="*/ 209 h 216"/>
              <a:gd name="T18" fmla="*/ 0 w 281"/>
              <a:gd name="T19" fmla="*/ 52 h 216"/>
              <a:gd name="T20" fmla="*/ 35 w 281"/>
              <a:gd name="T21" fmla="*/ 138 h 216"/>
              <a:gd name="T22" fmla="*/ 107 w 281"/>
              <a:gd name="T23" fmla="*/ 149 h 216"/>
              <a:gd name="T24" fmla="*/ 35 w 281"/>
              <a:gd name="T25" fmla="*/ 138 h 216"/>
              <a:gd name="T26" fmla="*/ 35 w 281"/>
              <a:gd name="T27" fmla="*/ 119 h 216"/>
              <a:gd name="T28" fmla="*/ 157 w 281"/>
              <a:gd name="T29" fmla="*/ 109 h 216"/>
              <a:gd name="T30" fmla="*/ 35 w 281"/>
              <a:gd name="T31" fmla="*/ 79 h 216"/>
              <a:gd name="T32" fmla="*/ 157 w 281"/>
              <a:gd name="T33" fmla="*/ 90 h 216"/>
              <a:gd name="T34" fmla="*/ 35 w 281"/>
              <a:gd name="T35" fmla="*/ 79 h 216"/>
              <a:gd name="T36" fmla="*/ 260 w 281"/>
              <a:gd name="T37" fmla="*/ 33 h 216"/>
              <a:gd name="T38" fmla="*/ 246 w 281"/>
              <a:gd name="T39" fmla="*/ 90 h 216"/>
              <a:gd name="T40" fmla="*/ 256 w 281"/>
              <a:gd name="T41" fmla="*/ 89 h 216"/>
              <a:gd name="T42" fmla="*/ 278 w 281"/>
              <a:gd name="T43" fmla="*/ 36 h 216"/>
              <a:gd name="T44" fmla="*/ 276 w 281"/>
              <a:gd name="T45" fmla="*/ 30 h 216"/>
              <a:gd name="T46" fmla="*/ 224 w 281"/>
              <a:gd name="T47" fmla="*/ 33 h 216"/>
              <a:gd name="T48" fmla="*/ 237 w 281"/>
              <a:gd name="T49" fmla="*/ 104 h 216"/>
              <a:gd name="T50" fmla="*/ 189 w 281"/>
              <a:gd name="T51" fmla="*/ 145 h 216"/>
              <a:gd name="T52" fmla="*/ 185 w 281"/>
              <a:gd name="T53" fmla="*/ 179 h 216"/>
              <a:gd name="T54" fmla="*/ 194 w 281"/>
              <a:gd name="T55" fmla="*/ 165 h 216"/>
              <a:gd name="T56" fmla="*/ 199 w 281"/>
              <a:gd name="T57" fmla="*/ 156 h 216"/>
              <a:gd name="T58" fmla="*/ 197 w 281"/>
              <a:gd name="T59" fmla="*/ 166 h 216"/>
              <a:gd name="T60" fmla="*/ 195 w 281"/>
              <a:gd name="T61" fmla="*/ 183 h 216"/>
              <a:gd name="T62" fmla="*/ 214 w 281"/>
              <a:gd name="T63" fmla="*/ 154 h 216"/>
              <a:gd name="T64" fmla="*/ 235 w 281"/>
              <a:gd name="T65" fmla="*/ 109 h 216"/>
              <a:gd name="T66" fmla="*/ 188 w 281"/>
              <a:gd name="T67" fmla="*/ 140 h 216"/>
              <a:gd name="T68" fmla="*/ 235 w 281"/>
              <a:gd name="T69" fmla="*/ 109 h 216"/>
              <a:gd name="T70" fmla="*/ 88 w 281"/>
              <a:gd name="T71" fmla="*/ 190 h 216"/>
              <a:gd name="T72" fmla="*/ 106 w 281"/>
              <a:gd name="T73" fmla="*/ 175 h 216"/>
              <a:gd name="T74" fmla="*/ 110 w 281"/>
              <a:gd name="T75" fmla="*/ 189 h 216"/>
              <a:gd name="T76" fmla="*/ 134 w 281"/>
              <a:gd name="T77" fmla="*/ 184 h 216"/>
              <a:gd name="T78" fmla="*/ 146 w 281"/>
              <a:gd name="T79" fmla="*/ 186 h 216"/>
              <a:gd name="T80" fmla="*/ 147 w 281"/>
              <a:gd name="T81" fmla="*/ 186 h 216"/>
              <a:gd name="T82" fmla="*/ 146 w 281"/>
              <a:gd name="T83" fmla="*/ 196 h 216"/>
              <a:gd name="T84" fmla="*/ 169 w 281"/>
              <a:gd name="T85" fmla="*/ 199 h 216"/>
              <a:gd name="T86" fmla="*/ 156 w 281"/>
              <a:gd name="T87" fmla="*/ 190 h 216"/>
              <a:gd name="T88" fmla="*/ 156 w 281"/>
              <a:gd name="T89" fmla="*/ 188 h 216"/>
              <a:gd name="T90" fmla="*/ 152 w 281"/>
              <a:gd name="T91" fmla="*/ 175 h 216"/>
              <a:gd name="T92" fmla="*/ 141 w 281"/>
              <a:gd name="T93" fmla="*/ 178 h 216"/>
              <a:gd name="T94" fmla="*/ 115 w 281"/>
              <a:gd name="T95" fmla="*/ 180 h 216"/>
              <a:gd name="T96" fmla="*/ 83 w 281"/>
              <a:gd name="T97" fmla="*/ 182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1" h="216">
                <a:moveTo>
                  <a:pt x="7" y="52"/>
                </a:moveTo>
                <a:cubicBezTo>
                  <a:pt x="202" y="52"/>
                  <a:pt x="202" y="52"/>
                  <a:pt x="202" y="52"/>
                </a:cubicBezTo>
                <a:cubicBezTo>
                  <a:pt x="201" y="57"/>
                  <a:pt x="199" y="62"/>
                  <a:pt x="197" y="66"/>
                </a:cubicBezTo>
                <a:cubicBezTo>
                  <a:pt x="14" y="66"/>
                  <a:pt x="14" y="66"/>
                  <a:pt x="14" y="66"/>
                </a:cubicBezTo>
                <a:cubicBezTo>
                  <a:pt x="14" y="202"/>
                  <a:pt x="14" y="202"/>
                  <a:pt x="14" y="202"/>
                </a:cubicBezTo>
                <a:cubicBezTo>
                  <a:pt x="236" y="202"/>
                  <a:pt x="236" y="202"/>
                  <a:pt x="236" y="202"/>
                </a:cubicBezTo>
                <a:cubicBezTo>
                  <a:pt x="236" y="145"/>
                  <a:pt x="236" y="145"/>
                  <a:pt x="236" y="145"/>
                </a:cubicBezTo>
                <a:cubicBezTo>
                  <a:pt x="239" y="139"/>
                  <a:pt x="242" y="132"/>
                  <a:pt x="245" y="126"/>
                </a:cubicBezTo>
                <a:cubicBezTo>
                  <a:pt x="245" y="126"/>
                  <a:pt x="245" y="126"/>
                  <a:pt x="245" y="126"/>
                </a:cubicBezTo>
                <a:cubicBezTo>
                  <a:pt x="249" y="115"/>
                  <a:pt x="249" y="115"/>
                  <a:pt x="249" y="115"/>
                </a:cubicBezTo>
                <a:cubicBezTo>
                  <a:pt x="250" y="114"/>
                  <a:pt x="250" y="114"/>
                  <a:pt x="250" y="114"/>
                </a:cubicBezTo>
                <a:cubicBezTo>
                  <a:pt x="250" y="114"/>
                  <a:pt x="250" y="114"/>
                  <a:pt x="250" y="114"/>
                </a:cubicBezTo>
                <a:cubicBezTo>
                  <a:pt x="250" y="209"/>
                  <a:pt x="250" y="209"/>
                  <a:pt x="250" y="209"/>
                </a:cubicBezTo>
                <a:cubicBezTo>
                  <a:pt x="250" y="216"/>
                  <a:pt x="250" y="216"/>
                  <a:pt x="250" y="216"/>
                </a:cubicBezTo>
                <a:cubicBezTo>
                  <a:pt x="243" y="216"/>
                  <a:pt x="243" y="216"/>
                  <a:pt x="243" y="216"/>
                </a:cubicBezTo>
                <a:cubicBezTo>
                  <a:pt x="7" y="216"/>
                  <a:pt x="7" y="216"/>
                  <a:pt x="7" y="216"/>
                </a:cubicBezTo>
                <a:cubicBezTo>
                  <a:pt x="0" y="216"/>
                  <a:pt x="0" y="216"/>
                  <a:pt x="0" y="216"/>
                </a:cubicBezTo>
                <a:cubicBezTo>
                  <a:pt x="0" y="209"/>
                  <a:pt x="0" y="209"/>
                  <a:pt x="0" y="209"/>
                </a:cubicBezTo>
                <a:cubicBezTo>
                  <a:pt x="0" y="59"/>
                  <a:pt x="0" y="59"/>
                  <a:pt x="0" y="59"/>
                </a:cubicBezTo>
                <a:cubicBezTo>
                  <a:pt x="0" y="52"/>
                  <a:pt x="0" y="52"/>
                  <a:pt x="0" y="52"/>
                </a:cubicBezTo>
                <a:cubicBezTo>
                  <a:pt x="7" y="52"/>
                  <a:pt x="7" y="52"/>
                  <a:pt x="7" y="52"/>
                </a:cubicBezTo>
                <a:close/>
                <a:moveTo>
                  <a:pt x="35" y="138"/>
                </a:moveTo>
                <a:cubicBezTo>
                  <a:pt x="35" y="149"/>
                  <a:pt x="35" y="149"/>
                  <a:pt x="35" y="149"/>
                </a:cubicBezTo>
                <a:cubicBezTo>
                  <a:pt x="107" y="149"/>
                  <a:pt x="107" y="149"/>
                  <a:pt x="107" y="149"/>
                </a:cubicBezTo>
                <a:cubicBezTo>
                  <a:pt x="107" y="138"/>
                  <a:pt x="107" y="138"/>
                  <a:pt x="107" y="138"/>
                </a:cubicBezTo>
                <a:cubicBezTo>
                  <a:pt x="35" y="138"/>
                  <a:pt x="35" y="138"/>
                  <a:pt x="35" y="138"/>
                </a:cubicBezTo>
                <a:close/>
                <a:moveTo>
                  <a:pt x="35" y="109"/>
                </a:moveTo>
                <a:cubicBezTo>
                  <a:pt x="35" y="119"/>
                  <a:pt x="35" y="119"/>
                  <a:pt x="35" y="119"/>
                </a:cubicBezTo>
                <a:cubicBezTo>
                  <a:pt x="157" y="119"/>
                  <a:pt x="157" y="119"/>
                  <a:pt x="157" y="119"/>
                </a:cubicBezTo>
                <a:cubicBezTo>
                  <a:pt x="157" y="109"/>
                  <a:pt x="157" y="109"/>
                  <a:pt x="157" y="109"/>
                </a:cubicBezTo>
                <a:cubicBezTo>
                  <a:pt x="35" y="109"/>
                  <a:pt x="35" y="109"/>
                  <a:pt x="35" y="109"/>
                </a:cubicBezTo>
                <a:close/>
                <a:moveTo>
                  <a:pt x="35" y="79"/>
                </a:moveTo>
                <a:cubicBezTo>
                  <a:pt x="35" y="90"/>
                  <a:pt x="35" y="90"/>
                  <a:pt x="35" y="90"/>
                </a:cubicBezTo>
                <a:cubicBezTo>
                  <a:pt x="157" y="90"/>
                  <a:pt x="157" y="90"/>
                  <a:pt x="157" y="90"/>
                </a:cubicBezTo>
                <a:cubicBezTo>
                  <a:pt x="157" y="79"/>
                  <a:pt x="157" y="79"/>
                  <a:pt x="157" y="79"/>
                </a:cubicBezTo>
                <a:cubicBezTo>
                  <a:pt x="35" y="79"/>
                  <a:pt x="35" y="79"/>
                  <a:pt x="35" y="79"/>
                </a:cubicBezTo>
                <a:close/>
                <a:moveTo>
                  <a:pt x="258" y="45"/>
                </a:moveTo>
                <a:cubicBezTo>
                  <a:pt x="259" y="40"/>
                  <a:pt x="260" y="37"/>
                  <a:pt x="260" y="33"/>
                </a:cubicBezTo>
                <a:cubicBezTo>
                  <a:pt x="269" y="36"/>
                  <a:pt x="269" y="36"/>
                  <a:pt x="269" y="36"/>
                </a:cubicBezTo>
                <a:cubicBezTo>
                  <a:pt x="263" y="49"/>
                  <a:pt x="244" y="86"/>
                  <a:pt x="246" y="90"/>
                </a:cubicBezTo>
                <a:cubicBezTo>
                  <a:pt x="248" y="97"/>
                  <a:pt x="254" y="97"/>
                  <a:pt x="254" y="97"/>
                </a:cubicBezTo>
                <a:cubicBezTo>
                  <a:pt x="256" y="89"/>
                  <a:pt x="256" y="89"/>
                  <a:pt x="256" y="89"/>
                </a:cubicBezTo>
                <a:cubicBezTo>
                  <a:pt x="256" y="89"/>
                  <a:pt x="254" y="89"/>
                  <a:pt x="254" y="88"/>
                </a:cubicBezTo>
                <a:cubicBezTo>
                  <a:pt x="253" y="86"/>
                  <a:pt x="278" y="36"/>
                  <a:pt x="278" y="36"/>
                </a:cubicBezTo>
                <a:cubicBezTo>
                  <a:pt x="281" y="32"/>
                  <a:pt x="281" y="32"/>
                  <a:pt x="281" y="32"/>
                </a:cubicBezTo>
                <a:cubicBezTo>
                  <a:pt x="276" y="30"/>
                  <a:pt x="276" y="30"/>
                  <a:pt x="276" y="30"/>
                </a:cubicBezTo>
                <a:cubicBezTo>
                  <a:pt x="261" y="25"/>
                  <a:pt x="261" y="25"/>
                  <a:pt x="261" y="25"/>
                </a:cubicBezTo>
                <a:cubicBezTo>
                  <a:pt x="260" y="0"/>
                  <a:pt x="239" y="0"/>
                  <a:pt x="224" y="33"/>
                </a:cubicBezTo>
                <a:cubicBezTo>
                  <a:pt x="216" y="53"/>
                  <a:pt x="209" y="72"/>
                  <a:pt x="202" y="92"/>
                </a:cubicBezTo>
                <a:cubicBezTo>
                  <a:pt x="237" y="104"/>
                  <a:pt x="237" y="104"/>
                  <a:pt x="237" y="104"/>
                </a:cubicBezTo>
                <a:cubicBezTo>
                  <a:pt x="245" y="85"/>
                  <a:pt x="252" y="65"/>
                  <a:pt x="258" y="45"/>
                </a:cubicBezTo>
                <a:close/>
                <a:moveTo>
                  <a:pt x="189" y="145"/>
                </a:moveTo>
                <a:cubicBezTo>
                  <a:pt x="181" y="154"/>
                  <a:pt x="181" y="154"/>
                  <a:pt x="181" y="154"/>
                </a:cubicBezTo>
                <a:cubicBezTo>
                  <a:pt x="185" y="179"/>
                  <a:pt x="185" y="179"/>
                  <a:pt x="185" y="179"/>
                </a:cubicBezTo>
                <a:cubicBezTo>
                  <a:pt x="188" y="180"/>
                  <a:pt x="188" y="180"/>
                  <a:pt x="188" y="180"/>
                </a:cubicBezTo>
                <a:cubicBezTo>
                  <a:pt x="194" y="165"/>
                  <a:pt x="194" y="165"/>
                  <a:pt x="194" y="165"/>
                </a:cubicBezTo>
                <a:cubicBezTo>
                  <a:pt x="192" y="164"/>
                  <a:pt x="191" y="161"/>
                  <a:pt x="192" y="159"/>
                </a:cubicBezTo>
                <a:cubicBezTo>
                  <a:pt x="193" y="156"/>
                  <a:pt x="196" y="155"/>
                  <a:pt x="199" y="156"/>
                </a:cubicBezTo>
                <a:cubicBezTo>
                  <a:pt x="202" y="157"/>
                  <a:pt x="203" y="160"/>
                  <a:pt x="202" y="163"/>
                </a:cubicBezTo>
                <a:cubicBezTo>
                  <a:pt x="201" y="165"/>
                  <a:pt x="199" y="166"/>
                  <a:pt x="197" y="166"/>
                </a:cubicBezTo>
                <a:cubicBezTo>
                  <a:pt x="192" y="181"/>
                  <a:pt x="192" y="181"/>
                  <a:pt x="192" y="181"/>
                </a:cubicBezTo>
                <a:cubicBezTo>
                  <a:pt x="195" y="183"/>
                  <a:pt x="195" y="183"/>
                  <a:pt x="195" y="183"/>
                </a:cubicBezTo>
                <a:cubicBezTo>
                  <a:pt x="213" y="167"/>
                  <a:pt x="213" y="167"/>
                  <a:pt x="213" y="167"/>
                </a:cubicBezTo>
                <a:cubicBezTo>
                  <a:pt x="214" y="154"/>
                  <a:pt x="214" y="154"/>
                  <a:pt x="214" y="154"/>
                </a:cubicBezTo>
                <a:cubicBezTo>
                  <a:pt x="189" y="145"/>
                  <a:pt x="189" y="145"/>
                  <a:pt x="189" y="145"/>
                </a:cubicBezTo>
                <a:close/>
                <a:moveTo>
                  <a:pt x="235" y="109"/>
                </a:moveTo>
                <a:cubicBezTo>
                  <a:pt x="201" y="97"/>
                  <a:pt x="201" y="97"/>
                  <a:pt x="201" y="97"/>
                </a:cubicBezTo>
                <a:cubicBezTo>
                  <a:pt x="196" y="111"/>
                  <a:pt x="192" y="126"/>
                  <a:pt x="188" y="140"/>
                </a:cubicBezTo>
                <a:cubicBezTo>
                  <a:pt x="198" y="144"/>
                  <a:pt x="208" y="147"/>
                  <a:pt x="217" y="151"/>
                </a:cubicBezTo>
                <a:cubicBezTo>
                  <a:pt x="224" y="137"/>
                  <a:pt x="230" y="123"/>
                  <a:pt x="235" y="109"/>
                </a:cubicBezTo>
                <a:close/>
                <a:moveTo>
                  <a:pt x="83" y="182"/>
                </a:moveTo>
                <a:cubicBezTo>
                  <a:pt x="88" y="190"/>
                  <a:pt x="88" y="190"/>
                  <a:pt x="88" y="190"/>
                </a:cubicBezTo>
                <a:cubicBezTo>
                  <a:pt x="88" y="190"/>
                  <a:pt x="111" y="166"/>
                  <a:pt x="111" y="170"/>
                </a:cubicBezTo>
                <a:cubicBezTo>
                  <a:pt x="110" y="171"/>
                  <a:pt x="108" y="173"/>
                  <a:pt x="106" y="175"/>
                </a:cubicBezTo>
                <a:cubicBezTo>
                  <a:pt x="104" y="178"/>
                  <a:pt x="102" y="180"/>
                  <a:pt x="102" y="183"/>
                </a:cubicBezTo>
                <a:cubicBezTo>
                  <a:pt x="102" y="187"/>
                  <a:pt x="104" y="189"/>
                  <a:pt x="110" y="189"/>
                </a:cubicBezTo>
                <a:cubicBezTo>
                  <a:pt x="115" y="190"/>
                  <a:pt x="121" y="188"/>
                  <a:pt x="125" y="186"/>
                </a:cubicBezTo>
                <a:cubicBezTo>
                  <a:pt x="129" y="185"/>
                  <a:pt x="132" y="184"/>
                  <a:pt x="134" y="184"/>
                </a:cubicBezTo>
                <a:cubicBezTo>
                  <a:pt x="134" y="186"/>
                  <a:pt x="136" y="187"/>
                  <a:pt x="138" y="188"/>
                </a:cubicBezTo>
                <a:cubicBezTo>
                  <a:pt x="140" y="188"/>
                  <a:pt x="143" y="187"/>
                  <a:pt x="146" y="186"/>
                </a:cubicBezTo>
                <a:cubicBezTo>
                  <a:pt x="147" y="185"/>
                  <a:pt x="147" y="185"/>
                  <a:pt x="147" y="185"/>
                </a:cubicBezTo>
                <a:cubicBezTo>
                  <a:pt x="147" y="186"/>
                  <a:pt x="147" y="186"/>
                  <a:pt x="147" y="186"/>
                </a:cubicBezTo>
                <a:cubicBezTo>
                  <a:pt x="147" y="186"/>
                  <a:pt x="147" y="186"/>
                  <a:pt x="147" y="186"/>
                </a:cubicBezTo>
                <a:cubicBezTo>
                  <a:pt x="146" y="191"/>
                  <a:pt x="145" y="194"/>
                  <a:pt x="146" y="196"/>
                </a:cubicBezTo>
                <a:cubicBezTo>
                  <a:pt x="148" y="200"/>
                  <a:pt x="150" y="201"/>
                  <a:pt x="155" y="200"/>
                </a:cubicBezTo>
                <a:cubicBezTo>
                  <a:pt x="159" y="198"/>
                  <a:pt x="169" y="199"/>
                  <a:pt x="169" y="199"/>
                </a:cubicBezTo>
                <a:cubicBezTo>
                  <a:pt x="170" y="190"/>
                  <a:pt x="170" y="190"/>
                  <a:pt x="170" y="190"/>
                </a:cubicBezTo>
                <a:cubicBezTo>
                  <a:pt x="170" y="190"/>
                  <a:pt x="162" y="189"/>
                  <a:pt x="156" y="190"/>
                </a:cubicBezTo>
                <a:cubicBezTo>
                  <a:pt x="156" y="189"/>
                  <a:pt x="156" y="189"/>
                  <a:pt x="156" y="188"/>
                </a:cubicBezTo>
                <a:cubicBezTo>
                  <a:pt x="156" y="188"/>
                  <a:pt x="156" y="188"/>
                  <a:pt x="156" y="188"/>
                </a:cubicBezTo>
                <a:cubicBezTo>
                  <a:pt x="156" y="187"/>
                  <a:pt x="157" y="186"/>
                  <a:pt x="157" y="184"/>
                </a:cubicBezTo>
                <a:cubicBezTo>
                  <a:pt x="158" y="179"/>
                  <a:pt x="156" y="176"/>
                  <a:pt x="152" y="175"/>
                </a:cubicBezTo>
                <a:cubicBezTo>
                  <a:pt x="149" y="175"/>
                  <a:pt x="146" y="176"/>
                  <a:pt x="142" y="177"/>
                </a:cubicBezTo>
                <a:cubicBezTo>
                  <a:pt x="142" y="177"/>
                  <a:pt x="141" y="178"/>
                  <a:pt x="141" y="178"/>
                </a:cubicBezTo>
                <a:cubicBezTo>
                  <a:pt x="136" y="173"/>
                  <a:pt x="130" y="175"/>
                  <a:pt x="122" y="178"/>
                </a:cubicBezTo>
                <a:cubicBezTo>
                  <a:pt x="120" y="178"/>
                  <a:pt x="118" y="179"/>
                  <a:pt x="115" y="180"/>
                </a:cubicBezTo>
                <a:cubicBezTo>
                  <a:pt x="117" y="177"/>
                  <a:pt x="120" y="174"/>
                  <a:pt x="120" y="170"/>
                </a:cubicBezTo>
                <a:cubicBezTo>
                  <a:pt x="121" y="153"/>
                  <a:pt x="83" y="182"/>
                  <a:pt x="83" y="182"/>
                </a:cubicBezTo>
                <a:close/>
              </a:path>
            </a:pathLst>
          </a:custGeom>
          <a:solidFill>
            <a:schemeClr val="accent1"/>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endParaRP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请在此添加大标题</a:t>
            </a:r>
            <a:endParaRPr lang="en-US" altLang="zh-CN" dirty="0"/>
          </a:p>
        </p:txBody>
      </p:sp>
      <p:sp>
        <p:nvSpPr>
          <p:cNvPr id="15" name="任意多边形 9"/>
          <p:cNvSpPr/>
          <p:nvPr/>
        </p:nvSpPr>
        <p:spPr bwMode="auto">
          <a:xfrm>
            <a:off x="7581419" y="1994127"/>
            <a:ext cx="3368675" cy="3368675"/>
          </a:xfrm>
          <a:custGeom>
            <a:avLst/>
            <a:gdLst>
              <a:gd name="T0" fmla="*/ 0 w 4064000"/>
              <a:gd name="T1" fmla="*/ 2032000 h 4064000"/>
              <a:gd name="T2" fmla="*/ 2032000 w 4064000"/>
              <a:gd name="T3" fmla="*/ 0 h 4064000"/>
              <a:gd name="T4" fmla="*/ 4064000 w 4064000"/>
              <a:gd name="T5" fmla="*/ 2032000 h 4064000"/>
              <a:gd name="T6" fmla="*/ 2032000 w 4064000"/>
              <a:gd name="T7" fmla="*/ 4064000 h 4064000"/>
              <a:gd name="T8" fmla="*/ 0 w 4064000"/>
              <a:gd name="T9" fmla="*/ 2032000 h 4064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64000" h="4064000">
                <a:moveTo>
                  <a:pt x="0" y="2032000"/>
                </a:moveTo>
                <a:cubicBezTo>
                  <a:pt x="0" y="909757"/>
                  <a:pt x="909757" y="0"/>
                  <a:pt x="2032000" y="0"/>
                </a:cubicBezTo>
                <a:cubicBezTo>
                  <a:pt x="3154243" y="0"/>
                  <a:pt x="4064000" y="909757"/>
                  <a:pt x="4064000" y="2032000"/>
                </a:cubicBezTo>
                <a:cubicBezTo>
                  <a:pt x="4064000" y="3154243"/>
                  <a:pt x="3154243" y="4064000"/>
                  <a:pt x="2032000" y="4064000"/>
                </a:cubicBezTo>
                <a:cubicBezTo>
                  <a:pt x="909757" y="4064000"/>
                  <a:pt x="0" y="3154243"/>
                  <a:pt x="0" y="2032000"/>
                </a:cubicBezTo>
                <a:close/>
              </a:path>
            </a:pathLst>
          </a:custGeom>
          <a:solidFill>
            <a:schemeClr val="accent1">
              <a:lumMod val="40000"/>
              <a:lumOff val="60000"/>
            </a:schemeClr>
          </a:solidFill>
          <a:ln>
            <a:noFill/>
          </a:ln>
        </p:spPr>
        <p:txBody>
          <a:bodyPr lIns="1606092" tIns="345439" rIns="1606094" bIns="3393441" anchor="ctr"/>
          <a:lstStyle/>
          <a:p>
            <a:endParaRPr lang="zh-CN" altLang="en-US"/>
          </a:p>
        </p:txBody>
      </p:sp>
      <p:sp>
        <p:nvSpPr>
          <p:cNvPr id="16" name="任意多边形 10"/>
          <p:cNvSpPr/>
          <p:nvPr/>
        </p:nvSpPr>
        <p:spPr bwMode="auto">
          <a:xfrm>
            <a:off x="7918287" y="2667861"/>
            <a:ext cx="2694940" cy="2694940"/>
          </a:xfrm>
          <a:custGeom>
            <a:avLst/>
            <a:gdLst>
              <a:gd name="T0" fmla="*/ 0 w 3251200"/>
              <a:gd name="T1" fmla="*/ 1625600 h 3251200"/>
              <a:gd name="T2" fmla="*/ 1625600 w 3251200"/>
              <a:gd name="T3" fmla="*/ 0 h 3251200"/>
              <a:gd name="T4" fmla="*/ 3251200 w 3251200"/>
              <a:gd name="T5" fmla="*/ 1625600 h 3251200"/>
              <a:gd name="T6" fmla="*/ 1625600 w 3251200"/>
              <a:gd name="T7" fmla="*/ 3251200 h 3251200"/>
              <a:gd name="T8" fmla="*/ 0 w 3251200"/>
              <a:gd name="T9" fmla="*/ 1625600 h 32512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chemeClr val="accent1"/>
          </a:solidFill>
          <a:ln>
            <a:noFill/>
          </a:ln>
        </p:spPr>
        <p:txBody>
          <a:bodyPr lIns="1199692" tIns="337312" rIns="1199694" bIns="2613152" anchor="ctr"/>
          <a:lstStyle/>
          <a:p>
            <a:endParaRPr lang="zh-CN" altLang="en-US"/>
          </a:p>
        </p:txBody>
      </p:sp>
      <p:sp>
        <p:nvSpPr>
          <p:cNvPr id="17" name="任意多边形 11"/>
          <p:cNvSpPr/>
          <p:nvPr/>
        </p:nvSpPr>
        <p:spPr bwMode="auto">
          <a:xfrm>
            <a:off x="8255154" y="3341596"/>
            <a:ext cx="2021205" cy="2021205"/>
          </a:xfrm>
          <a:custGeom>
            <a:avLst/>
            <a:gdLst>
              <a:gd name="T0" fmla="*/ 0 w 2438400"/>
              <a:gd name="T1" fmla="*/ 1219200 h 2438400"/>
              <a:gd name="T2" fmla="*/ 1219200 w 2438400"/>
              <a:gd name="T3" fmla="*/ 0 h 2438400"/>
              <a:gd name="T4" fmla="*/ 2438400 w 2438400"/>
              <a:gd name="T5" fmla="*/ 1219200 h 2438400"/>
              <a:gd name="T6" fmla="*/ 1219200 w 2438400"/>
              <a:gd name="T7" fmla="*/ 2438400 h 2438400"/>
              <a:gd name="T8" fmla="*/ 0 w 2438400"/>
              <a:gd name="T9" fmla="*/ 1219200 h 24384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38400" h="2438400">
                <a:moveTo>
                  <a:pt x="0" y="1219200"/>
                </a:moveTo>
                <a:cubicBezTo>
                  <a:pt x="0" y="545854"/>
                  <a:pt x="545854" y="0"/>
                  <a:pt x="1219200" y="0"/>
                </a:cubicBezTo>
                <a:cubicBezTo>
                  <a:pt x="1892546" y="0"/>
                  <a:pt x="2438400" y="545854"/>
                  <a:pt x="2438400" y="1219200"/>
                </a:cubicBezTo>
                <a:cubicBezTo>
                  <a:pt x="2438400" y="1892546"/>
                  <a:pt x="1892546" y="2438400"/>
                  <a:pt x="1219200" y="2438400"/>
                </a:cubicBezTo>
                <a:cubicBezTo>
                  <a:pt x="545854" y="2438400"/>
                  <a:pt x="0" y="1892546"/>
                  <a:pt x="0" y="1219200"/>
                </a:cubicBezTo>
                <a:close/>
              </a:path>
            </a:pathLst>
          </a:custGeom>
          <a:solidFill>
            <a:schemeClr val="accent1">
              <a:lumMod val="75000"/>
            </a:schemeClr>
          </a:solidFill>
          <a:ln>
            <a:noFill/>
          </a:ln>
        </p:spPr>
        <p:txBody>
          <a:bodyPr lIns="779068" tIns="310896" rIns="779070" bIns="1834896" anchor="ctr"/>
          <a:lstStyle/>
          <a:p>
            <a:endParaRPr lang="zh-CN" altLang="en-US"/>
          </a:p>
        </p:txBody>
      </p:sp>
      <p:sp>
        <p:nvSpPr>
          <p:cNvPr id="18" name="任意多边形 12"/>
          <p:cNvSpPr/>
          <p:nvPr/>
        </p:nvSpPr>
        <p:spPr bwMode="auto">
          <a:xfrm>
            <a:off x="8592022" y="4015331"/>
            <a:ext cx="1347470" cy="1347470"/>
          </a:xfrm>
          <a:custGeom>
            <a:avLst/>
            <a:gdLst>
              <a:gd name="T0" fmla="*/ 0 w 1625600"/>
              <a:gd name="T1" fmla="*/ 812800 h 1625600"/>
              <a:gd name="T2" fmla="*/ 812800 w 1625600"/>
              <a:gd name="T3" fmla="*/ 0 h 1625600"/>
              <a:gd name="T4" fmla="*/ 1625600 w 1625600"/>
              <a:gd name="T5" fmla="*/ 812800 h 1625600"/>
              <a:gd name="T6" fmla="*/ 812800 w 1625600"/>
              <a:gd name="T7" fmla="*/ 1625600 h 1625600"/>
              <a:gd name="T8" fmla="*/ 0 w 1625600"/>
              <a:gd name="T9" fmla="*/ 812800 h 1625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25600" h="1625600">
                <a:moveTo>
                  <a:pt x="0" y="812800"/>
                </a:moveTo>
                <a:cubicBezTo>
                  <a:pt x="0" y="363903"/>
                  <a:pt x="363903" y="0"/>
                  <a:pt x="812800" y="0"/>
                </a:cubicBezTo>
                <a:cubicBezTo>
                  <a:pt x="1261697" y="0"/>
                  <a:pt x="1625600" y="363903"/>
                  <a:pt x="1625600" y="812800"/>
                </a:cubicBezTo>
                <a:cubicBezTo>
                  <a:pt x="1625600" y="1261697"/>
                  <a:pt x="1261697" y="1625600"/>
                  <a:pt x="812800" y="1625600"/>
                </a:cubicBezTo>
                <a:cubicBezTo>
                  <a:pt x="363903" y="1625600"/>
                  <a:pt x="0" y="1261697"/>
                  <a:pt x="0" y="812800"/>
                </a:cubicBezTo>
                <a:close/>
              </a:path>
            </a:pathLst>
          </a:custGeom>
          <a:solidFill>
            <a:schemeClr val="accent1">
              <a:lumMod val="50000"/>
            </a:schemeClr>
          </a:solidFill>
          <a:ln>
            <a:noFill/>
          </a:ln>
        </p:spPr>
        <p:txBody>
          <a:bodyPr lIns="422975" tIns="591312" rIns="422977" bIns="591312" anchor="ctr"/>
          <a:lstStyle/>
          <a:p>
            <a:endParaRPr lang="zh-CN" altLang="en-US"/>
          </a:p>
        </p:txBody>
      </p:sp>
      <p:sp>
        <p:nvSpPr>
          <p:cNvPr id="19" name="文本框 16"/>
          <p:cNvSpPr txBox="1">
            <a:spLocks noChangeArrowheads="1"/>
          </p:cNvSpPr>
          <p:nvPr/>
        </p:nvSpPr>
        <p:spPr bwMode="auto">
          <a:xfrm>
            <a:off x="8954607" y="2179864"/>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000" dirty="0">
                <a:solidFill>
                  <a:srgbClr val="FFFFFE"/>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80%</a:t>
            </a:r>
            <a:endParaRPr lang="en-US" altLang="zh-CN" sz="2000" dirty="0">
              <a:solidFill>
                <a:srgbClr val="FFFFFE"/>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0" name="文本框 16"/>
          <p:cNvSpPr txBox="1">
            <a:spLocks noChangeArrowheads="1"/>
          </p:cNvSpPr>
          <p:nvPr/>
        </p:nvSpPr>
        <p:spPr bwMode="auto">
          <a:xfrm>
            <a:off x="8954607" y="2857727"/>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000" dirty="0">
                <a:solidFill>
                  <a:srgbClr val="FFFFFE"/>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60%</a:t>
            </a:r>
            <a:endParaRPr lang="en-US" altLang="zh-CN" sz="2000" dirty="0">
              <a:solidFill>
                <a:srgbClr val="FFFFFE"/>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1" name="文本框 16"/>
          <p:cNvSpPr txBox="1">
            <a:spLocks noChangeArrowheads="1"/>
          </p:cNvSpPr>
          <p:nvPr/>
        </p:nvSpPr>
        <p:spPr bwMode="auto">
          <a:xfrm>
            <a:off x="8954607" y="3534002"/>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000" dirty="0">
                <a:solidFill>
                  <a:srgbClr val="FFFFFE"/>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40%</a:t>
            </a:r>
            <a:endParaRPr lang="en-US" altLang="zh-CN" sz="2000" dirty="0">
              <a:solidFill>
                <a:srgbClr val="FFFFFE"/>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2" name="文本框 16"/>
          <p:cNvSpPr txBox="1">
            <a:spLocks noChangeArrowheads="1"/>
          </p:cNvSpPr>
          <p:nvPr/>
        </p:nvSpPr>
        <p:spPr bwMode="auto">
          <a:xfrm>
            <a:off x="8954607" y="4211864"/>
            <a:ext cx="69762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pPr>
            <a:r>
              <a:rPr lang="en-US" altLang="zh-CN" sz="2000" dirty="0">
                <a:solidFill>
                  <a:srgbClr val="FFFFFE"/>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20%</a:t>
            </a:r>
            <a:endParaRPr lang="en-US" altLang="zh-CN" sz="2000" dirty="0">
              <a:solidFill>
                <a:srgbClr val="FFFFFE"/>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23" name="文本框 22"/>
          <p:cNvSpPr txBox="1"/>
          <p:nvPr/>
        </p:nvSpPr>
        <p:spPr>
          <a:xfrm>
            <a:off x="7515232" y="5546458"/>
            <a:ext cx="3434862" cy="499624"/>
          </a:xfrm>
          <a:prstGeom prst="rect">
            <a:avLst/>
          </a:prstGeom>
          <a:noFill/>
        </p:spPr>
        <p:txBody>
          <a:bodyPr wrap="square" rtlCol="0">
            <a:spAutoFit/>
          </a:bodyPr>
          <a:lstStyle/>
          <a:p>
            <a:pPr algn="ctr">
              <a:lnSpc>
                <a:spcPct val="150000"/>
              </a:lnSpc>
            </a:pPr>
            <a:r>
              <a:rPr lang="zh-CN" altLang="en-US" sz="20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24" name="任意多边形 12"/>
          <p:cNvSpPr/>
          <p:nvPr/>
        </p:nvSpPr>
        <p:spPr bwMode="auto">
          <a:xfrm>
            <a:off x="1241907" y="1952480"/>
            <a:ext cx="529273" cy="529273"/>
          </a:xfrm>
          <a:custGeom>
            <a:avLst/>
            <a:gdLst>
              <a:gd name="T0" fmla="*/ 0 w 1625600"/>
              <a:gd name="T1" fmla="*/ 812800 h 1625600"/>
              <a:gd name="T2" fmla="*/ 812800 w 1625600"/>
              <a:gd name="T3" fmla="*/ 0 h 1625600"/>
              <a:gd name="T4" fmla="*/ 1625600 w 1625600"/>
              <a:gd name="T5" fmla="*/ 812800 h 1625600"/>
              <a:gd name="T6" fmla="*/ 812800 w 1625600"/>
              <a:gd name="T7" fmla="*/ 1625600 h 1625600"/>
              <a:gd name="T8" fmla="*/ 0 w 1625600"/>
              <a:gd name="T9" fmla="*/ 812800 h 1625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25600" h="1625600">
                <a:moveTo>
                  <a:pt x="0" y="812800"/>
                </a:moveTo>
                <a:cubicBezTo>
                  <a:pt x="0" y="363903"/>
                  <a:pt x="363903" y="0"/>
                  <a:pt x="812800" y="0"/>
                </a:cubicBezTo>
                <a:cubicBezTo>
                  <a:pt x="1261697" y="0"/>
                  <a:pt x="1625600" y="363903"/>
                  <a:pt x="1625600" y="812800"/>
                </a:cubicBezTo>
                <a:cubicBezTo>
                  <a:pt x="1625600" y="1261697"/>
                  <a:pt x="1261697" y="1625600"/>
                  <a:pt x="812800" y="1625600"/>
                </a:cubicBezTo>
                <a:cubicBezTo>
                  <a:pt x="363903" y="1625600"/>
                  <a:pt x="0" y="1261697"/>
                  <a:pt x="0" y="812800"/>
                </a:cubicBezTo>
                <a:close/>
              </a:path>
            </a:pathLst>
          </a:custGeom>
          <a:solidFill>
            <a:schemeClr val="accent1">
              <a:lumMod val="50000"/>
            </a:schemeClr>
          </a:solidFill>
          <a:ln>
            <a:noFill/>
          </a:ln>
        </p:spPr>
        <p:txBody>
          <a:bodyPr lIns="422975" tIns="591312" rIns="422977" bIns="591312" anchor="ctr"/>
          <a:lstStyle/>
          <a:p>
            <a:endParaRPr lang="zh-CN" altLang="en-US"/>
          </a:p>
        </p:txBody>
      </p:sp>
      <p:sp>
        <p:nvSpPr>
          <p:cNvPr id="25" name="文本框 24"/>
          <p:cNvSpPr txBox="1"/>
          <p:nvPr/>
        </p:nvSpPr>
        <p:spPr>
          <a:xfrm>
            <a:off x="2108048" y="1755451"/>
            <a:ext cx="3427011"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6" name="任意多边形 12"/>
          <p:cNvSpPr/>
          <p:nvPr/>
        </p:nvSpPr>
        <p:spPr bwMode="auto">
          <a:xfrm>
            <a:off x="1241907" y="3171145"/>
            <a:ext cx="529273" cy="529273"/>
          </a:xfrm>
          <a:custGeom>
            <a:avLst/>
            <a:gdLst>
              <a:gd name="T0" fmla="*/ 0 w 1625600"/>
              <a:gd name="T1" fmla="*/ 812800 h 1625600"/>
              <a:gd name="T2" fmla="*/ 812800 w 1625600"/>
              <a:gd name="T3" fmla="*/ 0 h 1625600"/>
              <a:gd name="T4" fmla="*/ 1625600 w 1625600"/>
              <a:gd name="T5" fmla="*/ 812800 h 1625600"/>
              <a:gd name="T6" fmla="*/ 812800 w 1625600"/>
              <a:gd name="T7" fmla="*/ 1625600 h 1625600"/>
              <a:gd name="T8" fmla="*/ 0 w 1625600"/>
              <a:gd name="T9" fmla="*/ 812800 h 1625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25600" h="1625600">
                <a:moveTo>
                  <a:pt x="0" y="812800"/>
                </a:moveTo>
                <a:cubicBezTo>
                  <a:pt x="0" y="363903"/>
                  <a:pt x="363903" y="0"/>
                  <a:pt x="812800" y="0"/>
                </a:cubicBezTo>
                <a:cubicBezTo>
                  <a:pt x="1261697" y="0"/>
                  <a:pt x="1625600" y="363903"/>
                  <a:pt x="1625600" y="812800"/>
                </a:cubicBezTo>
                <a:cubicBezTo>
                  <a:pt x="1625600" y="1261697"/>
                  <a:pt x="1261697" y="1625600"/>
                  <a:pt x="812800" y="1625600"/>
                </a:cubicBezTo>
                <a:cubicBezTo>
                  <a:pt x="363903" y="1625600"/>
                  <a:pt x="0" y="1261697"/>
                  <a:pt x="0" y="812800"/>
                </a:cubicBezTo>
                <a:close/>
              </a:path>
            </a:pathLst>
          </a:custGeom>
          <a:solidFill>
            <a:schemeClr val="accent1">
              <a:lumMod val="75000"/>
            </a:schemeClr>
          </a:solidFill>
          <a:ln>
            <a:noFill/>
          </a:ln>
        </p:spPr>
        <p:txBody>
          <a:bodyPr lIns="422975" tIns="591312" rIns="422977" bIns="591312" anchor="ctr"/>
          <a:lstStyle/>
          <a:p>
            <a:endParaRPr lang="zh-CN" altLang="en-US"/>
          </a:p>
        </p:txBody>
      </p:sp>
      <p:sp>
        <p:nvSpPr>
          <p:cNvPr id="27" name="文本框 26"/>
          <p:cNvSpPr txBox="1"/>
          <p:nvPr/>
        </p:nvSpPr>
        <p:spPr>
          <a:xfrm>
            <a:off x="2108048" y="2974116"/>
            <a:ext cx="3427011"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8" name="任意多边形 12"/>
          <p:cNvSpPr/>
          <p:nvPr/>
        </p:nvSpPr>
        <p:spPr bwMode="auto">
          <a:xfrm>
            <a:off x="1241907" y="4389810"/>
            <a:ext cx="529273" cy="529273"/>
          </a:xfrm>
          <a:custGeom>
            <a:avLst/>
            <a:gdLst>
              <a:gd name="T0" fmla="*/ 0 w 1625600"/>
              <a:gd name="T1" fmla="*/ 812800 h 1625600"/>
              <a:gd name="T2" fmla="*/ 812800 w 1625600"/>
              <a:gd name="T3" fmla="*/ 0 h 1625600"/>
              <a:gd name="T4" fmla="*/ 1625600 w 1625600"/>
              <a:gd name="T5" fmla="*/ 812800 h 1625600"/>
              <a:gd name="T6" fmla="*/ 812800 w 1625600"/>
              <a:gd name="T7" fmla="*/ 1625600 h 1625600"/>
              <a:gd name="T8" fmla="*/ 0 w 1625600"/>
              <a:gd name="T9" fmla="*/ 812800 h 1625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25600" h="1625600">
                <a:moveTo>
                  <a:pt x="0" y="812800"/>
                </a:moveTo>
                <a:cubicBezTo>
                  <a:pt x="0" y="363903"/>
                  <a:pt x="363903" y="0"/>
                  <a:pt x="812800" y="0"/>
                </a:cubicBezTo>
                <a:cubicBezTo>
                  <a:pt x="1261697" y="0"/>
                  <a:pt x="1625600" y="363903"/>
                  <a:pt x="1625600" y="812800"/>
                </a:cubicBezTo>
                <a:cubicBezTo>
                  <a:pt x="1625600" y="1261697"/>
                  <a:pt x="1261697" y="1625600"/>
                  <a:pt x="812800" y="1625600"/>
                </a:cubicBezTo>
                <a:cubicBezTo>
                  <a:pt x="363903" y="1625600"/>
                  <a:pt x="0" y="1261697"/>
                  <a:pt x="0" y="812800"/>
                </a:cubicBezTo>
                <a:close/>
              </a:path>
            </a:pathLst>
          </a:custGeom>
          <a:solidFill>
            <a:schemeClr val="accent1"/>
          </a:solidFill>
          <a:ln>
            <a:noFill/>
          </a:ln>
        </p:spPr>
        <p:txBody>
          <a:bodyPr lIns="422975" tIns="591312" rIns="422977" bIns="591312" anchor="ctr"/>
          <a:lstStyle/>
          <a:p>
            <a:endParaRPr lang="zh-CN" altLang="en-US"/>
          </a:p>
        </p:txBody>
      </p:sp>
      <p:sp>
        <p:nvSpPr>
          <p:cNvPr id="29" name="文本框 28"/>
          <p:cNvSpPr txBox="1"/>
          <p:nvPr/>
        </p:nvSpPr>
        <p:spPr>
          <a:xfrm>
            <a:off x="2108048" y="4192781"/>
            <a:ext cx="3427011"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0" name="任意多边形 12"/>
          <p:cNvSpPr/>
          <p:nvPr/>
        </p:nvSpPr>
        <p:spPr bwMode="auto">
          <a:xfrm>
            <a:off x="1241907" y="5608475"/>
            <a:ext cx="529273" cy="529273"/>
          </a:xfrm>
          <a:custGeom>
            <a:avLst/>
            <a:gdLst>
              <a:gd name="T0" fmla="*/ 0 w 1625600"/>
              <a:gd name="T1" fmla="*/ 812800 h 1625600"/>
              <a:gd name="T2" fmla="*/ 812800 w 1625600"/>
              <a:gd name="T3" fmla="*/ 0 h 1625600"/>
              <a:gd name="T4" fmla="*/ 1625600 w 1625600"/>
              <a:gd name="T5" fmla="*/ 812800 h 1625600"/>
              <a:gd name="T6" fmla="*/ 812800 w 1625600"/>
              <a:gd name="T7" fmla="*/ 1625600 h 1625600"/>
              <a:gd name="T8" fmla="*/ 0 w 1625600"/>
              <a:gd name="T9" fmla="*/ 812800 h 1625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25600" h="1625600">
                <a:moveTo>
                  <a:pt x="0" y="812800"/>
                </a:moveTo>
                <a:cubicBezTo>
                  <a:pt x="0" y="363903"/>
                  <a:pt x="363903" y="0"/>
                  <a:pt x="812800" y="0"/>
                </a:cubicBezTo>
                <a:cubicBezTo>
                  <a:pt x="1261697" y="0"/>
                  <a:pt x="1625600" y="363903"/>
                  <a:pt x="1625600" y="812800"/>
                </a:cubicBezTo>
                <a:cubicBezTo>
                  <a:pt x="1625600" y="1261697"/>
                  <a:pt x="1261697" y="1625600"/>
                  <a:pt x="812800" y="1625600"/>
                </a:cubicBezTo>
                <a:cubicBezTo>
                  <a:pt x="363903" y="1625600"/>
                  <a:pt x="0" y="1261697"/>
                  <a:pt x="0" y="812800"/>
                </a:cubicBezTo>
                <a:close/>
              </a:path>
            </a:pathLst>
          </a:custGeom>
          <a:solidFill>
            <a:schemeClr val="accent1">
              <a:lumMod val="40000"/>
              <a:lumOff val="60000"/>
            </a:schemeClr>
          </a:solidFill>
          <a:ln>
            <a:noFill/>
          </a:ln>
        </p:spPr>
        <p:txBody>
          <a:bodyPr lIns="422975" tIns="591312" rIns="422977" bIns="591312" anchor="ctr"/>
          <a:lstStyle/>
          <a:p>
            <a:endParaRPr lang="zh-CN" altLang="en-US"/>
          </a:p>
        </p:txBody>
      </p:sp>
      <p:sp>
        <p:nvSpPr>
          <p:cNvPr id="31" name="文本框 30"/>
          <p:cNvSpPr txBox="1"/>
          <p:nvPr/>
        </p:nvSpPr>
        <p:spPr>
          <a:xfrm>
            <a:off x="2108048" y="5411446"/>
            <a:ext cx="3427011"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请在此添加大标题</a:t>
            </a:r>
            <a:endParaRPr lang="en-US" altLang="zh-CN" dirty="0"/>
          </a:p>
        </p:txBody>
      </p:sp>
      <p:grpSp>
        <p:nvGrpSpPr>
          <p:cNvPr id="21" name="组合 20"/>
          <p:cNvGrpSpPr/>
          <p:nvPr/>
        </p:nvGrpSpPr>
        <p:grpSpPr>
          <a:xfrm rot="8116725">
            <a:off x="1345479" y="3559664"/>
            <a:ext cx="1491951" cy="2220506"/>
            <a:chOff x="3027929" y="1932781"/>
            <a:chExt cx="2174055" cy="3235698"/>
          </a:xfrm>
        </p:grpSpPr>
        <p:sp>
          <p:nvSpPr>
            <p:cNvPr id="22" name="Freeform 11"/>
            <p:cNvSpPr/>
            <p:nvPr/>
          </p:nvSpPr>
          <p:spPr bwMode="auto">
            <a:xfrm>
              <a:off x="3027929" y="1932781"/>
              <a:ext cx="2046288" cy="1217613"/>
            </a:xfrm>
            <a:custGeom>
              <a:avLst/>
              <a:gdLst>
                <a:gd name="T0" fmla="*/ 0 w 587"/>
                <a:gd name="T1" fmla="*/ 137 h 349"/>
                <a:gd name="T2" fmla="*/ 191 w 587"/>
                <a:gd name="T3" fmla="*/ 73 h 349"/>
                <a:gd name="T4" fmla="*/ 479 w 587"/>
                <a:gd name="T5" fmla="*/ 43 h 349"/>
                <a:gd name="T6" fmla="*/ 422 w 587"/>
                <a:gd name="T7" fmla="*/ 258 h 349"/>
                <a:gd name="T8" fmla="*/ 244 w 587"/>
                <a:gd name="T9" fmla="*/ 285 h 349"/>
                <a:gd name="T10" fmla="*/ 112 w 587"/>
                <a:gd name="T11" fmla="*/ 349 h 349"/>
                <a:gd name="T12" fmla="*/ 0 w 587"/>
                <a:gd name="T13" fmla="*/ 137 h 349"/>
              </a:gdLst>
              <a:ahLst/>
              <a:cxnLst>
                <a:cxn ang="0">
                  <a:pos x="T0" y="T1"/>
                </a:cxn>
                <a:cxn ang="0">
                  <a:pos x="T2" y="T3"/>
                </a:cxn>
                <a:cxn ang="0">
                  <a:pos x="T4" y="T5"/>
                </a:cxn>
                <a:cxn ang="0">
                  <a:pos x="T6" y="T7"/>
                </a:cxn>
                <a:cxn ang="0">
                  <a:pos x="T8" y="T9"/>
                </a:cxn>
                <a:cxn ang="0">
                  <a:pos x="T10" y="T11"/>
                </a:cxn>
                <a:cxn ang="0">
                  <a:pos x="T12" y="T13"/>
                </a:cxn>
              </a:cxnLst>
              <a:rect l="0" t="0" r="r" b="b"/>
              <a:pathLst>
                <a:path w="587" h="349">
                  <a:moveTo>
                    <a:pt x="0" y="137"/>
                  </a:moveTo>
                  <a:cubicBezTo>
                    <a:pt x="0" y="137"/>
                    <a:pt x="96" y="117"/>
                    <a:pt x="191" y="73"/>
                  </a:cubicBezTo>
                  <a:cubicBezTo>
                    <a:pt x="191" y="73"/>
                    <a:pt x="366" y="0"/>
                    <a:pt x="479" y="43"/>
                  </a:cubicBezTo>
                  <a:cubicBezTo>
                    <a:pt x="479" y="43"/>
                    <a:pt x="587" y="104"/>
                    <a:pt x="422" y="258"/>
                  </a:cubicBezTo>
                  <a:cubicBezTo>
                    <a:pt x="422" y="258"/>
                    <a:pt x="343" y="237"/>
                    <a:pt x="244" y="285"/>
                  </a:cubicBezTo>
                  <a:cubicBezTo>
                    <a:pt x="244" y="285"/>
                    <a:pt x="142" y="331"/>
                    <a:pt x="112" y="349"/>
                  </a:cubicBezTo>
                  <a:cubicBezTo>
                    <a:pt x="112" y="349"/>
                    <a:pt x="115" y="206"/>
                    <a:pt x="0" y="137"/>
                  </a:cubicBezTo>
                  <a:close/>
                </a:path>
              </a:pathLst>
            </a:custGeom>
            <a:solidFill>
              <a:schemeClr val="accent1">
                <a:lumMod val="5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29" name="任意多边形: 形状 28"/>
            <p:cNvSpPr/>
            <p:nvPr/>
          </p:nvSpPr>
          <p:spPr bwMode="auto">
            <a:xfrm>
              <a:off x="4194327" y="2083594"/>
              <a:ext cx="1007657" cy="3084885"/>
            </a:xfrm>
            <a:custGeom>
              <a:avLst/>
              <a:gdLst>
                <a:gd name="connsiteX0" fmla="*/ 504710 w 1007657"/>
                <a:gd name="connsiteY0" fmla="*/ 0 h 3084885"/>
                <a:gd name="connsiteX1" fmla="*/ 926527 w 1007657"/>
                <a:gd name="connsiteY1" fmla="*/ 477594 h 3084885"/>
                <a:gd name="connsiteX2" fmla="*/ 964874 w 1007657"/>
                <a:gd name="connsiteY2" fmla="*/ 784369 h 3084885"/>
                <a:gd name="connsiteX3" fmla="*/ 588376 w 1007657"/>
                <a:gd name="connsiteY3" fmla="*/ 1526906 h 3084885"/>
                <a:gd name="connsiteX4" fmla="*/ 417557 w 1007657"/>
                <a:gd name="connsiteY4" fmla="*/ 2300817 h 3084885"/>
                <a:gd name="connsiteX5" fmla="*/ 428233 w 1007657"/>
                <a:gd name="connsiteY5" fmla="*/ 3066830 h 3084885"/>
                <a:gd name="connsiteX6" fmla="*/ 432185 w 1007657"/>
                <a:gd name="connsiteY6" fmla="*/ 3084885 h 3084885"/>
                <a:gd name="connsiteX7" fmla="*/ 46026 w 1007657"/>
                <a:gd name="connsiteY7" fmla="*/ 2825648 h 3084885"/>
                <a:gd name="connsiteX8" fmla="*/ 42223 w 1007657"/>
                <a:gd name="connsiteY8" fmla="*/ 2801833 h 3084885"/>
                <a:gd name="connsiteX9" fmla="*/ 103809 w 1007657"/>
                <a:gd name="connsiteY9" fmla="*/ 1401407 h 3084885"/>
                <a:gd name="connsiteX10" fmla="*/ 550029 w 1007657"/>
                <a:gd name="connsiteY10" fmla="*/ 271915 h 3084885"/>
                <a:gd name="connsiteX11" fmla="*/ 504710 w 1007657"/>
                <a:gd name="connsiteY11" fmla="*/ 0 h 3084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7657" h="3084885">
                  <a:moveTo>
                    <a:pt x="504710" y="0"/>
                  </a:moveTo>
                  <a:cubicBezTo>
                    <a:pt x="504710" y="0"/>
                    <a:pt x="619751" y="31375"/>
                    <a:pt x="926527" y="477594"/>
                  </a:cubicBezTo>
                  <a:cubicBezTo>
                    <a:pt x="926527" y="477594"/>
                    <a:pt x="1079915" y="613551"/>
                    <a:pt x="964874" y="784369"/>
                  </a:cubicBezTo>
                  <a:cubicBezTo>
                    <a:pt x="964874" y="784369"/>
                    <a:pt x="672042" y="1223616"/>
                    <a:pt x="588376" y="1526906"/>
                  </a:cubicBezTo>
                  <a:cubicBezTo>
                    <a:pt x="588376" y="1526906"/>
                    <a:pt x="452418" y="1875514"/>
                    <a:pt x="417557" y="2300817"/>
                  </a:cubicBezTo>
                  <a:cubicBezTo>
                    <a:pt x="417557" y="2300817"/>
                    <a:pt x="377522" y="2749215"/>
                    <a:pt x="428233" y="3066830"/>
                  </a:cubicBezTo>
                  <a:lnTo>
                    <a:pt x="432185" y="3084885"/>
                  </a:lnTo>
                  <a:lnTo>
                    <a:pt x="46026" y="2825648"/>
                  </a:lnTo>
                  <a:lnTo>
                    <a:pt x="42223" y="2801833"/>
                  </a:lnTo>
                  <a:cubicBezTo>
                    <a:pt x="-5676" y="2476647"/>
                    <a:pt x="-42172" y="1941750"/>
                    <a:pt x="103809" y="1401407"/>
                  </a:cubicBezTo>
                  <a:cubicBezTo>
                    <a:pt x="103809" y="1401407"/>
                    <a:pt x="267655" y="676301"/>
                    <a:pt x="550029" y="271915"/>
                  </a:cubicBezTo>
                  <a:cubicBezTo>
                    <a:pt x="550029" y="271915"/>
                    <a:pt x="658098" y="104583"/>
                    <a:pt x="504710" y="0"/>
                  </a:cubicBezTo>
                  <a:close/>
                </a:path>
              </a:pathLst>
            </a:custGeom>
            <a:solidFill>
              <a:schemeClr val="accent1"/>
            </a:soli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sp>
        <p:nvSpPr>
          <p:cNvPr id="30" name="椭圆 29"/>
          <p:cNvSpPr/>
          <p:nvPr/>
        </p:nvSpPr>
        <p:spPr>
          <a:xfrm>
            <a:off x="418432" y="3247342"/>
            <a:ext cx="1231179" cy="1231179"/>
          </a:xfrm>
          <a:prstGeom prst="ellipse">
            <a:avLst/>
          </a:prstGeom>
          <a:solidFill>
            <a:srgbClr val="FFFFFE"/>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文本</a:t>
            </a:r>
            <a:endParaRPr lang="zh-CN" altLang="en-US" dirty="0">
              <a:solidFill>
                <a:schemeClr val="accent1"/>
              </a:solidFill>
            </a:endParaRPr>
          </a:p>
        </p:txBody>
      </p:sp>
      <p:sp>
        <p:nvSpPr>
          <p:cNvPr id="31" name="文本框 30"/>
          <p:cNvSpPr txBox="1"/>
          <p:nvPr/>
        </p:nvSpPr>
        <p:spPr>
          <a:xfrm>
            <a:off x="2082909" y="2573996"/>
            <a:ext cx="1998087" cy="1705403"/>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grpSp>
        <p:nvGrpSpPr>
          <p:cNvPr id="32" name="组合 31"/>
          <p:cNvGrpSpPr/>
          <p:nvPr/>
        </p:nvGrpSpPr>
        <p:grpSpPr>
          <a:xfrm rot="8116725">
            <a:off x="5191765" y="3559664"/>
            <a:ext cx="1491951" cy="2220506"/>
            <a:chOff x="3027929" y="1932781"/>
            <a:chExt cx="2174055" cy="3235698"/>
          </a:xfrm>
        </p:grpSpPr>
        <p:sp>
          <p:nvSpPr>
            <p:cNvPr id="33" name="Freeform 11"/>
            <p:cNvSpPr/>
            <p:nvPr/>
          </p:nvSpPr>
          <p:spPr bwMode="auto">
            <a:xfrm>
              <a:off x="3027929" y="1932781"/>
              <a:ext cx="2046288" cy="1217613"/>
            </a:xfrm>
            <a:custGeom>
              <a:avLst/>
              <a:gdLst>
                <a:gd name="T0" fmla="*/ 0 w 587"/>
                <a:gd name="T1" fmla="*/ 137 h 349"/>
                <a:gd name="T2" fmla="*/ 191 w 587"/>
                <a:gd name="T3" fmla="*/ 73 h 349"/>
                <a:gd name="T4" fmla="*/ 479 w 587"/>
                <a:gd name="T5" fmla="*/ 43 h 349"/>
                <a:gd name="T6" fmla="*/ 422 w 587"/>
                <a:gd name="T7" fmla="*/ 258 h 349"/>
                <a:gd name="T8" fmla="*/ 244 w 587"/>
                <a:gd name="T9" fmla="*/ 285 h 349"/>
                <a:gd name="T10" fmla="*/ 112 w 587"/>
                <a:gd name="T11" fmla="*/ 349 h 349"/>
                <a:gd name="T12" fmla="*/ 0 w 587"/>
                <a:gd name="T13" fmla="*/ 137 h 349"/>
              </a:gdLst>
              <a:ahLst/>
              <a:cxnLst>
                <a:cxn ang="0">
                  <a:pos x="T0" y="T1"/>
                </a:cxn>
                <a:cxn ang="0">
                  <a:pos x="T2" y="T3"/>
                </a:cxn>
                <a:cxn ang="0">
                  <a:pos x="T4" y="T5"/>
                </a:cxn>
                <a:cxn ang="0">
                  <a:pos x="T6" y="T7"/>
                </a:cxn>
                <a:cxn ang="0">
                  <a:pos x="T8" y="T9"/>
                </a:cxn>
                <a:cxn ang="0">
                  <a:pos x="T10" y="T11"/>
                </a:cxn>
                <a:cxn ang="0">
                  <a:pos x="T12" y="T13"/>
                </a:cxn>
              </a:cxnLst>
              <a:rect l="0" t="0" r="r" b="b"/>
              <a:pathLst>
                <a:path w="587" h="349">
                  <a:moveTo>
                    <a:pt x="0" y="137"/>
                  </a:moveTo>
                  <a:cubicBezTo>
                    <a:pt x="0" y="137"/>
                    <a:pt x="96" y="117"/>
                    <a:pt x="191" y="73"/>
                  </a:cubicBezTo>
                  <a:cubicBezTo>
                    <a:pt x="191" y="73"/>
                    <a:pt x="366" y="0"/>
                    <a:pt x="479" y="43"/>
                  </a:cubicBezTo>
                  <a:cubicBezTo>
                    <a:pt x="479" y="43"/>
                    <a:pt x="587" y="104"/>
                    <a:pt x="422" y="258"/>
                  </a:cubicBezTo>
                  <a:cubicBezTo>
                    <a:pt x="422" y="258"/>
                    <a:pt x="343" y="237"/>
                    <a:pt x="244" y="285"/>
                  </a:cubicBezTo>
                  <a:cubicBezTo>
                    <a:pt x="244" y="285"/>
                    <a:pt x="142" y="331"/>
                    <a:pt x="112" y="349"/>
                  </a:cubicBezTo>
                  <a:cubicBezTo>
                    <a:pt x="112" y="349"/>
                    <a:pt x="115" y="206"/>
                    <a:pt x="0" y="137"/>
                  </a:cubicBezTo>
                  <a:close/>
                </a:path>
              </a:pathLst>
            </a:custGeom>
            <a:solidFill>
              <a:schemeClr val="accent1">
                <a:lumMod val="5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34" name="任意多边形: 形状 33"/>
            <p:cNvSpPr/>
            <p:nvPr/>
          </p:nvSpPr>
          <p:spPr bwMode="auto">
            <a:xfrm>
              <a:off x="4194327" y="2083594"/>
              <a:ext cx="1007657" cy="3084885"/>
            </a:xfrm>
            <a:custGeom>
              <a:avLst/>
              <a:gdLst>
                <a:gd name="connsiteX0" fmla="*/ 504710 w 1007657"/>
                <a:gd name="connsiteY0" fmla="*/ 0 h 3084885"/>
                <a:gd name="connsiteX1" fmla="*/ 926527 w 1007657"/>
                <a:gd name="connsiteY1" fmla="*/ 477594 h 3084885"/>
                <a:gd name="connsiteX2" fmla="*/ 964874 w 1007657"/>
                <a:gd name="connsiteY2" fmla="*/ 784369 h 3084885"/>
                <a:gd name="connsiteX3" fmla="*/ 588376 w 1007657"/>
                <a:gd name="connsiteY3" fmla="*/ 1526906 h 3084885"/>
                <a:gd name="connsiteX4" fmla="*/ 417557 w 1007657"/>
                <a:gd name="connsiteY4" fmla="*/ 2300817 h 3084885"/>
                <a:gd name="connsiteX5" fmla="*/ 428233 w 1007657"/>
                <a:gd name="connsiteY5" fmla="*/ 3066830 h 3084885"/>
                <a:gd name="connsiteX6" fmla="*/ 432185 w 1007657"/>
                <a:gd name="connsiteY6" fmla="*/ 3084885 h 3084885"/>
                <a:gd name="connsiteX7" fmla="*/ 46026 w 1007657"/>
                <a:gd name="connsiteY7" fmla="*/ 2825648 h 3084885"/>
                <a:gd name="connsiteX8" fmla="*/ 42223 w 1007657"/>
                <a:gd name="connsiteY8" fmla="*/ 2801833 h 3084885"/>
                <a:gd name="connsiteX9" fmla="*/ 103809 w 1007657"/>
                <a:gd name="connsiteY9" fmla="*/ 1401407 h 3084885"/>
                <a:gd name="connsiteX10" fmla="*/ 550029 w 1007657"/>
                <a:gd name="connsiteY10" fmla="*/ 271915 h 3084885"/>
                <a:gd name="connsiteX11" fmla="*/ 504710 w 1007657"/>
                <a:gd name="connsiteY11" fmla="*/ 0 h 3084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7657" h="3084885">
                  <a:moveTo>
                    <a:pt x="504710" y="0"/>
                  </a:moveTo>
                  <a:cubicBezTo>
                    <a:pt x="504710" y="0"/>
                    <a:pt x="619751" y="31375"/>
                    <a:pt x="926527" y="477594"/>
                  </a:cubicBezTo>
                  <a:cubicBezTo>
                    <a:pt x="926527" y="477594"/>
                    <a:pt x="1079915" y="613551"/>
                    <a:pt x="964874" y="784369"/>
                  </a:cubicBezTo>
                  <a:cubicBezTo>
                    <a:pt x="964874" y="784369"/>
                    <a:pt x="672042" y="1223616"/>
                    <a:pt x="588376" y="1526906"/>
                  </a:cubicBezTo>
                  <a:cubicBezTo>
                    <a:pt x="588376" y="1526906"/>
                    <a:pt x="452418" y="1875514"/>
                    <a:pt x="417557" y="2300817"/>
                  </a:cubicBezTo>
                  <a:cubicBezTo>
                    <a:pt x="417557" y="2300817"/>
                    <a:pt x="377522" y="2749215"/>
                    <a:pt x="428233" y="3066830"/>
                  </a:cubicBezTo>
                  <a:lnTo>
                    <a:pt x="432185" y="3084885"/>
                  </a:lnTo>
                  <a:lnTo>
                    <a:pt x="46026" y="2825648"/>
                  </a:lnTo>
                  <a:lnTo>
                    <a:pt x="42223" y="2801833"/>
                  </a:lnTo>
                  <a:cubicBezTo>
                    <a:pt x="-5676" y="2476647"/>
                    <a:pt x="-42172" y="1941750"/>
                    <a:pt x="103809" y="1401407"/>
                  </a:cubicBezTo>
                  <a:cubicBezTo>
                    <a:pt x="103809" y="1401407"/>
                    <a:pt x="267655" y="676301"/>
                    <a:pt x="550029" y="271915"/>
                  </a:cubicBezTo>
                  <a:cubicBezTo>
                    <a:pt x="550029" y="271915"/>
                    <a:pt x="658098" y="104583"/>
                    <a:pt x="504710" y="0"/>
                  </a:cubicBezTo>
                  <a:close/>
                </a:path>
              </a:pathLst>
            </a:custGeom>
            <a:solidFill>
              <a:schemeClr val="accent1"/>
            </a:soli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sp>
        <p:nvSpPr>
          <p:cNvPr id="35" name="椭圆 34"/>
          <p:cNvSpPr/>
          <p:nvPr/>
        </p:nvSpPr>
        <p:spPr>
          <a:xfrm>
            <a:off x="4264718" y="3247342"/>
            <a:ext cx="1231179" cy="1231179"/>
          </a:xfrm>
          <a:prstGeom prst="ellipse">
            <a:avLst/>
          </a:prstGeom>
          <a:solidFill>
            <a:srgbClr val="FFFFFE"/>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文本</a:t>
            </a:r>
            <a:endParaRPr lang="zh-CN" altLang="en-US" dirty="0">
              <a:solidFill>
                <a:schemeClr val="accent1"/>
              </a:solidFill>
            </a:endParaRPr>
          </a:p>
        </p:txBody>
      </p:sp>
      <p:sp>
        <p:nvSpPr>
          <p:cNvPr id="36" name="文本框 35"/>
          <p:cNvSpPr txBox="1"/>
          <p:nvPr/>
        </p:nvSpPr>
        <p:spPr>
          <a:xfrm>
            <a:off x="5929195" y="2573996"/>
            <a:ext cx="1998087" cy="1705403"/>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grpSp>
        <p:nvGrpSpPr>
          <p:cNvPr id="37" name="组合 36"/>
          <p:cNvGrpSpPr/>
          <p:nvPr/>
        </p:nvGrpSpPr>
        <p:grpSpPr>
          <a:xfrm rot="8116725">
            <a:off x="9038051" y="3559664"/>
            <a:ext cx="1491951" cy="2220506"/>
            <a:chOff x="3027929" y="1932781"/>
            <a:chExt cx="2174055" cy="3235698"/>
          </a:xfrm>
        </p:grpSpPr>
        <p:sp>
          <p:nvSpPr>
            <p:cNvPr id="38" name="Freeform 11"/>
            <p:cNvSpPr/>
            <p:nvPr/>
          </p:nvSpPr>
          <p:spPr bwMode="auto">
            <a:xfrm>
              <a:off x="3027929" y="1932781"/>
              <a:ext cx="2046288" cy="1217613"/>
            </a:xfrm>
            <a:custGeom>
              <a:avLst/>
              <a:gdLst>
                <a:gd name="T0" fmla="*/ 0 w 587"/>
                <a:gd name="T1" fmla="*/ 137 h 349"/>
                <a:gd name="T2" fmla="*/ 191 w 587"/>
                <a:gd name="T3" fmla="*/ 73 h 349"/>
                <a:gd name="T4" fmla="*/ 479 w 587"/>
                <a:gd name="T5" fmla="*/ 43 h 349"/>
                <a:gd name="T6" fmla="*/ 422 w 587"/>
                <a:gd name="T7" fmla="*/ 258 h 349"/>
                <a:gd name="T8" fmla="*/ 244 w 587"/>
                <a:gd name="T9" fmla="*/ 285 h 349"/>
                <a:gd name="T10" fmla="*/ 112 w 587"/>
                <a:gd name="T11" fmla="*/ 349 h 349"/>
                <a:gd name="T12" fmla="*/ 0 w 587"/>
                <a:gd name="T13" fmla="*/ 137 h 349"/>
              </a:gdLst>
              <a:ahLst/>
              <a:cxnLst>
                <a:cxn ang="0">
                  <a:pos x="T0" y="T1"/>
                </a:cxn>
                <a:cxn ang="0">
                  <a:pos x="T2" y="T3"/>
                </a:cxn>
                <a:cxn ang="0">
                  <a:pos x="T4" y="T5"/>
                </a:cxn>
                <a:cxn ang="0">
                  <a:pos x="T6" y="T7"/>
                </a:cxn>
                <a:cxn ang="0">
                  <a:pos x="T8" y="T9"/>
                </a:cxn>
                <a:cxn ang="0">
                  <a:pos x="T10" y="T11"/>
                </a:cxn>
                <a:cxn ang="0">
                  <a:pos x="T12" y="T13"/>
                </a:cxn>
              </a:cxnLst>
              <a:rect l="0" t="0" r="r" b="b"/>
              <a:pathLst>
                <a:path w="587" h="349">
                  <a:moveTo>
                    <a:pt x="0" y="137"/>
                  </a:moveTo>
                  <a:cubicBezTo>
                    <a:pt x="0" y="137"/>
                    <a:pt x="96" y="117"/>
                    <a:pt x="191" y="73"/>
                  </a:cubicBezTo>
                  <a:cubicBezTo>
                    <a:pt x="191" y="73"/>
                    <a:pt x="366" y="0"/>
                    <a:pt x="479" y="43"/>
                  </a:cubicBezTo>
                  <a:cubicBezTo>
                    <a:pt x="479" y="43"/>
                    <a:pt x="587" y="104"/>
                    <a:pt x="422" y="258"/>
                  </a:cubicBezTo>
                  <a:cubicBezTo>
                    <a:pt x="422" y="258"/>
                    <a:pt x="343" y="237"/>
                    <a:pt x="244" y="285"/>
                  </a:cubicBezTo>
                  <a:cubicBezTo>
                    <a:pt x="244" y="285"/>
                    <a:pt x="142" y="331"/>
                    <a:pt x="112" y="349"/>
                  </a:cubicBezTo>
                  <a:cubicBezTo>
                    <a:pt x="112" y="349"/>
                    <a:pt x="115" y="206"/>
                    <a:pt x="0" y="137"/>
                  </a:cubicBezTo>
                  <a:close/>
                </a:path>
              </a:pathLst>
            </a:custGeom>
            <a:solidFill>
              <a:schemeClr val="accent1">
                <a:lumMod val="50000"/>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51" name="任意多边形: 形状 50"/>
            <p:cNvSpPr/>
            <p:nvPr/>
          </p:nvSpPr>
          <p:spPr bwMode="auto">
            <a:xfrm>
              <a:off x="4194327" y="2083594"/>
              <a:ext cx="1007657" cy="3084885"/>
            </a:xfrm>
            <a:custGeom>
              <a:avLst/>
              <a:gdLst>
                <a:gd name="connsiteX0" fmla="*/ 504710 w 1007657"/>
                <a:gd name="connsiteY0" fmla="*/ 0 h 3084885"/>
                <a:gd name="connsiteX1" fmla="*/ 926527 w 1007657"/>
                <a:gd name="connsiteY1" fmla="*/ 477594 h 3084885"/>
                <a:gd name="connsiteX2" fmla="*/ 964874 w 1007657"/>
                <a:gd name="connsiteY2" fmla="*/ 784369 h 3084885"/>
                <a:gd name="connsiteX3" fmla="*/ 588376 w 1007657"/>
                <a:gd name="connsiteY3" fmla="*/ 1526906 h 3084885"/>
                <a:gd name="connsiteX4" fmla="*/ 417557 w 1007657"/>
                <a:gd name="connsiteY4" fmla="*/ 2300817 h 3084885"/>
                <a:gd name="connsiteX5" fmla="*/ 428233 w 1007657"/>
                <a:gd name="connsiteY5" fmla="*/ 3066830 h 3084885"/>
                <a:gd name="connsiteX6" fmla="*/ 432185 w 1007657"/>
                <a:gd name="connsiteY6" fmla="*/ 3084885 h 3084885"/>
                <a:gd name="connsiteX7" fmla="*/ 46026 w 1007657"/>
                <a:gd name="connsiteY7" fmla="*/ 2825648 h 3084885"/>
                <a:gd name="connsiteX8" fmla="*/ 42223 w 1007657"/>
                <a:gd name="connsiteY8" fmla="*/ 2801833 h 3084885"/>
                <a:gd name="connsiteX9" fmla="*/ 103809 w 1007657"/>
                <a:gd name="connsiteY9" fmla="*/ 1401407 h 3084885"/>
                <a:gd name="connsiteX10" fmla="*/ 550029 w 1007657"/>
                <a:gd name="connsiteY10" fmla="*/ 271915 h 3084885"/>
                <a:gd name="connsiteX11" fmla="*/ 504710 w 1007657"/>
                <a:gd name="connsiteY11" fmla="*/ 0 h 3084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7657" h="3084885">
                  <a:moveTo>
                    <a:pt x="504710" y="0"/>
                  </a:moveTo>
                  <a:cubicBezTo>
                    <a:pt x="504710" y="0"/>
                    <a:pt x="619751" y="31375"/>
                    <a:pt x="926527" y="477594"/>
                  </a:cubicBezTo>
                  <a:cubicBezTo>
                    <a:pt x="926527" y="477594"/>
                    <a:pt x="1079915" y="613551"/>
                    <a:pt x="964874" y="784369"/>
                  </a:cubicBezTo>
                  <a:cubicBezTo>
                    <a:pt x="964874" y="784369"/>
                    <a:pt x="672042" y="1223616"/>
                    <a:pt x="588376" y="1526906"/>
                  </a:cubicBezTo>
                  <a:cubicBezTo>
                    <a:pt x="588376" y="1526906"/>
                    <a:pt x="452418" y="1875514"/>
                    <a:pt x="417557" y="2300817"/>
                  </a:cubicBezTo>
                  <a:cubicBezTo>
                    <a:pt x="417557" y="2300817"/>
                    <a:pt x="377522" y="2749215"/>
                    <a:pt x="428233" y="3066830"/>
                  </a:cubicBezTo>
                  <a:lnTo>
                    <a:pt x="432185" y="3084885"/>
                  </a:lnTo>
                  <a:lnTo>
                    <a:pt x="46026" y="2825648"/>
                  </a:lnTo>
                  <a:lnTo>
                    <a:pt x="42223" y="2801833"/>
                  </a:lnTo>
                  <a:cubicBezTo>
                    <a:pt x="-5676" y="2476647"/>
                    <a:pt x="-42172" y="1941750"/>
                    <a:pt x="103809" y="1401407"/>
                  </a:cubicBezTo>
                  <a:cubicBezTo>
                    <a:pt x="103809" y="1401407"/>
                    <a:pt x="267655" y="676301"/>
                    <a:pt x="550029" y="271915"/>
                  </a:cubicBezTo>
                  <a:cubicBezTo>
                    <a:pt x="550029" y="271915"/>
                    <a:pt x="658098" y="104583"/>
                    <a:pt x="504710" y="0"/>
                  </a:cubicBezTo>
                  <a:close/>
                </a:path>
              </a:pathLst>
            </a:custGeom>
            <a:solidFill>
              <a:schemeClr val="accent1"/>
            </a:soli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sp>
        <p:nvSpPr>
          <p:cNvPr id="52" name="椭圆 51"/>
          <p:cNvSpPr/>
          <p:nvPr/>
        </p:nvSpPr>
        <p:spPr>
          <a:xfrm>
            <a:off x="8111004" y="3247342"/>
            <a:ext cx="1231179" cy="1231179"/>
          </a:xfrm>
          <a:prstGeom prst="ellipse">
            <a:avLst/>
          </a:prstGeom>
          <a:solidFill>
            <a:srgbClr val="FFFFFE"/>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文本</a:t>
            </a:r>
            <a:endParaRPr lang="zh-CN" altLang="en-US" dirty="0">
              <a:solidFill>
                <a:schemeClr val="accent1"/>
              </a:solidFill>
            </a:endParaRPr>
          </a:p>
        </p:txBody>
      </p:sp>
      <p:sp>
        <p:nvSpPr>
          <p:cNvPr id="53" name="文本框 52"/>
          <p:cNvSpPr txBox="1"/>
          <p:nvPr/>
        </p:nvSpPr>
        <p:spPr>
          <a:xfrm>
            <a:off x="9775481" y="2573996"/>
            <a:ext cx="1998087" cy="1705403"/>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custDataLst>
              <p:tags r:id="rId1"/>
            </p:custDataLst>
          </p:nvPr>
        </p:nvSpPr>
        <p:spPr>
          <a:xfrm rot="21396991">
            <a:off x="4690465" y="4258714"/>
            <a:ext cx="4285663" cy="759639"/>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58" name="矩形 57"/>
          <p:cNvSpPr/>
          <p:nvPr>
            <p:custDataLst>
              <p:tags r:id="rId2"/>
            </p:custDataLst>
          </p:nvPr>
        </p:nvSpPr>
        <p:spPr>
          <a:xfrm rot="225092">
            <a:off x="3321489" y="3210656"/>
            <a:ext cx="5542927" cy="92822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59" name="矩形 58"/>
          <p:cNvSpPr/>
          <p:nvPr>
            <p:custDataLst>
              <p:tags r:id="rId3"/>
            </p:custDataLst>
          </p:nvPr>
        </p:nvSpPr>
        <p:spPr>
          <a:xfrm rot="21197296">
            <a:off x="3955198" y="2008232"/>
            <a:ext cx="4275508" cy="92619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60" name="矩形 59"/>
          <p:cNvSpPr/>
          <p:nvPr>
            <p:custDataLst>
              <p:tags r:id="rId4"/>
            </p:custDataLst>
          </p:nvPr>
        </p:nvSpPr>
        <p:spPr>
          <a:xfrm rot="225092">
            <a:off x="3215872" y="3080663"/>
            <a:ext cx="5544957" cy="926191"/>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4400" dirty="0">
                <a:solidFill>
                  <a:srgbClr val="FFFFFF"/>
                </a:solidFill>
                <a:latin typeface="微软雅黑" panose="020B0503020204020204" pitchFamily="34" charset="-122"/>
                <a:ea typeface="微软雅黑" panose="020B0503020204020204" pitchFamily="34" charset="-122"/>
              </a:rPr>
              <a:t>谢谢观看</a:t>
            </a:r>
            <a:endParaRPr lang="zh-CN" altLang="en-US" sz="4400" dirty="0">
              <a:solidFill>
                <a:srgbClr val="FFFFFF"/>
              </a:solidFill>
              <a:latin typeface="微软雅黑" panose="020B0503020204020204" pitchFamily="34" charset="-122"/>
              <a:ea typeface="微软雅黑" panose="020B0503020204020204" pitchFamily="34" charset="-122"/>
            </a:endParaRPr>
          </a:p>
        </p:txBody>
      </p:sp>
      <p:sp>
        <p:nvSpPr>
          <p:cNvPr id="61" name="矩形 60"/>
          <p:cNvSpPr/>
          <p:nvPr>
            <p:custDataLst>
              <p:tags r:id="rId5"/>
            </p:custDataLst>
          </p:nvPr>
        </p:nvSpPr>
        <p:spPr>
          <a:xfrm rot="21396991">
            <a:off x="4584847" y="4128722"/>
            <a:ext cx="4285663" cy="759639"/>
          </a:xfrm>
          <a:prstGeom prst="rect">
            <a:avLst/>
          </a:prstGeom>
          <a:solidFill>
            <a:schemeClr val="accent1"/>
          </a:solidFill>
          <a:ln w="3175">
            <a:noFill/>
          </a:ln>
          <a:effectLst>
            <a:outerShdw blurRad="25400" dist="12700" dir="189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1600" dirty="0">
                <a:solidFill>
                  <a:srgbClr val="FFFFFF"/>
                </a:solidFill>
                <a:latin typeface="微软雅黑" panose="020B0503020204020204" pitchFamily="34" charset="-122"/>
                <a:ea typeface="微软雅黑" panose="020B0503020204020204" pitchFamily="34" charset="-122"/>
              </a:rPr>
              <a:t>汇报人：猪七爷</a:t>
            </a:r>
            <a:endParaRPr lang="zh-CN" altLang="en-US" sz="1600" dirty="0">
              <a:solidFill>
                <a:srgbClr val="FFFFFF"/>
              </a:solidFill>
              <a:latin typeface="微软雅黑" panose="020B0503020204020204" pitchFamily="34" charset="-122"/>
              <a:ea typeface="微软雅黑" panose="020B0503020204020204" pitchFamily="34" charset="-122"/>
            </a:endParaRPr>
          </a:p>
        </p:txBody>
      </p:sp>
      <p:sp>
        <p:nvSpPr>
          <p:cNvPr id="62" name="矩形 61"/>
          <p:cNvSpPr/>
          <p:nvPr>
            <p:custDataLst>
              <p:tags r:id="rId6"/>
            </p:custDataLst>
          </p:nvPr>
        </p:nvSpPr>
        <p:spPr>
          <a:xfrm rot="21197296">
            <a:off x="3843489" y="1839648"/>
            <a:ext cx="4277538" cy="928223"/>
          </a:xfrm>
          <a:prstGeom prst="rect">
            <a:avLst/>
          </a:prstGeom>
          <a:solidFill>
            <a:schemeClr val="accent1"/>
          </a:solidFill>
          <a:ln w="3175">
            <a:noFill/>
          </a:ln>
          <a:effectLst>
            <a:outerShdw blurRad="25400" dist="127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800" dirty="0">
                <a:solidFill>
                  <a:srgbClr val="FFFFFF"/>
                </a:solidFill>
                <a:latin typeface="Verdana" panose="020B0604030504040204" pitchFamily="34" charset="0"/>
                <a:ea typeface="Verdana" panose="020B0604030504040204" pitchFamily="34" charset="0"/>
                <a:cs typeface="Verdana" panose="020B0604030504040204" pitchFamily="34" charset="0"/>
              </a:rPr>
              <a:t>THANK YOU</a:t>
            </a:r>
            <a:endParaRPr lang="zh-CN" altLang="en-US" sz="4800" dirty="0">
              <a:solidFill>
                <a:srgbClr val="FFFFFF"/>
              </a:solidFill>
              <a:latin typeface="Verdana" panose="020B0604030504040204" pitchFamily="34" charset="0"/>
              <a:cs typeface="Verdana" panose="020B0604030504040204" pitchFamily="34" charset="0"/>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a:t>请在此添加第一节标题</a:t>
            </a:r>
            <a:endParaRPr lang="zh-CN" altLang="en-US" dirty="0"/>
          </a:p>
        </p:txBody>
      </p:sp>
      <p:sp>
        <p:nvSpPr>
          <p:cNvPr id="9219" name="文本占位符 2"/>
          <p:cNvSpPr>
            <a:spLocks noGrp="1"/>
          </p:cNvSpPr>
          <p:nvPr>
            <p:ph type="body" idx="1"/>
          </p:nvPr>
        </p:nvSpPr>
        <p:spPr/>
        <p:txBody>
          <a:bodyPr/>
          <a:lstStyle/>
          <a:p>
            <a:r>
              <a:rPr lang="zh-CN" altLang="en-US"/>
              <a:t>请输入第一节的小标题</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请在此添加大标题</a:t>
            </a:r>
            <a:endParaRPr lang="en-US" altLang="zh-CN" dirty="0"/>
          </a:p>
        </p:txBody>
      </p:sp>
      <p:sp>
        <p:nvSpPr>
          <p:cNvPr id="18" name="Freeform 9"/>
          <p:cNvSpPr>
            <a:spLocks noEditPoints="1"/>
          </p:cNvSpPr>
          <p:nvPr/>
        </p:nvSpPr>
        <p:spPr bwMode="auto">
          <a:xfrm>
            <a:off x="5792303" y="3582456"/>
            <a:ext cx="1554623" cy="1551153"/>
          </a:xfrm>
          <a:custGeom>
            <a:avLst/>
            <a:gdLst>
              <a:gd name="T0" fmla="*/ 172 w 190"/>
              <a:gd name="T1" fmla="*/ 82 h 190"/>
              <a:gd name="T2" fmla="*/ 161 w 190"/>
              <a:gd name="T3" fmla="*/ 52 h 190"/>
              <a:gd name="T4" fmla="*/ 173 w 190"/>
              <a:gd name="T5" fmla="*/ 40 h 190"/>
              <a:gd name="T6" fmla="*/ 153 w 190"/>
              <a:gd name="T7" fmla="*/ 19 h 190"/>
              <a:gd name="T8" fmla="*/ 140 w 190"/>
              <a:gd name="T9" fmla="*/ 31 h 190"/>
              <a:gd name="T10" fmla="*/ 111 w 190"/>
              <a:gd name="T11" fmla="*/ 18 h 190"/>
              <a:gd name="T12" fmla="*/ 111 w 190"/>
              <a:gd name="T13" fmla="*/ 1 h 190"/>
              <a:gd name="T14" fmla="*/ 82 w 190"/>
              <a:gd name="T15" fmla="*/ 0 h 190"/>
              <a:gd name="T16" fmla="*/ 81 w 190"/>
              <a:gd name="T17" fmla="*/ 18 h 190"/>
              <a:gd name="T18" fmla="*/ 52 w 190"/>
              <a:gd name="T19" fmla="*/ 29 h 190"/>
              <a:gd name="T20" fmla="*/ 40 w 190"/>
              <a:gd name="T21" fmla="*/ 16 h 190"/>
              <a:gd name="T22" fmla="*/ 19 w 190"/>
              <a:gd name="T23" fmla="*/ 37 h 190"/>
              <a:gd name="T24" fmla="*/ 31 w 190"/>
              <a:gd name="T25" fmla="*/ 50 h 190"/>
              <a:gd name="T26" fmla="*/ 18 w 190"/>
              <a:gd name="T27" fmla="*/ 79 h 190"/>
              <a:gd name="T28" fmla="*/ 1 w 190"/>
              <a:gd name="T29" fmla="*/ 78 h 190"/>
              <a:gd name="T30" fmla="*/ 0 w 190"/>
              <a:gd name="T31" fmla="*/ 108 h 190"/>
              <a:gd name="T32" fmla="*/ 17 w 190"/>
              <a:gd name="T33" fmla="*/ 108 h 190"/>
              <a:gd name="T34" fmla="*/ 29 w 190"/>
              <a:gd name="T35" fmla="*/ 138 h 190"/>
              <a:gd name="T36" fmla="*/ 16 w 190"/>
              <a:gd name="T37" fmla="*/ 150 h 190"/>
              <a:gd name="T38" fmla="*/ 37 w 190"/>
              <a:gd name="T39" fmla="*/ 171 h 190"/>
              <a:gd name="T40" fmla="*/ 50 w 190"/>
              <a:gd name="T41" fmla="*/ 159 h 190"/>
              <a:gd name="T42" fmla="*/ 79 w 190"/>
              <a:gd name="T43" fmla="*/ 172 h 190"/>
              <a:gd name="T44" fmla="*/ 78 w 190"/>
              <a:gd name="T45" fmla="*/ 189 h 190"/>
              <a:gd name="T46" fmla="*/ 108 w 190"/>
              <a:gd name="T47" fmla="*/ 190 h 190"/>
              <a:gd name="T48" fmla="*/ 108 w 190"/>
              <a:gd name="T49" fmla="*/ 172 h 190"/>
              <a:gd name="T50" fmla="*/ 138 w 190"/>
              <a:gd name="T51" fmla="*/ 161 h 190"/>
              <a:gd name="T52" fmla="*/ 150 w 190"/>
              <a:gd name="T53" fmla="*/ 173 h 190"/>
              <a:gd name="T54" fmla="*/ 171 w 190"/>
              <a:gd name="T55" fmla="*/ 153 h 190"/>
              <a:gd name="T56" fmla="*/ 159 w 190"/>
              <a:gd name="T57" fmla="*/ 140 h 190"/>
              <a:gd name="T58" fmla="*/ 172 w 190"/>
              <a:gd name="T59" fmla="*/ 111 h 190"/>
              <a:gd name="T60" fmla="*/ 189 w 190"/>
              <a:gd name="T61" fmla="*/ 111 h 190"/>
              <a:gd name="T62" fmla="*/ 190 w 190"/>
              <a:gd name="T63" fmla="*/ 82 h 190"/>
              <a:gd name="T64" fmla="*/ 172 w 190"/>
              <a:gd name="T65" fmla="*/ 82 h 190"/>
              <a:gd name="T66" fmla="*/ 94 w 190"/>
              <a:gd name="T67" fmla="*/ 140 h 190"/>
              <a:gd name="T68" fmla="*/ 50 w 190"/>
              <a:gd name="T69" fmla="*/ 94 h 190"/>
              <a:gd name="T70" fmla="*/ 96 w 190"/>
              <a:gd name="T71" fmla="*/ 50 h 190"/>
              <a:gd name="T72" fmla="*/ 140 w 190"/>
              <a:gd name="T73" fmla="*/ 96 h 190"/>
              <a:gd name="T74" fmla="*/ 94 w 190"/>
              <a:gd name="T75"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0" h="190">
                <a:moveTo>
                  <a:pt x="172" y="82"/>
                </a:moveTo>
                <a:cubicBezTo>
                  <a:pt x="170" y="71"/>
                  <a:pt x="166" y="61"/>
                  <a:pt x="161" y="52"/>
                </a:cubicBezTo>
                <a:cubicBezTo>
                  <a:pt x="173" y="40"/>
                  <a:pt x="173" y="40"/>
                  <a:pt x="173" y="40"/>
                </a:cubicBezTo>
                <a:cubicBezTo>
                  <a:pt x="153" y="19"/>
                  <a:pt x="153" y="19"/>
                  <a:pt x="153" y="19"/>
                </a:cubicBezTo>
                <a:cubicBezTo>
                  <a:pt x="140" y="31"/>
                  <a:pt x="140" y="31"/>
                  <a:pt x="140" y="31"/>
                </a:cubicBezTo>
                <a:cubicBezTo>
                  <a:pt x="131" y="25"/>
                  <a:pt x="122" y="20"/>
                  <a:pt x="111" y="18"/>
                </a:cubicBezTo>
                <a:cubicBezTo>
                  <a:pt x="111" y="1"/>
                  <a:pt x="111" y="1"/>
                  <a:pt x="111" y="1"/>
                </a:cubicBezTo>
                <a:cubicBezTo>
                  <a:pt x="82" y="0"/>
                  <a:pt x="82" y="0"/>
                  <a:pt x="82" y="0"/>
                </a:cubicBezTo>
                <a:cubicBezTo>
                  <a:pt x="81" y="18"/>
                  <a:pt x="81" y="18"/>
                  <a:pt x="81" y="18"/>
                </a:cubicBezTo>
                <a:cubicBezTo>
                  <a:pt x="71" y="19"/>
                  <a:pt x="61" y="23"/>
                  <a:pt x="52" y="29"/>
                </a:cubicBezTo>
                <a:cubicBezTo>
                  <a:pt x="40" y="16"/>
                  <a:pt x="40" y="16"/>
                  <a:pt x="40" y="16"/>
                </a:cubicBezTo>
                <a:cubicBezTo>
                  <a:pt x="19" y="37"/>
                  <a:pt x="19" y="37"/>
                  <a:pt x="19" y="37"/>
                </a:cubicBezTo>
                <a:cubicBezTo>
                  <a:pt x="31" y="50"/>
                  <a:pt x="31" y="50"/>
                  <a:pt x="31" y="50"/>
                </a:cubicBezTo>
                <a:cubicBezTo>
                  <a:pt x="25" y="58"/>
                  <a:pt x="20" y="68"/>
                  <a:pt x="18" y="79"/>
                </a:cubicBezTo>
                <a:cubicBezTo>
                  <a:pt x="1" y="78"/>
                  <a:pt x="1" y="78"/>
                  <a:pt x="1" y="78"/>
                </a:cubicBezTo>
                <a:cubicBezTo>
                  <a:pt x="0" y="108"/>
                  <a:pt x="0" y="108"/>
                  <a:pt x="0" y="108"/>
                </a:cubicBezTo>
                <a:cubicBezTo>
                  <a:pt x="17" y="108"/>
                  <a:pt x="17" y="108"/>
                  <a:pt x="17" y="108"/>
                </a:cubicBezTo>
                <a:cubicBezTo>
                  <a:pt x="19" y="119"/>
                  <a:pt x="23" y="129"/>
                  <a:pt x="29" y="138"/>
                </a:cubicBezTo>
                <a:cubicBezTo>
                  <a:pt x="16" y="150"/>
                  <a:pt x="16" y="150"/>
                  <a:pt x="16" y="150"/>
                </a:cubicBezTo>
                <a:cubicBezTo>
                  <a:pt x="37" y="171"/>
                  <a:pt x="37" y="171"/>
                  <a:pt x="37" y="171"/>
                </a:cubicBezTo>
                <a:cubicBezTo>
                  <a:pt x="50" y="159"/>
                  <a:pt x="50" y="159"/>
                  <a:pt x="50" y="159"/>
                </a:cubicBezTo>
                <a:cubicBezTo>
                  <a:pt x="58" y="165"/>
                  <a:pt x="68" y="169"/>
                  <a:pt x="79" y="172"/>
                </a:cubicBezTo>
                <a:cubicBezTo>
                  <a:pt x="78" y="189"/>
                  <a:pt x="78" y="189"/>
                  <a:pt x="78" y="189"/>
                </a:cubicBezTo>
                <a:cubicBezTo>
                  <a:pt x="108" y="190"/>
                  <a:pt x="108" y="190"/>
                  <a:pt x="108" y="190"/>
                </a:cubicBezTo>
                <a:cubicBezTo>
                  <a:pt x="108" y="172"/>
                  <a:pt x="108" y="172"/>
                  <a:pt x="108" y="172"/>
                </a:cubicBezTo>
                <a:cubicBezTo>
                  <a:pt x="119" y="170"/>
                  <a:pt x="129" y="166"/>
                  <a:pt x="138" y="161"/>
                </a:cubicBezTo>
                <a:cubicBezTo>
                  <a:pt x="150" y="173"/>
                  <a:pt x="150" y="173"/>
                  <a:pt x="150" y="173"/>
                </a:cubicBezTo>
                <a:cubicBezTo>
                  <a:pt x="171" y="153"/>
                  <a:pt x="171" y="153"/>
                  <a:pt x="171" y="153"/>
                </a:cubicBezTo>
                <a:cubicBezTo>
                  <a:pt x="159" y="140"/>
                  <a:pt x="159" y="140"/>
                  <a:pt x="159" y="140"/>
                </a:cubicBezTo>
                <a:cubicBezTo>
                  <a:pt x="165" y="132"/>
                  <a:pt x="169" y="122"/>
                  <a:pt x="172" y="111"/>
                </a:cubicBezTo>
                <a:cubicBezTo>
                  <a:pt x="189" y="111"/>
                  <a:pt x="189" y="111"/>
                  <a:pt x="189" y="111"/>
                </a:cubicBezTo>
                <a:cubicBezTo>
                  <a:pt x="190" y="82"/>
                  <a:pt x="190" y="82"/>
                  <a:pt x="190" y="82"/>
                </a:cubicBezTo>
                <a:lnTo>
                  <a:pt x="172" y="82"/>
                </a:lnTo>
                <a:close/>
                <a:moveTo>
                  <a:pt x="94" y="140"/>
                </a:moveTo>
                <a:cubicBezTo>
                  <a:pt x="69" y="140"/>
                  <a:pt x="49" y="119"/>
                  <a:pt x="50" y="94"/>
                </a:cubicBezTo>
                <a:cubicBezTo>
                  <a:pt x="50" y="69"/>
                  <a:pt x="71" y="49"/>
                  <a:pt x="96" y="50"/>
                </a:cubicBezTo>
                <a:cubicBezTo>
                  <a:pt x="121" y="50"/>
                  <a:pt x="140" y="71"/>
                  <a:pt x="140" y="96"/>
                </a:cubicBezTo>
                <a:cubicBezTo>
                  <a:pt x="140" y="121"/>
                  <a:pt x="119" y="141"/>
                  <a:pt x="94" y="140"/>
                </a:cubicBez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bg1"/>
              </a:solidFill>
            </a:endParaRPr>
          </a:p>
        </p:txBody>
      </p:sp>
      <p:sp>
        <p:nvSpPr>
          <p:cNvPr id="19" name="Freeform 10"/>
          <p:cNvSpPr>
            <a:spLocks noEditPoints="1"/>
          </p:cNvSpPr>
          <p:nvPr/>
        </p:nvSpPr>
        <p:spPr bwMode="auto">
          <a:xfrm>
            <a:off x="4845075" y="3521915"/>
            <a:ext cx="1056033" cy="1056028"/>
          </a:xfrm>
          <a:custGeom>
            <a:avLst/>
            <a:gdLst>
              <a:gd name="T0" fmla="*/ 117 w 129"/>
              <a:gd name="T1" fmla="*/ 55 h 129"/>
              <a:gd name="T2" fmla="*/ 109 w 129"/>
              <a:gd name="T3" fmla="*/ 35 h 129"/>
              <a:gd name="T4" fmla="*/ 118 w 129"/>
              <a:gd name="T5" fmla="*/ 27 h 129"/>
              <a:gd name="T6" fmla="*/ 104 w 129"/>
              <a:gd name="T7" fmla="*/ 12 h 129"/>
              <a:gd name="T8" fmla="*/ 95 w 129"/>
              <a:gd name="T9" fmla="*/ 21 h 129"/>
              <a:gd name="T10" fmla="*/ 75 w 129"/>
              <a:gd name="T11" fmla="*/ 12 h 129"/>
              <a:gd name="T12" fmla="*/ 76 w 129"/>
              <a:gd name="T13" fmla="*/ 0 h 129"/>
              <a:gd name="T14" fmla="*/ 56 w 129"/>
              <a:gd name="T15" fmla="*/ 0 h 129"/>
              <a:gd name="T16" fmla="*/ 55 w 129"/>
              <a:gd name="T17" fmla="*/ 12 h 129"/>
              <a:gd name="T18" fmla="*/ 35 w 129"/>
              <a:gd name="T19" fmla="*/ 20 h 129"/>
              <a:gd name="T20" fmla="*/ 27 w 129"/>
              <a:gd name="T21" fmla="*/ 11 h 129"/>
              <a:gd name="T22" fmla="*/ 13 w 129"/>
              <a:gd name="T23" fmla="*/ 25 h 129"/>
              <a:gd name="T24" fmla="*/ 21 w 129"/>
              <a:gd name="T25" fmla="*/ 33 h 129"/>
              <a:gd name="T26" fmla="*/ 12 w 129"/>
              <a:gd name="T27" fmla="*/ 53 h 129"/>
              <a:gd name="T28" fmla="*/ 0 w 129"/>
              <a:gd name="T29" fmla="*/ 53 h 129"/>
              <a:gd name="T30" fmla="*/ 0 w 129"/>
              <a:gd name="T31" fmla="*/ 73 h 129"/>
              <a:gd name="T32" fmla="*/ 12 w 129"/>
              <a:gd name="T33" fmla="*/ 73 h 129"/>
              <a:gd name="T34" fmla="*/ 20 w 129"/>
              <a:gd name="T35" fmla="*/ 93 h 129"/>
              <a:gd name="T36" fmla="*/ 11 w 129"/>
              <a:gd name="T37" fmla="*/ 102 h 129"/>
              <a:gd name="T38" fmla="*/ 25 w 129"/>
              <a:gd name="T39" fmla="*/ 116 h 129"/>
              <a:gd name="T40" fmla="*/ 34 w 129"/>
              <a:gd name="T41" fmla="*/ 108 h 129"/>
              <a:gd name="T42" fmla="*/ 53 w 129"/>
              <a:gd name="T43" fmla="*/ 116 h 129"/>
              <a:gd name="T44" fmla="*/ 53 w 129"/>
              <a:gd name="T45" fmla="*/ 128 h 129"/>
              <a:gd name="T46" fmla="*/ 73 w 129"/>
              <a:gd name="T47" fmla="*/ 129 h 129"/>
              <a:gd name="T48" fmla="*/ 73 w 129"/>
              <a:gd name="T49" fmla="*/ 117 h 129"/>
              <a:gd name="T50" fmla="*/ 93 w 129"/>
              <a:gd name="T51" fmla="*/ 109 h 129"/>
              <a:gd name="T52" fmla="*/ 102 w 129"/>
              <a:gd name="T53" fmla="*/ 117 h 129"/>
              <a:gd name="T54" fmla="*/ 116 w 129"/>
              <a:gd name="T55" fmla="*/ 104 h 129"/>
              <a:gd name="T56" fmla="*/ 108 w 129"/>
              <a:gd name="T57" fmla="*/ 95 h 129"/>
              <a:gd name="T58" fmla="*/ 117 w 129"/>
              <a:gd name="T59" fmla="*/ 75 h 129"/>
              <a:gd name="T60" fmla="*/ 128 w 129"/>
              <a:gd name="T61" fmla="*/ 75 h 129"/>
              <a:gd name="T62" fmla="*/ 129 w 129"/>
              <a:gd name="T63" fmla="*/ 55 h 129"/>
              <a:gd name="T64" fmla="*/ 117 w 129"/>
              <a:gd name="T65" fmla="*/ 55 h 129"/>
              <a:gd name="T66" fmla="*/ 64 w 129"/>
              <a:gd name="T67" fmla="*/ 100 h 129"/>
              <a:gd name="T68" fmla="*/ 28 w 129"/>
              <a:gd name="T69" fmla="*/ 63 h 129"/>
              <a:gd name="T70" fmla="*/ 65 w 129"/>
              <a:gd name="T71" fmla="*/ 28 h 129"/>
              <a:gd name="T72" fmla="*/ 100 w 129"/>
              <a:gd name="T73" fmla="*/ 65 h 129"/>
              <a:gd name="T74" fmla="*/ 64 w 129"/>
              <a:gd name="T75" fmla="*/ 10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9" h="129">
                <a:moveTo>
                  <a:pt x="117" y="55"/>
                </a:moveTo>
                <a:cubicBezTo>
                  <a:pt x="116" y="48"/>
                  <a:pt x="113" y="41"/>
                  <a:pt x="109" y="35"/>
                </a:cubicBezTo>
                <a:cubicBezTo>
                  <a:pt x="118" y="27"/>
                  <a:pt x="118" y="27"/>
                  <a:pt x="118" y="27"/>
                </a:cubicBezTo>
                <a:cubicBezTo>
                  <a:pt x="104" y="12"/>
                  <a:pt x="104" y="12"/>
                  <a:pt x="104" y="12"/>
                </a:cubicBezTo>
                <a:cubicBezTo>
                  <a:pt x="95" y="21"/>
                  <a:pt x="95" y="21"/>
                  <a:pt x="95" y="21"/>
                </a:cubicBezTo>
                <a:cubicBezTo>
                  <a:pt x="89" y="17"/>
                  <a:pt x="83" y="14"/>
                  <a:pt x="75" y="12"/>
                </a:cubicBezTo>
                <a:cubicBezTo>
                  <a:pt x="76" y="0"/>
                  <a:pt x="76" y="0"/>
                  <a:pt x="76" y="0"/>
                </a:cubicBezTo>
                <a:cubicBezTo>
                  <a:pt x="56" y="0"/>
                  <a:pt x="56" y="0"/>
                  <a:pt x="56" y="0"/>
                </a:cubicBezTo>
                <a:cubicBezTo>
                  <a:pt x="55" y="12"/>
                  <a:pt x="55" y="12"/>
                  <a:pt x="55" y="12"/>
                </a:cubicBezTo>
                <a:cubicBezTo>
                  <a:pt x="48" y="13"/>
                  <a:pt x="41" y="16"/>
                  <a:pt x="35" y="20"/>
                </a:cubicBezTo>
                <a:cubicBezTo>
                  <a:pt x="27" y="11"/>
                  <a:pt x="27" y="11"/>
                  <a:pt x="27" y="11"/>
                </a:cubicBezTo>
                <a:cubicBezTo>
                  <a:pt x="13" y="25"/>
                  <a:pt x="13" y="25"/>
                  <a:pt x="13" y="25"/>
                </a:cubicBezTo>
                <a:cubicBezTo>
                  <a:pt x="21" y="33"/>
                  <a:pt x="21" y="33"/>
                  <a:pt x="21" y="33"/>
                </a:cubicBezTo>
                <a:cubicBezTo>
                  <a:pt x="17" y="39"/>
                  <a:pt x="14" y="46"/>
                  <a:pt x="12" y="53"/>
                </a:cubicBezTo>
                <a:cubicBezTo>
                  <a:pt x="0" y="53"/>
                  <a:pt x="0" y="53"/>
                  <a:pt x="0" y="53"/>
                </a:cubicBezTo>
                <a:cubicBezTo>
                  <a:pt x="0" y="73"/>
                  <a:pt x="0" y="73"/>
                  <a:pt x="0" y="73"/>
                </a:cubicBezTo>
                <a:cubicBezTo>
                  <a:pt x="12" y="73"/>
                  <a:pt x="12" y="73"/>
                  <a:pt x="12" y="73"/>
                </a:cubicBezTo>
                <a:cubicBezTo>
                  <a:pt x="13" y="81"/>
                  <a:pt x="16" y="87"/>
                  <a:pt x="20" y="93"/>
                </a:cubicBezTo>
                <a:cubicBezTo>
                  <a:pt x="11" y="102"/>
                  <a:pt x="11" y="102"/>
                  <a:pt x="11" y="102"/>
                </a:cubicBezTo>
                <a:cubicBezTo>
                  <a:pt x="25" y="116"/>
                  <a:pt x="25" y="116"/>
                  <a:pt x="25" y="116"/>
                </a:cubicBezTo>
                <a:cubicBezTo>
                  <a:pt x="34" y="108"/>
                  <a:pt x="34" y="108"/>
                  <a:pt x="34" y="108"/>
                </a:cubicBezTo>
                <a:cubicBezTo>
                  <a:pt x="39" y="112"/>
                  <a:pt x="46" y="115"/>
                  <a:pt x="53" y="116"/>
                </a:cubicBezTo>
                <a:cubicBezTo>
                  <a:pt x="53" y="128"/>
                  <a:pt x="53" y="128"/>
                  <a:pt x="53" y="128"/>
                </a:cubicBezTo>
                <a:cubicBezTo>
                  <a:pt x="73" y="129"/>
                  <a:pt x="73" y="129"/>
                  <a:pt x="73" y="129"/>
                </a:cubicBezTo>
                <a:cubicBezTo>
                  <a:pt x="73" y="117"/>
                  <a:pt x="73" y="117"/>
                  <a:pt x="73" y="117"/>
                </a:cubicBezTo>
                <a:cubicBezTo>
                  <a:pt x="81" y="115"/>
                  <a:pt x="87" y="113"/>
                  <a:pt x="93" y="109"/>
                </a:cubicBezTo>
                <a:cubicBezTo>
                  <a:pt x="102" y="117"/>
                  <a:pt x="102" y="117"/>
                  <a:pt x="102" y="117"/>
                </a:cubicBezTo>
                <a:cubicBezTo>
                  <a:pt x="116" y="104"/>
                  <a:pt x="116" y="104"/>
                  <a:pt x="116" y="104"/>
                </a:cubicBezTo>
                <a:cubicBezTo>
                  <a:pt x="108" y="95"/>
                  <a:pt x="108" y="95"/>
                  <a:pt x="108" y="95"/>
                </a:cubicBezTo>
                <a:cubicBezTo>
                  <a:pt x="112" y="89"/>
                  <a:pt x="115" y="82"/>
                  <a:pt x="117" y="75"/>
                </a:cubicBezTo>
                <a:cubicBezTo>
                  <a:pt x="128" y="75"/>
                  <a:pt x="128" y="75"/>
                  <a:pt x="128" y="75"/>
                </a:cubicBezTo>
                <a:cubicBezTo>
                  <a:pt x="129" y="55"/>
                  <a:pt x="129" y="55"/>
                  <a:pt x="129" y="55"/>
                </a:cubicBezTo>
                <a:lnTo>
                  <a:pt x="117" y="55"/>
                </a:lnTo>
                <a:close/>
                <a:moveTo>
                  <a:pt x="64" y="100"/>
                </a:moveTo>
                <a:cubicBezTo>
                  <a:pt x="44" y="100"/>
                  <a:pt x="28" y="83"/>
                  <a:pt x="28" y="63"/>
                </a:cubicBezTo>
                <a:cubicBezTo>
                  <a:pt x="29" y="44"/>
                  <a:pt x="45" y="28"/>
                  <a:pt x="65" y="28"/>
                </a:cubicBezTo>
                <a:cubicBezTo>
                  <a:pt x="85" y="29"/>
                  <a:pt x="101" y="45"/>
                  <a:pt x="100" y="65"/>
                </a:cubicBezTo>
                <a:cubicBezTo>
                  <a:pt x="100" y="85"/>
                  <a:pt x="84" y="101"/>
                  <a:pt x="64" y="100"/>
                </a:cubicBez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0" name="Freeform 10"/>
          <p:cNvSpPr>
            <a:spLocks noEditPoints="1"/>
          </p:cNvSpPr>
          <p:nvPr/>
        </p:nvSpPr>
        <p:spPr bwMode="auto">
          <a:xfrm>
            <a:off x="5373092" y="2363372"/>
            <a:ext cx="1326841" cy="1326835"/>
          </a:xfrm>
          <a:custGeom>
            <a:avLst/>
            <a:gdLst>
              <a:gd name="T0" fmla="*/ 117 w 129"/>
              <a:gd name="T1" fmla="*/ 55 h 129"/>
              <a:gd name="T2" fmla="*/ 109 w 129"/>
              <a:gd name="T3" fmla="*/ 35 h 129"/>
              <a:gd name="T4" fmla="*/ 118 w 129"/>
              <a:gd name="T5" fmla="*/ 27 h 129"/>
              <a:gd name="T6" fmla="*/ 104 w 129"/>
              <a:gd name="T7" fmla="*/ 12 h 129"/>
              <a:gd name="T8" fmla="*/ 95 w 129"/>
              <a:gd name="T9" fmla="*/ 21 h 129"/>
              <a:gd name="T10" fmla="*/ 75 w 129"/>
              <a:gd name="T11" fmla="*/ 12 h 129"/>
              <a:gd name="T12" fmla="*/ 76 w 129"/>
              <a:gd name="T13" fmla="*/ 0 h 129"/>
              <a:gd name="T14" fmla="*/ 56 w 129"/>
              <a:gd name="T15" fmla="*/ 0 h 129"/>
              <a:gd name="T16" fmla="*/ 55 w 129"/>
              <a:gd name="T17" fmla="*/ 12 h 129"/>
              <a:gd name="T18" fmla="*/ 35 w 129"/>
              <a:gd name="T19" fmla="*/ 20 h 129"/>
              <a:gd name="T20" fmla="*/ 27 w 129"/>
              <a:gd name="T21" fmla="*/ 11 h 129"/>
              <a:gd name="T22" fmla="*/ 13 w 129"/>
              <a:gd name="T23" fmla="*/ 25 h 129"/>
              <a:gd name="T24" fmla="*/ 21 w 129"/>
              <a:gd name="T25" fmla="*/ 33 h 129"/>
              <a:gd name="T26" fmla="*/ 12 w 129"/>
              <a:gd name="T27" fmla="*/ 53 h 129"/>
              <a:gd name="T28" fmla="*/ 0 w 129"/>
              <a:gd name="T29" fmla="*/ 53 h 129"/>
              <a:gd name="T30" fmla="*/ 0 w 129"/>
              <a:gd name="T31" fmla="*/ 73 h 129"/>
              <a:gd name="T32" fmla="*/ 12 w 129"/>
              <a:gd name="T33" fmla="*/ 73 h 129"/>
              <a:gd name="T34" fmla="*/ 20 w 129"/>
              <a:gd name="T35" fmla="*/ 93 h 129"/>
              <a:gd name="T36" fmla="*/ 11 w 129"/>
              <a:gd name="T37" fmla="*/ 102 h 129"/>
              <a:gd name="T38" fmla="*/ 25 w 129"/>
              <a:gd name="T39" fmla="*/ 116 h 129"/>
              <a:gd name="T40" fmla="*/ 34 w 129"/>
              <a:gd name="T41" fmla="*/ 108 h 129"/>
              <a:gd name="T42" fmla="*/ 53 w 129"/>
              <a:gd name="T43" fmla="*/ 116 h 129"/>
              <a:gd name="T44" fmla="*/ 53 w 129"/>
              <a:gd name="T45" fmla="*/ 128 h 129"/>
              <a:gd name="T46" fmla="*/ 73 w 129"/>
              <a:gd name="T47" fmla="*/ 129 h 129"/>
              <a:gd name="T48" fmla="*/ 73 w 129"/>
              <a:gd name="T49" fmla="*/ 117 h 129"/>
              <a:gd name="T50" fmla="*/ 93 w 129"/>
              <a:gd name="T51" fmla="*/ 109 h 129"/>
              <a:gd name="T52" fmla="*/ 102 w 129"/>
              <a:gd name="T53" fmla="*/ 117 h 129"/>
              <a:gd name="T54" fmla="*/ 116 w 129"/>
              <a:gd name="T55" fmla="*/ 104 h 129"/>
              <a:gd name="T56" fmla="*/ 108 w 129"/>
              <a:gd name="T57" fmla="*/ 95 h 129"/>
              <a:gd name="T58" fmla="*/ 117 w 129"/>
              <a:gd name="T59" fmla="*/ 75 h 129"/>
              <a:gd name="T60" fmla="*/ 128 w 129"/>
              <a:gd name="T61" fmla="*/ 75 h 129"/>
              <a:gd name="T62" fmla="*/ 129 w 129"/>
              <a:gd name="T63" fmla="*/ 55 h 129"/>
              <a:gd name="T64" fmla="*/ 117 w 129"/>
              <a:gd name="T65" fmla="*/ 55 h 129"/>
              <a:gd name="T66" fmla="*/ 64 w 129"/>
              <a:gd name="T67" fmla="*/ 100 h 129"/>
              <a:gd name="T68" fmla="*/ 28 w 129"/>
              <a:gd name="T69" fmla="*/ 63 h 129"/>
              <a:gd name="T70" fmla="*/ 65 w 129"/>
              <a:gd name="T71" fmla="*/ 28 h 129"/>
              <a:gd name="T72" fmla="*/ 100 w 129"/>
              <a:gd name="T73" fmla="*/ 65 h 129"/>
              <a:gd name="T74" fmla="*/ 64 w 129"/>
              <a:gd name="T75" fmla="*/ 10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9" h="129">
                <a:moveTo>
                  <a:pt x="117" y="55"/>
                </a:moveTo>
                <a:cubicBezTo>
                  <a:pt x="116" y="48"/>
                  <a:pt x="113" y="41"/>
                  <a:pt x="109" y="35"/>
                </a:cubicBezTo>
                <a:cubicBezTo>
                  <a:pt x="118" y="27"/>
                  <a:pt x="118" y="27"/>
                  <a:pt x="118" y="27"/>
                </a:cubicBezTo>
                <a:cubicBezTo>
                  <a:pt x="104" y="12"/>
                  <a:pt x="104" y="12"/>
                  <a:pt x="104" y="12"/>
                </a:cubicBezTo>
                <a:cubicBezTo>
                  <a:pt x="95" y="21"/>
                  <a:pt x="95" y="21"/>
                  <a:pt x="95" y="21"/>
                </a:cubicBezTo>
                <a:cubicBezTo>
                  <a:pt x="89" y="17"/>
                  <a:pt x="83" y="14"/>
                  <a:pt x="75" y="12"/>
                </a:cubicBezTo>
                <a:cubicBezTo>
                  <a:pt x="76" y="0"/>
                  <a:pt x="76" y="0"/>
                  <a:pt x="76" y="0"/>
                </a:cubicBezTo>
                <a:cubicBezTo>
                  <a:pt x="56" y="0"/>
                  <a:pt x="56" y="0"/>
                  <a:pt x="56" y="0"/>
                </a:cubicBezTo>
                <a:cubicBezTo>
                  <a:pt x="55" y="12"/>
                  <a:pt x="55" y="12"/>
                  <a:pt x="55" y="12"/>
                </a:cubicBezTo>
                <a:cubicBezTo>
                  <a:pt x="48" y="13"/>
                  <a:pt x="41" y="16"/>
                  <a:pt x="35" y="20"/>
                </a:cubicBezTo>
                <a:cubicBezTo>
                  <a:pt x="27" y="11"/>
                  <a:pt x="27" y="11"/>
                  <a:pt x="27" y="11"/>
                </a:cubicBezTo>
                <a:cubicBezTo>
                  <a:pt x="13" y="25"/>
                  <a:pt x="13" y="25"/>
                  <a:pt x="13" y="25"/>
                </a:cubicBezTo>
                <a:cubicBezTo>
                  <a:pt x="21" y="33"/>
                  <a:pt x="21" y="33"/>
                  <a:pt x="21" y="33"/>
                </a:cubicBezTo>
                <a:cubicBezTo>
                  <a:pt x="17" y="39"/>
                  <a:pt x="14" y="46"/>
                  <a:pt x="12" y="53"/>
                </a:cubicBezTo>
                <a:cubicBezTo>
                  <a:pt x="0" y="53"/>
                  <a:pt x="0" y="53"/>
                  <a:pt x="0" y="53"/>
                </a:cubicBezTo>
                <a:cubicBezTo>
                  <a:pt x="0" y="73"/>
                  <a:pt x="0" y="73"/>
                  <a:pt x="0" y="73"/>
                </a:cubicBezTo>
                <a:cubicBezTo>
                  <a:pt x="12" y="73"/>
                  <a:pt x="12" y="73"/>
                  <a:pt x="12" y="73"/>
                </a:cubicBezTo>
                <a:cubicBezTo>
                  <a:pt x="13" y="81"/>
                  <a:pt x="16" y="87"/>
                  <a:pt x="20" y="93"/>
                </a:cubicBezTo>
                <a:cubicBezTo>
                  <a:pt x="11" y="102"/>
                  <a:pt x="11" y="102"/>
                  <a:pt x="11" y="102"/>
                </a:cubicBezTo>
                <a:cubicBezTo>
                  <a:pt x="25" y="116"/>
                  <a:pt x="25" y="116"/>
                  <a:pt x="25" y="116"/>
                </a:cubicBezTo>
                <a:cubicBezTo>
                  <a:pt x="34" y="108"/>
                  <a:pt x="34" y="108"/>
                  <a:pt x="34" y="108"/>
                </a:cubicBezTo>
                <a:cubicBezTo>
                  <a:pt x="39" y="112"/>
                  <a:pt x="46" y="115"/>
                  <a:pt x="53" y="116"/>
                </a:cubicBezTo>
                <a:cubicBezTo>
                  <a:pt x="53" y="128"/>
                  <a:pt x="53" y="128"/>
                  <a:pt x="53" y="128"/>
                </a:cubicBezTo>
                <a:cubicBezTo>
                  <a:pt x="73" y="129"/>
                  <a:pt x="73" y="129"/>
                  <a:pt x="73" y="129"/>
                </a:cubicBezTo>
                <a:cubicBezTo>
                  <a:pt x="73" y="117"/>
                  <a:pt x="73" y="117"/>
                  <a:pt x="73" y="117"/>
                </a:cubicBezTo>
                <a:cubicBezTo>
                  <a:pt x="81" y="115"/>
                  <a:pt x="87" y="113"/>
                  <a:pt x="93" y="109"/>
                </a:cubicBezTo>
                <a:cubicBezTo>
                  <a:pt x="102" y="117"/>
                  <a:pt x="102" y="117"/>
                  <a:pt x="102" y="117"/>
                </a:cubicBezTo>
                <a:cubicBezTo>
                  <a:pt x="116" y="104"/>
                  <a:pt x="116" y="104"/>
                  <a:pt x="116" y="104"/>
                </a:cubicBezTo>
                <a:cubicBezTo>
                  <a:pt x="108" y="95"/>
                  <a:pt x="108" y="95"/>
                  <a:pt x="108" y="95"/>
                </a:cubicBezTo>
                <a:cubicBezTo>
                  <a:pt x="112" y="89"/>
                  <a:pt x="115" y="82"/>
                  <a:pt x="117" y="75"/>
                </a:cubicBezTo>
                <a:cubicBezTo>
                  <a:pt x="128" y="75"/>
                  <a:pt x="128" y="75"/>
                  <a:pt x="128" y="75"/>
                </a:cubicBezTo>
                <a:cubicBezTo>
                  <a:pt x="129" y="55"/>
                  <a:pt x="129" y="55"/>
                  <a:pt x="129" y="55"/>
                </a:cubicBezTo>
                <a:lnTo>
                  <a:pt x="117" y="55"/>
                </a:lnTo>
                <a:close/>
                <a:moveTo>
                  <a:pt x="64" y="100"/>
                </a:moveTo>
                <a:cubicBezTo>
                  <a:pt x="44" y="100"/>
                  <a:pt x="28" y="83"/>
                  <a:pt x="28" y="63"/>
                </a:cubicBezTo>
                <a:cubicBezTo>
                  <a:pt x="29" y="44"/>
                  <a:pt x="45" y="28"/>
                  <a:pt x="65" y="28"/>
                </a:cubicBezTo>
                <a:cubicBezTo>
                  <a:pt x="85" y="29"/>
                  <a:pt x="101" y="45"/>
                  <a:pt x="100" y="65"/>
                </a:cubicBezTo>
                <a:cubicBezTo>
                  <a:pt x="100" y="85"/>
                  <a:pt x="84" y="101"/>
                  <a:pt x="64" y="100"/>
                </a:cubicBez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sp>
        <p:nvSpPr>
          <p:cNvPr id="21" name="文本框 20"/>
          <p:cNvSpPr txBox="1"/>
          <p:nvPr/>
        </p:nvSpPr>
        <p:spPr>
          <a:xfrm>
            <a:off x="7227950" y="1967846"/>
            <a:ext cx="3403110" cy="1338828"/>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6794927" y="5194150"/>
            <a:ext cx="3403110" cy="1338828"/>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1119940" y="3380515"/>
            <a:ext cx="3403110" cy="1338828"/>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请在此添加大标题</a:t>
            </a:r>
            <a:endParaRPr lang="en-US" altLang="zh-CN" dirty="0"/>
          </a:p>
        </p:txBody>
      </p:sp>
      <p:cxnSp>
        <p:nvCxnSpPr>
          <p:cNvPr id="21" name="连接符: 肘形 20"/>
          <p:cNvCxnSpPr/>
          <p:nvPr/>
        </p:nvCxnSpPr>
        <p:spPr>
          <a:xfrm rot="16200000" flipH="1">
            <a:off x="3666052" y="4099750"/>
            <a:ext cx="1865843" cy="817393"/>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连接符: 肘形 21"/>
          <p:cNvCxnSpPr/>
          <p:nvPr/>
        </p:nvCxnSpPr>
        <p:spPr>
          <a:xfrm>
            <a:off x="4190277" y="2716433"/>
            <a:ext cx="2521589" cy="596494"/>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Freeform 15"/>
          <p:cNvSpPr/>
          <p:nvPr/>
        </p:nvSpPr>
        <p:spPr bwMode="auto">
          <a:xfrm rot="20199917">
            <a:off x="2890843" y="1901268"/>
            <a:ext cx="1660310" cy="2010518"/>
          </a:xfrm>
          <a:custGeom>
            <a:avLst/>
            <a:gdLst>
              <a:gd name="T0" fmla="*/ 379 w 977"/>
              <a:gd name="T1" fmla="*/ 0 h 1184"/>
              <a:gd name="T2" fmla="*/ 273 w 977"/>
              <a:gd name="T3" fmla="*/ 249 h 1184"/>
              <a:gd name="T4" fmla="*/ 225 w 977"/>
              <a:gd name="T5" fmla="*/ 226 h 1184"/>
              <a:gd name="T6" fmla="*/ 119 w 977"/>
              <a:gd name="T7" fmla="*/ 173 h 1184"/>
              <a:gd name="T8" fmla="*/ 79 w 977"/>
              <a:gd name="T9" fmla="*/ 262 h 1184"/>
              <a:gd name="T10" fmla="*/ 177 w 977"/>
              <a:gd name="T11" fmla="*/ 310 h 1184"/>
              <a:gd name="T12" fmla="*/ 237 w 977"/>
              <a:gd name="T13" fmla="*/ 328 h 1184"/>
              <a:gd name="T14" fmla="*/ 0 w 977"/>
              <a:gd name="T15" fmla="*/ 868 h 1184"/>
              <a:gd name="T16" fmla="*/ 360 w 977"/>
              <a:gd name="T17" fmla="*/ 1024 h 1184"/>
              <a:gd name="T18" fmla="*/ 441 w 977"/>
              <a:gd name="T19" fmla="*/ 866 h 1184"/>
              <a:gd name="T20" fmla="*/ 546 w 977"/>
              <a:gd name="T21" fmla="*/ 942 h 1184"/>
              <a:gd name="T22" fmla="*/ 462 w 977"/>
              <a:gd name="T23" fmla="*/ 1064 h 1184"/>
              <a:gd name="T24" fmla="*/ 729 w 977"/>
              <a:gd name="T25" fmla="*/ 1184 h 1184"/>
              <a:gd name="T26" fmla="*/ 795 w 977"/>
              <a:gd name="T27" fmla="*/ 430 h 1184"/>
              <a:gd name="T28" fmla="*/ 379 w 977"/>
              <a:gd name="T29" fmla="*/ 0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77" h="1184">
                <a:moveTo>
                  <a:pt x="379" y="0"/>
                </a:moveTo>
                <a:cubicBezTo>
                  <a:pt x="273" y="249"/>
                  <a:pt x="273" y="249"/>
                  <a:pt x="273" y="249"/>
                </a:cubicBezTo>
                <a:cubicBezTo>
                  <a:pt x="273" y="249"/>
                  <a:pt x="247" y="280"/>
                  <a:pt x="225" y="226"/>
                </a:cubicBezTo>
                <a:cubicBezTo>
                  <a:pt x="225" y="226"/>
                  <a:pt x="216" y="122"/>
                  <a:pt x="119" y="173"/>
                </a:cubicBezTo>
                <a:cubicBezTo>
                  <a:pt x="119" y="173"/>
                  <a:pt x="71" y="207"/>
                  <a:pt x="79" y="262"/>
                </a:cubicBezTo>
                <a:cubicBezTo>
                  <a:pt x="79" y="262"/>
                  <a:pt x="105" y="351"/>
                  <a:pt x="177" y="310"/>
                </a:cubicBezTo>
                <a:cubicBezTo>
                  <a:pt x="177" y="310"/>
                  <a:pt x="241" y="270"/>
                  <a:pt x="237" y="328"/>
                </a:cubicBezTo>
                <a:cubicBezTo>
                  <a:pt x="215" y="380"/>
                  <a:pt x="0" y="868"/>
                  <a:pt x="0" y="868"/>
                </a:cubicBezTo>
                <a:cubicBezTo>
                  <a:pt x="360" y="1024"/>
                  <a:pt x="360" y="1024"/>
                  <a:pt x="360" y="1024"/>
                </a:cubicBezTo>
                <a:cubicBezTo>
                  <a:pt x="360" y="1024"/>
                  <a:pt x="288" y="880"/>
                  <a:pt x="441" y="866"/>
                </a:cubicBezTo>
                <a:cubicBezTo>
                  <a:pt x="441" y="866"/>
                  <a:pt x="523" y="864"/>
                  <a:pt x="546" y="942"/>
                </a:cubicBezTo>
                <a:cubicBezTo>
                  <a:pt x="546" y="942"/>
                  <a:pt x="580" y="1050"/>
                  <a:pt x="462" y="1064"/>
                </a:cubicBezTo>
                <a:cubicBezTo>
                  <a:pt x="729" y="1184"/>
                  <a:pt x="729" y="1184"/>
                  <a:pt x="729" y="1184"/>
                </a:cubicBezTo>
                <a:cubicBezTo>
                  <a:pt x="729" y="1184"/>
                  <a:pt x="977" y="855"/>
                  <a:pt x="795" y="430"/>
                </a:cubicBezTo>
                <a:cubicBezTo>
                  <a:pt x="795" y="430"/>
                  <a:pt x="714" y="160"/>
                  <a:pt x="379" y="0"/>
                </a:cubicBez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25" name="Freeform 16"/>
          <p:cNvSpPr/>
          <p:nvPr/>
        </p:nvSpPr>
        <p:spPr bwMode="auto">
          <a:xfrm>
            <a:off x="2799881" y="3858908"/>
            <a:ext cx="1084505" cy="1299079"/>
          </a:xfrm>
          <a:custGeom>
            <a:avLst/>
            <a:gdLst>
              <a:gd name="T0" fmla="*/ 447 w 786"/>
              <a:gd name="T1" fmla="*/ 0 h 941"/>
              <a:gd name="T2" fmla="*/ 363 w 786"/>
              <a:gd name="T3" fmla="*/ 74 h 941"/>
              <a:gd name="T4" fmla="*/ 412 w 786"/>
              <a:gd name="T5" fmla="*/ 140 h 941"/>
              <a:gd name="T6" fmla="*/ 392 w 786"/>
              <a:gd name="T7" fmla="*/ 185 h 941"/>
              <a:gd name="T8" fmla="*/ 0 w 786"/>
              <a:gd name="T9" fmla="*/ 185 h 941"/>
              <a:gd name="T10" fmla="*/ 0 w 786"/>
              <a:gd name="T11" fmla="*/ 577 h 941"/>
              <a:gd name="T12" fmla="*/ 104 w 786"/>
              <a:gd name="T13" fmla="*/ 532 h 941"/>
              <a:gd name="T14" fmla="*/ 182 w 786"/>
              <a:gd name="T15" fmla="*/ 646 h 941"/>
              <a:gd name="T16" fmla="*/ 83 w 786"/>
              <a:gd name="T17" fmla="*/ 746 h 941"/>
              <a:gd name="T18" fmla="*/ 0 w 786"/>
              <a:gd name="T19" fmla="*/ 696 h 941"/>
              <a:gd name="T20" fmla="*/ 0 w 786"/>
              <a:gd name="T21" fmla="*/ 941 h 941"/>
              <a:gd name="T22" fmla="*/ 422 w 786"/>
              <a:gd name="T23" fmla="*/ 941 h 941"/>
              <a:gd name="T24" fmla="*/ 586 w 786"/>
              <a:gd name="T25" fmla="*/ 592 h 941"/>
              <a:gd name="T26" fmla="*/ 714 w 786"/>
              <a:gd name="T27" fmla="*/ 400 h 941"/>
              <a:gd name="T28" fmla="*/ 786 w 786"/>
              <a:gd name="T29" fmla="*/ 182 h 941"/>
              <a:gd name="T30" fmla="*/ 492 w 786"/>
              <a:gd name="T31" fmla="*/ 185 h 941"/>
              <a:gd name="T32" fmla="*/ 482 w 786"/>
              <a:gd name="T33" fmla="*/ 138 h 941"/>
              <a:gd name="T34" fmla="*/ 531 w 786"/>
              <a:gd name="T35" fmla="*/ 69 h 941"/>
              <a:gd name="T36" fmla="*/ 447 w 786"/>
              <a:gd name="T37" fmla="*/ 0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6" h="941">
                <a:moveTo>
                  <a:pt x="447" y="0"/>
                </a:moveTo>
                <a:cubicBezTo>
                  <a:pt x="447" y="0"/>
                  <a:pt x="364" y="0"/>
                  <a:pt x="363" y="74"/>
                </a:cubicBezTo>
                <a:cubicBezTo>
                  <a:pt x="363" y="74"/>
                  <a:pt x="359" y="110"/>
                  <a:pt x="412" y="140"/>
                </a:cubicBezTo>
                <a:cubicBezTo>
                  <a:pt x="412" y="140"/>
                  <a:pt x="436" y="184"/>
                  <a:pt x="392" y="185"/>
                </a:cubicBezTo>
                <a:cubicBezTo>
                  <a:pt x="0" y="185"/>
                  <a:pt x="0" y="185"/>
                  <a:pt x="0" y="185"/>
                </a:cubicBezTo>
                <a:cubicBezTo>
                  <a:pt x="0" y="577"/>
                  <a:pt x="0" y="577"/>
                  <a:pt x="0" y="577"/>
                </a:cubicBezTo>
                <a:cubicBezTo>
                  <a:pt x="0" y="577"/>
                  <a:pt x="46" y="510"/>
                  <a:pt x="104" y="532"/>
                </a:cubicBezTo>
                <a:cubicBezTo>
                  <a:pt x="104" y="532"/>
                  <a:pt x="186" y="554"/>
                  <a:pt x="182" y="646"/>
                </a:cubicBezTo>
                <a:cubicBezTo>
                  <a:pt x="182" y="646"/>
                  <a:pt x="166" y="752"/>
                  <a:pt x="83" y="746"/>
                </a:cubicBezTo>
                <a:cubicBezTo>
                  <a:pt x="83" y="746"/>
                  <a:pt x="38" y="754"/>
                  <a:pt x="0" y="696"/>
                </a:cubicBezTo>
                <a:cubicBezTo>
                  <a:pt x="0" y="941"/>
                  <a:pt x="0" y="941"/>
                  <a:pt x="0" y="941"/>
                </a:cubicBezTo>
                <a:cubicBezTo>
                  <a:pt x="422" y="941"/>
                  <a:pt x="422" y="941"/>
                  <a:pt x="422" y="941"/>
                </a:cubicBezTo>
                <a:cubicBezTo>
                  <a:pt x="422" y="941"/>
                  <a:pt x="478" y="717"/>
                  <a:pt x="586" y="592"/>
                </a:cubicBezTo>
                <a:cubicBezTo>
                  <a:pt x="586" y="592"/>
                  <a:pt x="698" y="448"/>
                  <a:pt x="714" y="400"/>
                </a:cubicBezTo>
                <a:cubicBezTo>
                  <a:pt x="714" y="400"/>
                  <a:pt x="775" y="286"/>
                  <a:pt x="786" y="182"/>
                </a:cubicBezTo>
                <a:cubicBezTo>
                  <a:pt x="492" y="185"/>
                  <a:pt x="492" y="185"/>
                  <a:pt x="492" y="185"/>
                </a:cubicBezTo>
                <a:cubicBezTo>
                  <a:pt x="492" y="185"/>
                  <a:pt x="452" y="172"/>
                  <a:pt x="482" y="138"/>
                </a:cubicBezTo>
                <a:cubicBezTo>
                  <a:pt x="482" y="138"/>
                  <a:pt x="538" y="112"/>
                  <a:pt x="531" y="69"/>
                </a:cubicBezTo>
                <a:cubicBezTo>
                  <a:pt x="531" y="69"/>
                  <a:pt x="531" y="0"/>
                  <a:pt x="447"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26" name="Freeform 17"/>
          <p:cNvSpPr/>
          <p:nvPr/>
        </p:nvSpPr>
        <p:spPr bwMode="auto">
          <a:xfrm>
            <a:off x="2107038" y="2756306"/>
            <a:ext cx="651479" cy="1571822"/>
          </a:xfrm>
          <a:custGeom>
            <a:avLst/>
            <a:gdLst>
              <a:gd name="T0" fmla="*/ 472 w 472"/>
              <a:gd name="T1" fmla="*/ 954 h 1140"/>
              <a:gd name="T2" fmla="*/ 472 w 472"/>
              <a:gd name="T3" fmla="*/ 384 h 1140"/>
              <a:gd name="T4" fmla="*/ 382 w 472"/>
              <a:gd name="T5" fmla="*/ 432 h 1140"/>
              <a:gd name="T6" fmla="*/ 294 w 472"/>
              <a:gd name="T7" fmla="*/ 312 h 1140"/>
              <a:gd name="T8" fmla="*/ 397 w 472"/>
              <a:gd name="T9" fmla="*/ 211 h 1140"/>
              <a:gd name="T10" fmla="*/ 472 w 472"/>
              <a:gd name="T11" fmla="*/ 268 h 1140"/>
              <a:gd name="T12" fmla="*/ 472 w 472"/>
              <a:gd name="T13" fmla="*/ 17 h 1140"/>
              <a:gd name="T14" fmla="*/ 0 w 472"/>
              <a:gd name="T15" fmla="*/ 178 h 1140"/>
              <a:gd name="T16" fmla="*/ 0 w 472"/>
              <a:gd name="T17" fmla="*/ 653 h 1140"/>
              <a:gd name="T18" fmla="*/ 77 w 472"/>
              <a:gd name="T19" fmla="*/ 604 h 1140"/>
              <a:gd name="T20" fmla="*/ 177 w 472"/>
              <a:gd name="T21" fmla="*/ 682 h 1140"/>
              <a:gd name="T22" fmla="*/ 90 w 472"/>
              <a:gd name="T23" fmla="*/ 821 h 1140"/>
              <a:gd name="T24" fmla="*/ 0 w 472"/>
              <a:gd name="T25" fmla="*/ 770 h 1140"/>
              <a:gd name="T26" fmla="*/ 0 w 472"/>
              <a:gd name="T27" fmla="*/ 954 h 1140"/>
              <a:gd name="T28" fmla="*/ 192 w 472"/>
              <a:gd name="T29" fmla="*/ 954 h 1140"/>
              <a:gd name="T30" fmla="*/ 200 w 472"/>
              <a:gd name="T31" fmla="*/ 998 h 1140"/>
              <a:gd name="T32" fmla="*/ 152 w 472"/>
              <a:gd name="T33" fmla="*/ 1072 h 1140"/>
              <a:gd name="T34" fmla="*/ 236 w 472"/>
              <a:gd name="T35" fmla="*/ 1140 h 1140"/>
              <a:gd name="T36" fmla="*/ 313 w 472"/>
              <a:gd name="T37" fmla="*/ 1069 h 1140"/>
              <a:gd name="T38" fmla="*/ 268 w 472"/>
              <a:gd name="T39" fmla="*/ 1002 h 1140"/>
              <a:gd name="T40" fmla="*/ 272 w 472"/>
              <a:gd name="T41" fmla="*/ 956 h 1140"/>
              <a:gd name="T42" fmla="*/ 472 w 472"/>
              <a:gd name="T43" fmla="*/ 954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2" h="1140">
                <a:moveTo>
                  <a:pt x="472" y="954"/>
                </a:moveTo>
                <a:cubicBezTo>
                  <a:pt x="472" y="384"/>
                  <a:pt x="472" y="384"/>
                  <a:pt x="472" y="384"/>
                </a:cubicBezTo>
                <a:cubicBezTo>
                  <a:pt x="472" y="384"/>
                  <a:pt x="432" y="446"/>
                  <a:pt x="382" y="432"/>
                </a:cubicBezTo>
                <a:cubicBezTo>
                  <a:pt x="382" y="432"/>
                  <a:pt x="280" y="418"/>
                  <a:pt x="294" y="312"/>
                </a:cubicBezTo>
                <a:cubicBezTo>
                  <a:pt x="294" y="312"/>
                  <a:pt x="298" y="222"/>
                  <a:pt x="397" y="211"/>
                </a:cubicBezTo>
                <a:cubicBezTo>
                  <a:pt x="397" y="211"/>
                  <a:pt x="456" y="222"/>
                  <a:pt x="472" y="268"/>
                </a:cubicBezTo>
                <a:cubicBezTo>
                  <a:pt x="472" y="17"/>
                  <a:pt x="472" y="17"/>
                  <a:pt x="472" y="17"/>
                </a:cubicBezTo>
                <a:cubicBezTo>
                  <a:pt x="472" y="17"/>
                  <a:pt x="265" y="0"/>
                  <a:pt x="0" y="178"/>
                </a:cubicBezTo>
                <a:cubicBezTo>
                  <a:pt x="0" y="653"/>
                  <a:pt x="0" y="653"/>
                  <a:pt x="0" y="653"/>
                </a:cubicBezTo>
                <a:cubicBezTo>
                  <a:pt x="0" y="653"/>
                  <a:pt x="42" y="589"/>
                  <a:pt x="77" y="604"/>
                </a:cubicBezTo>
                <a:cubicBezTo>
                  <a:pt x="77" y="604"/>
                  <a:pt x="140" y="589"/>
                  <a:pt x="177" y="682"/>
                </a:cubicBezTo>
                <a:cubicBezTo>
                  <a:pt x="177" y="682"/>
                  <a:pt x="202" y="800"/>
                  <a:pt x="90" y="821"/>
                </a:cubicBezTo>
                <a:cubicBezTo>
                  <a:pt x="90" y="821"/>
                  <a:pt x="37" y="832"/>
                  <a:pt x="0" y="770"/>
                </a:cubicBezTo>
                <a:cubicBezTo>
                  <a:pt x="0" y="954"/>
                  <a:pt x="0" y="954"/>
                  <a:pt x="0" y="954"/>
                </a:cubicBezTo>
                <a:cubicBezTo>
                  <a:pt x="192" y="954"/>
                  <a:pt x="192" y="954"/>
                  <a:pt x="192" y="954"/>
                </a:cubicBezTo>
                <a:cubicBezTo>
                  <a:pt x="192" y="954"/>
                  <a:pt x="221" y="973"/>
                  <a:pt x="200" y="998"/>
                </a:cubicBezTo>
                <a:cubicBezTo>
                  <a:pt x="200" y="998"/>
                  <a:pt x="145" y="1037"/>
                  <a:pt x="152" y="1072"/>
                </a:cubicBezTo>
                <a:cubicBezTo>
                  <a:pt x="152" y="1072"/>
                  <a:pt x="158" y="1140"/>
                  <a:pt x="236" y="1140"/>
                </a:cubicBezTo>
                <a:cubicBezTo>
                  <a:pt x="236" y="1140"/>
                  <a:pt x="313" y="1137"/>
                  <a:pt x="313" y="1069"/>
                </a:cubicBezTo>
                <a:cubicBezTo>
                  <a:pt x="313" y="1069"/>
                  <a:pt x="322" y="1036"/>
                  <a:pt x="268" y="1002"/>
                </a:cubicBezTo>
                <a:cubicBezTo>
                  <a:pt x="268" y="1002"/>
                  <a:pt x="242" y="976"/>
                  <a:pt x="272" y="956"/>
                </a:cubicBezTo>
                <a:lnTo>
                  <a:pt x="472" y="954"/>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27" name="Freeform 18"/>
          <p:cNvSpPr/>
          <p:nvPr/>
        </p:nvSpPr>
        <p:spPr bwMode="auto">
          <a:xfrm>
            <a:off x="1534409" y="3032926"/>
            <a:ext cx="793666" cy="1039264"/>
          </a:xfrm>
          <a:custGeom>
            <a:avLst/>
            <a:gdLst>
              <a:gd name="T0" fmla="*/ 384 w 575"/>
              <a:gd name="T1" fmla="*/ 0 h 753"/>
              <a:gd name="T2" fmla="*/ 384 w 575"/>
              <a:gd name="T3" fmla="*/ 469 h 753"/>
              <a:gd name="T4" fmla="*/ 437 w 575"/>
              <a:gd name="T5" fmla="*/ 469 h 753"/>
              <a:gd name="T6" fmla="*/ 533 w 575"/>
              <a:gd name="T7" fmla="*/ 444 h 753"/>
              <a:gd name="T8" fmla="*/ 564 w 575"/>
              <a:gd name="T9" fmla="*/ 509 h 753"/>
              <a:gd name="T10" fmla="*/ 504 w 575"/>
              <a:gd name="T11" fmla="*/ 589 h 753"/>
              <a:gd name="T12" fmla="*/ 443 w 575"/>
              <a:gd name="T13" fmla="*/ 559 h 753"/>
              <a:gd name="T14" fmla="*/ 384 w 575"/>
              <a:gd name="T15" fmla="*/ 551 h 753"/>
              <a:gd name="T16" fmla="*/ 384 w 575"/>
              <a:gd name="T17" fmla="*/ 753 h 753"/>
              <a:gd name="T18" fmla="*/ 95 w 575"/>
              <a:gd name="T19" fmla="*/ 753 h 753"/>
              <a:gd name="T20" fmla="*/ 384 w 575"/>
              <a:gd name="T21" fmla="*/ 0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5" h="753">
                <a:moveTo>
                  <a:pt x="384" y="0"/>
                </a:moveTo>
                <a:cubicBezTo>
                  <a:pt x="384" y="469"/>
                  <a:pt x="384" y="469"/>
                  <a:pt x="384" y="469"/>
                </a:cubicBezTo>
                <a:cubicBezTo>
                  <a:pt x="384" y="469"/>
                  <a:pt x="395" y="509"/>
                  <a:pt x="437" y="469"/>
                </a:cubicBezTo>
                <a:cubicBezTo>
                  <a:pt x="437" y="469"/>
                  <a:pt x="489" y="393"/>
                  <a:pt x="533" y="444"/>
                </a:cubicBezTo>
                <a:cubicBezTo>
                  <a:pt x="533" y="444"/>
                  <a:pt x="575" y="473"/>
                  <a:pt x="564" y="509"/>
                </a:cubicBezTo>
                <a:cubicBezTo>
                  <a:pt x="564" y="509"/>
                  <a:pt x="567" y="579"/>
                  <a:pt x="504" y="589"/>
                </a:cubicBezTo>
                <a:cubicBezTo>
                  <a:pt x="504" y="589"/>
                  <a:pt x="468" y="600"/>
                  <a:pt x="443" y="559"/>
                </a:cubicBezTo>
                <a:cubicBezTo>
                  <a:pt x="443" y="559"/>
                  <a:pt x="409" y="512"/>
                  <a:pt x="384" y="551"/>
                </a:cubicBezTo>
                <a:cubicBezTo>
                  <a:pt x="384" y="753"/>
                  <a:pt x="384" y="753"/>
                  <a:pt x="384" y="753"/>
                </a:cubicBezTo>
                <a:cubicBezTo>
                  <a:pt x="95" y="753"/>
                  <a:pt x="95" y="753"/>
                  <a:pt x="95" y="753"/>
                </a:cubicBezTo>
                <a:cubicBezTo>
                  <a:pt x="95" y="753"/>
                  <a:pt x="0" y="267"/>
                  <a:pt x="38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28" name="Freeform 19"/>
          <p:cNvSpPr/>
          <p:nvPr/>
        </p:nvSpPr>
        <p:spPr bwMode="auto">
          <a:xfrm>
            <a:off x="1676597" y="4114846"/>
            <a:ext cx="1370174" cy="1301665"/>
          </a:xfrm>
          <a:custGeom>
            <a:avLst/>
            <a:gdLst>
              <a:gd name="T0" fmla="*/ 484 w 993"/>
              <a:gd name="T1" fmla="*/ 0 h 944"/>
              <a:gd name="T2" fmla="*/ 437 w 993"/>
              <a:gd name="T3" fmla="*/ 107 h 944"/>
              <a:gd name="T4" fmla="*/ 548 w 993"/>
              <a:gd name="T5" fmla="*/ 181 h 944"/>
              <a:gd name="T6" fmla="*/ 654 w 993"/>
              <a:gd name="T7" fmla="*/ 81 h 944"/>
              <a:gd name="T8" fmla="*/ 602 w 993"/>
              <a:gd name="T9" fmla="*/ 0 h 944"/>
              <a:gd name="T10" fmla="*/ 784 w 993"/>
              <a:gd name="T11" fmla="*/ 0 h 944"/>
              <a:gd name="T12" fmla="*/ 784 w 993"/>
              <a:gd name="T13" fmla="*/ 413 h 944"/>
              <a:gd name="T14" fmla="*/ 837 w 993"/>
              <a:gd name="T15" fmla="*/ 413 h 944"/>
              <a:gd name="T16" fmla="*/ 938 w 993"/>
              <a:gd name="T17" fmla="*/ 392 h 944"/>
              <a:gd name="T18" fmla="*/ 950 w 993"/>
              <a:gd name="T19" fmla="*/ 505 h 944"/>
              <a:gd name="T20" fmla="*/ 844 w 993"/>
              <a:gd name="T21" fmla="*/ 505 h 944"/>
              <a:gd name="T22" fmla="*/ 784 w 993"/>
              <a:gd name="T23" fmla="*/ 499 h 944"/>
              <a:gd name="T24" fmla="*/ 784 w 993"/>
              <a:gd name="T25" fmla="*/ 760 h 944"/>
              <a:gd name="T26" fmla="*/ 629 w 993"/>
              <a:gd name="T27" fmla="*/ 760 h 944"/>
              <a:gd name="T28" fmla="*/ 629 w 993"/>
              <a:gd name="T29" fmla="*/ 813 h 944"/>
              <a:gd name="T30" fmla="*/ 668 w 993"/>
              <a:gd name="T31" fmla="*/ 875 h 944"/>
              <a:gd name="T32" fmla="*/ 589 w 993"/>
              <a:gd name="T33" fmla="*/ 944 h 944"/>
              <a:gd name="T34" fmla="*/ 505 w 993"/>
              <a:gd name="T35" fmla="*/ 867 h 944"/>
              <a:gd name="T36" fmla="*/ 538 w 993"/>
              <a:gd name="T37" fmla="*/ 820 h 944"/>
              <a:gd name="T38" fmla="*/ 548 w 993"/>
              <a:gd name="T39" fmla="*/ 760 h 944"/>
              <a:gd name="T40" fmla="*/ 365 w 993"/>
              <a:gd name="T41" fmla="*/ 760 h 944"/>
              <a:gd name="T42" fmla="*/ 161 w 993"/>
              <a:gd name="T43" fmla="*/ 353 h 944"/>
              <a:gd name="T44" fmla="*/ 0 w 993"/>
              <a:gd name="T45"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93" h="944">
                <a:moveTo>
                  <a:pt x="484" y="0"/>
                </a:moveTo>
                <a:cubicBezTo>
                  <a:pt x="484" y="0"/>
                  <a:pt x="425" y="40"/>
                  <a:pt x="437" y="107"/>
                </a:cubicBezTo>
                <a:cubicBezTo>
                  <a:pt x="437" y="107"/>
                  <a:pt x="454" y="181"/>
                  <a:pt x="548" y="181"/>
                </a:cubicBezTo>
                <a:cubicBezTo>
                  <a:pt x="548" y="181"/>
                  <a:pt x="654" y="177"/>
                  <a:pt x="654" y="81"/>
                </a:cubicBezTo>
                <a:cubicBezTo>
                  <a:pt x="654" y="81"/>
                  <a:pt x="665" y="40"/>
                  <a:pt x="602" y="0"/>
                </a:cubicBezTo>
                <a:cubicBezTo>
                  <a:pt x="784" y="0"/>
                  <a:pt x="784" y="0"/>
                  <a:pt x="784" y="0"/>
                </a:cubicBezTo>
                <a:cubicBezTo>
                  <a:pt x="784" y="413"/>
                  <a:pt x="784" y="413"/>
                  <a:pt x="784" y="413"/>
                </a:cubicBezTo>
                <a:cubicBezTo>
                  <a:pt x="784" y="413"/>
                  <a:pt x="804" y="447"/>
                  <a:pt x="837" y="413"/>
                </a:cubicBezTo>
                <a:cubicBezTo>
                  <a:pt x="837" y="413"/>
                  <a:pt x="888" y="335"/>
                  <a:pt x="938" y="392"/>
                </a:cubicBezTo>
                <a:cubicBezTo>
                  <a:pt x="938" y="392"/>
                  <a:pt x="993" y="441"/>
                  <a:pt x="950" y="505"/>
                </a:cubicBezTo>
                <a:cubicBezTo>
                  <a:pt x="950" y="505"/>
                  <a:pt x="897" y="573"/>
                  <a:pt x="844" y="505"/>
                </a:cubicBezTo>
                <a:cubicBezTo>
                  <a:pt x="844" y="505"/>
                  <a:pt x="804" y="445"/>
                  <a:pt x="784" y="499"/>
                </a:cubicBezTo>
                <a:cubicBezTo>
                  <a:pt x="782" y="579"/>
                  <a:pt x="784" y="760"/>
                  <a:pt x="784" y="760"/>
                </a:cubicBezTo>
                <a:cubicBezTo>
                  <a:pt x="629" y="760"/>
                  <a:pt x="629" y="760"/>
                  <a:pt x="629" y="760"/>
                </a:cubicBezTo>
                <a:cubicBezTo>
                  <a:pt x="629" y="760"/>
                  <a:pt x="594" y="777"/>
                  <a:pt x="629" y="813"/>
                </a:cubicBezTo>
                <a:cubicBezTo>
                  <a:pt x="629" y="813"/>
                  <a:pt x="672" y="832"/>
                  <a:pt x="668" y="875"/>
                </a:cubicBezTo>
                <a:cubicBezTo>
                  <a:pt x="668" y="875"/>
                  <a:pt x="668" y="941"/>
                  <a:pt x="589" y="944"/>
                </a:cubicBezTo>
                <a:cubicBezTo>
                  <a:pt x="589" y="944"/>
                  <a:pt x="504" y="943"/>
                  <a:pt x="505" y="867"/>
                </a:cubicBezTo>
                <a:cubicBezTo>
                  <a:pt x="505" y="867"/>
                  <a:pt x="504" y="829"/>
                  <a:pt x="538" y="820"/>
                </a:cubicBezTo>
                <a:cubicBezTo>
                  <a:pt x="538" y="820"/>
                  <a:pt x="578" y="788"/>
                  <a:pt x="548" y="760"/>
                </a:cubicBezTo>
                <a:cubicBezTo>
                  <a:pt x="365" y="760"/>
                  <a:pt x="365" y="760"/>
                  <a:pt x="365" y="760"/>
                </a:cubicBezTo>
                <a:cubicBezTo>
                  <a:pt x="365" y="760"/>
                  <a:pt x="348" y="600"/>
                  <a:pt x="161" y="353"/>
                </a:cubicBezTo>
                <a:cubicBezTo>
                  <a:pt x="161" y="353"/>
                  <a:pt x="24" y="184"/>
                  <a:pt x="0" y="0"/>
                </a:cubicBezTo>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29" name="Freeform 20"/>
          <p:cNvSpPr/>
          <p:nvPr/>
        </p:nvSpPr>
        <p:spPr bwMode="auto">
          <a:xfrm>
            <a:off x="2196229" y="5203229"/>
            <a:ext cx="1182744" cy="394248"/>
          </a:xfrm>
          <a:custGeom>
            <a:avLst/>
            <a:gdLst>
              <a:gd name="T0" fmla="*/ 150 w 858"/>
              <a:gd name="T1" fmla="*/ 0 h 286"/>
              <a:gd name="T2" fmla="*/ 0 w 858"/>
              <a:gd name="T3" fmla="*/ 0 h 286"/>
              <a:gd name="T4" fmla="*/ 9 w 858"/>
              <a:gd name="T5" fmla="*/ 148 h 286"/>
              <a:gd name="T6" fmla="*/ 75 w 858"/>
              <a:gd name="T7" fmla="*/ 286 h 286"/>
              <a:gd name="T8" fmla="*/ 780 w 858"/>
              <a:gd name="T9" fmla="*/ 286 h 286"/>
              <a:gd name="T10" fmla="*/ 842 w 858"/>
              <a:gd name="T11" fmla="*/ 143 h 286"/>
              <a:gd name="T12" fmla="*/ 857 w 858"/>
              <a:gd name="T13" fmla="*/ 0 h 286"/>
              <a:gd name="T14" fmla="*/ 273 w 858"/>
              <a:gd name="T15" fmla="*/ 0 h 286"/>
              <a:gd name="T16" fmla="*/ 317 w 858"/>
              <a:gd name="T17" fmla="*/ 92 h 286"/>
              <a:gd name="T18" fmla="*/ 205 w 858"/>
              <a:gd name="T19" fmla="*/ 180 h 286"/>
              <a:gd name="T20" fmla="*/ 101 w 858"/>
              <a:gd name="T21" fmla="*/ 83 h 286"/>
              <a:gd name="T22" fmla="*/ 150 w 858"/>
              <a:gd name="T23"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8" h="286">
                <a:moveTo>
                  <a:pt x="150" y="0"/>
                </a:moveTo>
                <a:cubicBezTo>
                  <a:pt x="0" y="0"/>
                  <a:pt x="0" y="0"/>
                  <a:pt x="0" y="0"/>
                </a:cubicBezTo>
                <a:cubicBezTo>
                  <a:pt x="0" y="0"/>
                  <a:pt x="16" y="86"/>
                  <a:pt x="9" y="148"/>
                </a:cubicBezTo>
                <a:cubicBezTo>
                  <a:pt x="9" y="148"/>
                  <a:pt x="2" y="258"/>
                  <a:pt x="75" y="286"/>
                </a:cubicBezTo>
                <a:cubicBezTo>
                  <a:pt x="780" y="286"/>
                  <a:pt x="780" y="286"/>
                  <a:pt x="780" y="286"/>
                </a:cubicBezTo>
                <a:cubicBezTo>
                  <a:pt x="780" y="286"/>
                  <a:pt x="858" y="254"/>
                  <a:pt x="842" y="143"/>
                </a:cubicBezTo>
                <a:cubicBezTo>
                  <a:pt x="842" y="143"/>
                  <a:pt x="846" y="15"/>
                  <a:pt x="857" y="0"/>
                </a:cubicBezTo>
                <a:cubicBezTo>
                  <a:pt x="273" y="0"/>
                  <a:pt x="273" y="0"/>
                  <a:pt x="273" y="0"/>
                </a:cubicBezTo>
                <a:cubicBezTo>
                  <a:pt x="273" y="0"/>
                  <a:pt x="329" y="44"/>
                  <a:pt x="317" y="92"/>
                </a:cubicBezTo>
                <a:cubicBezTo>
                  <a:pt x="317" y="92"/>
                  <a:pt x="316" y="175"/>
                  <a:pt x="205" y="180"/>
                </a:cubicBezTo>
                <a:cubicBezTo>
                  <a:pt x="205" y="180"/>
                  <a:pt x="97" y="166"/>
                  <a:pt x="101" y="83"/>
                </a:cubicBezTo>
                <a:cubicBezTo>
                  <a:pt x="101" y="83"/>
                  <a:pt x="93" y="32"/>
                  <a:pt x="15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30" name="矩形: 圆角 29"/>
          <p:cNvSpPr/>
          <p:nvPr/>
        </p:nvSpPr>
        <p:spPr>
          <a:xfrm>
            <a:off x="2262152" y="5744207"/>
            <a:ext cx="1050898" cy="219820"/>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p:cNvSpPr/>
          <p:nvPr/>
        </p:nvSpPr>
        <p:spPr>
          <a:xfrm>
            <a:off x="2448853" y="6077482"/>
            <a:ext cx="677496" cy="141714"/>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7222730" y="2300171"/>
            <a:ext cx="3434862"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7222730" y="1635564"/>
            <a:ext cx="3434862" cy="499624"/>
          </a:xfrm>
          <a:prstGeom prst="rect">
            <a:avLst/>
          </a:prstGeom>
          <a:noFill/>
        </p:spPr>
        <p:txBody>
          <a:bodyPr wrap="square" rtlCol="0">
            <a:spAutoFit/>
          </a:bodyPr>
          <a:lstStyle/>
          <a:p>
            <a:pPr algn="ctr">
              <a:lnSpc>
                <a:spcPct val="150000"/>
              </a:lnSpc>
            </a:pPr>
            <a:r>
              <a:rPr lang="zh-CN" altLang="en-US" sz="20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5313561" y="5156834"/>
            <a:ext cx="3434862" cy="1289905"/>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5" name="文本框 34"/>
          <p:cNvSpPr txBox="1"/>
          <p:nvPr/>
        </p:nvSpPr>
        <p:spPr>
          <a:xfrm>
            <a:off x="5313561" y="4492227"/>
            <a:ext cx="3434862" cy="499624"/>
          </a:xfrm>
          <a:prstGeom prst="rect">
            <a:avLst/>
          </a:prstGeom>
          <a:noFill/>
        </p:spPr>
        <p:txBody>
          <a:bodyPr wrap="square" rtlCol="0">
            <a:spAutoFit/>
          </a:bodyPr>
          <a:lstStyle/>
          <a:p>
            <a:pPr algn="ctr">
              <a:lnSpc>
                <a:spcPct val="150000"/>
              </a:lnSpc>
            </a:pPr>
            <a:r>
              <a:rPr lang="zh-CN" altLang="en-US" sz="2000" dirty="0">
                <a:solidFill>
                  <a:schemeClr val="accent1"/>
                </a:solidFill>
                <a:latin typeface="微软雅黑" panose="020B0503020204020204" pitchFamily="34" charset="-122"/>
                <a:ea typeface="微软雅黑" panose="020B0503020204020204" pitchFamily="34" charset="-122"/>
              </a:rPr>
              <a:t>请在此添加小标题</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请在此添加大标题</a:t>
            </a:r>
            <a:endParaRPr lang="en-US" altLang="zh-CN" dirty="0"/>
          </a:p>
        </p:txBody>
      </p:sp>
      <p:sp>
        <p:nvSpPr>
          <p:cNvPr id="16" name="椭圆 15"/>
          <p:cNvSpPr/>
          <p:nvPr/>
        </p:nvSpPr>
        <p:spPr>
          <a:xfrm>
            <a:off x="7778027" y="2056244"/>
            <a:ext cx="2297956" cy="2297956"/>
          </a:xfrm>
          <a:prstGeom prst="ellipse">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17" name="空心弧 16"/>
          <p:cNvSpPr/>
          <p:nvPr/>
        </p:nvSpPr>
        <p:spPr>
          <a:xfrm>
            <a:off x="7335012" y="1613229"/>
            <a:ext cx="3183987" cy="3183987"/>
          </a:xfrm>
          <a:prstGeom prst="blockArc">
            <a:avLst>
              <a:gd name="adj1" fmla="val 16721984"/>
              <a:gd name="adj2" fmla="val 9106888"/>
              <a:gd name="adj3" fmla="val 11335"/>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latin typeface="Segoe UI Light" panose="020B0502040204020203" pitchFamily="34" charset="0"/>
              <a:cs typeface="Segoe UI Light" panose="020B0502040204020203" pitchFamily="34" charset="0"/>
            </a:endParaRPr>
          </a:p>
        </p:txBody>
      </p:sp>
      <p:sp>
        <p:nvSpPr>
          <p:cNvPr id="18" name="矩形 17"/>
          <p:cNvSpPr/>
          <p:nvPr/>
        </p:nvSpPr>
        <p:spPr>
          <a:xfrm>
            <a:off x="8314498" y="2789724"/>
            <a:ext cx="1225015" cy="830997"/>
          </a:xfrm>
          <a:prstGeom prst="rect">
            <a:avLst/>
          </a:prstGeom>
        </p:spPr>
        <p:txBody>
          <a:bodyPr wrap="non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8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72</a:t>
            </a:r>
            <a:r>
              <a:rPr lang="en-US" altLang="zh-CN" sz="28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a:t>
            </a:r>
            <a:endParaRPr lang="en-US" altLang="zh-CN" sz="28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19" name="椭圆 18"/>
          <p:cNvSpPr/>
          <p:nvPr/>
        </p:nvSpPr>
        <p:spPr>
          <a:xfrm>
            <a:off x="7926345" y="2204562"/>
            <a:ext cx="2001321" cy="2001321"/>
          </a:xfrm>
          <a:prstGeom prst="ellipse">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65000"/>
                  <a:lumOff val="35000"/>
                </a:schemeClr>
              </a:solidFill>
            </a:endParaRPr>
          </a:p>
        </p:txBody>
      </p:sp>
      <p:sp>
        <p:nvSpPr>
          <p:cNvPr id="20" name="文本框 19"/>
          <p:cNvSpPr txBox="1"/>
          <p:nvPr/>
        </p:nvSpPr>
        <p:spPr>
          <a:xfrm>
            <a:off x="7209574" y="4939362"/>
            <a:ext cx="3434862" cy="874407"/>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5" name="矩形 24"/>
          <p:cNvSpPr/>
          <p:nvPr/>
        </p:nvSpPr>
        <p:spPr>
          <a:xfrm>
            <a:off x="2025997" y="1471092"/>
            <a:ext cx="1162498" cy="830997"/>
          </a:xfrm>
          <a:prstGeom prst="rect">
            <a:avLst/>
          </a:prstGeom>
        </p:spPr>
        <p:txBody>
          <a:bodyPr wrap="non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8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45</a:t>
            </a:r>
            <a:r>
              <a:rPr lang="zh-CN" altLang="en-US" sz="2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个</a:t>
            </a:r>
            <a:endParaRPr lang="en-US" altLang="zh-CN" sz="28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27" name="文本框 26"/>
          <p:cNvSpPr txBox="1"/>
          <p:nvPr/>
        </p:nvSpPr>
        <p:spPr>
          <a:xfrm>
            <a:off x="1247543" y="2545545"/>
            <a:ext cx="2719406"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28" name="星形: 五角 27"/>
          <p:cNvSpPr/>
          <p:nvPr/>
        </p:nvSpPr>
        <p:spPr>
          <a:xfrm>
            <a:off x="2500838" y="2311938"/>
            <a:ext cx="212816" cy="212816"/>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025997" y="3978725"/>
            <a:ext cx="1162498" cy="830997"/>
          </a:xfrm>
          <a:prstGeom prst="rect">
            <a:avLst/>
          </a:prstGeom>
        </p:spPr>
        <p:txBody>
          <a:bodyPr wrap="non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8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63</a:t>
            </a:r>
            <a:r>
              <a:rPr lang="zh-CN" altLang="en-US" sz="2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个</a:t>
            </a:r>
            <a:endParaRPr lang="en-US" altLang="zh-CN" sz="28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30" name="文本框 29"/>
          <p:cNvSpPr txBox="1"/>
          <p:nvPr/>
        </p:nvSpPr>
        <p:spPr>
          <a:xfrm>
            <a:off x="1247543" y="5053178"/>
            <a:ext cx="2719406" cy="923330"/>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31" name="星形: 五角 30"/>
          <p:cNvSpPr/>
          <p:nvPr/>
        </p:nvSpPr>
        <p:spPr>
          <a:xfrm>
            <a:off x="2500838" y="4819571"/>
            <a:ext cx="212816" cy="212816"/>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nvCxnSpPr>
        <p:spPr>
          <a:xfrm>
            <a:off x="6096000" y="1746755"/>
            <a:ext cx="0" cy="438675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请在此添加大标题</a:t>
            </a:r>
            <a:endParaRPr lang="en-US" altLang="zh-CN" dirty="0"/>
          </a:p>
        </p:txBody>
      </p:sp>
      <p:sp>
        <p:nvSpPr>
          <p:cNvPr id="14" name="任意多边形: 形状 13"/>
          <p:cNvSpPr/>
          <p:nvPr/>
        </p:nvSpPr>
        <p:spPr bwMode="auto">
          <a:xfrm>
            <a:off x="1436785" y="2219595"/>
            <a:ext cx="3224944" cy="1751679"/>
          </a:xfrm>
          <a:custGeom>
            <a:avLst/>
            <a:gdLst>
              <a:gd name="connsiteX0" fmla="*/ 881718 w 3224944"/>
              <a:gd name="connsiteY0" fmla="*/ 0 h 1751679"/>
              <a:gd name="connsiteX1" fmla="*/ 1759217 w 3224944"/>
              <a:gd name="connsiteY1" fmla="*/ 793532 h 1751679"/>
              <a:gd name="connsiteX2" fmla="*/ 2050311 w 3224944"/>
              <a:gd name="connsiteY2" fmla="*/ 763986 h 1751679"/>
              <a:gd name="connsiteX3" fmla="*/ 3164455 w 3224944"/>
              <a:gd name="connsiteY3" fmla="*/ 1278607 h 1751679"/>
              <a:gd name="connsiteX4" fmla="*/ 3224944 w 3224944"/>
              <a:gd name="connsiteY4" fmla="*/ 1360319 h 1751679"/>
              <a:gd name="connsiteX5" fmla="*/ 3169039 w 3224944"/>
              <a:gd name="connsiteY5" fmla="*/ 1377672 h 1751679"/>
              <a:gd name="connsiteX6" fmla="*/ 3161050 w 3224944"/>
              <a:gd name="connsiteY6" fmla="*/ 1382009 h 1751679"/>
              <a:gd name="connsiteX7" fmla="*/ 3125696 w 3224944"/>
              <a:gd name="connsiteY7" fmla="*/ 1341987 h 1751679"/>
              <a:gd name="connsiteX8" fmla="*/ 2075623 w 3224944"/>
              <a:gd name="connsiteY8" fmla="*/ 907497 h 1751679"/>
              <a:gd name="connsiteX9" fmla="*/ 1763436 w 3224944"/>
              <a:gd name="connsiteY9" fmla="*/ 941264 h 1751679"/>
              <a:gd name="connsiteX10" fmla="*/ 1683280 w 3224944"/>
              <a:gd name="connsiteY10" fmla="*/ 958148 h 1751679"/>
              <a:gd name="connsiteX11" fmla="*/ 1674843 w 3224944"/>
              <a:gd name="connsiteY11" fmla="*/ 962368 h 1751679"/>
              <a:gd name="connsiteX12" fmla="*/ 1556718 w 3224944"/>
              <a:gd name="connsiteY12" fmla="*/ 1000357 h 1751679"/>
              <a:gd name="connsiteX13" fmla="*/ 1552499 w 3224944"/>
              <a:gd name="connsiteY13" fmla="*/ 1000357 h 1751679"/>
              <a:gd name="connsiteX14" fmla="*/ 1480780 w 3224944"/>
              <a:gd name="connsiteY14" fmla="*/ 1029903 h 1751679"/>
              <a:gd name="connsiteX15" fmla="*/ 1476561 w 3224944"/>
              <a:gd name="connsiteY15" fmla="*/ 1034124 h 1751679"/>
              <a:gd name="connsiteX16" fmla="*/ 1366874 w 3224944"/>
              <a:gd name="connsiteY16" fmla="*/ 1088996 h 1751679"/>
              <a:gd name="connsiteX17" fmla="*/ 1358437 w 3224944"/>
              <a:gd name="connsiteY17" fmla="*/ 1093217 h 1751679"/>
              <a:gd name="connsiteX18" fmla="*/ 1295155 w 3224944"/>
              <a:gd name="connsiteY18" fmla="*/ 1126984 h 1751679"/>
              <a:gd name="connsiteX19" fmla="*/ 1286718 w 3224944"/>
              <a:gd name="connsiteY19" fmla="*/ 1131205 h 1751679"/>
              <a:gd name="connsiteX20" fmla="*/ 1189687 w 3224944"/>
              <a:gd name="connsiteY20" fmla="*/ 1198740 h 1751679"/>
              <a:gd name="connsiteX21" fmla="*/ 1177030 w 3224944"/>
              <a:gd name="connsiteY21" fmla="*/ 1207181 h 1751679"/>
              <a:gd name="connsiteX22" fmla="*/ 1130624 w 3224944"/>
              <a:gd name="connsiteY22" fmla="*/ 1249391 h 1751679"/>
              <a:gd name="connsiteX23" fmla="*/ 1117968 w 3224944"/>
              <a:gd name="connsiteY23" fmla="*/ 1257832 h 1751679"/>
              <a:gd name="connsiteX24" fmla="*/ 1088437 w 3224944"/>
              <a:gd name="connsiteY24" fmla="*/ 1278937 h 1751679"/>
              <a:gd name="connsiteX25" fmla="*/ 1075781 w 3224944"/>
              <a:gd name="connsiteY25" fmla="*/ 1291600 h 1751679"/>
              <a:gd name="connsiteX26" fmla="*/ 1033593 w 3224944"/>
              <a:gd name="connsiteY26" fmla="*/ 1333809 h 1751679"/>
              <a:gd name="connsiteX27" fmla="*/ 1020937 w 3224944"/>
              <a:gd name="connsiteY27" fmla="*/ 1346472 h 1751679"/>
              <a:gd name="connsiteX28" fmla="*/ 982968 w 3224944"/>
              <a:gd name="connsiteY28" fmla="*/ 1384460 h 1751679"/>
              <a:gd name="connsiteX29" fmla="*/ 966093 w 3224944"/>
              <a:gd name="connsiteY29" fmla="*/ 1401343 h 1751679"/>
              <a:gd name="connsiteX30" fmla="*/ 944999 w 3224944"/>
              <a:gd name="connsiteY30" fmla="*/ 1426669 h 1751679"/>
              <a:gd name="connsiteX31" fmla="*/ 932343 w 3224944"/>
              <a:gd name="connsiteY31" fmla="*/ 1447774 h 1751679"/>
              <a:gd name="connsiteX32" fmla="*/ 898593 w 3224944"/>
              <a:gd name="connsiteY32" fmla="*/ 1485762 h 1751679"/>
              <a:gd name="connsiteX33" fmla="*/ 881718 w 3224944"/>
              <a:gd name="connsiteY33" fmla="*/ 1506866 h 1751679"/>
              <a:gd name="connsiteX34" fmla="*/ 864843 w 3224944"/>
              <a:gd name="connsiteY34" fmla="*/ 1532192 h 1751679"/>
              <a:gd name="connsiteX35" fmla="*/ 839531 w 3224944"/>
              <a:gd name="connsiteY35" fmla="*/ 1565959 h 1751679"/>
              <a:gd name="connsiteX36" fmla="*/ 822656 w 3224944"/>
              <a:gd name="connsiteY36" fmla="*/ 1595505 h 1751679"/>
              <a:gd name="connsiteX37" fmla="*/ 809999 w 3224944"/>
              <a:gd name="connsiteY37" fmla="*/ 1616610 h 1751679"/>
              <a:gd name="connsiteX38" fmla="*/ 784687 w 3224944"/>
              <a:gd name="connsiteY38" fmla="*/ 1658819 h 1751679"/>
              <a:gd name="connsiteX39" fmla="*/ 772031 w 3224944"/>
              <a:gd name="connsiteY39" fmla="*/ 1679924 h 1751679"/>
              <a:gd name="connsiteX40" fmla="*/ 755156 w 3224944"/>
              <a:gd name="connsiteY40" fmla="*/ 1709470 h 1751679"/>
              <a:gd name="connsiteX41" fmla="*/ 734062 w 3224944"/>
              <a:gd name="connsiteY41" fmla="*/ 1751679 h 1751679"/>
              <a:gd name="connsiteX42" fmla="*/ 675000 w 3224944"/>
              <a:gd name="connsiteY42" fmla="*/ 1739017 h 1751679"/>
              <a:gd name="connsiteX43" fmla="*/ 0 w 3224944"/>
              <a:gd name="connsiteY43" fmla="*/ 882171 h 1751679"/>
              <a:gd name="connsiteX44" fmla="*/ 881718 w 3224944"/>
              <a:gd name="connsiteY44" fmla="*/ 0 h 175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224944" h="1751679">
                <a:moveTo>
                  <a:pt x="881718" y="0"/>
                </a:moveTo>
                <a:cubicBezTo>
                  <a:pt x="1341562" y="0"/>
                  <a:pt x="1717030" y="346115"/>
                  <a:pt x="1759217" y="793532"/>
                </a:cubicBezTo>
                <a:cubicBezTo>
                  <a:pt x="1856249" y="772427"/>
                  <a:pt x="1953280" y="763986"/>
                  <a:pt x="2050311" y="763986"/>
                </a:cubicBezTo>
                <a:cubicBezTo>
                  <a:pt x="2496443" y="763986"/>
                  <a:pt x="2895115" y="963424"/>
                  <a:pt x="3164455" y="1278607"/>
                </a:cubicBezTo>
                <a:lnTo>
                  <a:pt x="3224944" y="1360319"/>
                </a:lnTo>
                <a:lnTo>
                  <a:pt x="3169039" y="1377672"/>
                </a:lnTo>
                <a:lnTo>
                  <a:pt x="3161050" y="1382009"/>
                </a:lnTo>
                <a:lnTo>
                  <a:pt x="3125696" y="1341987"/>
                </a:lnTo>
                <a:cubicBezTo>
                  <a:pt x="2856355" y="1073695"/>
                  <a:pt x="2483787" y="907497"/>
                  <a:pt x="2075623" y="907497"/>
                </a:cubicBezTo>
                <a:cubicBezTo>
                  <a:pt x="1965936" y="907497"/>
                  <a:pt x="1864686" y="920159"/>
                  <a:pt x="1763436" y="941264"/>
                </a:cubicBezTo>
                <a:cubicBezTo>
                  <a:pt x="1733905" y="945485"/>
                  <a:pt x="1708592" y="953927"/>
                  <a:pt x="1683280" y="958148"/>
                </a:cubicBezTo>
                <a:cubicBezTo>
                  <a:pt x="1679061" y="962368"/>
                  <a:pt x="1679061" y="962368"/>
                  <a:pt x="1674843" y="962368"/>
                </a:cubicBezTo>
                <a:cubicBezTo>
                  <a:pt x="1636874" y="970810"/>
                  <a:pt x="1594686" y="987694"/>
                  <a:pt x="1556718" y="1000357"/>
                </a:cubicBezTo>
                <a:cubicBezTo>
                  <a:pt x="1556718" y="1000357"/>
                  <a:pt x="1552499" y="1000357"/>
                  <a:pt x="1552499" y="1000357"/>
                </a:cubicBezTo>
                <a:cubicBezTo>
                  <a:pt x="1527186" y="1008798"/>
                  <a:pt x="1506093" y="1021461"/>
                  <a:pt x="1480780" y="1029903"/>
                </a:cubicBezTo>
                <a:cubicBezTo>
                  <a:pt x="1476561" y="1029903"/>
                  <a:pt x="1476561" y="1034124"/>
                  <a:pt x="1476561" y="1034124"/>
                </a:cubicBezTo>
                <a:cubicBezTo>
                  <a:pt x="1438593" y="1051008"/>
                  <a:pt x="1400624" y="1067891"/>
                  <a:pt x="1366874" y="1088996"/>
                </a:cubicBezTo>
                <a:cubicBezTo>
                  <a:pt x="1362655" y="1088996"/>
                  <a:pt x="1358437" y="1088996"/>
                  <a:pt x="1358437" y="1093217"/>
                </a:cubicBezTo>
                <a:cubicBezTo>
                  <a:pt x="1337343" y="1101659"/>
                  <a:pt x="1316249" y="1114321"/>
                  <a:pt x="1295155" y="1126984"/>
                </a:cubicBezTo>
                <a:cubicBezTo>
                  <a:pt x="1290937" y="1131205"/>
                  <a:pt x="1290937" y="1131205"/>
                  <a:pt x="1286718" y="1131205"/>
                </a:cubicBezTo>
                <a:cubicBezTo>
                  <a:pt x="1252968" y="1152310"/>
                  <a:pt x="1223437" y="1177635"/>
                  <a:pt x="1189687" y="1198740"/>
                </a:cubicBezTo>
                <a:cubicBezTo>
                  <a:pt x="1185468" y="1202961"/>
                  <a:pt x="1181249" y="1202961"/>
                  <a:pt x="1177030" y="1207181"/>
                </a:cubicBezTo>
                <a:cubicBezTo>
                  <a:pt x="1160155" y="1219844"/>
                  <a:pt x="1143280" y="1232507"/>
                  <a:pt x="1130624" y="1249391"/>
                </a:cubicBezTo>
                <a:cubicBezTo>
                  <a:pt x="1126405" y="1249391"/>
                  <a:pt x="1122187" y="1253611"/>
                  <a:pt x="1117968" y="1257832"/>
                </a:cubicBezTo>
                <a:cubicBezTo>
                  <a:pt x="1109530" y="1266274"/>
                  <a:pt x="1101093" y="1270495"/>
                  <a:pt x="1088437" y="1278937"/>
                </a:cubicBezTo>
                <a:cubicBezTo>
                  <a:pt x="1084218" y="1283158"/>
                  <a:pt x="1079999" y="1287379"/>
                  <a:pt x="1075781" y="1291600"/>
                </a:cubicBezTo>
                <a:cubicBezTo>
                  <a:pt x="1063124" y="1304262"/>
                  <a:pt x="1050468" y="1316925"/>
                  <a:pt x="1033593" y="1333809"/>
                </a:cubicBezTo>
                <a:cubicBezTo>
                  <a:pt x="1029374" y="1338030"/>
                  <a:pt x="1025156" y="1342251"/>
                  <a:pt x="1020937" y="1346472"/>
                </a:cubicBezTo>
                <a:cubicBezTo>
                  <a:pt x="1008281" y="1359134"/>
                  <a:pt x="995624" y="1371797"/>
                  <a:pt x="982968" y="1384460"/>
                </a:cubicBezTo>
                <a:cubicBezTo>
                  <a:pt x="978749" y="1392902"/>
                  <a:pt x="974531" y="1397123"/>
                  <a:pt x="966093" y="1401343"/>
                </a:cubicBezTo>
                <a:cubicBezTo>
                  <a:pt x="961874" y="1409785"/>
                  <a:pt x="953437" y="1418227"/>
                  <a:pt x="944999" y="1426669"/>
                </a:cubicBezTo>
                <a:cubicBezTo>
                  <a:pt x="940781" y="1435111"/>
                  <a:pt x="936562" y="1439332"/>
                  <a:pt x="932343" y="1447774"/>
                </a:cubicBezTo>
                <a:cubicBezTo>
                  <a:pt x="919687" y="1460436"/>
                  <a:pt x="907031" y="1473099"/>
                  <a:pt x="898593" y="1485762"/>
                </a:cubicBezTo>
                <a:cubicBezTo>
                  <a:pt x="894374" y="1494204"/>
                  <a:pt x="890156" y="1498424"/>
                  <a:pt x="881718" y="1506866"/>
                </a:cubicBezTo>
                <a:cubicBezTo>
                  <a:pt x="877499" y="1515308"/>
                  <a:pt x="869062" y="1523750"/>
                  <a:pt x="864843" y="1532192"/>
                </a:cubicBezTo>
                <a:cubicBezTo>
                  <a:pt x="856406" y="1544855"/>
                  <a:pt x="847968" y="1557517"/>
                  <a:pt x="839531" y="1565959"/>
                </a:cubicBezTo>
                <a:cubicBezTo>
                  <a:pt x="835312" y="1578622"/>
                  <a:pt x="826874" y="1587064"/>
                  <a:pt x="822656" y="1595505"/>
                </a:cubicBezTo>
                <a:cubicBezTo>
                  <a:pt x="818437" y="1603947"/>
                  <a:pt x="814218" y="1608168"/>
                  <a:pt x="809999" y="1616610"/>
                </a:cubicBezTo>
                <a:cubicBezTo>
                  <a:pt x="801562" y="1629273"/>
                  <a:pt x="793124" y="1646156"/>
                  <a:pt x="784687" y="1658819"/>
                </a:cubicBezTo>
                <a:cubicBezTo>
                  <a:pt x="780468" y="1667261"/>
                  <a:pt x="776249" y="1675703"/>
                  <a:pt x="772031" y="1679924"/>
                </a:cubicBezTo>
                <a:cubicBezTo>
                  <a:pt x="763593" y="1692587"/>
                  <a:pt x="759375" y="1701028"/>
                  <a:pt x="755156" y="1709470"/>
                </a:cubicBezTo>
                <a:cubicBezTo>
                  <a:pt x="746718" y="1722133"/>
                  <a:pt x="742500" y="1734796"/>
                  <a:pt x="734062" y="1751679"/>
                </a:cubicBezTo>
                <a:cubicBezTo>
                  <a:pt x="712968" y="1747458"/>
                  <a:pt x="691875" y="1743237"/>
                  <a:pt x="675000" y="1739017"/>
                </a:cubicBezTo>
                <a:cubicBezTo>
                  <a:pt x="286875" y="1641936"/>
                  <a:pt x="0" y="1295821"/>
                  <a:pt x="0" y="882171"/>
                </a:cubicBezTo>
                <a:cubicBezTo>
                  <a:pt x="0" y="392545"/>
                  <a:pt x="396562" y="0"/>
                  <a:pt x="881718" y="0"/>
                </a:cubicBezTo>
                <a:close/>
              </a:path>
            </a:pathLst>
          </a:custGeom>
          <a:solidFill>
            <a:schemeClr val="accent1"/>
          </a:solidFill>
          <a:ln>
            <a:noFill/>
          </a:ln>
          <a:effectLst>
            <a:outerShdw blurRad="50800" dist="38100" dir="16200000" rotWithShape="0">
              <a:prstClr val="black">
                <a:alpha val="40000"/>
              </a:prstClr>
            </a:outerShdw>
          </a:effectLst>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F2F2F2"/>
              </a:solidFill>
            </a:endParaRPr>
          </a:p>
        </p:txBody>
      </p:sp>
      <p:sp>
        <p:nvSpPr>
          <p:cNvPr id="15" name="椭圆 14"/>
          <p:cNvSpPr/>
          <p:nvPr/>
        </p:nvSpPr>
        <p:spPr>
          <a:xfrm>
            <a:off x="4309403" y="3559127"/>
            <a:ext cx="970671" cy="970671"/>
          </a:xfrm>
          <a:prstGeom prst="ellipse">
            <a:avLst/>
          </a:prstGeom>
          <a:ln w="57150">
            <a:solidFill>
              <a:srgbClr val="FFFFFE"/>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rgbClr val="FFFFFE"/>
                </a:solidFill>
              </a:rPr>
              <a:t>A</a:t>
            </a:r>
            <a:endParaRPr lang="zh-CN" altLang="en-US" sz="4000" dirty="0">
              <a:solidFill>
                <a:srgbClr val="FFFFFE"/>
              </a:solidFill>
            </a:endParaRPr>
          </a:p>
        </p:txBody>
      </p:sp>
      <p:sp>
        <p:nvSpPr>
          <p:cNvPr id="16" name="文本框 15"/>
          <p:cNvSpPr txBox="1"/>
          <p:nvPr/>
        </p:nvSpPr>
        <p:spPr>
          <a:xfrm>
            <a:off x="1256714" y="2447780"/>
            <a:ext cx="1899138" cy="830997"/>
          </a:xfrm>
          <a:prstGeom prst="rect">
            <a:avLst/>
          </a:prstGeom>
          <a:noFill/>
        </p:spPr>
        <p:txBody>
          <a:bodyPr wrap="square" rtlCol="0">
            <a:spAutoFit/>
          </a:bodyPr>
          <a:lstStyle/>
          <a:p>
            <a:pPr algn="ctr"/>
            <a:r>
              <a:rPr lang="en-US" altLang="zh-CN" sz="4800" dirty="0">
                <a:solidFill>
                  <a:srgbClr val="FFFFFE"/>
                </a:solidFill>
              </a:rPr>
              <a:t>48%</a:t>
            </a:r>
            <a:endParaRPr lang="zh-CN" altLang="en-US" sz="4800" dirty="0">
              <a:solidFill>
                <a:srgbClr val="FFFFFE"/>
              </a:solidFill>
            </a:endParaRPr>
          </a:p>
        </p:txBody>
      </p:sp>
      <p:sp>
        <p:nvSpPr>
          <p:cNvPr id="17" name="文本框 16"/>
          <p:cNvSpPr txBox="1"/>
          <p:nvPr/>
        </p:nvSpPr>
        <p:spPr>
          <a:xfrm>
            <a:off x="2121876" y="4105169"/>
            <a:ext cx="2067951" cy="1754326"/>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
        <p:nvSpPr>
          <p:cNvPr id="18" name="任意多边形: 形状 17"/>
          <p:cNvSpPr/>
          <p:nvPr/>
        </p:nvSpPr>
        <p:spPr bwMode="auto">
          <a:xfrm>
            <a:off x="7091997" y="2219595"/>
            <a:ext cx="3224944" cy="1751679"/>
          </a:xfrm>
          <a:custGeom>
            <a:avLst/>
            <a:gdLst>
              <a:gd name="connsiteX0" fmla="*/ 881718 w 3224944"/>
              <a:gd name="connsiteY0" fmla="*/ 0 h 1751679"/>
              <a:gd name="connsiteX1" fmla="*/ 1759217 w 3224944"/>
              <a:gd name="connsiteY1" fmla="*/ 793532 h 1751679"/>
              <a:gd name="connsiteX2" fmla="*/ 2050311 w 3224944"/>
              <a:gd name="connsiteY2" fmla="*/ 763986 h 1751679"/>
              <a:gd name="connsiteX3" fmla="*/ 3164455 w 3224944"/>
              <a:gd name="connsiteY3" fmla="*/ 1278607 h 1751679"/>
              <a:gd name="connsiteX4" fmla="*/ 3224944 w 3224944"/>
              <a:gd name="connsiteY4" fmla="*/ 1360319 h 1751679"/>
              <a:gd name="connsiteX5" fmla="*/ 3169039 w 3224944"/>
              <a:gd name="connsiteY5" fmla="*/ 1377672 h 1751679"/>
              <a:gd name="connsiteX6" fmla="*/ 3161050 w 3224944"/>
              <a:gd name="connsiteY6" fmla="*/ 1382009 h 1751679"/>
              <a:gd name="connsiteX7" fmla="*/ 3125696 w 3224944"/>
              <a:gd name="connsiteY7" fmla="*/ 1341987 h 1751679"/>
              <a:gd name="connsiteX8" fmla="*/ 2075623 w 3224944"/>
              <a:gd name="connsiteY8" fmla="*/ 907497 h 1751679"/>
              <a:gd name="connsiteX9" fmla="*/ 1763436 w 3224944"/>
              <a:gd name="connsiteY9" fmla="*/ 941264 h 1751679"/>
              <a:gd name="connsiteX10" fmla="*/ 1683280 w 3224944"/>
              <a:gd name="connsiteY10" fmla="*/ 958148 h 1751679"/>
              <a:gd name="connsiteX11" fmla="*/ 1674843 w 3224944"/>
              <a:gd name="connsiteY11" fmla="*/ 962368 h 1751679"/>
              <a:gd name="connsiteX12" fmla="*/ 1556718 w 3224944"/>
              <a:gd name="connsiteY12" fmla="*/ 1000357 h 1751679"/>
              <a:gd name="connsiteX13" fmla="*/ 1552499 w 3224944"/>
              <a:gd name="connsiteY13" fmla="*/ 1000357 h 1751679"/>
              <a:gd name="connsiteX14" fmla="*/ 1480780 w 3224944"/>
              <a:gd name="connsiteY14" fmla="*/ 1029903 h 1751679"/>
              <a:gd name="connsiteX15" fmla="*/ 1476561 w 3224944"/>
              <a:gd name="connsiteY15" fmla="*/ 1034124 h 1751679"/>
              <a:gd name="connsiteX16" fmla="*/ 1366874 w 3224944"/>
              <a:gd name="connsiteY16" fmla="*/ 1088996 h 1751679"/>
              <a:gd name="connsiteX17" fmla="*/ 1358437 w 3224944"/>
              <a:gd name="connsiteY17" fmla="*/ 1093217 h 1751679"/>
              <a:gd name="connsiteX18" fmla="*/ 1295155 w 3224944"/>
              <a:gd name="connsiteY18" fmla="*/ 1126984 h 1751679"/>
              <a:gd name="connsiteX19" fmla="*/ 1286718 w 3224944"/>
              <a:gd name="connsiteY19" fmla="*/ 1131205 h 1751679"/>
              <a:gd name="connsiteX20" fmla="*/ 1189687 w 3224944"/>
              <a:gd name="connsiteY20" fmla="*/ 1198740 h 1751679"/>
              <a:gd name="connsiteX21" fmla="*/ 1177030 w 3224944"/>
              <a:gd name="connsiteY21" fmla="*/ 1207181 h 1751679"/>
              <a:gd name="connsiteX22" fmla="*/ 1130624 w 3224944"/>
              <a:gd name="connsiteY22" fmla="*/ 1249391 h 1751679"/>
              <a:gd name="connsiteX23" fmla="*/ 1117968 w 3224944"/>
              <a:gd name="connsiteY23" fmla="*/ 1257832 h 1751679"/>
              <a:gd name="connsiteX24" fmla="*/ 1088437 w 3224944"/>
              <a:gd name="connsiteY24" fmla="*/ 1278937 h 1751679"/>
              <a:gd name="connsiteX25" fmla="*/ 1075781 w 3224944"/>
              <a:gd name="connsiteY25" fmla="*/ 1291600 h 1751679"/>
              <a:gd name="connsiteX26" fmla="*/ 1033593 w 3224944"/>
              <a:gd name="connsiteY26" fmla="*/ 1333809 h 1751679"/>
              <a:gd name="connsiteX27" fmla="*/ 1020937 w 3224944"/>
              <a:gd name="connsiteY27" fmla="*/ 1346472 h 1751679"/>
              <a:gd name="connsiteX28" fmla="*/ 982968 w 3224944"/>
              <a:gd name="connsiteY28" fmla="*/ 1384460 h 1751679"/>
              <a:gd name="connsiteX29" fmla="*/ 966093 w 3224944"/>
              <a:gd name="connsiteY29" fmla="*/ 1401343 h 1751679"/>
              <a:gd name="connsiteX30" fmla="*/ 944999 w 3224944"/>
              <a:gd name="connsiteY30" fmla="*/ 1426669 h 1751679"/>
              <a:gd name="connsiteX31" fmla="*/ 932343 w 3224944"/>
              <a:gd name="connsiteY31" fmla="*/ 1447774 h 1751679"/>
              <a:gd name="connsiteX32" fmla="*/ 898593 w 3224944"/>
              <a:gd name="connsiteY32" fmla="*/ 1485762 h 1751679"/>
              <a:gd name="connsiteX33" fmla="*/ 881718 w 3224944"/>
              <a:gd name="connsiteY33" fmla="*/ 1506866 h 1751679"/>
              <a:gd name="connsiteX34" fmla="*/ 864843 w 3224944"/>
              <a:gd name="connsiteY34" fmla="*/ 1532192 h 1751679"/>
              <a:gd name="connsiteX35" fmla="*/ 839531 w 3224944"/>
              <a:gd name="connsiteY35" fmla="*/ 1565959 h 1751679"/>
              <a:gd name="connsiteX36" fmla="*/ 822656 w 3224944"/>
              <a:gd name="connsiteY36" fmla="*/ 1595505 h 1751679"/>
              <a:gd name="connsiteX37" fmla="*/ 809999 w 3224944"/>
              <a:gd name="connsiteY37" fmla="*/ 1616610 h 1751679"/>
              <a:gd name="connsiteX38" fmla="*/ 784687 w 3224944"/>
              <a:gd name="connsiteY38" fmla="*/ 1658819 h 1751679"/>
              <a:gd name="connsiteX39" fmla="*/ 772031 w 3224944"/>
              <a:gd name="connsiteY39" fmla="*/ 1679924 h 1751679"/>
              <a:gd name="connsiteX40" fmla="*/ 755156 w 3224944"/>
              <a:gd name="connsiteY40" fmla="*/ 1709470 h 1751679"/>
              <a:gd name="connsiteX41" fmla="*/ 734062 w 3224944"/>
              <a:gd name="connsiteY41" fmla="*/ 1751679 h 1751679"/>
              <a:gd name="connsiteX42" fmla="*/ 675000 w 3224944"/>
              <a:gd name="connsiteY42" fmla="*/ 1739017 h 1751679"/>
              <a:gd name="connsiteX43" fmla="*/ 0 w 3224944"/>
              <a:gd name="connsiteY43" fmla="*/ 882171 h 1751679"/>
              <a:gd name="connsiteX44" fmla="*/ 881718 w 3224944"/>
              <a:gd name="connsiteY44" fmla="*/ 0 h 1751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224944" h="1751679">
                <a:moveTo>
                  <a:pt x="881718" y="0"/>
                </a:moveTo>
                <a:cubicBezTo>
                  <a:pt x="1341562" y="0"/>
                  <a:pt x="1717030" y="346115"/>
                  <a:pt x="1759217" y="793532"/>
                </a:cubicBezTo>
                <a:cubicBezTo>
                  <a:pt x="1856249" y="772427"/>
                  <a:pt x="1953280" y="763986"/>
                  <a:pt x="2050311" y="763986"/>
                </a:cubicBezTo>
                <a:cubicBezTo>
                  <a:pt x="2496443" y="763986"/>
                  <a:pt x="2895115" y="963424"/>
                  <a:pt x="3164455" y="1278607"/>
                </a:cubicBezTo>
                <a:lnTo>
                  <a:pt x="3224944" y="1360319"/>
                </a:lnTo>
                <a:lnTo>
                  <a:pt x="3169039" y="1377672"/>
                </a:lnTo>
                <a:lnTo>
                  <a:pt x="3161050" y="1382009"/>
                </a:lnTo>
                <a:lnTo>
                  <a:pt x="3125696" y="1341987"/>
                </a:lnTo>
                <a:cubicBezTo>
                  <a:pt x="2856355" y="1073695"/>
                  <a:pt x="2483787" y="907497"/>
                  <a:pt x="2075623" y="907497"/>
                </a:cubicBezTo>
                <a:cubicBezTo>
                  <a:pt x="1965936" y="907497"/>
                  <a:pt x="1864686" y="920159"/>
                  <a:pt x="1763436" y="941264"/>
                </a:cubicBezTo>
                <a:cubicBezTo>
                  <a:pt x="1733905" y="945485"/>
                  <a:pt x="1708592" y="953927"/>
                  <a:pt x="1683280" y="958148"/>
                </a:cubicBezTo>
                <a:cubicBezTo>
                  <a:pt x="1679061" y="962368"/>
                  <a:pt x="1679061" y="962368"/>
                  <a:pt x="1674843" y="962368"/>
                </a:cubicBezTo>
                <a:cubicBezTo>
                  <a:pt x="1636874" y="970810"/>
                  <a:pt x="1594686" y="987694"/>
                  <a:pt x="1556718" y="1000357"/>
                </a:cubicBezTo>
                <a:cubicBezTo>
                  <a:pt x="1556718" y="1000357"/>
                  <a:pt x="1552499" y="1000357"/>
                  <a:pt x="1552499" y="1000357"/>
                </a:cubicBezTo>
                <a:cubicBezTo>
                  <a:pt x="1527186" y="1008798"/>
                  <a:pt x="1506093" y="1021461"/>
                  <a:pt x="1480780" y="1029903"/>
                </a:cubicBezTo>
                <a:cubicBezTo>
                  <a:pt x="1476561" y="1029903"/>
                  <a:pt x="1476561" y="1034124"/>
                  <a:pt x="1476561" y="1034124"/>
                </a:cubicBezTo>
                <a:cubicBezTo>
                  <a:pt x="1438593" y="1051008"/>
                  <a:pt x="1400624" y="1067891"/>
                  <a:pt x="1366874" y="1088996"/>
                </a:cubicBezTo>
                <a:cubicBezTo>
                  <a:pt x="1362655" y="1088996"/>
                  <a:pt x="1358437" y="1088996"/>
                  <a:pt x="1358437" y="1093217"/>
                </a:cubicBezTo>
                <a:cubicBezTo>
                  <a:pt x="1337343" y="1101659"/>
                  <a:pt x="1316249" y="1114321"/>
                  <a:pt x="1295155" y="1126984"/>
                </a:cubicBezTo>
                <a:cubicBezTo>
                  <a:pt x="1290937" y="1131205"/>
                  <a:pt x="1290937" y="1131205"/>
                  <a:pt x="1286718" y="1131205"/>
                </a:cubicBezTo>
                <a:cubicBezTo>
                  <a:pt x="1252968" y="1152310"/>
                  <a:pt x="1223437" y="1177635"/>
                  <a:pt x="1189687" y="1198740"/>
                </a:cubicBezTo>
                <a:cubicBezTo>
                  <a:pt x="1185468" y="1202961"/>
                  <a:pt x="1181249" y="1202961"/>
                  <a:pt x="1177030" y="1207181"/>
                </a:cubicBezTo>
                <a:cubicBezTo>
                  <a:pt x="1160155" y="1219844"/>
                  <a:pt x="1143280" y="1232507"/>
                  <a:pt x="1130624" y="1249391"/>
                </a:cubicBezTo>
                <a:cubicBezTo>
                  <a:pt x="1126405" y="1249391"/>
                  <a:pt x="1122187" y="1253611"/>
                  <a:pt x="1117968" y="1257832"/>
                </a:cubicBezTo>
                <a:cubicBezTo>
                  <a:pt x="1109530" y="1266274"/>
                  <a:pt x="1101093" y="1270495"/>
                  <a:pt x="1088437" y="1278937"/>
                </a:cubicBezTo>
                <a:cubicBezTo>
                  <a:pt x="1084218" y="1283158"/>
                  <a:pt x="1079999" y="1287379"/>
                  <a:pt x="1075781" y="1291600"/>
                </a:cubicBezTo>
                <a:cubicBezTo>
                  <a:pt x="1063124" y="1304262"/>
                  <a:pt x="1050468" y="1316925"/>
                  <a:pt x="1033593" y="1333809"/>
                </a:cubicBezTo>
                <a:cubicBezTo>
                  <a:pt x="1029374" y="1338030"/>
                  <a:pt x="1025156" y="1342251"/>
                  <a:pt x="1020937" y="1346472"/>
                </a:cubicBezTo>
                <a:cubicBezTo>
                  <a:pt x="1008281" y="1359134"/>
                  <a:pt x="995624" y="1371797"/>
                  <a:pt x="982968" y="1384460"/>
                </a:cubicBezTo>
                <a:cubicBezTo>
                  <a:pt x="978749" y="1392902"/>
                  <a:pt x="974531" y="1397123"/>
                  <a:pt x="966093" y="1401343"/>
                </a:cubicBezTo>
                <a:cubicBezTo>
                  <a:pt x="961874" y="1409785"/>
                  <a:pt x="953437" y="1418227"/>
                  <a:pt x="944999" y="1426669"/>
                </a:cubicBezTo>
                <a:cubicBezTo>
                  <a:pt x="940781" y="1435111"/>
                  <a:pt x="936562" y="1439332"/>
                  <a:pt x="932343" y="1447774"/>
                </a:cubicBezTo>
                <a:cubicBezTo>
                  <a:pt x="919687" y="1460436"/>
                  <a:pt x="907031" y="1473099"/>
                  <a:pt x="898593" y="1485762"/>
                </a:cubicBezTo>
                <a:cubicBezTo>
                  <a:pt x="894374" y="1494204"/>
                  <a:pt x="890156" y="1498424"/>
                  <a:pt x="881718" y="1506866"/>
                </a:cubicBezTo>
                <a:cubicBezTo>
                  <a:pt x="877499" y="1515308"/>
                  <a:pt x="869062" y="1523750"/>
                  <a:pt x="864843" y="1532192"/>
                </a:cubicBezTo>
                <a:cubicBezTo>
                  <a:pt x="856406" y="1544855"/>
                  <a:pt x="847968" y="1557517"/>
                  <a:pt x="839531" y="1565959"/>
                </a:cubicBezTo>
                <a:cubicBezTo>
                  <a:pt x="835312" y="1578622"/>
                  <a:pt x="826874" y="1587064"/>
                  <a:pt x="822656" y="1595505"/>
                </a:cubicBezTo>
                <a:cubicBezTo>
                  <a:pt x="818437" y="1603947"/>
                  <a:pt x="814218" y="1608168"/>
                  <a:pt x="809999" y="1616610"/>
                </a:cubicBezTo>
                <a:cubicBezTo>
                  <a:pt x="801562" y="1629273"/>
                  <a:pt x="793124" y="1646156"/>
                  <a:pt x="784687" y="1658819"/>
                </a:cubicBezTo>
                <a:cubicBezTo>
                  <a:pt x="780468" y="1667261"/>
                  <a:pt x="776249" y="1675703"/>
                  <a:pt x="772031" y="1679924"/>
                </a:cubicBezTo>
                <a:cubicBezTo>
                  <a:pt x="763593" y="1692587"/>
                  <a:pt x="759375" y="1701028"/>
                  <a:pt x="755156" y="1709470"/>
                </a:cubicBezTo>
                <a:cubicBezTo>
                  <a:pt x="746718" y="1722133"/>
                  <a:pt x="742500" y="1734796"/>
                  <a:pt x="734062" y="1751679"/>
                </a:cubicBezTo>
                <a:cubicBezTo>
                  <a:pt x="712968" y="1747458"/>
                  <a:pt x="691875" y="1743237"/>
                  <a:pt x="675000" y="1739017"/>
                </a:cubicBezTo>
                <a:cubicBezTo>
                  <a:pt x="286875" y="1641936"/>
                  <a:pt x="0" y="1295821"/>
                  <a:pt x="0" y="882171"/>
                </a:cubicBezTo>
                <a:cubicBezTo>
                  <a:pt x="0" y="392545"/>
                  <a:pt x="396562" y="0"/>
                  <a:pt x="881718" y="0"/>
                </a:cubicBezTo>
                <a:close/>
              </a:path>
            </a:pathLst>
          </a:custGeom>
          <a:solidFill>
            <a:schemeClr val="accent1"/>
          </a:solidFill>
          <a:ln>
            <a:noFill/>
          </a:ln>
          <a:effectLst>
            <a:outerShdw blurRad="50800" dist="38100" dir="16200000" rotWithShape="0">
              <a:prstClr val="black">
                <a:alpha val="40000"/>
              </a:prstClr>
            </a:outerShdw>
          </a:effectLst>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rgbClr val="F2F2F2"/>
              </a:solidFill>
            </a:endParaRPr>
          </a:p>
        </p:txBody>
      </p:sp>
      <p:sp>
        <p:nvSpPr>
          <p:cNvPr id="19" name="椭圆 18"/>
          <p:cNvSpPr/>
          <p:nvPr/>
        </p:nvSpPr>
        <p:spPr>
          <a:xfrm>
            <a:off x="9964615" y="3559127"/>
            <a:ext cx="970671" cy="970671"/>
          </a:xfrm>
          <a:prstGeom prst="ellipse">
            <a:avLst/>
          </a:prstGeom>
          <a:ln w="57150">
            <a:solidFill>
              <a:srgbClr val="FFFFFE"/>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solidFill>
                  <a:srgbClr val="FFFFFE"/>
                </a:solidFill>
              </a:rPr>
              <a:t>B</a:t>
            </a:r>
            <a:endParaRPr lang="zh-CN" altLang="en-US" sz="4000" dirty="0">
              <a:solidFill>
                <a:srgbClr val="FFFFFE"/>
              </a:solidFill>
            </a:endParaRPr>
          </a:p>
        </p:txBody>
      </p:sp>
      <p:sp>
        <p:nvSpPr>
          <p:cNvPr id="20" name="文本框 19"/>
          <p:cNvSpPr txBox="1"/>
          <p:nvPr/>
        </p:nvSpPr>
        <p:spPr>
          <a:xfrm>
            <a:off x="6911926" y="2447780"/>
            <a:ext cx="1899138" cy="830997"/>
          </a:xfrm>
          <a:prstGeom prst="rect">
            <a:avLst/>
          </a:prstGeom>
          <a:noFill/>
        </p:spPr>
        <p:txBody>
          <a:bodyPr wrap="square" rtlCol="0">
            <a:spAutoFit/>
          </a:bodyPr>
          <a:lstStyle/>
          <a:p>
            <a:pPr algn="ctr"/>
            <a:r>
              <a:rPr lang="en-US" altLang="zh-CN" sz="4800" dirty="0">
                <a:solidFill>
                  <a:srgbClr val="FFFFFE"/>
                </a:solidFill>
              </a:rPr>
              <a:t>76%</a:t>
            </a:r>
            <a:endParaRPr lang="zh-CN" altLang="en-US" sz="4800" dirty="0">
              <a:solidFill>
                <a:srgbClr val="FFFFFE"/>
              </a:solidFill>
            </a:endParaRPr>
          </a:p>
        </p:txBody>
      </p:sp>
      <p:sp>
        <p:nvSpPr>
          <p:cNvPr id="21" name="文本框 20"/>
          <p:cNvSpPr txBox="1"/>
          <p:nvPr/>
        </p:nvSpPr>
        <p:spPr>
          <a:xfrm>
            <a:off x="7777088" y="4105169"/>
            <a:ext cx="2067951" cy="1705403"/>
          </a:xfrm>
          <a:prstGeom prst="rect">
            <a:avLst/>
          </a:prstGeom>
          <a:noFill/>
        </p:spPr>
        <p:txBody>
          <a:bodyPr wrap="square" rtlCol="0">
            <a:spAutoFit/>
          </a:bodyPr>
          <a:lstStyle/>
          <a:p>
            <a:pPr>
              <a:lnSpc>
                <a:spcPct val="150000"/>
              </a:lnSpc>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请在此添加第二节标题</a:t>
            </a:r>
            <a:endParaRPr lang="zh-CN" altLang="en-US" dirty="0"/>
          </a:p>
        </p:txBody>
      </p:sp>
      <p:sp>
        <p:nvSpPr>
          <p:cNvPr id="9219" name="文本占位符 2"/>
          <p:cNvSpPr>
            <a:spLocks noGrp="1"/>
          </p:cNvSpPr>
          <p:nvPr>
            <p:ph type="body" idx="1"/>
          </p:nvPr>
        </p:nvSpPr>
        <p:spPr/>
        <p:txBody>
          <a:bodyPr/>
          <a:lstStyle/>
          <a:p>
            <a:r>
              <a:rPr lang="zh-CN" altLang="en-US" dirty="0"/>
              <a:t>请输入第二节的小标题</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p:txBody>
          <a:bodyPr/>
          <a:lstStyle/>
          <a:p>
            <a:pPr eaLnBrk="1" hangingPunct="1"/>
            <a:r>
              <a:rPr lang="zh-CN" altLang="en-US" dirty="0"/>
              <a:t>请在此添加大标题</a:t>
            </a:r>
            <a:endParaRPr lang="en-US" altLang="zh-CN" dirty="0"/>
          </a:p>
        </p:txBody>
      </p:sp>
      <p:sp>
        <p:nvSpPr>
          <p:cNvPr id="17" name="任意多边形: 形状 16"/>
          <p:cNvSpPr/>
          <p:nvPr/>
        </p:nvSpPr>
        <p:spPr>
          <a:xfrm rot="8817045">
            <a:off x="8631803" y="1561591"/>
            <a:ext cx="1635801" cy="3163222"/>
          </a:xfrm>
          <a:custGeom>
            <a:avLst/>
            <a:gdLst>
              <a:gd name="connsiteX0" fmla="*/ 195944 w 2098206"/>
              <a:gd name="connsiteY0" fmla="*/ 0 h 4057395"/>
              <a:gd name="connsiteX1" fmla="*/ 272215 w 2098206"/>
              <a:gd name="connsiteY1" fmla="*/ 15398 h 4057395"/>
              <a:gd name="connsiteX2" fmla="*/ 295883 w 2098206"/>
              <a:gd name="connsiteY2" fmla="*/ 31356 h 4057395"/>
              <a:gd name="connsiteX3" fmla="*/ 300400 w 2098206"/>
              <a:gd name="connsiteY3" fmla="*/ 29028 h 4057395"/>
              <a:gd name="connsiteX4" fmla="*/ 334820 w 2098206"/>
              <a:gd name="connsiteY4" fmla="*/ 55859 h 4057395"/>
              <a:gd name="connsiteX5" fmla="*/ 336064 w 2098206"/>
              <a:gd name="connsiteY5" fmla="*/ 59714 h 4057395"/>
              <a:gd name="connsiteX6" fmla="*/ 376490 w 2098206"/>
              <a:gd name="connsiteY6" fmla="*/ 119674 h 4057395"/>
              <a:gd name="connsiteX7" fmla="*/ 377417 w 2098206"/>
              <a:gd name="connsiteY7" fmla="*/ 122660 h 4057395"/>
              <a:gd name="connsiteX8" fmla="*/ 481578 w 2098206"/>
              <a:gd name="connsiteY8" fmla="*/ 97266 h 4057395"/>
              <a:gd name="connsiteX9" fmla="*/ 1558224 w 2098206"/>
              <a:gd name="connsiteY9" fmla="*/ 1053362 h 4057395"/>
              <a:gd name="connsiteX10" fmla="*/ 2098206 w 2098206"/>
              <a:gd name="connsiteY10" fmla="*/ 4057395 h 4057395"/>
              <a:gd name="connsiteX11" fmla="*/ 2079569 w 2098206"/>
              <a:gd name="connsiteY11" fmla="*/ 4057395 h 4057395"/>
              <a:gd name="connsiteX12" fmla="*/ 1546067 w 2098206"/>
              <a:gd name="connsiteY12" fmla="*/ 1089410 h 4057395"/>
              <a:gd name="connsiteX13" fmla="*/ 482342 w 2098206"/>
              <a:gd name="connsiteY13" fmla="*/ 144788 h 4057395"/>
              <a:gd name="connsiteX14" fmla="*/ 389025 w 2098206"/>
              <a:gd name="connsiteY14" fmla="*/ 167538 h 4057395"/>
              <a:gd name="connsiteX15" fmla="*/ 391888 w 2098206"/>
              <a:gd name="connsiteY15" fmla="*/ 195944 h 4057395"/>
              <a:gd name="connsiteX16" fmla="*/ 195944 w 2098206"/>
              <a:gd name="connsiteY16" fmla="*/ 391888 h 4057395"/>
              <a:gd name="connsiteX17" fmla="*/ 0 w 2098206"/>
              <a:gd name="connsiteY17" fmla="*/ 195944 h 4057395"/>
              <a:gd name="connsiteX18" fmla="*/ 195944 w 2098206"/>
              <a:gd name="connsiteY18" fmla="*/ 0 h 405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98206" h="4057395">
                <a:moveTo>
                  <a:pt x="195944" y="0"/>
                </a:moveTo>
                <a:cubicBezTo>
                  <a:pt x="222999" y="0"/>
                  <a:pt x="248772" y="5483"/>
                  <a:pt x="272215" y="15398"/>
                </a:cubicBezTo>
                <a:lnTo>
                  <a:pt x="295883" y="31356"/>
                </a:lnTo>
                <a:lnTo>
                  <a:pt x="300400" y="29028"/>
                </a:lnTo>
                <a:cubicBezTo>
                  <a:pt x="313150" y="29028"/>
                  <a:pt x="324995" y="38919"/>
                  <a:pt x="334820" y="55859"/>
                </a:cubicBezTo>
                <a:lnTo>
                  <a:pt x="336064" y="59714"/>
                </a:lnTo>
                <a:lnTo>
                  <a:pt x="376490" y="119674"/>
                </a:lnTo>
                <a:lnTo>
                  <a:pt x="377417" y="122660"/>
                </a:lnTo>
                <a:lnTo>
                  <a:pt x="481578" y="97266"/>
                </a:lnTo>
                <a:cubicBezTo>
                  <a:pt x="872866" y="56353"/>
                  <a:pt x="1258261" y="394550"/>
                  <a:pt x="1558224" y="1053362"/>
                </a:cubicBezTo>
                <a:cubicBezTo>
                  <a:pt x="1901039" y="1806290"/>
                  <a:pt x="2098206" y="2903171"/>
                  <a:pt x="2098206" y="4057395"/>
                </a:cubicBezTo>
                <a:lnTo>
                  <a:pt x="2079569" y="4057395"/>
                </a:lnTo>
                <a:cubicBezTo>
                  <a:pt x="2079569" y="2917023"/>
                  <a:pt x="1884768" y="1833302"/>
                  <a:pt x="1546067" y="1089410"/>
                </a:cubicBezTo>
                <a:cubicBezTo>
                  <a:pt x="1249704" y="438504"/>
                  <a:pt x="868933" y="104365"/>
                  <a:pt x="482342" y="144788"/>
                </a:cubicBezTo>
                <a:lnTo>
                  <a:pt x="389025" y="167538"/>
                </a:lnTo>
                <a:lnTo>
                  <a:pt x="391888" y="195944"/>
                </a:lnTo>
                <a:cubicBezTo>
                  <a:pt x="391888" y="304161"/>
                  <a:pt x="304161" y="391888"/>
                  <a:pt x="195944" y="391888"/>
                </a:cubicBezTo>
                <a:cubicBezTo>
                  <a:pt x="87727" y="391888"/>
                  <a:pt x="0" y="304161"/>
                  <a:pt x="0" y="195944"/>
                </a:cubicBezTo>
                <a:cubicBezTo>
                  <a:pt x="0" y="87727"/>
                  <a:pt x="87727" y="0"/>
                  <a:pt x="19594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p:cNvSpPr/>
          <p:nvPr/>
        </p:nvSpPr>
        <p:spPr>
          <a:xfrm rot="11760130">
            <a:off x="7424100" y="2417934"/>
            <a:ext cx="1635801" cy="3163222"/>
          </a:xfrm>
          <a:custGeom>
            <a:avLst/>
            <a:gdLst>
              <a:gd name="connsiteX0" fmla="*/ 195944 w 2098206"/>
              <a:gd name="connsiteY0" fmla="*/ 0 h 4057395"/>
              <a:gd name="connsiteX1" fmla="*/ 272215 w 2098206"/>
              <a:gd name="connsiteY1" fmla="*/ 15398 h 4057395"/>
              <a:gd name="connsiteX2" fmla="*/ 295883 w 2098206"/>
              <a:gd name="connsiteY2" fmla="*/ 31356 h 4057395"/>
              <a:gd name="connsiteX3" fmla="*/ 300400 w 2098206"/>
              <a:gd name="connsiteY3" fmla="*/ 29028 h 4057395"/>
              <a:gd name="connsiteX4" fmla="*/ 334820 w 2098206"/>
              <a:gd name="connsiteY4" fmla="*/ 55859 h 4057395"/>
              <a:gd name="connsiteX5" fmla="*/ 336064 w 2098206"/>
              <a:gd name="connsiteY5" fmla="*/ 59714 h 4057395"/>
              <a:gd name="connsiteX6" fmla="*/ 376490 w 2098206"/>
              <a:gd name="connsiteY6" fmla="*/ 119674 h 4057395"/>
              <a:gd name="connsiteX7" fmla="*/ 377417 w 2098206"/>
              <a:gd name="connsiteY7" fmla="*/ 122660 h 4057395"/>
              <a:gd name="connsiteX8" fmla="*/ 481578 w 2098206"/>
              <a:gd name="connsiteY8" fmla="*/ 97266 h 4057395"/>
              <a:gd name="connsiteX9" fmla="*/ 1558224 w 2098206"/>
              <a:gd name="connsiteY9" fmla="*/ 1053362 h 4057395"/>
              <a:gd name="connsiteX10" fmla="*/ 2098206 w 2098206"/>
              <a:gd name="connsiteY10" fmla="*/ 4057395 h 4057395"/>
              <a:gd name="connsiteX11" fmla="*/ 2079569 w 2098206"/>
              <a:gd name="connsiteY11" fmla="*/ 4057395 h 4057395"/>
              <a:gd name="connsiteX12" fmla="*/ 1546067 w 2098206"/>
              <a:gd name="connsiteY12" fmla="*/ 1089410 h 4057395"/>
              <a:gd name="connsiteX13" fmla="*/ 482342 w 2098206"/>
              <a:gd name="connsiteY13" fmla="*/ 144788 h 4057395"/>
              <a:gd name="connsiteX14" fmla="*/ 389025 w 2098206"/>
              <a:gd name="connsiteY14" fmla="*/ 167538 h 4057395"/>
              <a:gd name="connsiteX15" fmla="*/ 391888 w 2098206"/>
              <a:gd name="connsiteY15" fmla="*/ 195944 h 4057395"/>
              <a:gd name="connsiteX16" fmla="*/ 195944 w 2098206"/>
              <a:gd name="connsiteY16" fmla="*/ 391888 h 4057395"/>
              <a:gd name="connsiteX17" fmla="*/ 0 w 2098206"/>
              <a:gd name="connsiteY17" fmla="*/ 195944 h 4057395"/>
              <a:gd name="connsiteX18" fmla="*/ 195944 w 2098206"/>
              <a:gd name="connsiteY18" fmla="*/ 0 h 405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98206" h="4057395">
                <a:moveTo>
                  <a:pt x="195944" y="0"/>
                </a:moveTo>
                <a:cubicBezTo>
                  <a:pt x="222999" y="0"/>
                  <a:pt x="248772" y="5483"/>
                  <a:pt x="272215" y="15398"/>
                </a:cubicBezTo>
                <a:lnTo>
                  <a:pt x="295883" y="31356"/>
                </a:lnTo>
                <a:lnTo>
                  <a:pt x="300400" y="29028"/>
                </a:lnTo>
                <a:cubicBezTo>
                  <a:pt x="313150" y="29028"/>
                  <a:pt x="324995" y="38919"/>
                  <a:pt x="334820" y="55859"/>
                </a:cubicBezTo>
                <a:lnTo>
                  <a:pt x="336064" y="59714"/>
                </a:lnTo>
                <a:lnTo>
                  <a:pt x="376490" y="119674"/>
                </a:lnTo>
                <a:lnTo>
                  <a:pt x="377417" y="122660"/>
                </a:lnTo>
                <a:lnTo>
                  <a:pt x="481578" y="97266"/>
                </a:lnTo>
                <a:cubicBezTo>
                  <a:pt x="872866" y="56353"/>
                  <a:pt x="1258261" y="394550"/>
                  <a:pt x="1558224" y="1053362"/>
                </a:cubicBezTo>
                <a:cubicBezTo>
                  <a:pt x="1901039" y="1806290"/>
                  <a:pt x="2098206" y="2903171"/>
                  <a:pt x="2098206" y="4057395"/>
                </a:cubicBezTo>
                <a:lnTo>
                  <a:pt x="2079569" y="4057395"/>
                </a:lnTo>
                <a:cubicBezTo>
                  <a:pt x="2079569" y="2917023"/>
                  <a:pt x="1884768" y="1833302"/>
                  <a:pt x="1546067" y="1089410"/>
                </a:cubicBezTo>
                <a:cubicBezTo>
                  <a:pt x="1249704" y="438504"/>
                  <a:pt x="868933" y="104365"/>
                  <a:pt x="482342" y="144788"/>
                </a:cubicBezTo>
                <a:lnTo>
                  <a:pt x="389025" y="167538"/>
                </a:lnTo>
                <a:lnTo>
                  <a:pt x="391888" y="195944"/>
                </a:lnTo>
                <a:cubicBezTo>
                  <a:pt x="391888" y="304161"/>
                  <a:pt x="304161" y="391888"/>
                  <a:pt x="195944" y="391888"/>
                </a:cubicBezTo>
                <a:cubicBezTo>
                  <a:pt x="87727" y="391888"/>
                  <a:pt x="0" y="304161"/>
                  <a:pt x="0" y="195944"/>
                </a:cubicBezTo>
                <a:cubicBezTo>
                  <a:pt x="0" y="87727"/>
                  <a:pt x="87727" y="0"/>
                  <a:pt x="19594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p:cNvSpPr/>
          <p:nvPr/>
        </p:nvSpPr>
        <p:spPr>
          <a:xfrm rot="14791997">
            <a:off x="5939946" y="2052211"/>
            <a:ext cx="1635801" cy="3163222"/>
          </a:xfrm>
          <a:custGeom>
            <a:avLst/>
            <a:gdLst>
              <a:gd name="connsiteX0" fmla="*/ 195944 w 2098206"/>
              <a:gd name="connsiteY0" fmla="*/ 0 h 4057395"/>
              <a:gd name="connsiteX1" fmla="*/ 272215 w 2098206"/>
              <a:gd name="connsiteY1" fmla="*/ 15398 h 4057395"/>
              <a:gd name="connsiteX2" fmla="*/ 295883 w 2098206"/>
              <a:gd name="connsiteY2" fmla="*/ 31356 h 4057395"/>
              <a:gd name="connsiteX3" fmla="*/ 300400 w 2098206"/>
              <a:gd name="connsiteY3" fmla="*/ 29028 h 4057395"/>
              <a:gd name="connsiteX4" fmla="*/ 334820 w 2098206"/>
              <a:gd name="connsiteY4" fmla="*/ 55859 h 4057395"/>
              <a:gd name="connsiteX5" fmla="*/ 336064 w 2098206"/>
              <a:gd name="connsiteY5" fmla="*/ 59714 h 4057395"/>
              <a:gd name="connsiteX6" fmla="*/ 376490 w 2098206"/>
              <a:gd name="connsiteY6" fmla="*/ 119674 h 4057395"/>
              <a:gd name="connsiteX7" fmla="*/ 377417 w 2098206"/>
              <a:gd name="connsiteY7" fmla="*/ 122660 h 4057395"/>
              <a:gd name="connsiteX8" fmla="*/ 481578 w 2098206"/>
              <a:gd name="connsiteY8" fmla="*/ 97266 h 4057395"/>
              <a:gd name="connsiteX9" fmla="*/ 1558224 w 2098206"/>
              <a:gd name="connsiteY9" fmla="*/ 1053362 h 4057395"/>
              <a:gd name="connsiteX10" fmla="*/ 2098206 w 2098206"/>
              <a:gd name="connsiteY10" fmla="*/ 4057395 h 4057395"/>
              <a:gd name="connsiteX11" fmla="*/ 2079569 w 2098206"/>
              <a:gd name="connsiteY11" fmla="*/ 4057395 h 4057395"/>
              <a:gd name="connsiteX12" fmla="*/ 1546067 w 2098206"/>
              <a:gd name="connsiteY12" fmla="*/ 1089410 h 4057395"/>
              <a:gd name="connsiteX13" fmla="*/ 482342 w 2098206"/>
              <a:gd name="connsiteY13" fmla="*/ 144788 h 4057395"/>
              <a:gd name="connsiteX14" fmla="*/ 389025 w 2098206"/>
              <a:gd name="connsiteY14" fmla="*/ 167538 h 4057395"/>
              <a:gd name="connsiteX15" fmla="*/ 391888 w 2098206"/>
              <a:gd name="connsiteY15" fmla="*/ 195944 h 4057395"/>
              <a:gd name="connsiteX16" fmla="*/ 195944 w 2098206"/>
              <a:gd name="connsiteY16" fmla="*/ 391888 h 4057395"/>
              <a:gd name="connsiteX17" fmla="*/ 0 w 2098206"/>
              <a:gd name="connsiteY17" fmla="*/ 195944 h 4057395"/>
              <a:gd name="connsiteX18" fmla="*/ 195944 w 2098206"/>
              <a:gd name="connsiteY18" fmla="*/ 0 h 4057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98206" h="4057395">
                <a:moveTo>
                  <a:pt x="195944" y="0"/>
                </a:moveTo>
                <a:cubicBezTo>
                  <a:pt x="222999" y="0"/>
                  <a:pt x="248772" y="5483"/>
                  <a:pt x="272215" y="15398"/>
                </a:cubicBezTo>
                <a:lnTo>
                  <a:pt x="295883" y="31356"/>
                </a:lnTo>
                <a:lnTo>
                  <a:pt x="300400" y="29028"/>
                </a:lnTo>
                <a:cubicBezTo>
                  <a:pt x="313150" y="29028"/>
                  <a:pt x="324995" y="38919"/>
                  <a:pt x="334820" y="55859"/>
                </a:cubicBezTo>
                <a:lnTo>
                  <a:pt x="336064" y="59714"/>
                </a:lnTo>
                <a:lnTo>
                  <a:pt x="376490" y="119674"/>
                </a:lnTo>
                <a:lnTo>
                  <a:pt x="377417" y="122660"/>
                </a:lnTo>
                <a:lnTo>
                  <a:pt x="481578" y="97266"/>
                </a:lnTo>
                <a:cubicBezTo>
                  <a:pt x="872866" y="56353"/>
                  <a:pt x="1258261" y="394550"/>
                  <a:pt x="1558224" y="1053362"/>
                </a:cubicBezTo>
                <a:cubicBezTo>
                  <a:pt x="1901039" y="1806290"/>
                  <a:pt x="2098206" y="2903171"/>
                  <a:pt x="2098206" y="4057395"/>
                </a:cubicBezTo>
                <a:lnTo>
                  <a:pt x="2079569" y="4057395"/>
                </a:lnTo>
                <a:cubicBezTo>
                  <a:pt x="2079569" y="2917023"/>
                  <a:pt x="1884768" y="1833302"/>
                  <a:pt x="1546067" y="1089410"/>
                </a:cubicBezTo>
                <a:cubicBezTo>
                  <a:pt x="1249704" y="438504"/>
                  <a:pt x="868933" y="104365"/>
                  <a:pt x="482342" y="144788"/>
                </a:cubicBezTo>
                <a:lnTo>
                  <a:pt x="389025" y="167538"/>
                </a:lnTo>
                <a:lnTo>
                  <a:pt x="391888" y="195944"/>
                </a:lnTo>
                <a:cubicBezTo>
                  <a:pt x="391888" y="304161"/>
                  <a:pt x="304161" y="391888"/>
                  <a:pt x="195944" y="391888"/>
                </a:cubicBezTo>
                <a:cubicBezTo>
                  <a:pt x="87727" y="391888"/>
                  <a:pt x="0" y="304161"/>
                  <a:pt x="0" y="195944"/>
                </a:cubicBezTo>
                <a:cubicBezTo>
                  <a:pt x="0" y="87727"/>
                  <a:pt x="87727" y="0"/>
                  <a:pt x="19594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对角圆角矩形 13"/>
          <p:cNvSpPr/>
          <p:nvPr/>
        </p:nvSpPr>
        <p:spPr>
          <a:xfrm>
            <a:off x="6633572" y="1522299"/>
            <a:ext cx="2147569" cy="2147569"/>
          </a:xfrm>
          <a:prstGeom prst="ellipse">
            <a:avLst/>
          </a:prstGeom>
          <a:solidFill>
            <a:schemeClr val="accent1"/>
          </a:solidFill>
          <a:ln>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800" dirty="0">
                <a:solidFill>
                  <a:srgbClr val="FFFFFE"/>
                </a:solidFill>
                <a:cs typeface="+mn-ea"/>
              </a:rPr>
              <a:t>文本</a:t>
            </a:r>
            <a:endParaRPr lang="zh-CN" altLang="en-US" sz="2800" dirty="0">
              <a:solidFill>
                <a:srgbClr val="FFFFFE"/>
              </a:solidFill>
              <a:cs typeface="+mn-ea"/>
            </a:endParaRPr>
          </a:p>
        </p:txBody>
      </p:sp>
      <p:sp>
        <p:nvSpPr>
          <p:cNvPr id="23" name="矩形 22"/>
          <p:cNvSpPr/>
          <p:nvPr/>
        </p:nvSpPr>
        <p:spPr>
          <a:xfrm>
            <a:off x="4448340" y="5151302"/>
            <a:ext cx="2075688" cy="984885"/>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84</a:t>
            </a:r>
            <a:r>
              <a:rPr lang="en-US" altLang="zh-CN" sz="2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a:t>
            </a:r>
            <a:endParaRPr lang="en-US" altLang="zh-CN" sz="2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endParaRPr>
          </a:p>
          <a:p>
            <a:pPr lvl="0" algn="ctr"/>
            <a:r>
              <a:rPr lang="zh-CN" altLang="en-US" dirty="0">
                <a:latin typeface="微软雅黑" panose="020B0503020204020204" pitchFamily="34" charset="-122"/>
                <a:ea typeface="微软雅黑" panose="020B0503020204020204" pitchFamily="34" charset="-122"/>
                <a:cs typeface="Segoe UI Light" panose="020B0502040204020203" pitchFamily="34" charset="0"/>
              </a:rPr>
              <a:t>请在此添加文本</a:t>
            </a:r>
            <a:endParaRPr lang="en-US" altLang="zh-CN" sz="2400" dirty="0">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36" name="矩形 35"/>
          <p:cNvSpPr/>
          <p:nvPr/>
        </p:nvSpPr>
        <p:spPr>
          <a:xfrm>
            <a:off x="8781141" y="5304822"/>
            <a:ext cx="2075688" cy="984885"/>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92</a:t>
            </a:r>
            <a:r>
              <a:rPr lang="en-US" altLang="zh-CN" sz="2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a:t>
            </a:r>
            <a:endParaRPr lang="en-US" altLang="zh-CN" sz="2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endParaRPr>
          </a:p>
          <a:p>
            <a:pPr lvl="0" algn="ctr"/>
            <a:r>
              <a:rPr lang="zh-CN" altLang="en-US" dirty="0">
                <a:latin typeface="微软雅黑" panose="020B0503020204020204" pitchFamily="34" charset="-122"/>
                <a:ea typeface="微软雅黑" panose="020B0503020204020204" pitchFamily="34" charset="-122"/>
                <a:cs typeface="Segoe UI Light" panose="020B0502040204020203" pitchFamily="34" charset="0"/>
              </a:rPr>
              <a:t>请在此添加文本</a:t>
            </a:r>
            <a:endParaRPr lang="en-US" altLang="zh-CN" sz="2400" dirty="0">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37" name="矩形 36"/>
          <p:cNvSpPr/>
          <p:nvPr/>
        </p:nvSpPr>
        <p:spPr>
          <a:xfrm>
            <a:off x="9850429" y="2632219"/>
            <a:ext cx="2075688" cy="984885"/>
          </a:xfrm>
          <a:prstGeom prst="rect">
            <a:avLst/>
          </a:prstGeom>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4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76</a:t>
            </a:r>
            <a:r>
              <a:rPr lang="en-US" altLang="zh-CN" sz="2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rPr>
              <a:t>%</a:t>
            </a:r>
            <a:endParaRPr lang="en-US" altLang="zh-CN" sz="2000" dirty="0">
              <a:solidFill>
                <a:schemeClr val="accent1"/>
              </a:solidFill>
              <a:latin typeface="微软雅黑" panose="020B0503020204020204" pitchFamily="34" charset="-122"/>
              <a:ea typeface="微软雅黑" panose="020B0503020204020204" pitchFamily="34" charset="-122"/>
              <a:cs typeface="Segoe UI Light" panose="020B0502040204020203" pitchFamily="34" charset="0"/>
            </a:endParaRPr>
          </a:p>
          <a:p>
            <a:pPr lvl="0" algn="ctr"/>
            <a:r>
              <a:rPr lang="zh-CN" altLang="en-US" dirty="0">
                <a:latin typeface="微软雅黑" panose="020B0503020204020204" pitchFamily="34" charset="-122"/>
                <a:ea typeface="微软雅黑" panose="020B0503020204020204" pitchFamily="34" charset="-122"/>
                <a:cs typeface="Segoe UI Light" panose="020B0502040204020203" pitchFamily="34" charset="0"/>
              </a:rPr>
              <a:t>请在此添加文本</a:t>
            </a:r>
            <a:endParaRPr lang="en-US" altLang="zh-CN" sz="2400" dirty="0">
              <a:latin typeface="微软雅黑" panose="020B0503020204020204" pitchFamily="34" charset="-122"/>
              <a:ea typeface="微软雅黑" panose="020B0503020204020204" pitchFamily="34" charset="-122"/>
              <a:cs typeface="Segoe UI Light" panose="020B0502040204020203" pitchFamily="34" charset="0"/>
            </a:endParaRPr>
          </a:p>
        </p:txBody>
      </p:sp>
      <p:sp>
        <p:nvSpPr>
          <p:cNvPr id="38" name="文本框 37"/>
          <p:cNvSpPr txBox="1"/>
          <p:nvPr/>
        </p:nvSpPr>
        <p:spPr>
          <a:xfrm>
            <a:off x="326424" y="2499546"/>
            <a:ext cx="3875122" cy="3782895"/>
          </a:xfrm>
          <a:prstGeom prst="rect">
            <a:avLst/>
          </a:prstGeom>
          <a:noFill/>
        </p:spPr>
        <p:txBody>
          <a:bodyPr wrap="square" rtlCol="0">
            <a:spAutoFit/>
          </a:bodyPr>
          <a:lstStyle/>
          <a:p>
            <a:pPr marL="285750" indent="-285750">
              <a:lnSpc>
                <a:spcPct val="150000"/>
              </a:lnSpc>
              <a:buFont typeface="Wingdings" panose="05000000000000000000" pitchFamily="2" charset="2"/>
              <a:buChar char="Ø"/>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en-US" altLang="zh-CN" sz="18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Ø"/>
            </a:pPr>
            <a:r>
              <a:rPr lang="zh-CN" altLang="en-US" sz="1800" dirty="0">
                <a:latin typeface="微软雅黑" panose="020B0503020204020204" pitchFamily="34" charset="-122"/>
                <a:ea typeface="微软雅黑" panose="020B0503020204020204" pitchFamily="34" charset="-122"/>
              </a:rPr>
              <a:t>请在此添加文本请在此添加文本请在此添加文本请在此添加文本请在此添加文本请在此添加文本</a:t>
            </a:r>
            <a:endParaRPr lang="zh-CN" altLang="en-US" sz="1800" dirty="0">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tags/tag1.xml><?xml version="1.0" encoding="utf-8"?>
<p:tagLst xmlns:p="http://schemas.openxmlformats.org/presentationml/2006/main">
  <p:tag name="MH" val="20170612003741"/>
  <p:tag name="MH_LIBRARY" val="GRAPHIC"/>
  <p:tag name="MH_ORDER" val="Rectangle 8"/>
</p:tagLst>
</file>

<file path=ppt/tags/tag2.xml><?xml version="1.0" encoding="utf-8"?>
<p:tagLst xmlns:p="http://schemas.openxmlformats.org/presentationml/2006/main">
  <p:tag name="MH" val="20170612003741"/>
  <p:tag name="MH_LIBRARY" val="GRAPHIC"/>
  <p:tag name="MH_ORDER" val="Rectangle 5"/>
</p:tagLst>
</file>

<file path=ppt/tags/tag3.xml><?xml version="1.0" encoding="utf-8"?>
<p:tagLst xmlns:p="http://schemas.openxmlformats.org/presentationml/2006/main">
  <p:tag name="MH" val="20170612003741"/>
  <p:tag name="MH_LIBRARY" val="GRAPHIC"/>
  <p:tag name="MH_ORDER" val="Rectangle 3"/>
</p:tagLst>
</file>

<file path=ppt/tags/tag4.xml><?xml version="1.0" encoding="utf-8"?>
<p:tagLst xmlns:p="http://schemas.openxmlformats.org/presentationml/2006/main">
  <p:tag name="MH" val="20170612003741"/>
  <p:tag name="MH_LIBRARY" val="GRAPHIC"/>
  <p:tag name="MH_ORDER" val="Rectangle 4"/>
</p:tagLst>
</file>

<file path=ppt/tags/tag5.xml><?xml version="1.0" encoding="utf-8"?>
<p:tagLst xmlns:p="http://schemas.openxmlformats.org/presentationml/2006/main">
  <p:tag name="MH" val="20170612003741"/>
  <p:tag name="MH_LIBRARY" val="GRAPHIC"/>
  <p:tag name="MH_ORDER" val="Rectangle 7"/>
</p:tagLst>
</file>

<file path=ppt/tags/tag6.xml><?xml version="1.0" encoding="utf-8"?>
<p:tagLst xmlns:p="http://schemas.openxmlformats.org/presentationml/2006/main">
  <p:tag name="MH" val="20170612003741"/>
  <p:tag name="MH_LIBRARY" val="GRAPHIC"/>
  <p:tag name="MH_ORDER" val="Rectangle 2"/>
</p:tagLst>
</file>

<file path=ppt/theme/theme1.xml><?xml version="1.0" encoding="utf-8"?>
<a:theme xmlns:a="http://schemas.openxmlformats.org/drawingml/2006/main" name="A000120141119A01PPBG">
  <a:themeElements>
    <a:clrScheme name="二1">
      <a:dk1>
        <a:srgbClr val="4D4D4D"/>
      </a:dk1>
      <a:lt1>
        <a:srgbClr val="FFFFFF"/>
      </a:lt1>
      <a:dk2>
        <a:srgbClr val="4D4D4D"/>
      </a:dk2>
      <a:lt2>
        <a:srgbClr val="FFFFFF"/>
      </a:lt2>
      <a:accent1>
        <a:srgbClr val="E5836A"/>
      </a:accent1>
      <a:accent2>
        <a:srgbClr val="CA9B6C"/>
      </a:accent2>
      <a:accent3>
        <a:srgbClr val="FF6766"/>
      </a:accent3>
      <a:accent4>
        <a:srgbClr val="0FB4E7"/>
      </a:accent4>
      <a:accent5>
        <a:srgbClr val="61A5B3"/>
      </a:accent5>
      <a:accent6>
        <a:srgbClr val="4B5BAB"/>
      </a:accent6>
      <a:hlink>
        <a:srgbClr val="92D050"/>
      </a:hlink>
      <a:folHlink>
        <a:srgbClr val="7F7F7F"/>
      </a:folHlink>
    </a:clrScheme>
    <a:fontScheme name="自定义 2">
      <a:majorFont>
        <a:latin typeface="等线 Light"/>
        <a:ea typeface="微软雅黑"/>
        <a:cs typeface=""/>
      </a:majorFont>
      <a:minorFont>
        <a:latin typeface="等线"/>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毕业答辩博士帽模板</Template>
  <TotalTime>0</TotalTime>
  <Words>2330</Words>
  <Application>WPS 演示</Application>
  <PresentationFormat>宽屏</PresentationFormat>
  <Paragraphs>267</Paragraphs>
  <Slides>23</Slides>
  <Notes>1</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23</vt:i4>
      </vt:variant>
    </vt:vector>
  </HeadingPairs>
  <TitlesOfParts>
    <vt:vector size="43" baseType="lpstr">
      <vt:lpstr>Arial</vt:lpstr>
      <vt:lpstr>宋体</vt:lpstr>
      <vt:lpstr>Wingdings</vt:lpstr>
      <vt:lpstr>Calibri</vt:lpstr>
      <vt:lpstr>幼圆</vt:lpstr>
      <vt:lpstr>等线 Light</vt:lpstr>
      <vt:lpstr>Tempus Sans ITC</vt:lpstr>
      <vt:lpstr>微软雅黑</vt:lpstr>
      <vt:lpstr>Segoe UI Light</vt:lpstr>
      <vt:lpstr>Gill Sans</vt:lpstr>
      <vt:lpstr>Roboto</vt:lpstr>
      <vt:lpstr>Roboto Condensed Light</vt:lpstr>
      <vt:lpstr>等线</vt:lpstr>
      <vt:lpstr>Segoe Print</vt:lpstr>
      <vt:lpstr>Arial Unicode MS</vt:lpstr>
      <vt:lpstr>Verdana</vt:lpstr>
      <vt:lpstr>Gabriola</vt:lpstr>
      <vt:lpstr>Vrinda</vt:lpstr>
      <vt:lpstr>幼圆</vt:lpstr>
      <vt:lpstr>A000120141119A01PPBG</vt:lpstr>
      <vt:lpstr>手绘插画毕业答辩 简约扁平化模板</vt:lpstr>
      <vt:lpstr>PowerPoint 演示文稿</vt:lpstr>
      <vt:lpstr>请在此添加第一节标题</vt:lpstr>
      <vt:lpstr>请在此添加大标题</vt:lpstr>
      <vt:lpstr>请在此添加大标题</vt:lpstr>
      <vt:lpstr>请在此添加大标题</vt:lpstr>
      <vt:lpstr>请在此添加大标题</vt:lpstr>
      <vt:lpstr>请在此添加第二节标题</vt:lpstr>
      <vt:lpstr>请在此添加大标题</vt:lpstr>
      <vt:lpstr>请在此添加大标题</vt:lpstr>
      <vt:lpstr>请在此添加大标题</vt:lpstr>
      <vt:lpstr>请在此添加大标题</vt:lpstr>
      <vt:lpstr>请在此添加第三节标题</vt:lpstr>
      <vt:lpstr>请在此添加大标题</vt:lpstr>
      <vt:lpstr>请在此添加大标题</vt:lpstr>
      <vt:lpstr>请在此添加大标题</vt:lpstr>
      <vt:lpstr>请在此添加大标题</vt:lpstr>
      <vt:lpstr>请在此添加第四节标题</vt:lpstr>
      <vt:lpstr>请在此添加大标题</vt:lpstr>
      <vt:lpstr>请在此添加大标题</vt:lpstr>
      <vt:lpstr>请在此添加大标题</vt:lpstr>
      <vt:lpstr>请在此添加大标题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小清新毕业答辩 巴黎铁塔花瓣模板</dc:title>
  <dc:creator>Love Kobe</dc:creator>
  <cp:lastModifiedBy>Administrator</cp:lastModifiedBy>
  <cp:revision>5</cp:revision>
  <dcterms:created xsi:type="dcterms:W3CDTF">2016-05-29T13:38:00Z</dcterms:created>
  <dcterms:modified xsi:type="dcterms:W3CDTF">2017-09-26T13:15:32Z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2052-10.1.0.6750</vt:lpwstr>
  </property>
</Properties>
</file>