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14.xml" ContentType="application/vnd.openxmlformats-officedocument.presentationml.tag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1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0"/>
  </p:notesMasterIdLst>
  <p:sldIdLst>
    <p:sldId id="256" r:id="rId3"/>
    <p:sldId id="257" r:id="rId4"/>
    <p:sldId id="258" r:id="rId5"/>
    <p:sldId id="262" r:id="rId6"/>
    <p:sldId id="282" r:id="rId7"/>
    <p:sldId id="264" r:id="rId8"/>
    <p:sldId id="265" r:id="rId9"/>
    <p:sldId id="276" r:id="rId10"/>
    <p:sldId id="259" r:id="rId11"/>
    <p:sldId id="277" r:id="rId12"/>
    <p:sldId id="274" r:id="rId13"/>
    <p:sldId id="283" r:id="rId14"/>
    <p:sldId id="273" r:id="rId15"/>
    <p:sldId id="275" r:id="rId16"/>
    <p:sldId id="260" r:id="rId17"/>
    <p:sldId id="284" r:id="rId18"/>
    <p:sldId id="285" r:id="rId19"/>
    <p:sldId id="269" r:id="rId20"/>
    <p:sldId id="286" r:id="rId21"/>
    <p:sldId id="268" r:id="rId22"/>
    <p:sldId id="261" r:id="rId23"/>
    <p:sldId id="271" r:id="rId24"/>
    <p:sldId id="272" r:id="rId25"/>
    <p:sldId id="278" r:id="rId26"/>
    <p:sldId id="279" r:id="rId27"/>
    <p:sldId id="281" r:id="rId28"/>
    <p:sldId id="287" r:id="rId29"/>
  </p:sldIdLst>
  <p:sldSz cx="9144000" cy="5143500" type="screen16x9"/>
  <p:notesSz cx="6858000" cy="9144000"/>
  <p:custDataLst>
    <p:tags r:id="rId3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5" autoAdjust="0"/>
    <p:restoredTop sz="94660"/>
  </p:normalViewPr>
  <p:slideViewPr>
    <p:cSldViewPr snapToGrid="0">
      <p:cViewPr varScale="1">
        <p:scale>
          <a:sx n="119" d="100"/>
          <a:sy n="119" d="100"/>
        </p:scale>
        <p:origin x="-102" y="-90"/>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FD90CC-2AA2-4E90-A36F-47E1300DB783}"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CAF725-84FC-41F9-98CC-55792997877A}" type="slidenum">
              <a:rPr lang="zh-CN" altLang="en-US" smtClean="0"/>
              <a:pPr/>
              <a:t>‹#›</a:t>
            </a:fld>
            <a:endParaRPr lang="zh-CN" altLang="en-US"/>
          </a:p>
        </p:txBody>
      </p:sp>
    </p:spTree>
    <p:extLst>
      <p:ext uri="{BB962C8B-B14F-4D97-AF65-F5344CB8AC3E}">
        <p14:creationId xmlns:p14="http://schemas.microsoft.com/office/powerpoint/2010/main" xmlns="" val="1445659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703300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007839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670444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583444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501268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85304655"/>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D3C1AED-5197-4D00-ABB4-DF5D3774448E}"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98BEF6-1A87-4183-BC5F-68F011D18BE0}" type="slidenum">
              <a:rPr lang="zh-CN" altLang="en-US" smtClean="0"/>
              <a:pPr/>
              <a:t>‹#›</a:t>
            </a:fld>
            <a:endParaRPr lang="zh-CN" altLang="en-US"/>
          </a:p>
        </p:txBody>
      </p:sp>
    </p:spTree>
    <p:extLst>
      <p:ext uri="{BB962C8B-B14F-4D97-AF65-F5344CB8AC3E}">
        <p14:creationId xmlns:p14="http://schemas.microsoft.com/office/powerpoint/2010/main" xmlns="" val="2180527769"/>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D3C1AED-5197-4D00-ABB4-DF5D3774448E}"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98BEF6-1A87-4183-BC5F-68F011D18BE0}" type="slidenum">
              <a:rPr lang="zh-CN" altLang="en-US" smtClean="0"/>
              <a:pPr/>
              <a:t>‹#›</a:t>
            </a:fld>
            <a:endParaRPr lang="zh-CN" altLang="en-US"/>
          </a:p>
        </p:txBody>
      </p:sp>
    </p:spTree>
    <p:extLst>
      <p:ext uri="{BB962C8B-B14F-4D97-AF65-F5344CB8AC3E}">
        <p14:creationId xmlns:p14="http://schemas.microsoft.com/office/powerpoint/2010/main" xmlns="" val="3869075006"/>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08169" indent="0" algn="ctr">
              <a:buNone/>
              <a:defRPr>
                <a:solidFill>
                  <a:schemeClr val="tx1">
                    <a:tint val="75000"/>
                  </a:schemeClr>
                </a:solidFill>
              </a:defRPr>
            </a:lvl2pPr>
            <a:lvl3pPr marL="816337" indent="0" algn="ctr">
              <a:buNone/>
              <a:defRPr>
                <a:solidFill>
                  <a:schemeClr val="tx1">
                    <a:tint val="75000"/>
                  </a:schemeClr>
                </a:solidFill>
              </a:defRPr>
            </a:lvl3pPr>
            <a:lvl4pPr marL="1224507" indent="0" algn="ctr">
              <a:buNone/>
              <a:defRPr>
                <a:solidFill>
                  <a:schemeClr val="tx1">
                    <a:tint val="75000"/>
                  </a:schemeClr>
                </a:solidFill>
              </a:defRPr>
            </a:lvl4pPr>
            <a:lvl5pPr marL="1632675" indent="0" algn="ctr">
              <a:buNone/>
              <a:defRPr>
                <a:solidFill>
                  <a:schemeClr val="tx1">
                    <a:tint val="75000"/>
                  </a:schemeClr>
                </a:solidFill>
              </a:defRPr>
            </a:lvl5pPr>
            <a:lvl6pPr marL="2040844" indent="0" algn="ctr">
              <a:buNone/>
              <a:defRPr>
                <a:solidFill>
                  <a:schemeClr val="tx1">
                    <a:tint val="75000"/>
                  </a:schemeClr>
                </a:solidFill>
              </a:defRPr>
            </a:lvl6pPr>
            <a:lvl7pPr marL="2449013" indent="0" algn="ctr">
              <a:buNone/>
              <a:defRPr>
                <a:solidFill>
                  <a:schemeClr val="tx1">
                    <a:tint val="75000"/>
                  </a:schemeClr>
                </a:solidFill>
              </a:defRPr>
            </a:lvl7pPr>
            <a:lvl8pPr marL="2857182" indent="0" algn="ctr">
              <a:buNone/>
              <a:defRPr>
                <a:solidFill>
                  <a:schemeClr val="tx1">
                    <a:tint val="75000"/>
                  </a:schemeClr>
                </a:solidFill>
              </a:defRPr>
            </a:lvl8pPr>
            <a:lvl9pPr marL="3265351"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fld id="{E4DC3B0C-C86F-45B7-914F-B28544627FAA}" type="datetimeFigureOut">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816337" rtl="0" eaLnBrk="1" fontAlgn="auto" latinLnBrk="0" hangingPunct="1">
                <a:lnSpc>
                  <a:spcPct val="100000"/>
                </a:lnSpc>
                <a:spcBef>
                  <a:spcPts val="0"/>
                </a:spcBef>
                <a:spcAft>
                  <a:spcPts val="0"/>
                </a:spcAft>
                <a:buClrTx/>
                <a:buSzTx/>
                <a:buFontTx/>
                <a:buNone/>
                <a:tabLst/>
                <a:defRPr/>
              </a:pPr>
              <a:t>2017/11/2 Thursday</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AE8B2EFA-B0D9-43AE-BC6F-426EE09EDED2}" type="slidenum">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33144370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fld id="{E4DC3B0C-C86F-45B7-914F-B28544627FAA}" type="datetimeFigureOut">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816337" rtl="0" eaLnBrk="1" fontAlgn="auto" latinLnBrk="0" hangingPunct="1">
                <a:lnSpc>
                  <a:spcPct val="100000"/>
                </a:lnSpc>
                <a:spcBef>
                  <a:spcPts val="0"/>
                </a:spcBef>
                <a:spcAft>
                  <a:spcPts val="0"/>
                </a:spcAft>
                <a:buClrTx/>
                <a:buSzTx/>
                <a:buFontTx/>
                <a:buNone/>
                <a:tabLst/>
                <a:defRPr/>
              </a:pPr>
              <a:t>2017/11/2 Thursday</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AE8B2EFA-B0D9-43AE-BC6F-426EE09EDED2}" type="slidenum">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908890682"/>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1556"/>
          </a:xfrm>
        </p:spPr>
        <p:txBody>
          <a:bodyPr anchor="t"/>
          <a:lstStyle>
            <a:lvl1pPr algn="l">
              <a:defRPr sz="36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800">
                <a:solidFill>
                  <a:schemeClr val="tx1">
                    <a:tint val="75000"/>
                  </a:schemeClr>
                </a:solidFill>
              </a:defRPr>
            </a:lvl1pPr>
            <a:lvl2pPr marL="408169" indent="0">
              <a:buNone/>
              <a:defRPr sz="1600">
                <a:solidFill>
                  <a:schemeClr val="tx1">
                    <a:tint val="75000"/>
                  </a:schemeClr>
                </a:solidFill>
              </a:defRPr>
            </a:lvl2pPr>
            <a:lvl3pPr marL="816337" indent="0">
              <a:buNone/>
              <a:defRPr sz="1500">
                <a:solidFill>
                  <a:schemeClr val="tx1">
                    <a:tint val="75000"/>
                  </a:schemeClr>
                </a:solidFill>
              </a:defRPr>
            </a:lvl3pPr>
            <a:lvl4pPr marL="1224507" indent="0">
              <a:buNone/>
              <a:defRPr sz="1200">
                <a:solidFill>
                  <a:schemeClr val="tx1">
                    <a:tint val="75000"/>
                  </a:schemeClr>
                </a:solidFill>
              </a:defRPr>
            </a:lvl4pPr>
            <a:lvl5pPr marL="1632675" indent="0">
              <a:buNone/>
              <a:defRPr sz="1200">
                <a:solidFill>
                  <a:schemeClr val="tx1">
                    <a:tint val="75000"/>
                  </a:schemeClr>
                </a:solidFill>
              </a:defRPr>
            </a:lvl5pPr>
            <a:lvl6pPr marL="2040844" indent="0">
              <a:buNone/>
              <a:defRPr sz="1200">
                <a:solidFill>
                  <a:schemeClr val="tx1">
                    <a:tint val="75000"/>
                  </a:schemeClr>
                </a:solidFill>
              </a:defRPr>
            </a:lvl6pPr>
            <a:lvl7pPr marL="2449013" indent="0">
              <a:buNone/>
              <a:defRPr sz="1200">
                <a:solidFill>
                  <a:schemeClr val="tx1">
                    <a:tint val="75000"/>
                  </a:schemeClr>
                </a:solidFill>
              </a:defRPr>
            </a:lvl7pPr>
            <a:lvl8pPr marL="2857182" indent="0">
              <a:buNone/>
              <a:defRPr sz="1200">
                <a:solidFill>
                  <a:schemeClr val="tx1">
                    <a:tint val="75000"/>
                  </a:schemeClr>
                </a:solidFill>
              </a:defRPr>
            </a:lvl8pPr>
            <a:lvl9pPr marL="3265351"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fld id="{E4DC3B0C-C86F-45B7-914F-B28544627FAA}" type="datetimeFigureOut">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816337" rtl="0" eaLnBrk="1" fontAlgn="auto" latinLnBrk="0" hangingPunct="1">
                <a:lnSpc>
                  <a:spcPct val="100000"/>
                </a:lnSpc>
                <a:spcBef>
                  <a:spcPts val="0"/>
                </a:spcBef>
                <a:spcAft>
                  <a:spcPts val="0"/>
                </a:spcAft>
                <a:buClrTx/>
                <a:buSzTx/>
                <a:buFontTx/>
                <a:buNone/>
                <a:tabLst/>
                <a:defRPr/>
              </a:pPr>
              <a:t>2017/11/2 Thursday</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AE8B2EFA-B0D9-43AE-BC6F-426EE09EDED2}" type="slidenum">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89233433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fld id="{E4DC3B0C-C86F-45B7-914F-B28544627FAA}" type="datetimeFigureOut">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816337" rtl="0" eaLnBrk="1" fontAlgn="auto" latinLnBrk="0" hangingPunct="1">
                <a:lnSpc>
                  <a:spcPct val="100000"/>
                </a:lnSpc>
                <a:spcBef>
                  <a:spcPts val="0"/>
                </a:spcBef>
                <a:spcAft>
                  <a:spcPts val="0"/>
                </a:spcAft>
                <a:buClrTx/>
                <a:buSzTx/>
                <a:buFontTx/>
                <a:buNone/>
                <a:tabLst/>
                <a:defRPr/>
              </a:pPr>
              <a:t>2017/11/2 Thursday</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AE8B2EFA-B0D9-43AE-BC6F-426EE09EDED2}" type="slidenum">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079774385"/>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4"/>
            <a:ext cx="4040188" cy="479822"/>
          </a:xfrm>
        </p:spPr>
        <p:txBody>
          <a:bodyPr anchor="b"/>
          <a:lstStyle>
            <a:lvl1pPr marL="0" indent="0">
              <a:buNone/>
              <a:defRPr sz="2100" b="1"/>
            </a:lvl1pPr>
            <a:lvl2pPr marL="408169" indent="0">
              <a:buNone/>
              <a:defRPr sz="1800" b="1"/>
            </a:lvl2pPr>
            <a:lvl3pPr marL="816337" indent="0">
              <a:buNone/>
              <a:defRPr sz="1600" b="1"/>
            </a:lvl3pPr>
            <a:lvl4pPr marL="1224507" indent="0">
              <a:buNone/>
              <a:defRPr sz="1500" b="1"/>
            </a:lvl4pPr>
            <a:lvl5pPr marL="1632675" indent="0">
              <a:buNone/>
              <a:defRPr sz="1500" b="1"/>
            </a:lvl5pPr>
            <a:lvl6pPr marL="2040844" indent="0">
              <a:buNone/>
              <a:defRPr sz="1500" b="1"/>
            </a:lvl6pPr>
            <a:lvl7pPr marL="2449013" indent="0">
              <a:buNone/>
              <a:defRPr sz="1500" b="1"/>
            </a:lvl7pPr>
            <a:lvl8pPr marL="2857182" indent="0">
              <a:buNone/>
              <a:defRPr sz="1500" b="1"/>
            </a:lvl8pPr>
            <a:lvl9pPr marL="3265351" indent="0">
              <a:buNone/>
              <a:defRPr sz="15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100"/>
            </a:lvl1pPr>
            <a:lvl2pPr>
              <a:defRPr sz="1800"/>
            </a:lvl2pPr>
            <a:lvl3pPr>
              <a:defRPr sz="16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4"/>
            <a:ext cx="4041775" cy="479822"/>
          </a:xfrm>
        </p:spPr>
        <p:txBody>
          <a:bodyPr anchor="b"/>
          <a:lstStyle>
            <a:lvl1pPr marL="0" indent="0">
              <a:buNone/>
              <a:defRPr sz="2100" b="1"/>
            </a:lvl1pPr>
            <a:lvl2pPr marL="408169" indent="0">
              <a:buNone/>
              <a:defRPr sz="1800" b="1"/>
            </a:lvl2pPr>
            <a:lvl3pPr marL="816337" indent="0">
              <a:buNone/>
              <a:defRPr sz="1600" b="1"/>
            </a:lvl3pPr>
            <a:lvl4pPr marL="1224507" indent="0">
              <a:buNone/>
              <a:defRPr sz="1500" b="1"/>
            </a:lvl4pPr>
            <a:lvl5pPr marL="1632675" indent="0">
              <a:buNone/>
              <a:defRPr sz="1500" b="1"/>
            </a:lvl5pPr>
            <a:lvl6pPr marL="2040844" indent="0">
              <a:buNone/>
              <a:defRPr sz="1500" b="1"/>
            </a:lvl6pPr>
            <a:lvl7pPr marL="2449013" indent="0">
              <a:buNone/>
              <a:defRPr sz="1500" b="1"/>
            </a:lvl7pPr>
            <a:lvl8pPr marL="2857182" indent="0">
              <a:buNone/>
              <a:defRPr sz="1500" b="1"/>
            </a:lvl8pPr>
            <a:lvl9pPr marL="3265351" indent="0">
              <a:buNone/>
              <a:defRPr sz="15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100"/>
            </a:lvl1pPr>
            <a:lvl2pPr>
              <a:defRPr sz="1800"/>
            </a:lvl2pPr>
            <a:lvl3pPr>
              <a:defRPr sz="16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fld id="{E4DC3B0C-C86F-45B7-914F-B28544627FAA}" type="datetimeFigureOut">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816337" rtl="0" eaLnBrk="1" fontAlgn="auto" latinLnBrk="0" hangingPunct="1">
                <a:lnSpc>
                  <a:spcPct val="100000"/>
                </a:lnSpc>
                <a:spcBef>
                  <a:spcPts val="0"/>
                </a:spcBef>
                <a:spcAft>
                  <a:spcPts val="0"/>
                </a:spcAft>
                <a:buClrTx/>
                <a:buSzTx/>
                <a:buFontTx/>
                <a:buNone/>
                <a:tabLst/>
                <a:defRPr/>
              </a:pPr>
              <a:t>2017/11/2 Thursday</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AE8B2EFA-B0D9-43AE-BC6F-426EE09EDED2}" type="slidenum">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225029796"/>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fld id="{E4DC3B0C-C86F-45B7-914F-B28544627FAA}" type="datetimeFigureOut">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816337" rtl="0" eaLnBrk="1" fontAlgn="auto" latinLnBrk="0" hangingPunct="1">
                <a:lnSpc>
                  <a:spcPct val="100000"/>
                </a:lnSpc>
                <a:spcBef>
                  <a:spcPts val="0"/>
                </a:spcBef>
                <a:spcAft>
                  <a:spcPts val="0"/>
                </a:spcAft>
                <a:buClrTx/>
                <a:buSzTx/>
                <a:buFontTx/>
                <a:buNone/>
                <a:tabLst/>
                <a:defRPr/>
              </a:pPr>
              <a:t>2017/11/2 Thursday</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AE8B2EFA-B0D9-43AE-BC6F-426EE09EDED2}" type="slidenum">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907160857"/>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fld id="{E4DC3B0C-C86F-45B7-914F-B28544627FAA}" type="datetimeFigureOut">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816337" rtl="0" eaLnBrk="1" fontAlgn="auto" latinLnBrk="0" hangingPunct="1">
                <a:lnSpc>
                  <a:spcPct val="100000"/>
                </a:lnSpc>
                <a:spcBef>
                  <a:spcPts val="0"/>
                </a:spcBef>
                <a:spcAft>
                  <a:spcPts val="0"/>
                </a:spcAft>
                <a:buClrTx/>
                <a:buSzTx/>
                <a:buFontTx/>
                <a:buNone/>
                <a:tabLst/>
                <a:defRPr/>
              </a:pPr>
              <a:t>2017/11/2 Thursday</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AE8B2EFA-B0D9-43AE-BC6F-426EE09EDED2}" type="slidenum">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631009635"/>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4"/>
          </a:xfrm>
        </p:spPr>
        <p:txBody>
          <a:bodyPr/>
          <a:lstStyle>
            <a:lvl1pPr>
              <a:defRPr sz="29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200"/>
            </a:lvl1pPr>
            <a:lvl2pPr marL="408169" indent="0">
              <a:buNone/>
              <a:defRPr sz="1100"/>
            </a:lvl2pPr>
            <a:lvl3pPr marL="816337" indent="0">
              <a:buNone/>
              <a:defRPr sz="900"/>
            </a:lvl3pPr>
            <a:lvl4pPr marL="1224507" indent="0">
              <a:buNone/>
              <a:defRPr sz="800"/>
            </a:lvl4pPr>
            <a:lvl5pPr marL="1632675" indent="0">
              <a:buNone/>
              <a:defRPr sz="800"/>
            </a:lvl5pPr>
            <a:lvl6pPr marL="2040844" indent="0">
              <a:buNone/>
              <a:defRPr sz="800"/>
            </a:lvl6pPr>
            <a:lvl7pPr marL="2449013" indent="0">
              <a:buNone/>
              <a:defRPr sz="800"/>
            </a:lvl7pPr>
            <a:lvl8pPr marL="2857182" indent="0">
              <a:buNone/>
              <a:defRPr sz="800"/>
            </a:lvl8pPr>
            <a:lvl9pPr marL="3265351"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fld id="{E4DC3B0C-C86F-45B7-914F-B28544627FAA}" type="datetimeFigureOut">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816337" rtl="0" eaLnBrk="1" fontAlgn="auto" latinLnBrk="0" hangingPunct="1">
                <a:lnSpc>
                  <a:spcPct val="100000"/>
                </a:lnSpc>
                <a:spcBef>
                  <a:spcPts val="0"/>
                </a:spcBef>
                <a:spcAft>
                  <a:spcPts val="0"/>
                </a:spcAft>
                <a:buClrTx/>
                <a:buSzTx/>
                <a:buFontTx/>
                <a:buNone/>
                <a:tabLst/>
                <a:defRPr/>
              </a:pPr>
              <a:t>2017/11/2 Thursday</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AE8B2EFA-B0D9-43AE-BC6F-426EE09EDED2}" type="slidenum">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333014058"/>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D3C1AED-5197-4D00-ABB4-DF5D3774448E}"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98BEF6-1A87-4183-BC5F-68F011D18BE0}" type="slidenum">
              <a:rPr lang="zh-CN" altLang="en-US" smtClean="0"/>
              <a:pPr/>
              <a:t>‹#›</a:t>
            </a:fld>
            <a:endParaRPr lang="zh-CN" altLang="en-US"/>
          </a:p>
        </p:txBody>
      </p:sp>
    </p:spTree>
    <p:extLst>
      <p:ext uri="{BB962C8B-B14F-4D97-AF65-F5344CB8AC3E}">
        <p14:creationId xmlns:p14="http://schemas.microsoft.com/office/powerpoint/2010/main" xmlns="" val="1068617709"/>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15638" y="-7082"/>
            <a:ext cx="9175275" cy="5157663"/>
          </a:xfrm>
          <a:prstGeom prst="rect">
            <a:avLst/>
          </a:prstGeom>
        </p:spPr>
      </p:pic>
      <p:sp>
        <p:nvSpPr>
          <p:cNvPr id="9" name="圆角矩形 8"/>
          <p:cNvSpPr/>
          <p:nvPr userDrawn="1"/>
        </p:nvSpPr>
        <p:spPr>
          <a:xfrm>
            <a:off x="130629" y="609601"/>
            <a:ext cx="8853714" cy="4533899"/>
          </a:xfrm>
          <a:prstGeom prst="roundRect">
            <a:avLst>
              <a:gd name="adj" fmla="val 55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userDrawn="1"/>
        </p:nvSpPr>
        <p:spPr>
          <a:xfrm>
            <a:off x="4934856" y="86381"/>
            <a:ext cx="3791423" cy="523220"/>
          </a:xfrm>
          <a:prstGeom prst="rect">
            <a:avLst/>
          </a:prstGeom>
          <a:noFill/>
        </p:spPr>
        <p:txBody>
          <a:bodyPr wrap="none" rtlCol="0">
            <a:spAutoFit/>
          </a:bodyPr>
          <a:lstStyle/>
          <a:p>
            <a:r>
              <a:rPr lang="zh-CN" altLang="en-US" sz="2800" b="1" dirty="0">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xmlns="" val="4232912743"/>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fld id="{E4DC3B0C-C86F-45B7-914F-B28544627FAA}" type="datetimeFigureOut">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816337" rtl="0" eaLnBrk="1" fontAlgn="auto" latinLnBrk="0" hangingPunct="1">
                <a:lnSpc>
                  <a:spcPct val="100000"/>
                </a:lnSpc>
                <a:spcBef>
                  <a:spcPts val="0"/>
                </a:spcBef>
                <a:spcAft>
                  <a:spcPts val="0"/>
                </a:spcAft>
                <a:buClrTx/>
                <a:buSzTx/>
                <a:buFontTx/>
                <a:buNone/>
                <a:tabLst/>
                <a:defRPr/>
              </a:pPr>
              <a:t>2017/11/2 Thursday</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AE8B2EFA-B0D9-43AE-BC6F-426EE09EDED2}" type="slidenum">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523655252"/>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fld id="{E4DC3B0C-C86F-45B7-914F-B28544627FAA}" type="datetimeFigureOut">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816337" rtl="0" eaLnBrk="1" fontAlgn="auto" latinLnBrk="0" hangingPunct="1">
                <a:lnSpc>
                  <a:spcPct val="100000"/>
                </a:lnSpc>
                <a:spcBef>
                  <a:spcPts val="0"/>
                </a:spcBef>
                <a:spcAft>
                  <a:spcPts val="0"/>
                </a:spcAft>
                <a:buClrTx/>
                <a:buSzTx/>
                <a:buFontTx/>
                <a:buNone/>
                <a:tabLst/>
                <a:defRPr/>
              </a:pPr>
              <a:t>2017/11/2 Thursday</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AE8B2EFA-B0D9-43AE-BC6F-426EE09EDED2}" type="slidenum">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870989943"/>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D3C1AED-5197-4D00-ABB4-DF5D3774448E}" type="datetimeFigureOut">
              <a:rPr lang="zh-CN" altLang="en-US" smtClean="0"/>
              <a:pPr/>
              <a:t>2017/11/2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98BEF6-1A87-4183-BC5F-68F011D18BE0}" type="slidenum">
              <a:rPr lang="zh-CN" altLang="en-US" smtClean="0"/>
              <a:pPr/>
              <a:t>‹#›</a:t>
            </a:fld>
            <a:endParaRPr lang="zh-CN" altLang="en-US"/>
          </a:p>
        </p:txBody>
      </p:sp>
    </p:spTree>
    <p:extLst>
      <p:ext uri="{BB962C8B-B14F-4D97-AF65-F5344CB8AC3E}">
        <p14:creationId xmlns:p14="http://schemas.microsoft.com/office/powerpoint/2010/main" xmlns="" val="1527732909"/>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D3C1AED-5197-4D00-ABB4-DF5D3774448E}"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98BEF6-1A87-4183-BC5F-68F011D18BE0}" type="slidenum">
              <a:rPr lang="zh-CN" altLang="en-US" smtClean="0"/>
              <a:pPr/>
              <a:t>‹#›</a:t>
            </a:fld>
            <a:endParaRPr lang="zh-CN" altLang="en-US"/>
          </a:p>
        </p:txBody>
      </p:sp>
    </p:spTree>
    <p:extLst>
      <p:ext uri="{BB962C8B-B14F-4D97-AF65-F5344CB8AC3E}">
        <p14:creationId xmlns:p14="http://schemas.microsoft.com/office/powerpoint/2010/main" xmlns="" val="1685467533"/>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D3C1AED-5197-4D00-ABB4-DF5D3774448E}" type="datetimeFigureOut">
              <a:rPr lang="zh-CN" altLang="en-US" smtClean="0"/>
              <a:pPr/>
              <a:t>2017/11/2 Thursday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998BEF6-1A87-4183-BC5F-68F011D18BE0}" type="slidenum">
              <a:rPr lang="zh-CN" altLang="en-US" smtClean="0"/>
              <a:pPr/>
              <a:t>‹#›</a:t>
            </a:fld>
            <a:endParaRPr lang="zh-CN" altLang="en-US"/>
          </a:p>
        </p:txBody>
      </p:sp>
    </p:spTree>
    <p:extLst>
      <p:ext uri="{BB962C8B-B14F-4D97-AF65-F5344CB8AC3E}">
        <p14:creationId xmlns:p14="http://schemas.microsoft.com/office/powerpoint/2010/main" xmlns="" val="243655969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D3C1AED-5197-4D00-ABB4-DF5D3774448E}" type="datetimeFigureOut">
              <a:rPr lang="zh-CN" altLang="en-US" smtClean="0"/>
              <a:pPr/>
              <a:t>2017/11/2 Thursday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998BEF6-1A87-4183-BC5F-68F011D18BE0}" type="slidenum">
              <a:rPr lang="zh-CN" altLang="en-US" smtClean="0"/>
              <a:pPr/>
              <a:t>‹#›</a:t>
            </a:fld>
            <a:endParaRPr lang="zh-CN" altLang="en-US"/>
          </a:p>
        </p:txBody>
      </p:sp>
    </p:spTree>
    <p:extLst>
      <p:ext uri="{BB962C8B-B14F-4D97-AF65-F5344CB8AC3E}">
        <p14:creationId xmlns:p14="http://schemas.microsoft.com/office/powerpoint/2010/main" xmlns="" val="400985130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3C1AED-5197-4D00-ABB4-DF5D3774448E}" type="datetimeFigureOut">
              <a:rPr lang="zh-CN" altLang="en-US" smtClean="0"/>
              <a:pPr/>
              <a:t>2017/11/2 Thursday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998BEF6-1A87-4183-BC5F-68F011D18BE0}" type="slidenum">
              <a:rPr lang="zh-CN" altLang="en-US" smtClean="0"/>
              <a:pPr/>
              <a:t>‹#›</a:t>
            </a:fld>
            <a:endParaRPr lang="zh-CN" altLang="en-US"/>
          </a:p>
        </p:txBody>
      </p:sp>
    </p:spTree>
    <p:extLst>
      <p:ext uri="{BB962C8B-B14F-4D97-AF65-F5344CB8AC3E}">
        <p14:creationId xmlns:p14="http://schemas.microsoft.com/office/powerpoint/2010/main" xmlns="" val="480701179"/>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D3C1AED-5197-4D00-ABB4-DF5D3774448E}"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98BEF6-1A87-4183-BC5F-68F011D18BE0}" type="slidenum">
              <a:rPr lang="zh-CN" altLang="en-US" smtClean="0"/>
              <a:pPr/>
              <a:t>‹#›</a:t>
            </a:fld>
            <a:endParaRPr lang="zh-CN" altLang="en-US"/>
          </a:p>
        </p:txBody>
      </p:sp>
    </p:spTree>
    <p:extLst>
      <p:ext uri="{BB962C8B-B14F-4D97-AF65-F5344CB8AC3E}">
        <p14:creationId xmlns:p14="http://schemas.microsoft.com/office/powerpoint/2010/main" xmlns="" val="1734930060"/>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D3C1AED-5197-4D00-ABB4-DF5D3774448E}" type="datetimeFigureOut">
              <a:rPr lang="zh-CN" altLang="en-US" smtClean="0"/>
              <a:pPr/>
              <a:t>2017/11/2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98BEF6-1A87-4183-BC5F-68F011D18BE0}" type="slidenum">
              <a:rPr lang="zh-CN" altLang="en-US" smtClean="0"/>
              <a:pPr/>
              <a:t>‹#›</a:t>
            </a:fld>
            <a:endParaRPr lang="zh-CN" altLang="en-US"/>
          </a:p>
        </p:txBody>
      </p:sp>
    </p:spTree>
    <p:extLst>
      <p:ext uri="{BB962C8B-B14F-4D97-AF65-F5344CB8AC3E}">
        <p14:creationId xmlns:p14="http://schemas.microsoft.com/office/powerpoint/2010/main" xmlns="" val="10487033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D3C1AED-5197-4D00-ABB4-DF5D3774448E}" type="datetimeFigureOut">
              <a:rPr lang="zh-CN" altLang="en-US" smtClean="0"/>
              <a:pPr/>
              <a:t>2017/11/2 Thursday</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998BEF6-1A87-4183-BC5F-68F011D18BE0}" type="slidenum">
              <a:rPr lang="zh-CN" altLang="en-US" smtClean="0"/>
              <a:pPr/>
              <a:t>‹#›</a:t>
            </a:fld>
            <a:endParaRPr lang="zh-CN" altLang="en-US"/>
          </a:p>
        </p:txBody>
      </p:sp>
    </p:spTree>
    <p:extLst>
      <p:ext uri="{BB962C8B-B14F-4D97-AF65-F5344CB8AC3E}">
        <p14:creationId xmlns:p14="http://schemas.microsoft.com/office/powerpoint/2010/main" xmlns="" val="20269630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81634" tIns="40817" rIns="81634" bIns="40817"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81634" tIns="40817" rIns="81634" bIns="40817"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81634" tIns="40817" rIns="81634" bIns="40817" rtlCol="0" anchor="ctr"/>
          <a:lstStyle>
            <a:lvl1pPr algn="l">
              <a:defRPr sz="1100">
                <a:solidFill>
                  <a:schemeClr val="tx1">
                    <a:tint val="75000"/>
                  </a:schemeClr>
                </a:solidFill>
              </a:defRPr>
            </a:lvl1pPr>
          </a:lstStyle>
          <a:p>
            <a:pPr marL="0" marR="0" lvl="0" indent="0" algn="l" defTabSz="816337" rtl="0" eaLnBrk="1" fontAlgn="auto" latinLnBrk="0" hangingPunct="1">
              <a:lnSpc>
                <a:spcPct val="100000"/>
              </a:lnSpc>
              <a:spcBef>
                <a:spcPts val="0"/>
              </a:spcBef>
              <a:spcAft>
                <a:spcPts val="0"/>
              </a:spcAft>
              <a:buClrTx/>
              <a:buSzTx/>
              <a:buFontTx/>
              <a:buNone/>
              <a:tabLst/>
              <a:defRPr/>
            </a:pPr>
            <a:fld id="{E4DC3B0C-C86F-45B7-914F-B28544627FAA}" type="datetimeFigureOut">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816337" rtl="0" eaLnBrk="1" fontAlgn="auto" latinLnBrk="0" hangingPunct="1">
                <a:lnSpc>
                  <a:spcPct val="100000"/>
                </a:lnSpc>
                <a:spcBef>
                  <a:spcPts val="0"/>
                </a:spcBef>
                <a:spcAft>
                  <a:spcPts val="0"/>
                </a:spcAft>
                <a:buClrTx/>
                <a:buSzTx/>
                <a:buFontTx/>
                <a:buNone/>
                <a:tabLst/>
                <a:defRPr/>
              </a:pPr>
              <a:t>2017/11/2 Thursday</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3124201" y="4767263"/>
            <a:ext cx="2895600" cy="273844"/>
          </a:xfrm>
          <a:prstGeom prst="rect">
            <a:avLst/>
          </a:prstGeom>
        </p:spPr>
        <p:txBody>
          <a:bodyPr vert="horz" lIns="81634" tIns="40817" rIns="81634" bIns="40817" rtlCol="0" anchor="ctr"/>
          <a:lstStyle>
            <a:lvl1pPr algn="ctr">
              <a:defRPr sz="1100">
                <a:solidFill>
                  <a:schemeClr val="tx1">
                    <a:tint val="75000"/>
                  </a:schemeClr>
                </a:solidFill>
              </a:defRPr>
            </a:lvl1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81634" tIns="40817" rIns="81634" bIns="40817" rtlCol="0" anchor="ctr"/>
          <a:lstStyle>
            <a:lvl1pPr algn="r">
              <a:defRPr sz="1100">
                <a:solidFill>
                  <a:schemeClr val="tx1">
                    <a:tint val="75000"/>
                  </a:schemeClr>
                </a:solidFill>
              </a:defRPr>
            </a:lvl1pPr>
          </a:lstStyle>
          <a:p>
            <a:pPr marL="0" marR="0" lvl="0" indent="0" algn="r" defTabSz="816337" rtl="0" eaLnBrk="1" fontAlgn="auto" latinLnBrk="0" hangingPunct="1">
              <a:lnSpc>
                <a:spcPct val="100000"/>
              </a:lnSpc>
              <a:spcBef>
                <a:spcPts val="0"/>
              </a:spcBef>
              <a:spcAft>
                <a:spcPts val="0"/>
              </a:spcAft>
              <a:buClrTx/>
              <a:buSzTx/>
              <a:buFontTx/>
              <a:buNone/>
              <a:tabLst/>
              <a:defRPr/>
            </a:pPr>
            <a:fld id="{AE8B2EFA-B0D9-43AE-BC6F-426EE09EDED2}" type="slidenum">
              <a:rPr kumimoji="0" lang="zh-CN" altLang="en-US" sz="11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a:t>
            </a:fld>
            <a:endParaRPr kumimoji="0" lang="zh-CN" altLang="en-US" sz="11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0972495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xStyles>
    <p:titleStyle>
      <a:lvl1pPr algn="ctr" defTabSz="816337" rtl="0" eaLnBrk="1" latinLnBrk="0" hangingPunct="1">
        <a:spcBef>
          <a:spcPct val="0"/>
        </a:spcBef>
        <a:buNone/>
        <a:defRPr sz="3900" kern="1200">
          <a:solidFill>
            <a:schemeClr val="tx1"/>
          </a:solidFill>
          <a:latin typeface="+mj-lt"/>
          <a:ea typeface="+mj-ea"/>
          <a:cs typeface="+mj-cs"/>
        </a:defRPr>
      </a:lvl1pPr>
    </p:titleStyle>
    <p:bodyStyle>
      <a:lvl1pPr marL="306126" indent="-306126" algn="l" defTabSz="816337" rtl="0" eaLnBrk="1" latinLnBrk="0" hangingPunct="1">
        <a:spcBef>
          <a:spcPct val="20000"/>
        </a:spcBef>
        <a:buFont typeface="Arial" pitchFamily="34" charset="0"/>
        <a:buChar char="•"/>
        <a:defRPr sz="2900" kern="1200">
          <a:solidFill>
            <a:schemeClr val="tx1"/>
          </a:solidFill>
          <a:latin typeface="+mn-lt"/>
          <a:ea typeface="+mn-ea"/>
          <a:cs typeface="+mn-cs"/>
        </a:defRPr>
      </a:lvl1pPr>
      <a:lvl2pPr marL="663274" indent="-255106" algn="l" defTabSz="816337"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0422" indent="-204084" algn="l" defTabSz="816337"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428591" indent="-204084" algn="l" defTabSz="81633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36760" indent="-204084" algn="l" defTabSz="81633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44928" indent="-204084" algn="l" defTabSz="816337"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98" indent="-204084" algn="l" defTabSz="816337"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67" indent="-204084" algn="l" defTabSz="816337"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435" indent="-204084" algn="l" defTabSz="816337"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816337" rtl="0" eaLnBrk="1" latinLnBrk="0" hangingPunct="1">
        <a:defRPr sz="1600" kern="1200">
          <a:solidFill>
            <a:schemeClr val="tx1"/>
          </a:solidFill>
          <a:latin typeface="+mn-lt"/>
          <a:ea typeface="+mn-ea"/>
          <a:cs typeface="+mn-cs"/>
        </a:defRPr>
      </a:lvl1pPr>
      <a:lvl2pPr marL="408169" algn="l" defTabSz="816337" rtl="0" eaLnBrk="1" latinLnBrk="0" hangingPunct="1">
        <a:defRPr sz="1600" kern="1200">
          <a:solidFill>
            <a:schemeClr val="tx1"/>
          </a:solidFill>
          <a:latin typeface="+mn-lt"/>
          <a:ea typeface="+mn-ea"/>
          <a:cs typeface="+mn-cs"/>
        </a:defRPr>
      </a:lvl2pPr>
      <a:lvl3pPr marL="816337" algn="l" defTabSz="816337" rtl="0" eaLnBrk="1" latinLnBrk="0" hangingPunct="1">
        <a:defRPr sz="1600" kern="1200">
          <a:solidFill>
            <a:schemeClr val="tx1"/>
          </a:solidFill>
          <a:latin typeface="+mn-lt"/>
          <a:ea typeface="+mn-ea"/>
          <a:cs typeface="+mn-cs"/>
        </a:defRPr>
      </a:lvl3pPr>
      <a:lvl4pPr marL="1224507" algn="l" defTabSz="816337" rtl="0" eaLnBrk="1" latinLnBrk="0" hangingPunct="1">
        <a:defRPr sz="1600" kern="1200">
          <a:solidFill>
            <a:schemeClr val="tx1"/>
          </a:solidFill>
          <a:latin typeface="+mn-lt"/>
          <a:ea typeface="+mn-ea"/>
          <a:cs typeface="+mn-cs"/>
        </a:defRPr>
      </a:lvl4pPr>
      <a:lvl5pPr marL="1632675" algn="l" defTabSz="816337" rtl="0" eaLnBrk="1" latinLnBrk="0" hangingPunct="1">
        <a:defRPr sz="1600" kern="1200">
          <a:solidFill>
            <a:schemeClr val="tx1"/>
          </a:solidFill>
          <a:latin typeface="+mn-lt"/>
          <a:ea typeface="+mn-ea"/>
          <a:cs typeface="+mn-cs"/>
        </a:defRPr>
      </a:lvl5pPr>
      <a:lvl6pPr marL="2040844" algn="l" defTabSz="816337" rtl="0" eaLnBrk="1" latinLnBrk="0" hangingPunct="1">
        <a:defRPr sz="1600" kern="1200">
          <a:solidFill>
            <a:schemeClr val="tx1"/>
          </a:solidFill>
          <a:latin typeface="+mn-lt"/>
          <a:ea typeface="+mn-ea"/>
          <a:cs typeface="+mn-cs"/>
        </a:defRPr>
      </a:lvl6pPr>
      <a:lvl7pPr marL="2449013" algn="l" defTabSz="816337" rtl="0" eaLnBrk="1" latinLnBrk="0" hangingPunct="1">
        <a:defRPr sz="1600" kern="1200">
          <a:solidFill>
            <a:schemeClr val="tx1"/>
          </a:solidFill>
          <a:latin typeface="+mn-lt"/>
          <a:ea typeface="+mn-ea"/>
          <a:cs typeface="+mn-cs"/>
        </a:defRPr>
      </a:lvl7pPr>
      <a:lvl8pPr marL="2857182" algn="l" defTabSz="816337" rtl="0" eaLnBrk="1" latinLnBrk="0" hangingPunct="1">
        <a:defRPr sz="1600" kern="1200">
          <a:solidFill>
            <a:schemeClr val="tx1"/>
          </a:solidFill>
          <a:latin typeface="+mn-lt"/>
          <a:ea typeface="+mn-ea"/>
          <a:cs typeface="+mn-cs"/>
        </a:defRPr>
      </a:lvl8pPr>
      <a:lvl9pPr marL="3265351" algn="l" defTabSz="816337"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 Target="slide9.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1.xml"/><Relationship Id="rId17" Type="http://schemas.openxmlformats.org/officeDocument/2006/relationships/slide" Target="slide4.xml"/><Relationship Id="rId2" Type="http://schemas.openxmlformats.org/officeDocument/2006/relationships/tags" Target="../tags/tag3.xml"/><Relationship Id="rId16" Type="http://schemas.openxmlformats.org/officeDocument/2006/relationships/slide" Target="slide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 Target="slide15.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9.xml"/></Relationships>
</file>

<file path=ppt/slides/_rels/slide2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0.xml"/><Relationship Id="rId5" Type="http://schemas.openxmlformats.org/officeDocument/2006/relationships/image" Target="../media/image13.emf"/><Relationship Id="rId4" Type="http://schemas.openxmlformats.org/officeDocument/2006/relationships/image" Target="../media/image12.em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slide" Target="slide9.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0.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slide" Target="slide9.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 Target="slide9.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354" y="0"/>
            <a:ext cx="9141291" cy="5143500"/>
          </a:xfrm>
          <a:prstGeom prst="rect">
            <a:avLst/>
          </a:prstGeom>
        </p:spPr>
      </p:pic>
      <p:sp>
        <p:nvSpPr>
          <p:cNvPr id="6" name="文本框 5"/>
          <p:cNvSpPr txBox="1"/>
          <p:nvPr/>
        </p:nvSpPr>
        <p:spPr>
          <a:xfrm>
            <a:off x="2253486" y="2707104"/>
            <a:ext cx="4823756" cy="369332"/>
          </a:xfrm>
          <a:prstGeom prst="rect">
            <a:avLst/>
          </a:prstGeom>
          <a:noFill/>
        </p:spPr>
        <p:txBody>
          <a:bodyPr wrap="none" rtlCol="0">
            <a:spAutoFit/>
          </a:bodyPr>
          <a:lstStyle/>
          <a:p>
            <a:r>
              <a:rPr lang="en-US" altLang="zh-CN" sz="1800" dirty="0">
                <a:solidFill>
                  <a:srgbClr val="FF0000"/>
                </a:solidFill>
                <a:latin typeface="冬青黑体简体中文 W6" panose="020B0600000000000000" pitchFamily="34" charset="-122"/>
                <a:ea typeface="冬青黑体简体中文 W6" panose="020B0600000000000000" pitchFamily="34" charset="-122"/>
              </a:rPr>
              <a:t>-----</a:t>
            </a:r>
            <a:r>
              <a:rPr lang="zh-CN" altLang="en-US" sz="1800" dirty="0">
                <a:solidFill>
                  <a:srgbClr val="FF0000"/>
                </a:solidFill>
                <a:latin typeface="冬青黑体简体中文 W6" panose="020B0600000000000000" pitchFamily="34" charset="-122"/>
                <a:ea typeface="冬青黑体简体中文 W6" panose="020B0600000000000000" pitchFamily="34" charset="-122"/>
              </a:rPr>
              <a:t>积极培育和践行社会主义核心价值观</a:t>
            </a:r>
            <a:r>
              <a:rPr lang="en-US" altLang="zh-CN" sz="1800" dirty="0">
                <a:solidFill>
                  <a:srgbClr val="FF0000"/>
                </a:solidFill>
                <a:latin typeface="冬青黑体简体中文 W6" panose="020B0600000000000000" pitchFamily="34" charset="-122"/>
                <a:ea typeface="冬青黑体简体中文 W6" panose="020B0600000000000000" pitchFamily="34" charset="-122"/>
              </a:rPr>
              <a:t>-----</a:t>
            </a:r>
            <a:endParaRPr lang="zh-CN" altLang="en-US" sz="1800" dirty="0">
              <a:solidFill>
                <a:srgbClr val="FF0000"/>
              </a:solidFill>
              <a:latin typeface="冬青黑体简体中文 W6" panose="020B0600000000000000" pitchFamily="34" charset="-122"/>
              <a:ea typeface="冬青黑体简体中文 W6" panose="020B0600000000000000" pitchFamily="34" charset="-122"/>
            </a:endParaRPr>
          </a:p>
        </p:txBody>
      </p:sp>
      <p:sp>
        <p:nvSpPr>
          <p:cNvPr id="7" name="文本框 6"/>
          <p:cNvSpPr txBox="1"/>
          <p:nvPr/>
        </p:nvSpPr>
        <p:spPr>
          <a:xfrm>
            <a:off x="1803042" y="1506775"/>
            <a:ext cx="5724644" cy="1200329"/>
          </a:xfrm>
          <a:prstGeom prst="rect">
            <a:avLst/>
          </a:prstGeom>
          <a:noFill/>
        </p:spPr>
        <p:txBody>
          <a:bodyPr wrap="none" rtlCol="0">
            <a:spAutoFit/>
          </a:bodyPr>
          <a:lstStyle/>
          <a:p>
            <a:r>
              <a:rPr lang="zh-CN" altLang="en-US" sz="7200" b="1" dirty="0">
                <a:solidFill>
                  <a:srgbClr val="FF0000"/>
                </a:solidFill>
                <a:latin typeface="冬青黑体简体中文 W6" panose="020B0600000000000000" pitchFamily="34" charset="-122"/>
                <a:ea typeface="冬青黑体简体中文 W6" panose="020B0600000000000000" pitchFamily="34" charset="-122"/>
              </a:rPr>
              <a:t>党政工作汇报</a:t>
            </a:r>
          </a:p>
        </p:txBody>
      </p:sp>
      <p:pic>
        <p:nvPicPr>
          <p:cNvPr id="14" name="图片 13"/>
          <p:cNvPicPr>
            <a:picLocks noChangeAspect="1"/>
          </p:cNvPicPr>
          <p:nvPr/>
        </p:nvPicPr>
        <p:blipFill>
          <a:blip r:embed="rId3"/>
          <a:stretch>
            <a:fillRect/>
          </a:stretch>
        </p:blipFill>
        <p:spPr>
          <a:xfrm>
            <a:off x="0" y="3729633"/>
            <a:ext cx="6742760" cy="1420491"/>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967238" y="3729633"/>
            <a:ext cx="3175407" cy="1413867"/>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32220" y="-6624"/>
            <a:ext cx="2927820" cy="1283975"/>
          </a:xfrm>
          <a:prstGeom prst="rect">
            <a:avLst/>
          </a:prstGeom>
        </p:spPr>
      </p:pic>
      <p:sp>
        <p:nvSpPr>
          <p:cNvPr id="2" name="文本框 1">
            <a:extLst>
              <a:ext uri="{FF2B5EF4-FFF2-40B4-BE49-F238E27FC236}">
                <a16:creationId xmlns:a16="http://schemas.microsoft.com/office/drawing/2014/main" xmlns="" id="{83D4F0B7-5FDD-4D91-BDDA-F63CB4F1F29C}"/>
              </a:ext>
            </a:extLst>
          </p:cNvPr>
          <p:cNvSpPr txBox="1"/>
          <p:nvPr/>
        </p:nvSpPr>
        <p:spPr>
          <a:xfrm>
            <a:off x="3126656" y="3519949"/>
            <a:ext cx="3185653" cy="300082"/>
          </a:xfrm>
          <a:prstGeom prst="rect">
            <a:avLst/>
          </a:prstGeom>
          <a:noFill/>
        </p:spPr>
        <p:txBody>
          <a:bodyPr wrap="square" rtlCol="0">
            <a:spAutoFit/>
          </a:bodyPr>
          <a:lstStyle/>
          <a:p>
            <a:r>
              <a:rPr lang="zh-CN" altLang="en-US" dirty="0">
                <a:solidFill>
                  <a:srgbClr val="FF0000"/>
                </a:solidFill>
                <a:latin typeface="微软雅黑" panose="020B0503020204020204" pitchFamily="34" charset="-122"/>
                <a:ea typeface="微软雅黑" panose="020B0503020204020204" pitchFamily="34" charset="-122"/>
              </a:rPr>
              <a:t>汇报人</a:t>
            </a:r>
            <a:r>
              <a:rPr lang="zh-CN" altLang="en-US" dirty="0" smtClean="0">
                <a:solidFill>
                  <a:srgbClr val="FF0000"/>
                </a:solidFill>
                <a:latin typeface="微软雅黑" panose="020B0503020204020204" pitchFamily="34" charset="-122"/>
                <a:ea typeface="微软雅黑" panose="020B0503020204020204" pitchFamily="34" charset="-122"/>
              </a:rPr>
              <a:t>：</a:t>
            </a:r>
            <a:r>
              <a:rPr lang="en-US" altLang="zh-CN" dirty="0" smtClean="0">
                <a:solidFill>
                  <a:srgbClr val="FF0000"/>
                </a:solidFill>
                <a:latin typeface="微软雅黑" panose="020B0503020204020204" pitchFamily="34" charset="-122"/>
                <a:ea typeface="微软雅黑" panose="020B0503020204020204" pitchFamily="34" charset="-122"/>
              </a:rPr>
              <a:t>xxx   </a:t>
            </a:r>
            <a:r>
              <a:rPr lang="zh-CN" altLang="en-US" dirty="0" smtClean="0">
                <a:solidFill>
                  <a:srgbClr val="FF0000"/>
                </a:solidFill>
                <a:latin typeface="微软雅黑" panose="020B0503020204020204" pitchFamily="34" charset="-122"/>
                <a:ea typeface="微软雅黑" panose="020B0503020204020204" pitchFamily="34" charset="-122"/>
              </a:rPr>
              <a:t>汇报</a:t>
            </a:r>
            <a:r>
              <a:rPr lang="zh-CN" altLang="en-US" dirty="0">
                <a:solidFill>
                  <a:srgbClr val="FF0000"/>
                </a:solidFill>
                <a:latin typeface="微软雅黑" panose="020B0503020204020204" pitchFamily="34" charset="-122"/>
                <a:ea typeface="微软雅黑" panose="020B0503020204020204" pitchFamily="34" charset="-122"/>
              </a:rPr>
              <a:t>时间</a:t>
            </a:r>
            <a:r>
              <a:rPr lang="en-US" altLang="zh-CN" dirty="0">
                <a:solidFill>
                  <a:srgbClr val="FF0000"/>
                </a:solidFill>
                <a:latin typeface="微软雅黑" panose="020B0503020204020204" pitchFamily="34" charset="-122"/>
                <a:ea typeface="微软雅黑" panose="020B0503020204020204" pitchFamily="34" charset="-122"/>
              </a:rPr>
              <a:t>:XX</a:t>
            </a:r>
            <a:r>
              <a:rPr lang="zh-CN" altLang="en-US" dirty="0">
                <a:solidFill>
                  <a:srgbClr val="FF0000"/>
                </a:solidFill>
                <a:latin typeface="微软雅黑" panose="020B0503020204020204" pitchFamily="34" charset="-122"/>
                <a:ea typeface="微软雅黑" panose="020B0503020204020204" pitchFamily="34" charset="-122"/>
              </a:rPr>
              <a:t>年</a:t>
            </a:r>
            <a:r>
              <a:rPr lang="en-US" altLang="zh-CN" dirty="0">
                <a:solidFill>
                  <a:srgbClr val="FF0000"/>
                </a:solidFill>
                <a:latin typeface="微软雅黑" panose="020B0503020204020204" pitchFamily="34" charset="-122"/>
                <a:ea typeface="微软雅黑" panose="020B0503020204020204" pitchFamily="34" charset="-122"/>
              </a:rPr>
              <a:t>XX</a:t>
            </a:r>
            <a:r>
              <a:rPr lang="zh-CN" altLang="en-US" dirty="0">
                <a:solidFill>
                  <a:srgbClr val="FF0000"/>
                </a:solidFill>
                <a:latin typeface="微软雅黑" panose="020B0503020204020204" pitchFamily="34" charset="-122"/>
                <a:ea typeface="微软雅黑" panose="020B0503020204020204" pitchFamily="34" charset="-122"/>
              </a:rPr>
              <a:t>月</a:t>
            </a:r>
          </a:p>
        </p:txBody>
      </p:sp>
      <p:sp>
        <p:nvSpPr>
          <p:cNvPr id="9" name="文本框 5"/>
          <p:cNvSpPr txBox="1"/>
          <p:nvPr/>
        </p:nvSpPr>
        <p:spPr>
          <a:xfrm>
            <a:off x="2405885" y="1598141"/>
            <a:ext cx="4876364" cy="1169551"/>
          </a:xfrm>
          <a:prstGeom prst="rect">
            <a:avLst/>
          </a:prstGeom>
          <a:noFill/>
        </p:spPr>
        <p:txBody>
          <a:bodyPr wrap="square" rtlCol="0">
            <a:spAutoFit/>
          </a:bodyPr>
          <a:lstStyle/>
          <a:p>
            <a:r>
              <a:rPr lang="zh-CN" altLang="en-US" sz="7000" dirty="0" smtClean="0">
                <a:solidFill>
                  <a:srgbClr val="FF0000"/>
                </a:solidFill>
                <a:latin typeface="方正粗谭黑简体" pitchFamily="2" charset="-122"/>
                <a:ea typeface="方正粗谭黑简体" pitchFamily="2" charset="-122"/>
              </a:rPr>
              <a:t>永远跟党走</a:t>
            </a:r>
            <a:endParaRPr lang="zh-CN" altLang="en-US" sz="7000" dirty="0">
              <a:solidFill>
                <a:srgbClr val="FF0000"/>
              </a:solidFill>
              <a:latin typeface="方正粗谭黑简体" pitchFamily="2" charset="-122"/>
              <a:ea typeface="方正粗谭黑简体" pitchFamily="2" charset="-122"/>
            </a:endParaRPr>
          </a:p>
        </p:txBody>
      </p:sp>
    </p:spTree>
    <p:extLst>
      <p:ext uri="{BB962C8B-B14F-4D97-AF65-F5344CB8AC3E}">
        <p14:creationId xmlns:p14="http://schemas.microsoft.com/office/powerpoint/2010/main" xmlns="" val="102621474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1"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4)">
                                      <p:cBhvr>
                                        <p:cTn id="17" dur="2000"/>
                                        <p:tgtEl>
                                          <p:spTgt spid="4"/>
                                        </p:tgtEl>
                                      </p:cBhvr>
                                    </p:animEffect>
                                  </p:childTnLst>
                                </p:cTn>
                              </p:par>
                            </p:childTnLst>
                          </p:cTn>
                        </p:par>
                        <p:par>
                          <p:cTn id="18" fill="hold">
                            <p:stCondLst>
                              <p:cond delay="3500"/>
                            </p:stCondLst>
                            <p:childTnLst>
                              <p:par>
                                <p:cTn id="19" presetID="47"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55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par>
                          <p:cTn id="43" fill="hold">
                            <p:stCondLst>
                              <p:cond delay="100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735693" y="1943254"/>
            <a:ext cx="1749087" cy="1748695"/>
            <a:chOff x="6012485" y="1170407"/>
            <a:chExt cx="1487948" cy="1487615"/>
          </a:xfrm>
        </p:grpSpPr>
        <p:sp>
          <p:nvSpPr>
            <p:cNvPr id="8"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C00000"/>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3277" fontAlgn="base">
                <a:lnSpc>
                  <a:spcPct val="120000"/>
                </a:lnSpc>
                <a:spcBef>
                  <a:spcPts val="586"/>
                </a:spcBef>
                <a:spcAft>
                  <a:spcPts val="586"/>
                </a:spcAft>
                <a:defRPr/>
              </a:pPr>
              <a:endParaRPr lang="en-US" sz="2735" kern="0" dirty="0">
                <a:solidFill>
                  <a:srgbClr val="5A5959"/>
                </a:solidFill>
                <a:latin typeface="微软雅黑" panose="020B0503020204020204" pitchFamily="34" charset="-122"/>
                <a:ea typeface="微软雅黑" panose="020B0503020204020204" pitchFamily="34" charset="-122"/>
              </a:endParaRPr>
            </a:p>
          </p:txBody>
        </p:sp>
        <p:sp>
          <p:nvSpPr>
            <p:cNvPr id="9"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72" kern="0" dirty="0">
                  <a:solidFill>
                    <a:srgbClr val="5A5959"/>
                  </a:solidFill>
                  <a:latin typeface="微软雅黑" panose="020B0503020204020204" pitchFamily="34" charset="-122"/>
                  <a:ea typeface="微软雅黑" panose="020B0503020204020204" pitchFamily="34" charset="-122"/>
                </a:rPr>
                <a:t>单击此处添加文本</a:t>
              </a:r>
              <a:endParaRPr lang="en-US" altLang="zh-CN" sz="1172" kern="0" dirty="0">
                <a:solidFill>
                  <a:srgbClr val="5A5959"/>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467073" y="2515498"/>
            <a:ext cx="2027769" cy="2032535"/>
            <a:chOff x="2057536" y="1194444"/>
            <a:chExt cx="2075647" cy="2080525"/>
          </a:xfrm>
        </p:grpSpPr>
        <p:sp>
          <p:nvSpPr>
            <p:cNvPr id="11"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0"/>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3277" fontAlgn="base">
                <a:lnSpc>
                  <a:spcPct val="120000"/>
                </a:lnSpc>
                <a:spcBef>
                  <a:spcPts val="586"/>
                </a:spcBef>
                <a:spcAft>
                  <a:spcPts val="586"/>
                </a:spcAft>
                <a:defRPr/>
              </a:pPr>
              <a:endParaRPr lang="en-US" sz="2735" kern="0" dirty="0">
                <a:solidFill>
                  <a:srgbClr val="5A5959"/>
                </a:solidFill>
                <a:latin typeface="微软雅黑" panose="020B0503020204020204" pitchFamily="34" charset="-122"/>
                <a:ea typeface="微软雅黑" panose="020B0503020204020204" pitchFamily="34" charset="-122"/>
              </a:endParaRPr>
            </a:p>
          </p:txBody>
        </p:sp>
        <p:sp>
          <p:nvSpPr>
            <p:cNvPr id="12"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3277">
                <a:defRPr/>
              </a:pPr>
              <a:r>
                <a:rPr lang="zh-CN" altLang="en-US" sz="1368" kern="0" dirty="0">
                  <a:solidFill>
                    <a:srgbClr val="5A5959"/>
                  </a:solidFill>
                  <a:latin typeface="微软雅黑" panose="020B0503020204020204" pitchFamily="34" charset="-122"/>
                  <a:ea typeface="微软雅黑" panose="020B0503020204020204" pitchFamily="34" charset="-122"/>
                </a:rPr>
                <a:t>单击此处添加文本</a:t>
              </a:r>
              <a:endParaRPr lang="en-US" sz="1368" kern="0" dirty="0">
                <a:solidFill>
                  <a:srgbClr val="5A5959"/>
                </a:solidFill>
                <a:latin typeface="微软雅黑" panose="020B0503020204020204" pitchFamily="34" charset="-122"/>
                <a:ea typeface="微软雅黑" panose="020B0503020204020204" pitchFamily="34" charset="-122"/>
              </a:endParaRPr>
            </a:p>
          </p:txBody>
        </p:sp>
      </p:grpSp>
      <p:sp>
        <p:nvSpPr>
          <p:cNvPr id="14" name="TextBox 53"/>
          <p:cNvSpPr txBox="1">
            <a:spLocks noChangeArrowheads="1"/>
          </p:cNvSpPr>
          <p:nvPr/>
        </p:nvSpPr>
        <p:spPr bwMode="auto">
          <a:xfrm>
            <a:off x="1525124" y="2154130"/>
            <a:ext cx="1688374" cy="300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9331" tIns="44665" rIns="89331" bIns="44665"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3277" fontAlgn="base">
              <a:spcBef>
                <a:spcPct val="0"/>
              </a:spcBef>
              <a:spcAft>
                <a:spcPct val="0"/>
              </a:spcAft>
              <a:defRPr/>
            </a:pPr>
            <a:r>
              <a:rPr lang="zh-CN" altLang="en-US" sz="1368"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1954"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6" name="TextBox 53"/>
          <p:cNvSpPr txBox="1">
            <a:spLocks noChangeArrowheads="1"/>
          </p:cNvSpPr>
          <p:nvPr/>
        </p:nvSpPr>
        <p:spPr bwMode="auto">
          <a:xfrm>
            <a:off x="5841406" y="939052"/>
            <a:ext cx="1477288" cy="300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9331" tIns="44665" rIns="89331" bIns="44665"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3277" fontAlgn="base">
              <a:spcBef>
                <a:spcPct val="0"/>
              </a:spcBef>
              <a:spcAft>
                <a:spcPct val="0"/>
              </a:spcAft>
              <a:defRPr/>
            </a:pPr>
            <a:r>
              <a:rPr lang="zh-CN" altLang="en-US" sz="1368"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1954"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7" name="组合 16"/>
          <p:cNvGrpSpPr/>
          <p:nvPr/>
        </p:nvGrpSpPr>
        <p:grpSpPr>
          <a:xfrm>
            <a:off x="5771059" y="1376622"/>
            <a:ext cx="1617982" cy="1621784"/>
            <a:chOff x="2057536" y="1194444"/>
            <a:chExt cx="2075647" cy="2080525"/>
          </a:xfrm>
        </p:grpSpPr>
        <p:sp>
          <p:nvSpPr>
            <p:cNvPr id="18"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1">
                <a:lumMod val="50000"/>
                <a:lumOff val="50000"/>
              </a:schemeClr>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3277" fontAlgn="base">
                <a:lnSpc>
                  <a:spcPct val="120000"/>
                </a:lnSpc>
                <a:spcBef>
                  <a:spcPts val="586"/>
                </a:spcBef>
                <a:spcAft>
                  <a:spcPts val="586"/>
                </a:spcAft>
                <a:defRPr/>
              </a:pPr>
              <a:endParaRPr lang="en-US" sz="2735" kern="0" dirty="0">
                <a:solidFill>
                  <a:srgbClr val="5A5959"/>
                </a:solidFill>
                <a:latin typeface="微软雅黑" panose="020B0503020204020204" pitchFamily="34" charset="-122"/>
                <a:ea typeface="微软雅黑" panose="020B0503020204020204" pitchFamily="34" charset="-122"/>
              </a:endParaRPr>
            </a:p>
          </p:txBody>
        </p:sp>
        <p:sp>
          <p:nvSpPr>
            <p:cNvPr id="19"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3277">
                <a:defRPr/>
              </a:pPr>
              <a:r>
                <a:rPr lang="zh-CN" altLang="en-US" sz="1368" kern="0" dirty="0">
                  <a:solidFill>
                    <a:srgbClr val="5A5959"/>
                  </a:solidFill>
                  <a:latin typeface="微软雅黑" panose="020B0503020204020204" pitchFamily="34" charset="-122"/>
                  <a:ea typeface="微软雅黑" panose="020B0503020204020204" pitchFamily="34" charset="-122"/>
                </a:rPr>
                <a:t>单击此处添加文本</a:t>
              </a:r>
              <a:endParaRPr lang="en-US" sz="1368" kern="0" dirty="0">
                <a:solidFill>
                  <a:srgbClr val="5A5959"/>
                </a:solidFill>
                <a:latin typeface="微软雅黑" panose="020B0503020204020204" pitchFamily="34" charset="-122"/>
                <a:ea typeface="微软雅黑" panose="020B0503020204020204" pitchFamily="34" charset="-122"/>
              </a:endParaRPr>
            </a:p>
          </p:txBody>
        </p:sp>
      </p:grpSp>
      <p:sp>
        <p:nvSpPr>
          <p:cNvPr id="20" name="TextBox 53"/>
          <p:cNvSpPr txBox="1">
            <a:spLocks noChangeArrowheads="1"/>
          </p:cNvSpPr>
          <p:nvPr/>
        </p:nvSpPr>
        <p:spPr bwMode="auto">
          <a:xfrm>
            <a:off x="3735693" y="1581539"/>
            <a:ext cx="1688374" cy="300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9331" tIns="44665" rIns="89331" bIns="44665"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3277" fontAlgn="base">
              <a:spcBef>
                <a:spcPct val="0"/>
              </a:spcBef>
              <a:spcAft>
                <a:spcPct val="0"/>
              </a:spcAft>
              <a:defRPr/>
            </a:pPr>
            <a:r>
              <a:rPr lang="zh-CN" altLang="en-US" sz="1368"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1954"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xmlns="" val="2965220125"/>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4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10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8" presetClass="emph" presetSubtype="0" fill="hold" nodeType="withEffect">
                                  <p:stCondLst>
                                    <p:cond delay="0"/>
                                  </p:stCondLst>
                                  <p:childTnLst>
                                    <p:animRot by="21600000">
                                      <p:cBhvr>
                                        <p:cTn id="15" dur="1500" fill="hold"/>
                                        <p:tgtEl>
                                          <p:spTgt spid="10"/>
                                        </p:tgtEl>
                                        <p:attrNameLst>
                                          <p:attrName>r</p:attrName>
                                        </p:attrNameLst>
                                      </p:cBhvr>
                                    </p:animRot>
                                  </p:childTnLst>
                                </p:cTn>
                              </p:par>
                              <p:par>
                                <p:cTn id="16" presetID="8" presetClass="emph" presetSubtype="0" fill="hold" nodeType="withEffect">
                                  <p:stCondLst>
                                    <p:cond delay="0"/>
                                  </p:stCondLst>
                                  <p:childTnLst>
                                    <p:animRot by="21600000">
                                      <p:cBhvr>
                                        <p:cTn id="17" dur="1000" fill="hold"/>
                                        <p:tgtEl>
                                          <p:spTgt spid="7"/>
                                        </p:tgtEl>
                                        <p:attrNameLst>
                                          <p:attrName>r</p:attrName>
                                        </p:attrNameLst>
                                      </p:cBhvr>
                                    </p:animRot>
                                  </p:childTnLst>
                                </p:cTn>
                              </p:par>
                              <p:par>
                                <p:cTn id="18" presetID="8" presetClass="emph" presetSubtype="0" fill="hold" nodeType="withEffect">
                                  <p:stCondLst>
                                    <p:cond delay="0"/>
                                  </p:stCondLst>
                                  <p:childTnLst>
                                    <p:animRot by="21600000">
                                      <p:cBhvr>
                                        <p:cTn id="19" dur="1500" fill="hold"/>
                                        <p:tgtEl>
                                          <p:spTgt spid="17"/>
                                        </p:tgtEl>
                                        <p:attrNameLst>
                                          <p:attrName>r</p:attrName>
                                        </p:attrNameLst>
                                      </p:cBhvr>
                                    </p:animRot>
                                  </p:childTnLst>
                                </p:cTn>
                              </p:par>
                              <p:par>
                                <p:cTn id="20" presetID="42" presetClass="entr" presetSubtype="0" fill="hold" grpId="0" nodeType="withEffect">
                                  <p:stCondLst>
                                    <p:cond delay="6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3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6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anim calcmode="lin" valueType="num">
                                      <p:cBhvr>
                                        <p:cTn id="33" dur="500" fill="hold"/>
                                        <p:tgtEl>
                                          <p:spTgt spid="20"/>
                                        </p:tgtEl>
                                        <p:attrNameLst>
                                          <p:attrName>ppt_x</p:attrName>
                                        </p:attrNameLst>
                                      </p:cBhvr>
                                      <p:tavLst>
                                        <p:tav tm="0">
                                          <p:val>
                                            <p:strVal val="#ppt_x"/>
                                          </p:val>
                                        </p:tav>
                                        <p:tav tm="100000">
                                          <p:val>
                                            <p:strVal val="#ppt_x"/>
                                          </p:val>
                                        </p:tav>
                                      </p:tavLst>
                                    </p:anim>
                                    <p:anim calcmode="lin" valueType="num">
                                      <p:cBhvr>
                                        <p:cTn id="3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xmlns="" val="0"/>
              </a:ext>
            </a:extLst>
          </a:blip>
          <a:stretch>
            <a:fillRect/>
          </a:stretch>
        </p:blipFill>
        <p:spPr>
          <a:xfrm>
            <a:off x="3864479" y="1192369"/>
            <a:ext cx="1812635" cy="1078047"/>
          </a:xfrm>
          <a:prstGeom prst="rect">
            <a:avLst/>
          </a:prstGeom>
          <a:solidFill>
            <a:srgbClr val="C00000"/>
          </a:solidFill>
        </p:spPr>
      </p:pic>
      <p:pic>
        <p:nvPicPr>
          <p:cNvPr id="6" name="图片 5"/>
          <p:cNvPicPr>
            <a:picLocks noChangeAspect="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xmlns="" val="0"/>
              </a:ext>
            </a:extLst>
          </a:blip>
          <a:stretch>
            <a:fillRect/>
          </a:stretch>
        </p:blipFill>
        <p:spPr>
          <a:xfrm>
            <a:off x="6137343" y="716415"/>
            <a:ext cx="1812635" cy="1078047"/>
          </a:xfrm>
          <a:prstGeom prst="rect">
            <a:avLst/>
          </a:prstGeom>
          <a:solidFill>
            <a:srgbClr val="C00000"/>
          </a:solidFill>
        </p:spPr>
      </p:pic>
      <p:pic>
        <p:nvPicPr>
          <p:cNvPr id="7" name="图片 6"/>
          <p:cNvPicPr>
            <a:picLocks noChangeAspect="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xmlns="" val="0"/>
              </a:ext>
            </a:extLst>
          </a:blip>
          <a:stretch>
            <a:fillRect/>
          </a:stretch>
        </p:blipFill>
        <p:spPr>
          <a:xfrm>
            <a:off x="3864479" y="2359379"/>
            <a:ext cx="1812635" cy="1078047"/>
          </a:xfrm>
          <a:prstGeom prst="rect">
            <a:avLst/>
          </a:prstGeom>
          <a:solidFill>
            <a:srgbClr val="C00000"/>
          </a:solidFill>
        </p:spPr>
      </p:pic>
      <p:pic>
        <p:nvPicPr>
          <p:cNvPr id="8" name="图片 7"/>
          <p:cNvPicPr>
            <a:picLocks noChangeAspect="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xmlns="" val="0"/>
              </a:ext>
            </a:extLst>
          </a:blip>
          <a:stretch>
            <a:fillRect/>
          </a:stretch>
        </p:blipFill>
        <p:spPr>
          <a:xfrm>
            <a:off x="6137343" y="1851891"/>
            <a:ext cx="1812635" cy="1078047"/>
          </a:xfrm>
          <a:prstGeom prst="rect">
            <a:avLst/>
          </a:prstGeom>
          <a:solidFill>
            <a:srgbClr val="C00000"/>
          </a:solidFill>
        </p:spPr>
      </p:pic>
      <p:pic>
        <p:nvPicPr>
          <p:cNvPr id="9" name="图片 8"/>
          <p:cNvPicPr>
            <a:picLocks noChangeAspect="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xmlns="" val="0"/>
              </a:ext>
            </a:extLst>
          </a:blip>
          <a:stretch>
            <a:fillRect/>
          </a:stretch>
        </p:blipFill>
        <p:spPr>
          <a:xfrm>
            <a:off x="3864479" y="3526389"/>
            <a:ext cx="1812635" cy="1078047"/>
          </a:xfrm>
          <a:prstGeom prst="rect">
            <a:avLst/>
          </a:prstGeom>
          <a:solidFill>
            <a:srgbClr val="C00000"/>
          </a:solidFill>
        </p:spPr>
      </p:pic>
      <p:pic>
        <p:nvPicPr>
          <p:cNvPr id="10" name="图片 9"/>
          <p:cNvPicPr>
            <a:picLocks noChangeAspect="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xmlns="" val="0"/>
              </a:ext>
            </a:extLst>
          </a:blip>
          <a:stretch>
            <a:fillRect/>
          </a:stretch>
        </p:blipFill>
        <p:spPr>
          <a:xfrm>
            <a:off x="6137343" y="2987366"/>
            <a:ext cx="1812635" cy="1078047"/>
          </a:xfrm>
          <a:prstGeom prst="rect">
            <a:avLst/>
          </a:prstGeom>
          <a:solidFill>
            <a:srgbClr val="C00000"/>
          </a:solidFill>
        </p:spPr>
      </p:pic>
      <p:pic>
        <p:nvPicPr>
          <p:cNvPr id="11" name="图片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058" y="716415"/>
            <a:ext cx="3543294" cy="4427085"/>
          </a:xfrm>
          <a:prstGeom prst="rect">
            <a:avLst/>
          </a:prstGeom>
        </p:spPr>
      </p:pic>
    </p:spTree>
    <p:extLst>
      <p:ext uri="{BB962C8B-B14F-4D97-AF65-F5344CB8AC3E}">
        <p14:creationId xmlns:p14="http://schemas.microsoft.com/office/powerpoint/2010/main" xmlns="" val="1566387027"/>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107849" y="1233714"/>
            <a:ext cx="6990854" cy="1348242"/>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矩形 15"/>
          <p:cNvSpPr/>
          <p:nvPr/>
        </p:nvSpPr>
        <p:spPr>
          <a:xfrm>
            <a:off x="3788612" y="1568717"/>
            <a:ext cx="2549353" cy="812530"/>
          </a:xfrm>
          <a:prstGeom prst="rect">
            <a:avLst/>
          </a:prstGeom>
        </p:spPr>
        <p:txBody>
          <a:bodyPr wrap="square">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点击输入简要文字内容，文字内容需概括精炼，不用多余的文字修饰。</a:t>
            </a:r>
            <a:endPar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7" name="圆角矩形 16"/>
          <p:cNvSpPr/>
          <p:nvPr/>
        </p:nvSpPr>
        <p:spPr>
          <a:xfrm>
            <a:off x="1103086" y="2815030"/>
            <a:ext cx="6990854" cy="1346488"/>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p:cNvSpPr/>
          <p:nvPr/>
        </p:nvSpPr>
        <p:spPr>
          <a:xfrm>
            <a:off x="3783850" y="3148279"/>
            <a:ext cx="2549353" cy="812530"/>
          </a:xfrm>
          <a:prstGeom prst="rect">
            <a:avLst/>
          </a:prstGeom>
        </p:spPr>
        <p:txBody>
          <a:bodyPr wrap="square">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点击输入简要文字内容，文字内容需概括精炼，不用多余的文字修饰。</a:t>
            </a:r>
            <a:endPar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nvGrpSpPr>
          <p:cNvPr id="33" name="Group 71"/>
          <p:cNvGrpSpPr>
            <a:grpSpLocks noChangeAspect="1"/>
          </p:cNvGrpSpPr>
          <p:nvPr/>
        </p:nvGrpSpPr>
        <p:grpSpPr>
          <a:xfrm>
            <a:off x="1828110" y="1623585"/>
            <a:ext cx="275494" cy="656015"/>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34" name="Group 72"/>
          <p:cNvGrpSpPr>
            <a:grpSpLocks noChangeAspect="1"/>
          </p:cNvGrpSpPr>
          <p:nvPr/>
        </p:nvGrpSpPr>
        <p:grpSpPr>
          <a:xfrm>
            <a:off x="2176086" y="1623585"/>
            <a:ext cx="275494" cy="656015"/>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35" name="Group 73"/>
          <p:cNvGrpSpPr>
            <a:grpSpLocks noChangeAspect="1"/>
          </p:cNvGrpSpPr>
          <p:nvPr/>
        </p:nvGrpSpPr>
        <p:grpSpPr>
          <a:xfrm>
            <a:off x="2524062" y="1623585"/>
            <a:ext cx="275494" cy="656015"/>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36" name="Group 74"/>
          <p:cNvGrpSpPr>
            <a:grpSpLocks noChangeAspect="1"/>
          </p:cNvGrpSpPr>
          <p:nvPr/>
        </p:nvGrpSpPr>
        <p:grpSpPr>
          <a:xfrm>
            <a:off x="3220012" y="1623585"/>
            <a:ext cx="275494" cy="656015"/>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46" name="Group 169"/>
          <p:cNvGrpSpPr>
            <a:grpSpLocks noChangeAspect="1"/>
          </p:cNvGrpSpPr>
          <p:nvPr/>
        </p:nvGrpSpPr>
        <p:grpSpPr>
          <a:xfrm>
            <a:off x="1793763" y="3222896"/>
            <a:ext cx="324055" cy="674229"/>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47" name="Group 170"/>
          <p:cNvGrpSpPr>
            <a:grpSpLocks noChangeAspect="1"/>
          </p:cNvGrpSpPr>
          <p:nvPr/>
        </p:nvGrpSpPr>
        <p:grpSpPr>
          <a:xfrm>
            <a:off x="2141879" y="3220133"/>
            <a:ext cx="324055" cy="674229"/>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48" name="Group 171"/>
          <p:cNvGrpSpPr>
            <a:grpSpLocks noChangeAspect="1"/>
          </p:cNvGrpSpPr>
          <p:nvPr/>
        </p:nvGrpSpPr>
        <p:grpSpPr>
          <a:xfrm>
            <a:off x="2489995" y="3220133"/>
            <a:ext cx="324055" cy="674229"/>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49" name="Group 172"/>
          <p:cNvGrpSpPr>
            <a:grpSpLocks noChangeAspect="1"/>
          </p:cNvGrpSpPr>
          <p:nvPr/>
        </p:nvGrpSpPr>
        <p:grpSpPr>
          <a:xfrm>
            <a:off x="2838111" y="3220133"/>
            <a:ext cx="324055" cy="674229"/>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50" name="Group 173"/>
          <p:cNvGrpSpPr>
            <a:grpSpLocks noChangeAspect="1"/>
          </p:cNvGrpSpPr>
          <p:nvPr/>
        </p:nvGrpSpPr>
        <p:grpSpPr>
          <a:xfrm>
            <a:off x="3186226" y="3224201"/>
            <a:ext cx="324055" cy="674229"/>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61" name="Group 74"/>
          <p:cNvGrpSpPr>
            <a:grpSpLocks noChangeAspect="1"/>
          </p:cNvGrpSpPr>
          <p:nvPr/>
        </p:nvGrpSpPr>
        <p:grpSpPr>
          <a:xfrm>
            <a:off x="2872038" y="1623585"/>
            <a:ext cx="275494" cy="656015"/>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sp>
        <p:nvSpPr>
          <p:cNvPr id="133" name="TextBox 132"/>
          <p:cNvSpPr txBox="1"/>
          <p:nvPr/>
        </p:nvSpPr>
        <p:spPr>
          <a:xfrm>
            <a:off x="6582711" y="1600655"/>
            <a:ext cx="1117130" cy="584775"/>
          </a:xfrm>
          <a:prstGeom prst="rect">
            <a:avLst/>
          </a:prstGeom>
          <a:noFill/>
        </p:spPr>
        <p:txBody>
          <a:bodyPr wrap="square"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80%</a:t>
            </a:r>
            <a:endParaRPr kumimoji="0" lang="zh-CN" altLang="en-US" sz="32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134" name="TextBox 133"/>
          <p:cNvSpPr txBox="1"/>
          <p:nvPr/>
        </p:nvSpPr>
        <p:spPr>
          <a:xfrm>
            <a:off x="6582711" y="3211557"/>
            <a:ext cx="1117130" cy="584775"/>
          </a:xfrm>
          <a:prstGeom prst="rect">
            <a:avLst/>
          </a:prstGeom>
          <a:noFill/>
        </p:spPr>
        <p:txBody>
          <a:bodyPr wrap="square"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70%</a:t>
            </a:r>
            <a:endParaRPr kumimoji="0" lang="zh-CN" altLang="en-US" sz="32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3505355740"/>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10" presetClass="entr" presetSubtype="0"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300"/>
                                        <p:tgtEl>
                                          <p:spTgt spid="33"/>
                                        </p:tgtEl>
                                      </p:cBhvr>
                                    </p:animEffect>
                                  </p:childTnLst>
                                </p:cTn>
                              </p:par>
                            </p:childTnLst>
                          </p:cTn>
                        </p:par>
                        <p:par>
                          <p:cTn id="13" fill="hold">
                            <p:stCondLst>
                              <p:cond delay="6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300"/>
                                        <p:tgtEl>
                                          <p:spTgt spid="34"/>
                                        </p:tgtEl>
                                      </p:cBhvr>
                                    </p:animEffect>
                                  </p:childTnLst>
                                </p:cTn>
                              </p:par>
                            </p:childTnLst>
                          </p:cTn>
                        </p:par>
                        <p:par>
                          <p:cTn id="17" fill="hold">
                            <p:stCondLst>
                              <p:cond delay="900"/>
                            </p:stCondLst>
                            <p:childTnLst>
                              <p:par>
                                <p:cTn id="18" presetID="10"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300"/>
                                        <p:tgtEl>
                                          <p:spTgt spid="35"/>
                                        </p:tgtEl>
                                      </p:cBhvr>
                                    </p:animEffect>
                                  </p:childTnLst>
                                </p:cTn>
                              </p:par>
                            </p:childTnLst>
                          </p:cTn>
                        </p:par>
                        <p:par>
                          <p:cTn id="21" fill="hold">
                            <p:stCondLst>
                              <p:cond delay="1200"/>
                            </p:stCondLst>
                            <p:childTnLst>
                              <p:par>
                                <p:cTn id="22" presetID="10" presetClass="entr" presetSubtype="0" fill="hold"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300"/>
                                        <p:tgtEl>
                                          <p:spTgt spid="61"/>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300"/>
                                        <p:tgtEl>
                                          <p:spTgt spid="36"/>
                                        </p:tgtEl>
                                      </p:cBhvr>
                                    </p:animEffect>
                                  </p:childTnLst>
                                </p:cTn>
                              </p:par>
                            </p:childTnLst>
                          </p:cTn>
                        </p:par>
                        <p:par>
                          <p:cTn id="29" fill="hold">
                            <p:stCondLst>
                              <p:cond delay="1800"/>
                            </p:stCondLst>
                            <p:childTnLst>
                              <p:par>
                                <p:cTn id="30" presetID="10" presetClass="entr" presetSubtype="0" fill="hold" grpId="0" nodeType="afterEffect">
                                  <p:stCondLst>
                                    <p:cond delay="0"/>
                                  </p:stCondLst>
                                  <p:childTnLst>
                                    <p:set>
                                      <p:cBhvr>
                                        <p:cTn id="31" dur="1" fill="hold">
                                          <p:stCondLst>
                                            <p:cond delay="0"/>
                                          </p:stCondLst>
                                        </p:cTn>
                                        <p:tgtEl>
                                          <p:spTgt spid="133"/>
                                        </p:tgtEl>
                                        <p:attrNameLst>
                                          <p:attrName>style.visibility</p:attrName>
                                        </p:attrNameLst>
                                      </p:cBhvr>
                                      <p:to>
                                        <p:strVal val="visible"/>
                                      </p:to>
                                    </p:set>
                                    <p:animEffect transition="in" filter="fade">
                                      <p:cBhvr>
                                        <p:cTn id="32" dur="300"/>
                                        <p:tgtEl>
                                          <p:spTgt spid="133"/>
                                        </p:tgtEl>
                                      </p:cBhvr>
                                    </p:animEffect>
                                  </p:childTnLst>
                                </p:cTn>
                              </p:par>
                            </p:childTnLst>
                          </p:cTn>
                        </p:par>
                        <p:par>
                          <p:cTn id="33" fill="hold">
                            <p:stCondLst>
                              <p:cond delay="2100"/>
                            </p:stCondLst>
                            <p:childTnLst>
                              <p:par>
                                <p:cTn id="34" presetID="42"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300"/>
                                        <p:tgtEl>
                                          <p:spTgt spid="16"/>
                                        </p:tgtEl>
                                      </p:cBhvr>
                                    </p:animEffect>
                                    <p:anim calcmode="lin" valueType="num">
                                      <p:cBhvr>
                                        <p:cTn id="37" dur="300" fill="hold"/>
                                        <p:tgtEl>
                                          <p:spTgt spid="16"/>
                                        </p:tgtEl>
                                        <p:attrNameLst>
                                          <p:attrName>ppt_x</p:attrName>
                                        </p:attrNameLst>
                                      </p:cBhvr>
                                      <p:tavLst>
                                        <p:tav tm="0">
                                          <p:val>
                                            <p:strVal val="#ppt_x"/>
                                          </p:val>
                                        </p:tav>
                                        <p:tav tm="100000">
                                          <p:val>
                                            <p:strVal val="#ppt_x"/>
                                          </p:val>
                                        </p:tav>
                                      </p:tavLst>
                                    </p:anim>
                                    <p:anim calcmode="lin" valueType="num">
                                      <p:cBhvr>
                                        <p:cTn id="38" dur="300" fill="hold"/>
                                        <p:tgtEl>
                                          <p:spTgt spid="16"/>
                                        </p:tgtEl>
                                        <p:attrNameLst>
                                          <p:attrName>ppt_y</p:attrName>
                                        </p:attrNameLst>
                                      </p:cBhvr>
                                      <p:tavLst>
                                        <p:tav tm="0">
                                          <p:val>
                                            <p:strVal val="#ppt_y+.1"/>
                                          </p:val>
                                        </p:tav>
                                        <p:tav tm="100000">
                                          <p:val>
                                            <p:strVal val="#ppt_y"/>
                                          </p:val>
                                        </p:tav>
                                      </p:tavLst>
                                    </p:anim>
                                  </p:childTnLst>
                                </p:cTn>
                              </p:par>
                            </p:childTnLst>
                          </p:cTn>
                        </p:par>
                        <p:par>
                          <p:cTn id="39" fill="hold">
                            <p:stCondLst>
                              <p:cond delay="2400"/>
                            </p:stCondLst>
                            <p:childTnLst>
                              <p:par>
                                <p:cTn id="40" presetID="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300" fill="hold"/>
                                        <p:tgtEl>
                                          <p:spTgt spid="17"/>
                                        </p:tgtEl>
                                        <p:attrNameLst>
                                          <p:attrName>ppt_x</p:attrName>
                                        </p:attrNameLst>
                                      </p:cBhvr>
                                      <p:tavLst>
                                        <p:tav tm="0">
                                          <p:val>
                                            <p:strVal val="0-#ppt_w/2"/>
                                          </p:val>
                                        </p:tav>
                                        <p:tav tm="100000">
                                          <p:val>
                                            <p:strVal val="#ppt_x"/>
                                          </p:val>
                                        </p:tav>
                                      </p:tavLst>
                                    </p:anim>
                                    <p:anim calcmode="lin" valueType="num">
                                      <p:cBhvr additive="base">
                                        <p:cTn id="43" dur="300" fill="hold"/>
                                        <p:tgtEl>
                                          <p:spTgt spid="17"/>
                                        </p:tgtEl>
                                        <p:attrNameLst>
                                          <p:attrName>ppt_y</p:attrName>
                                        </p:attrNameLst>
                                      </p:cBhvr>
                                      <p:tavLst>
                                        <p:tav tm="0">
                                          <p:val>
                                            <p:strVal val="#ppt_y"/>
                                          </p:val>
                                        </p:tav>
                                        <p:tav tm="100000">
                                          <p:val>
                                            <p:strVal val="#ppt_y"/>
                                          </p:val>
                                        </p:tav>
                                      </p:tavLst>
                                    </p:anim>
                                  </p:childTnLst>
                                </p:cTn>
                              </p:par>
                            </p:childTnLst>
                          </p:cTn>
                        </p:par>
                        <p:par>
                          <p:cTn id="44" fill="hold">
                            <p:stCondLst>
                              <p:cond delay="2700"/>
                            </p:stCondLst>
                            <p:childTnLst>
                              <p:par>
                                <p:cTn id="45" presetID="10" presetClass="entr" presetSubtype="0"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300"/>
                                        <p:tgtEl>
                                          <p:spTgt spid="46"/>
                                        </p:tgtEl>
                                      </p:cBhvr>
                                    </p:animEffect>
                                  </p:childTnLst>
                                </p:cTn>
                              </p:par>
                            </p:childTnLst>
                          </p:cTn>
                        </p:par>
                        <p:par>
                          <p:cTn id="48" fill="hold">
                            <p:stCondLst>
                              <p:cond delay="3000"/>
                            </p:stCondLst>
                            <p:childTnLst>
                              <p:par>
                                <p:cTn id="49" presetID="10" presetClass="entr" presetSubtype="0"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300"/>
                                        <p:tgtEl>
                                          <p:spTgt spid="47"/>
                                        </p:tgtEl>
                                      </p:cBhvr>
                                    </p:animEffect>
                                  </p:childTnLst>
                                </p:cTn>
                              </p:par>
                            </p:childTnLst>
                          </p:cTn>
                        </p:par>
                        <p:par>
                          <p:cTn id="52" fill="hold">
                            <p:stCondLst>
                              <p:cond delay="3300"/>
                            </p:stCondLst>
                            <p:childTnLst>
                              <p:par>
                                <p:cTn id="53" presetID="10" presetClass="entr" presetSubtype="0"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300"/>
                                        <p:tgtEl>
                                          <p:spTgt spid="48"/>
                                        </p:tgtEl>
                                      </p:cBhvr>
                                    </p:animEffect>
                                  </p:childTnLst>
                                </p:cTn>
                              </p:par>
                            </p:childTnLst>
                          </p:cTn>
                        </p:par>
                        <p:par>
                          <p:cTn id="56" fill="hold">
                            <p:stCondLst>
                              <p:cond delay="3600"/>
                            </p:stCondLst>
                            <p:childTnLst>
                              <p:par>
                                <p:cTn id="57" presetID="10" presetClass="entr" presetSubtype="0"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300"/>
                                        <p:tgtEl>
                                          <p:spTgt spid="49"/>
                                        </p:tgtEl>
                                      </p:cBhvr>
                                    </p:animEffect>
                                  </p:childTnLst>
                                </p:cTn>
                              </p:par>
                            </p:childTnLst>
                          </p:cTn>
                        </p:par>
                        <p:par>
                          <p:cTn id="60" fill="hold">
                            <p:stCondLst>
                              <p:cond delay="3900"/>
                            </p:stCondLst>
                            <p:childTnLst>
                              <p:par>
                                <p:cTn id="61" presetID="10" presetClass="entr" presetSubtype="0"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300"/>
                                        <p:tgtEl>
                                          <p:spTgt spid="50"/>
                                        </p:tgtEl>
                                      </p:cBhvr>
                                    </p:animEffect>
                                  </p:childTnLst>
                                </p:cTn>
                              </p:par>
                            </p:childTnLst>
                          </p:cTn>
                        </p:par>
                        <p:par>
                          <p:cTn id="64" fill="hold">
                            <p:stCondLst>
                              <p:cond delay="4200"/>
                            </p:stCondLst>
                            <p:childTnLst>
                              <p:par>
                                <p:cTn id="65" presetID="10" presetClass="entr" presetSubtype="0" fill="hold" grpId="0" nodeType="afterEffect">
                                  <p:stCondLst>
                                    <p:cond delay="0"/>
                                  </p:stCondLst>
                                  <p:childTnLst>
                                    <p:set>
                                      <p:cBhvr>
                                        <p:cTn id="66" dur="1" fill="hold">
                                          <p:stCondLst>
                                            <p:cond delay="0"/>
                                          </p:stCondLst>
                                        </p:cTn>
                                        <p:tgtEl>
                                          <p:spTgt spid="134"/>
                                        </p:tgtEl>
                                        <p:attrNameLst>
                                          <p:attrName>style.visibility</p:attrName>
                                        </p:attrNameLst>
                                      </p:cBhvr>
                                      <p:to>
                                        <p:strVal val="visible"/>
                                      </p:to>
                                    </p:set>
                                    <p:animEffect transition="in" filter="fade">
                                      <p:cBhvr>
                                        <p:cTn id="67" dur="300"/>
                                        <p:tgtEl>
                                          <p:spTgt spid="134"/>
                                        </p:tgtEl>
                                      </p:cBhvr>
                                    </p:animEffect>
                                  </p:childTnLst>
                                </p:cTn>
                              </p:par>
                            </p:childTnLst>
                          </p:cTn>
                        </p:par>
                        <p:par>
                          <p:cTn id="68" fill="hold">
                            <p:stCondLst>
                              <p:cond delay="45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300"/>
                                        <p:tgtEl>
                                          <p:spTgt spid="20"/>
                                        </p:tgtEl>
                                      </p:cBhvr>
                                    </p:animEffect>
                                    <p:anim calcmode="lin" valueType="num">
                                      <p:cBhvr>
                                        <p:cTn id="72" dur="300" fill="hold"/>
                                        <p:tgtEl>
                                          <p:spTgt spid="20"/>
                                        </p:tgtEl>
                                        <p:attrNameLst>
                                          <p:attrName>ppt_x</p:attrName>
                                        </p:attrNameLst>
                                      </p:cBhvr>
                                      <p:tavLst>
                                        <p:tav tm="0">
                                          <p:val>
                                            <p:strVal val="#ppt_x"/>
                                          </p:val>
                                        </p:tav>
                                        <p:tav tm="100000">
                                          <p:val>
                                            <p:strVal val="#ppt_x"/>
                                          </p:val>
                                        </p:tav>
                                      </p:tavLst>
                                    </p:anim>
                                    <p:anim calcmode="lin" valueType="num">
                                      <p:cBhvr>
                                        <p:cTn id="73"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animBg="1"/>
      <p:bldP spid="20" grpId="0"/>
      <p:bldP spid="133" grpId="0"/>
      <p:bldP spid="1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06295" y="4064386"/>
            <a:ext cx="3903032" cy="40633"/>
          </a:xfrm>
          <a:prstGeom prst="rect">
            <a:avLst/>
          </a:prstGeom>
          <a:solidFill>
            <a:srgbClr val="ABB6BA"/>
          </a:solidFill>
          <a:ln>
            <a:noFill/>
          </a:ln>
        </p:spPr>
        <p:style>
          <a:lnRef idx="2">
            <a:schemeClr val="accent1">
              <a:shade val="50000"/>
            </a:schemeClr>
          </a:lnRef>
          <a:fillRef idx="1">
            <a:schemeClr val="accent1"/>
          </a:fillRef>
          <a:effectRef idx="0">
            <a:schemeClr val="accent1"/>
          </a:effectRef>
          <a:fontRef idx="minor">
            <a:schemeClr val="lt1"/>
          </a:fontRef>
        </p:style>
        <p:txBody>
          <a:bodyPr lIns="68382" tIns="34192" rIns="68382" bIns="34192" rtlCol="0" anchor="ctr"/>
          <a:lstStyle/>
          <a:p>
            <a:pPr algn="ctr"/>
            <a:endParaRPr lang="zh-CN" altLang="en-US" sz="1319">
              <a:solidFill>
                <a:prstClr val="white"/>
              </a:solidFill>
            </a:endParaRPr>
          </a:p>
        </p:txBody>
      </p:sp>
      <p:sp>
        <p:nvSpPr>
          <p:cNvPr id="3" name="圆柱形 2"/>
          <p:cNvSpPr/>
          <p:nvPr/>
        </p:nvSpPr>
        <p:spPr>
          <a:xfrm>
            <a:off x="2188295" y="1252270"/>
            <a:ext cx="33485" cy="2852749"/>
          </a:xfrm>
          <a:prstGeom prst="can">
            <a:avLst/>
          </a:prstGeom>
          <a:solidFill>
            <a:srgbClr val="C5CDD0"/>
          </a:solidFill>
          <a:ln>
            <a:noFill/>
          </a:ln>
        </p:spPr>
        <p:style>
          <a:lnRef idx="2">
            <a:schemeClr val="accent1">
              <a:shade val="50000"/>
            </a:schemeClr>
          </a:lnRef>
          <a:fillRef idx="1">
            <a:schemeClr val="accent1"/>
          </a:fillRef>
          <a:effectRef idx="0">
            <a:schemeClr val="accent1"/>
          </a:effectRef>
          <a:fontRef idx="minor">
            <a:schemeClr val="lt1"/>
          </a:fontRef>
        </p:style>
        <p:txBody>
          <a:bodyPr lIns="68382" tIns="34192" rIns="68382" bIns="34192" rtlCol="0" anchor="ctr"/>
          <a:lstStyle/>
          <a:p>
            <a:pPr algn="ctr"/>
            <a:endParaRPr lang="zh-CN" altLang="en-US" sz="1319">
              <a:solidFill>
                <a:prstClr val="white"/>
              </a:solidFill>
            </a:endParaRPr>
          </a:p>
        </p:txBody>
      </p:sp>
      <p:sp>
        <p:nvSpPr>
          <p:cNvPr id="4" name="右箭头 3"/>
          <p:cNvSpPr/>
          <p:nvPr/>
        </p:nvSpPr>
        <p:spPr>
          <a:xfrm>
            <a:off x="2232332" y="2804433"/>
            <a:ext cx="2992050" cy="1250989"/>
          </a:xfrm>
          <a:prstGeom prst="rightArrow">
            <a:avLst/>
          </a:prstGeom>
          <a:gradFill>
            <a:gsLst>
              <a:gs pos="0">
                <a:schemeClr val="bg1">
                  <a:lumMod val="50000"/>
                </a:schemeClr>
              </a:gs>
              <a:gs pos="100000">
                <a:schemeClr val="bg1">
                  <a:lumMod val="8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382" tIns="34192" rIns="68382" bIns="34192" rtlCol="0" anchor="ctr"/>
          <a:lstStyle/>
          <a:p>
            <a:pPr algn="ctr"/>
            <a:endParaRPr lang="zh-CN" altLang="en-US" sz="1319">
              <a:solidFill>
                <a:prstClr val="white"/>
              </a:solidFill>
            </a:endParaRPr>
          </a:p>
        </p:txBody>
      </p:sp>
      <p:sp>
        <p:nvSpPr>
          <p:cNvPr id="5" name="右箭头 4"/>
          <p:cNvSpPr/>
          <p:nvPr/>
        </p:nvSpPr>
        <p:spPr>
          <a:xfrm>
            <a:off x="2232330" y="2309650"/>
            <a:ext cx="4079636" cy="1184776"/>
          </a:xfrm>
          <a:prstGeom prst="rightArrow">
            <a:avLst/>
          </a:prstGeom>
          <a:gradFill>
            <a:gsLst>
              <a:gs pos="0">
                <a:srgbClr val="740000"/>
              </a:gs>
              <a:gs pos="100000">
                <a:srgbClr val="FF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382" tIns="34192" rIns="68382" bIns="34192" rtlCol="0" anchor="ctr"/>
          <a:lstStyle/>
          <a:p>
            <a:pPr algn="ctr"/>
            <a:endParaRPr lang="zh-CN" altLang="en-US" sz="1319">
              <a:solidFill>
                <a:prstClr val="white"/>
              </a:solidFill>
            </a:endParaRPr>
          </a:p>
        </p:txBody>
      </p:sp>
      <p:sp>
        <p:nvSpPr>
          <p:cNvPr id="6" name="右箭头 5"/>
          <p:cNvSpPr/>
          <p:nvPr/>
        </p:nvSpPr>
        <p:spPr>
          <a:xfrm>
            <a:off x="2232331" y="1840888"/>
            <a:ext cx="2431707" cy="1184776"/>
          </a:xfrm>
          <a:prstGeom prst="rightArrow">
            <a:avLst/>
          </a:prstGeom>
          <a:gradFill>
            <a:gsLst>
              <a:gs pos="0">
                <a:schemeClr val="bg1">
                  <a:lumMod val="50000"/>
                </a:schemeClr>
              </a:gs>
              <a:gs pos="100000">
                <a:schemeClr val="bg1">
                  <a:lumMod val="8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382" tIns="34192" rIns="68382" bIns="34192" rtlCol="0" anchor="ctr"/>
          <a:lstStyle/>
          <a:p>
            <a:pPr algn="ctr"/>
            <a:endParaRPr lang="zh-CN" altLang="en-US" sz="1319">
              <a:solidFill>
                <a:prstClr val="white"/>
              </a:solidFill>
            </a:endParaRPr>
          </a:p>
        </p:txBody>
      </p:sp>
      <p:sp>
        <p:nvSpPr>
          <p:cNvPr id="7" name="右箭头 6"/>
          <p:cNvSpPr/>
          <p:nvPr/>
        </p:nvSpPr>
        <p:spPr>
          <a:xfrm>
            <a:off x="2232332" y="1252269"/>
            <a:ext cx="3368599" cy="1250989"/>
          </a:xfrm>
          <a:prstGeom prst="rightArrow">
            <a:avLst/>
          </a:prstGeom>
          <a:gradFill>
            <a:gsLst>
              <a:gs pos="0">
                <a:srgbClr val="740000"/>
              </a:gs>
              <a:gs pos="100000">
                <a:srgbClr val="FF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382" tIns="34192" rIns="68382" bIns="34192" rtlCol="0" anchor="ctr"/>
          <a:lstStyle/>
          <a:p>
            <a:pPr algn="ctr"/>
            <a:endParaRPr lang="zh-CN" altLang="en-US" sz="1319">
              <a:solidFill>
                <a:prstClr val="white"/>
              </a:solidFill>
            </a:endParaRPr>
          </a:p>
        </p:txBody>
      </p:sp>
      <p:sp>
        <p:nvSpPr>
          <p:cNvPr id="8" name="文本框 25"/>
          <p:cNvSpPr txBox="1"/>
          <p:nvPr/>
        </p:nvSpPr>
        <p:spPr>
          <a:xfrm>
            <a:off x="1579213" y="3227568"/>
            <a:ext cx="573044" cy="580203"/>
          </a:xfrm>
          <a:prstGeom prst="rect">
            <a:avLst/>
          </a:prstGeom>
          <a:noFill/>
        </p:spPr>
        <p:txBody>
          <a:bodyPr wrap="square" lIns="68382" tIns="34192" rIns="68382" bIns="34192" rtlCol="0">
            <a:spAutoFit/>
          </a:bodyPr>
          <a:lstStyle/>
          <a:p>
            <a:r>
              <a:rPr lang="en-US" altLang="zh-CN" sz="3321" dirty="0">
                <a:solidFill>
                  <a:schemeClr val="bg1">
                    <a:lumMod val="50000"/>
                  </a:schemeClr>
                </a:solidFill>
              </a:rPr>
              <a:t>01</a:t>
            </a:r>
            <a:endParaRPr lang="zh-CN" altLang="en-US" sz="3321" dirty="0">
              <a:solidFill>
                <a:schemeClr val="bg1">
                  <a:lumMod val="50000"/>
                </a:schemeClr>
              </a:solidFill>
            </a:endParaRPr>
          </a:p>
        </p:txBody>
      </p:sp>
      <p:sp>
        <p:nvSpPr>
          <p:cNvPr id="9" name="文本框 26"/>
          <p:cNvSpPr txBox="1"/>
          <p:nvPr/>
        </p:nvSpPr>
        <p:spPr>
          <a:xfrm>
            <a:off x="1579213" y="2694923"/>
            <a:ext cx="609082" cy="580203"/>
          </a:xfrm>
          <a:prstGeom prst="rect">
            <a:avLst/>
          </a:prstGeom>
          <a:noFill/>
        </p:spPr>
        <p:txBody>
          <a:bodyPr wrap="square" lIns="68382" tIns="34192" rIns="68382" bIns="34192" rtlCol="0">
            <a:spAutoFit/>
          </a:bodyPr>
          <a:lstStyle/>
          <a:p>
            <a:r>
              <a:rPr lang="en-US" altLang="zh-CN" sz="3321" dirty="0">
                <a:solidFill>
                  <a:srgbClr val="C00000"/>
                </a:solidFill>
              </a:rPr>
              <a:t>02</a:t>
            </a:r>
            <a:endParaRPr lang="zh-CN" altLang="en-US" sz="3321" dirty="0">
              <a:solidFill>
                <a:srgbClr val="C00000"/>
              </a:solidFill>
            </a:endParaRPr>
          </a:p>
        </p:txBody>
      </p:sp>
      <p:sp>
        <p:nvSpPr>
          <p:cNvPr id="10" name="文本框 27"/>
          <p:cNvSpPr txBox="1"/>
          <p:nvPr/>
        </p:nvSpPr>
        <p:spPr>
          <a:xfrm>
            <a:off x="1579213" y="2162277"/>
            <a:ext cx="573044" cy="580203"/>
          </a:xfrm>
          <a:prstGeom prst="rect">
            <a:avLst/>
          </a:prstGeom>
          <a:noFill/>
        </p:spPr>
        <p:txBody>
          <a:bodyPr wrap="square" lIns="68382" tIns="34192" rIns="68382" bIns="34192" rtlCol="0">
            <a:spAutoFit/>
          </a:bodyPr>
          <a:lstStyle/>
          <a:p>
            <a:r>
              <a:rPr lang="en-US" altLang="zh-CN" sz="3321" dirty="0">
                <a:solidFill>
                  <a:schemeClr val="bg1">
                    <a:lumMod val="50000"/>
                  </a:schemeClr>
                </a:solidFill>
              </a:rPr>
              <a:t>03</a:t>
            </a:r>
            <a:endParaRPr lang="zh-CN" altLang="en-US" sz="3321" dirty="0">
              <a:solidFill>
                <a:schemeClr val="bg1">
                  <a:lumMod val="50000"/>
                </a:schemeClr>
              </a:solidFill>
            </a:endParaRPr>
          </a:p>
        </p:txBody>
      </p:sp>
      <p:sp>
        <p:nvSpPr>
          <p:cNvPr id="11" name="文本框 28"/>
          <p:cNvSpPr txBox="1"/>
          <p:nvPr/>
        </p:nvSpPr>
        <p:spPr>
          <a:xfrm>
            <a:off x="1579213" y="1629633"/>
            <a:ext cx="573044" cy="580203"/>
          </a:xfrm>
          <a:prstGeom prst="rect">
            <a:avLst/>
          </a:prstGeom>
          <a:noFill/>
        </p:spPr>
        <p:txBody>
          <a:bodyPr wrap="square" lIns="68382" tIns="34192" rIns="68382" bIns="34192" rtlCol="0">
            <a:spAutoFit/>
          </a:bodyPr>
          <a:lstStyle/>
          <a:p>
            <a:r>
              <a:rPr lang="en-US" altLang="zh-CN" sz="3321" dirty="0">
                <a:solidFill>
                  <a:srgbClr val="C00000"/>
                </a:solidFill>
              </a:rPr>
              <a:t>04</a:t>
            </a:r>
            <a:endParaRPr lang="zh-CN" altLang="en-US" sz="3321" dirty="0">
              <a:solidFill>
                <a:srgbClr val="C00000"/>
              </a:solidFill>
            </a:endParaRPr>
          </a:p>
        </p:txBody>
      </p:sp>
      <p:grpSp>
        <p:nvGrpSpPr>
          <p:cNvPr id="12" name="组合 11"/>
          <p:cNvGrpSpPr/>
          <p:nvPr/>
        </p:nvGrpSpPr>
        <p:grpSpPr>
          <a:xfrm>
            <a:off x="2444028" y="4111099"/>
            <a:ext cx="3827947" cy="407932"/>
            <a:chOff x="3315765" y="5498862"/>
            <a:chExt cx="5102399" cy="548585"/>
          </a:xfrm>
        </p:grpSpPr>
        <p:sp>
          <p:nvSpPr>
            <p:cNvPr id="13" name="文本框 29"/>
            <p:cNvSpPr txBox="1"/>
            <p:nvPr/>
          </p:nvSpPr>
          <p:spPr>
            <a:xfrm>
              <a:off x="3315765" y="5498862"/>
              <a:ext cx="776568" cy="548585"/>
            </a:xfrm>
            <a:prstGeom prst="rect">
              <a:avLst/>
            </a:prstGeom>
            <a:noFill/>
          </p:spPr>
          <p:txBody>
            <a:bodyPr wrap="square" rtlCol="0">
              <a:spAutoFit/>
            </a:bodyPr>
            <a:lstStyle/>
            <a:p>
              <a:r>
                <a:rPr lang="en-US" altLang="zh-CN" sz="2051" dirty="0">
                  <a:solidFill>
                    <a:prstClr val="white">
                      <a:lumMod val="50000"/>
                    </a:prstClr>
                  </a:solidFill>
                </a:rPr>
                <a:t>10</a:t>
              </a:r>
              <a:r>
                <a:rPr lang="en-US" altLang="zh-CN" sz="1319" dirty="0">
                  <a:solidFill>
                    <a:prstClr val="white">
                      <a:lumMod val="50000"/>
                    </a:prstClr>
                  </a:solidFill>
                </a:rPr>
                <a:t>%</a:t>
              </a:r>
              <a:endParaRPr lang="zh-CN" altLang="en-US" sz="1319" dirty="0">
                <a:solidFill>
                  <a:prstClr val="white">
                    <a:lumMod val="50000"/>
                  </a:prstClr>
                </a:solidFill>
              </a:endParaRPr>
            </a:p>
          </p:txBody>
        </p:sp>
        <p:sp>
          <p:nvSpPr>
            <p:cNvPr id="14" name="文本框 30"/>
            <p:cNvSpPr txBox="1"/>
            <p:nvPr/>
          </p:nvSpPr>
          <p:spPr>
            <a:xfrm>
              <a:off x="3925421" y="5498862"/>
              <a:ext cx="794551" cy="548585"/>
            </a:xfrm>
            <a:prstGeom prst="rect">
              <a:avLst/>
            </a:prstGeom>
            <a:noFill/>
          </p:spPr>
          <p:txBody>
            <a:bodyPr wrap="square" rtlCol="0">
              <a:spAutoFit/>
            </a:bodyPr>
            <a:lstStyle/>
            <a:p>
              <a:r>
                <a:rPr lang="en-US" altLang="zh-CN" sz="2051" dirty="0">
                  <a:solidFill>
                    <a:prstClr val="white">
                      <a:lumMod val="50000"/>
                    </a:prstClr>
                  </a:solidFill>
                </a:rPr>
                <a:t>20</a:t>
              </a:r>
              <a:r>
                <a:rPr lang="en-US" altLang="zh-CN" sz="1319" dirty="0">
                  <a:solidFill>
                    <a:prstClr val="white">
                      <a:lumMod val="50000"/>
                    </a:prstClr>
                  </a:solidFill>
                </a:rPr>
                <a:t>%</a:t>
              </a:r>
              <a:endParaRPr lang="zh-CN" altLang="en-US" sz="1319" dirty="0">
                <a:solidFill>
                  <a:prstClr val="white">
                    <a:lumMod val="50000"/>
                  </a:prstClr>
                </a:solidFill>
              </a:endParaRPr>
            </a:p>
          </p:txBody>
        </p:sp>
        <p:sp>
          <p:nvSpPr>
            <p:cNvPr id="15" name="文本框 31"/>
            <p:cNvSpPr txBox="1"/>
            <p:nvPr/>
          </p:nvSpPr>
          <p:spPr>
            <a:xfrm>
              <a:off x="4535077" y="5498862"/>
              <a:ext cx="794548" cy="548585"/>
            </a:xfrm>
            <a:prstGeom prst="rect">
              <a:avLst/>
            </a:prstGeom>
            <a:noFill/>
          </p:spPr>
          <p:txBody>
            <a:bodyPr wrap="square" rtlCol="0">
              <a:spAutoFit/>
            </a:bodyPr>
            <a:lstStyle/>
            <a:p>
              <a:r>
                <a:rPr lang="en-US" altLang="zh-CN" sz="2051" dirty="0">
                  <a:solidFill>
                    <a:prstClr val="white">
                      <a:lumMod val="50000"/>
                    </a:prstClr>
                  </a:solidFill>
                </a:rPr>
                <a:t>30</a:t>
              </a:r>
              <a:r>
                <a:rPr lang="en-US" altLang="zh-CN" sz="1319" dirty="0">
                  <a:solidFill>
                    <a:prstClr val="white">
                      <a:lumMod val="50000"/>
                    </a:prstClr>
                  </a:solidFill>
                </a:rPr>
                <a:t>%</a:t>
              </a:r>
              <a:endParaRPr lang="zh-CN" altLang="en-US" sz="1319" dirty="0">
                <a:solidFill>
                  <a:prstClr val="white">
                    <a:lumMod val="50000"/>
                  </a:prstClr>
                </a:solidFill>
              </a:endParaRPr>
            </a:p>
          </p:txBody>
        </p:sp>
        <p:sp>
          <p:nvSpPr>
            <p:cNvPr id="16" name="文本框 32"/>
            <p:cNvSpPr txBox="1"/>
            <p:nvPr/>
          </p:nvSpPr>
          <p:spPr>
            <a:xfrm>
              <a:off x="5144732" y="5498862"/>
              <a:ext cx="889125" cy="545871"/>
            </a:xfrm>
            <a:prstGeom prst="rect">
              <a:avLst/>
            </a:prstGeom>
            <a:noFill/>
          </p:spPr>
          <p:txBody>
            <a:bodyPr wrap="square" rtlCol="0">
              <a:spAutoFit/>
            </a:bodyPr>
            <a:lstStyle/>
            <a:p>
              <a:r>
                <a:rPr lang="en-US" altLang="zh-CN" sz="2051" dirty="0">
                  <a:solidFill>
                    <a:prstClr val="white">
                      <a:lumMod val="50000"/>
                    </a:prstClr>
                  </a:solidFill>
                </a:rPr>
                <a:t>40</a:t>
              </a:r>
              <a:r>
                <a:rPr lang="en-US" altLang="zh-CN" sz="1319" dirty="0">
                  <a:solidFill>
                    <a:prstClr val="white">
                      <a:lumMod val="50000"/>
                    </a:prstClr>
                  </a:solidFill>
                </a:rPr>
                <a:t>%</a:t>
              </a:r>
              <a:endParaRPr lang="zh-CN" altLang="en-US" sz="1319" dirty="0">
                <a:solidFill>
                  <a:prstClr val="white">
                    <a:lumMod val="50000"/>
                  </a:prstClr>
                </a:solidFill>
              </a:endParaRPr>
            </a:p>
          </p:txBody>
        </p:sp>
        <p:sp>
          <p:nvSpPr>
            <p:cNvPr id="17" name="文本框 33"/>
            <p:cNvSpPr txBox="1"/>
            <p:nvPr/>
          </p:nvSpPr>
          <p:spPr>
            <a:xfrm>
              <a:off x="5754386" y="5498862"/>
              <a:ext cx="889125" cy="545871"/>
            </a:xfrm>
            <a:prstGeom prst="rect">
              <a:avLst/>
            </a:prstGeom>
            <a:noFill/>
          </p:spPr>
          <p:txBody>
            <a:bodyPr wrap="square" rtlCol="0">
              <a:spAutoFit/>
            </a:bodyPr>
            <a:lstStyle/>
            <a:p>
              <a:r>
                <a:rPr lang="en-US" altLang="zh-CN" sz="2051" dirty="0">
                  <a:solidFill>
                    <a:prstClr val="white">
                      <a:lumMod val="50000"/>
                    </a:prstClr>
                  </a:solidFill>
                </a:rPr>
                <a:t>50</a:t>
              </a:r>
              <a:r>
                <a:rPr lang="en-US" altLang="zh-CN" sz="1319" dirty="0">
                  <a:solidFill>
                    <a:prstClr val="white">
                      <a:lumMod val="50000"/>
                    </a:prstClr>
                  </a:solidFill>
                </a:rPr>
                <a:t>%</a:t>
              </a:r>
              <a:endParaRPr lang="zh-CN" altLang="en-US" sz="1319" dirty="0">
                <a:solidFill>
                  <a:prstClr val="white">
                    <a:lumMod val="50000"/>
                  </a:prstClr>
                </a:solidFill>
              </a:endParaRPr>
            </a:p>
          </p:txBody>
        </p:sp>
        <p:sp>
          <p:nvSpPr>
            <p:cNvPr id="18" name="文本框 34"/>
            <p:cNvSpPr txBox="1"/>
            <p:nvPr/>
          </p:nvSpPr>
          <p:spPr>
            <a:xfrm>
              <a:off x="6364041" y="5498862"/>
              <a:ext cx="794548" cy="548585"/>
            </a:xfrm>
            <a:prstGeom prst="rect">
              <a:avLst/>
            </a:prstGeom>
            <a:noFill/>
          </p:spPr>
          <p:txBody>
            <a:bodyPr wrap="square" rtlCol="0">
              <a:spAutoFit/>
            </a:bodyPr>
            <a:lstStyle/>
            <a:p>
              <a:r>
                <a:rPr lang="en-US" altLang="zh-CN" sz="2051" dirty="0">
                  <a:solidFill>
                    <a:prstClr val="white">
                      <a:lumMod val="50000"/>
                    </a:prstClr>
                  </a:solidFill>
                </a:rPr>
                <a:t>60</a:t>
              </a:r>
              <a:r>
                <a:rPr lang="en-US" altLang="zh-CN" sz="1319" dirty="0">
                  <a:solidFill>
                    <a:prstClr val="white">
                      <a:lumMod val="50000"/>
                    </a:prstClr>
                  </a:solidFill>
                </a:rPr>
                <a:t>%</a:t>
              </a:r>
              <a:endParaRPr lang="zh-CN" altLang="en-US" sz="1319" dirty="0">
                <a:solidFill>
                  <a:prstClr val="white">
                    <a:lumMod val="50000"/>
                  </a:prstClr>
                </a:solidFill>
              </a:endParaRPr>
            </a:p>
          </p:txBody>
        </p:sp>
        <p:sp>
          <p:nvSpPr>
            <p:cNvPr id="19" name="文本框 35"/>
            <p:cNvSpPr txBox="1"/>
            <p:nvPr/>
          </p:nvSpPr>
          <p:spPr>
            <a:xfrm>
              <a:off x="6973697" y="5498862"/>
              <a:ext cx="849701" cy="545871"/>
            </a:xfrm>
            <a:prstGeom prst="rect">
              <a:avLst/>
            </a:prstGeom>
            <a:noFill/>
          </p:spPr>
          <p:txBody>
            <a:bodyPr wrap="square" rtlCol="0">
              <a:spAutoFit/>
            </a:bodyPr>
            <a:lstStyle/>
            <a:p>
              <a:r>
                <a:rPr lang="en-US" altLang="zh-CN" sz="2051" dirty="0">
                  <a:solidFill>
                    <a:prstClr val="white">
                      <a:lumMod val="50000"/>
                    </a:prstClr>
                  </a:solidFill>
                </a:rPr>
                <a:t>70</a:t>
              </a:r>
              <a:r>
                <a:rPr lang="en-US" altLang="zh-CN" sz="1319" dirty="0">
                  <a:solidFill>
                    <a:prstClr val="white">
                      <a:lumMod val="50000"/>
                    </a:prstClr>
                  </a:solidFill>
                </a:rPr>
                <a:t>%</a:t>
              </a:r>
              <a:endParaRPr lang="zh-CN" altLang="en-US" sz="1319" dirty="0">
                <a:solidFill>
                  <a:prstClr val="white">
                    <a:lumMod val="50000"/>
                  </a:prstClr>
                </a:solidFill>
              </a:endParaRPr>
            </a:p>
          </p:txBody>
        </p:sp>
        <p:sp>
          <p:nvSpPr>
            <p:cNvPr id="20" name="文本框 36"/>
            <p:cNvSpPr txBox="1"/>
            <p:nvPr/>
          </p:nvSpPr>
          <p:spPr>
            <a:xfrm>
              <a:off x="7583352" y="5498862"/>
              <a:ext cx="834812" cy="545871"/>
            </a:xfrm>
            <a:prstGeom prst="rect">
              <a:avLst/>
            </a:prstGeom>
            <a:noFill/>
          </p:spPr>
          <p:txBody>
            <a:bodyPr wrap="square" rtlCol="0">
              <a:spAutoFit/>
            </a:bodyPr>
            <a:lstStyle/>
            <a:p>
              <a:r>
                <a:rPr lang="en-US" altLang="zh-CN" sz="2051" dirty="0">
                  <a:solidFill>
                    <a:prstClr val="white">
                      <a:lumMod val="50000"/>
                    </a:prstClr>
                  </a:solidFill>
                </a:rPr>
                <a:t>80</a:t>
              </a:r>
              <a:r>
                <a:rPr lang="en-US" altLang="zh-CN" sz="1319" dirty="0">
                  <a:solidFill>
                    <a:prstClr val="white">
                      <a:lumMod val="50000"/>
                    </a:prstClr>
                  </a:solidFill>
                </a:rPr>
                <a:t>%</a:t>
              </a:r>
              <a:endParaRPr lang="zh-CN" altLang="en-US" sz="1319" dirty="0">
                <a:solidFill>
                  <a:prstClr val="white">
                    <a:lumMod val="50000"/>
                  </a:prstClr>
                </a:solidFill>
              </a:endParaRPr>
            </a:p>
          </p:txBody>
        </p:sp>
      </p:grpSp>
      <p:sp>
        <p:nvSpPr>
          <p:cNvPr id="21" name="文本框 39"/>
          <p:cNvSpPr txBox="1"/>
          <p:nvPr/>
        </p:nvSpPr>
        <p:spPr>
          <a:xfrm>
            <a:off x="6271975" y="1501611"/>
            <a:ext cx="2200879" cy="434844"/>
          </a:xfrm>
          <a:prstGeom prst="rect">
            <a:avLst/>
          </a:prstGeom>
          <a:noFill/>
        </p:spPr>
        <p:txBody>
          <a:bodyPr wrap="square" lIns="68382" tIns="34192" rIns="68382" bIns="34192" rtlCol="0">
            <a:spAutoFit/>
          </a:bodyPr>
          <a:lstStyle/>
          <a:p>
            <a:pPr algn="just"/>
            <a:r>
              <a:rPr lang="zh-CN" altLang="en-US" sz="1172" dirty="0">
                <a:solidFill>
                  <a:srgbClr val="FF0000"/>
                </a:solidFill>
                <a:latin typeface="微软雅黑" panose="020B0503020204020204" pitchFamily="34" charset="-122"/>
                <a:ea typeface="微软雅黑" panose="020B0503020204020204" pitchFamily="34" charset="-122"/>
              </a:rPr>
              <a:t>文字说明文字说明</a:t>
            </a:r>
            <a:endParaRPr lang="en-US" altLang="zh-CN" sz="1172" dirty="0">
              <a:solidFill>
                <a:srgbClr val="FF0000"/>
              </a:solidFill>
              <a:latin typeface="微软雅黑" panose="020B0503020204020204" pitchFamily="34" charset="-122"/>
              <a:ea typeface="微软雅黑" panose="020B0503020204020204" pitchFamily="34" charset="-122"/>
            </a:endParaRPr>
          </a:p>
          <a:p>
            <a:pPr algn="just"/>
            <a:r>
              <a:rPr lang="zh-CN" altLang="en-US" sz="1172" dirty="0">
                <a:solidFill>
                  <a:srgbClr val="FF0000"/>
                </a:solidFill>
                <a:latin typeface="微软雅黑" panose="020B0503020204020204" pitchFamily="34" charset="-122"/>
                <a:ea typeface="微软雅黑" panose="020B0503020204020204" pitchFamily="34" charset="-122"/>
              </a:rPr>
              <a:t>文字说明文字说明</a:t>
            </a:r>
          </a:p>
        </p:txBody>
      </p:sp>
      <p:sp>
        <p:nvSpPr>
          <p:cNvPr id="22" name="文本框 40"/>
          <p:cNvSpPr txBox="1"/>
          <p:nvPr/>
        </p:nvSpPr>
        <p:spPr>
          <a:xfrm>
            <a:off x="6271975" y="2156437"/>
            <a:ext cx="2200879" cy="434844"/>
          </a:xfrm>
          <a:prstGeom prst="rect">
            <a:avLst/>
          </a:prstGeom>
          <a:noFill/>
        </p:spPr>
        <p:txBody>
          <a:bodyPr wrap="square" lIns="68382" tIns="34192" rIns="68382" bIns="34192" rtlCol="0">
            <a:spAutoFit/>
          </a:bodyPr>
          <a:lstStyle/>
          <a:p>
            <a:pPr algn="just"/>
            <a:r>
              <a:rPr lang="zh-CN" altLang="en-US" sz="1172" dirty="0">
                <a:solidFill>
                  <a:schemeClr val="bg1">
                    <a:lumMod val="50000"/>
                  </a:schemeClr>
                </a:solidFill>
                <a:latin typeface="微软雅黑" panose="020B0503020204020204" pitchFamily="34" charset="-122"/>
                <a:ea typeface="微软雅黑" panose="020B0503020204020204" pitchFamily="34" charset="-122"/>
              </a:rPr>
              <a:t>文字说明文字说明</a:t>
            </a:r>
            <a:endParaRPr lang="en-US" altLang="zh-CN" sz="1172" dirty="0">
              <a:solidFill>
                <a:schemeClr val="bg1">
                  <a:lumMod val="50000"/>
                </a:schemeClr>
              </a:solidFill>
              <a:latin typeface="微软雅黑" panose="020B0503020204020204" pitchFamily="34" charset="-122"/>
              <a:ea typeface="微软雅黑" panose="020B0503020204020204" pitchFamily="34" charset="-122"/>
            </a:endParaRPr>
          </a:p>
          <a:p>
            <a:pPr algn="just"/>
            <a:r>
              <a:rPr lang="zh-CN" altLang="en-US" sz="1172" dirty="0">
                <a:solidFill>
                  <a:schemeClr val="bg1">
                    <a:lumMod val="50000"/>
                  </a:schemeClr>
                </a:solidFill>
                <a:latin typeface="微软雅黑" panose="020B0503020204020204" pitchFamily="34" charset="-122"/>
                <a:ea typeface="微软雅黑" panose="020B0503020204020204" pitchFamily="34" charset="-122"/>
              </a:rPr>
              <a:t>文字说明文字说明</a:t>
            </a:r>
          </a:p>
        </p:txBody>
      </p:sp>
      <p:sp>
        <p:nvSpPr>
          <p:cNvPr id="23" name="文本框 41"/>
          <p:cNvSpPr txBox="1"/>
          <p:nvPr/>
        </p:nvSpPr>
        <p:spPr>
          <a:xfrm>
            <a:off x="6271975" y="2773117"/>
            <a:ext cx="2200879" cy="434844"/>
          </a:xfrm>
          <a:prstGeom prst="rect">
            <a:avLst/>
          </a:prstGeom>
          <a:noFill/>
        </p:spPr>
        <p:txBody>
          <a:bodyPr wrap="square" lIns="68382" tIns="34192" rIns="68382" bIns="34192" rtlCol="0">
            <a:spAutoFit/>
          </a:bodyPr>
          <a:lstStyle/>
          <a:p>
            <a:pPr algn="just"/>
            <a:r>
              <a:rPr lang="zh-CN" altLang="en-US" sz="1172" dirty="0">
                <a:solidFill>
                  <a:srgbClr val="C00000"/>
                </a:solidFill>
                <a:latin typeface="微软雅黑" panose="020B0503020204020204" pitchFamily="34" charset="-122"/>
                <a:ea typeface="微软雅黑" panose="020B0503020204020204" pitchFamily="34" charset="-122"/>
              </a:rPr>
              <a:t>文字说明文字说明</a:t>
            </a:r>
            <a:endParaRPr lang="en-US" altLang="zh-CN" sz="1172" dirty="0">
              <a:solidFill>
                <a:srgbClr val="C00000"/>
              </a:solidFill>
              <a:latin typeface="微软雅黑" panose="020B0503020204020204" pitchFamily="34" charset="-122"/>
              <a:ea typeface="微软雅黑" panose="020B0503020204020204" pitchFamily="34" charset="-122"/>
            </a:endParaRPr>
          </a:p>
          <a:p>
            <a:pPr algn="just"/>
            <a:r>
              <a:rPr lang="zh-CN" altLang="en-US" sz="1172" dirty="0">
                <a:solidFill>
                  <a:srgbClr val="C00000"/>
                </a:solidFill>
                <a:latin typeface="微软雅黑" panose="020B0503020204020204" pitchFamily="34" charset="-122"/>
                <a:ea typeface="微软雅黑" panose="020B0503020204020204" pitchFamily="34" charset="-122"/>
              </a:rPr>
              <a:t>文字说明文字说明</a:t>
            </a:r>
          </a:p>
        </p:txBody>
      </p:sp>
      <p:sp>
        <p:nvSpPr>
          <p:cNvPr id="24" name="文本框 42"/>
          <p:cNvSpPr txBox="1"/>
          <p:nvPr/>
        </p:nvSpPr>
        <p:spPr>
          <a:xfrm>
            <a:off x="6271975" y="3394220"/>
            <a:ext cx="2200879" cy="434844"/>
          </a:xfrm>
          <a:prstGeom prst="rect">
            <a:avLst/>
          </a:prstGeom>
          <a:noFill/>
        </p:spPr>
        <p:txBody>
          <a:bodyPr wrap="square" lIns="68382" tIns="34192" rIns="68382" bIns="34192" rtlCol="0">
            <a:spAutoFit/>
          </a:bodyPr>
          <a:lstStyle/>
          <a:p>
            <a:pPr algn="just"/>
            <a:r>
              <a:rPr lang="zh-CN" altLang="en-US" sz="1172" dirty="0">
                <a:solidFill>
                  <a:schemeClr val="bg1">
                    <a:lumMod val="50000"/>
                  </a:schemeClr>
                </a:solidFill>
                <a:latin typeface="微软雅黑" panose="020B0503020204020204" pitchFamily="34" charset="-122"/>
                <a:ea typeface="微软雅黑" panose="020B0503020204020204" pitchFamily="34" charset="-122"/>
              </a:rPr>
              <a:t>文字说明文字说明</a:t>
            </a:r>
            <a:endParaRPr lang="en-US" altLang="zh-CN" sz="1172" dirty="0">
              <a:solidFill>
                <a:schemeClr val="bg1">
                  <a:lumMod val="50000"/>
                </a:schemeClr>
              </a:solidFill>
              <a:latin typeface="微软雅黑" panose="020B0503020204020204" pitchFamily="34" charset="-122"/>
              <a:ea typeface="微软雅黑" panose="020B0503020204020204" pitchFamily="34" charset="-122"/>
            </a:endParaRPr>
          </a:p>
          <a:p>
            <a:pPr algn="just"/>
            <a:r>
              <a:rPr lang="zh-CN" altLang="en-US" sz="1172" dirty="0">
                <a:solidFill>
                  <a:schemeClr val="bg1">
                    <a:lumMod val="50000"/>
                  </a:schemeClr>
                </a:solidFill>
                <a:latin typeface="微软雅黑" panose="020B0503020204020204" pitchFamily="34" charset="-122"/>
                <a:ea typeface="微软雅黑" panose="020B0503020204020204" pitchFamily="34" charset="-122"/>
              </a:rPr>
              <a:t>文字说明文字说明</a:t>
            </a:r>
          </a:p>
        </p:txBody>
      </p:sp>
    </p:spTree>
    <p:extLst>
      <p:ext uri="{BB962C8B-B14F-4D97-AF65-F5344CB8AC3E}">
        <p14:creationId xmlns:p14="http://schemas.microsoft.com/office/powerpoint/2010/main" xmlns="" val="2746849773"/>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21" grpId="0"/>
      <p:bldP spid="22" grpId="0"/>
      <p:bldP spid="23"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91548" y="1096173"/>
            <a:ext cx="2167851" cy="3550873"/>
            <a:chOff x="2446206" y="1307773"/>
            <a:chExt cx="2889601" cy="4775189"/>
          </a:xfrm>
        </p:grpSpPr>
        <p:grpSp>
          <p:nvGrpSpPr>
            <p:cNvPr id="3" name="组合 2"/>
            <p:cNvGrpSpPr/>
            <p:nvPr/>
          </p:nvGrpSpPr>
          <p:grpSpPr>
            <a:xfrm>
              <a:off x="2446206" y="1307773"/>
              <a:ext cx="2889601" cy="4775189"/>
              <a:chOff x="2446206" y="1307773"/>
              <a:chExt cx="2889601" cy="4775189"/>
            </a:xfrm>
          </p:grpSpPr>
          <p:sp>
            <p:nvSpPr>
              <p:cNvPr id="5" name="Freeform 20"/>
              <p:cNvSpPr/>
              <p:nvPr/>
            </p:nvSpPr>
            <p:spPr bwMode="auto">
              <a:xfrm>
                <a:off x="2446206" y="1307773"/>
                <a:ext cx="2889601" cy="4775189"/>
              </a:xfrm>
              <a:custGeom>
                <a:avLst/>
                <a:gdLst>
                  <a:gd name="T0" fmla="*/ 205 w 698"/>
                  <a:gd name="T1" fmla="*/ 0 h 1154"/>
                  <a:gd name="T2" fmla="*/ 0 w 698"/>
                  <a:gd name="T3" fmla="*/ 202 h 1154"/>
                  <a:gd name="T4" fmla="*/ 45 w 698"/>
                  <a:gd name="T5" fmla="*/ 343 h 1154"/>
                  <a:gd name="T6" fmla="*/ 607 w 698"/>
                  <a:gd name="T7" fmla="*/ 1154 h 1154"/>
                  <a:gd name="T8" fmla="*/ 698 w 698"/>
                  <a:gd name="T9" fmla="*/ 733 h 1154"/>
                  <a:gd name="T10" fmla="*/ 542 w 698"/>
                  <a:gd name="T11" fmla="*/ 229 h 1154"/>
                  <a:gd name="T12" fmla="*/ 205 w 698"/>
                  <a:gd name="T13" fmla="*/ 0 h 1154"/>
                </a:gdLst>
                <a:ahLst/>
                <a:cxnLst>
                  <a:cxn ang="0">
                    <a:pos x="T0" y="T1"/>
                  </a:cxn>
                  <a:cxn ang="0">
                    <a:pos x="T2" y="T3"/>
                  </a:cxn>
                  <a:cxn ang="0">
                    <a:pos x="T4" y="T5"/>
                  </a:cxn>
                  <a:cxn ang="0">
                    <a:pos x="T6" y="T7"/>
                  </a:cxn>
                  <a:cxn ang="0">
                    <a:pos x="T8" y="T9"/>
                  </a:cxn>
                  <a:cxn ang="0">
                    <a:pos x="T10" y="T11"/>
                  </a:cxn>
                  <a:cxn ang="0">
                    <a:pos x="T12" y="T13"/>
                  </a:cxn>
                </a:cxnLst>
                <a:rect l="0" t="0" r="r" b="b"/>
                <a:pathLst>
                  <a:path w="698" h="1154">
                    <a:moveTo>
                      <a:pt x="205" y="0"/>
                    </a:moveTo>
                    <a:cubicBezTo>
                      <a:pt x="86" y="0"/>
                      <a:pt x="0" y="91"/>
                      <a:pt x="0" y="202"/>
                    </a:cubicBezTo>
                    <a:cubicBezTo>
                      <a:pt x="0" y="247"/>
                      <a:pt x="14" y="296"/>
                      <a:pt x="45" y="343"/>
                    </a:cubicBezTo>
                    <a:cubicBezTo>
                      <a:pt x="219" y="605"/>
                      <a:pt x="537" y="566"/>
                      <a:pt x="607" y="1154"/>
                    </a:cubicBezTo>
                    <a:cubicBezTo>
                      <a:pt x="607" y="1154"/>
                      <a:pt x="698" y="974"/>
                      <a:pt x="698" y="733"/>
                    </a:cubicBezTo>
                    <a:cubicBezTo>
                      <a:pt x="698" y="579"/>
                      <a:pt x="662" y="401"/>
                      <a:pt x="542" y="229"/>
                    </a:cubicBezTo>
                    <a:cubicBezTo>
                      <a:pt x="427" y="63"/>
                      <a:pt x="304" y="0"/>
                      <a:pt x="205" y="0"/>
                    </a:cubicBezTo>
                  </a:path>
                </a:pathLst>
              </a:custGeom>
              <a:gradFill>
                <a:gsLst>
                  <a:gs pos="0">
                    <a:schemeClr val="bg1">
                      <a:lumMod val="50000"/>
                    </a:schemeClr>
                  </a:gs>
                  <a:gs pos="100000">
                    <a:schemeClr val="bg1">
                      <a:lumMod val="85000"/>
                    </a:schemeClr>
                  </a:gs>
                </a:gsLst>
                <a:lin ang="16200000" scaled="1"/>
              </a:gradFill>
              <a:ln>
                <a:noFill/>
              </a:ln>
            </p:spPr>
            <p:txBody>
              <a:bodyPr vert="horz" wrap="square" lIns="89331" tIns="44665" rIns="89331" bIns="44665" numCol="1" anchor="t" anchorCtr="0" compatLnSpc="1"/>
              <a:lstStyle/>
              <a:p>
                <a:endParaRPr lang="zh-CN" altLang="en-US" sz="1319"/>
              </a:p>
            </p:txBody>
          </p:sp>
          <p:sp>
            <p:nvSpPr>
              <p:cNvPr id="6" name="文本框 21"/>
              <p:cNvSpPr txBox="1"/>
              <p:nvPr/>
            </p:nvSpPr>
            <p:spPr>
              <a:xfrm>
                <a:off x="2581486" y="1745955"/>
                <a:ext cx="1175431" cy="748045"/>
              </a:xfrm>
              <a:prstGeom prst="rect">
                <a:avLst/>
              </a:prstGeom>
              <a:noFill/>
            </p:spPr>
            <p:txBody>
              <a:bodyPr wrap="square" rtlCol="0" anchor="ctr" anchorCtr="0">
                <a:spAutoFit/>
              </a:bodyPr>
              <a:lstStyle/>
              <a:p>
                <a:pPr algn="ctr"/>
                <a:r>
                  <a:rPr lang="en-US" altLang="zh-CN" sz="3028" dirty="0">
                    <a:solidFill>
                      <a:schemeClr val="bg1"/>
                    </a:solidFill>
                    <a:latin typeface="汉仪菱心体简" panose="02010609000101010101" pitchFamily="49" charset="-122"/>
                    <a:ea typeface="汉仪菱心体简" panose="02010609000101010101" pitchFamily="49" charset="-122"/>
                  </a:rPr>
                  <a:t>03</a:t>
                </a:r>
                <a:endParaRPr lang="zh-CN" altLang="en-US" sz="3028" dirty="0">
                  <a:solidFill>
                    <a:schemeClr val="bg1"/>
                  </a:solidFill>
                  <a:latin typeface="汉仪菱心体简" panose="02010609000101010101" pitchFamily="49" charset="-122"/>
                  <a:ea typeface="汉仪菱心体简" panose="02010609000101010101" pitchFamily="49" charset="-122"/>
                </a:endParaRPr>
              </a:p>
            </p:txBody>
          </p:sp>
          <p:sp>
            <p:nvSpPr>
              <p:cNvPr id="7" name="文本框 9"/>
              <p:cNvSpPr txBox="1"/>
              <p:nvPr/>
            </p:nvSpPr>
            <p:spPr>
              <a:xfrm rot="2446238">
                <a:off x="3200335" y="2370834"/>
                <a:ext cx="1727920" cy="940111"/>
              </a:xfrm>
              <a:prstGeom prst="rect">
                <a:avLst/>
              </a:prstGeom>
              <a:noFill/>
            </p:spPr>
            <p:txBody>
              <a:bodyPr wrap="square" rtlCol="0">
                <a:spAutoFit/>
              </a:bodyPr>
              <a:lstStyle/>
              <a:p>
                <a:pPr>
                  <a:lnSpc>
                    <a:spcPct val="150000"/>
                  </a:lnSpc>
                </a:pPr>
                <a:r>
                  <a:rPr lang="zh-CN" altLang="en-US" sz="879" dirty="0">
                    <a:solidFill>
                      <a:schemeClr val="bg1"/>
                    </a:solidFill>
                    <a:latin typeface="微软雅黑" panose="020B0503020204020204" pitchFamily="34" charset="-122"/>
                    <a:ea typeface="微软雅黑" panose="020B0503020204020204" pitchFamily="34" charset="-122"/>
                  </a:rPr>
                  <a:t>点击输入文本点击输入文本点击输入文本点击输入文本点击输入文本</a:t>
                </a:r>
              </a:p>
            </p:txBody>
          </p:sp>
        </p:grpSp>
        <p:sp>
          <p:nvSpPr>
            <p:cNvPr id="4" name="椭圆 3"/>
            <p:cNvSpPr/>
            <p:nvPr/>
          </p:nvSpPr>
          <p:spPr>
            <a:xfrm>
              <a:off x="2806850" y="1757627"/>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89331" tIns="44665" rIns="89331" bIns="44665" numCol="1" anchor="t" anchorCtr="0" compatLnSpc="1"/>
            <a:lstStyle/>
            <a:p>
              <a:endParaRPr lang="zh-CN" altLang="en-US" sz="1319"/>
            </a:p>
          </p:txBody>
        </p:sp>
      </p:grpSp>
      <p:grpSp>
        <p:nvGrpSpPr>
          <p:cNvPr id="8" name="组合 7"/>
          <p:cNvGrpSpPr/>
          <p:nvPr/>
        </p:nvGrpSpPr>
        <p:grpSpPr>
          <a:xfrm>
            <a:off x="1942249" y="2105505"/>
            <a:ext cx="2632390" cy="2541541"/>
            <a:chOff x="1447440" y="2665116"/>
            <a:chExt cx="3508802" cy="3417846"/>
          </a:xfrm>
        </p:grpSpPr>
        <p:grpSp>
          <p:nvGrpSpPr>
            <p:cNvPr id="9" name="组合 8"/>
            <p:cNvGrpSpPr/>
            <p:nvPr/>
          </p:nvGrpSpPr>
          <p:grpSpPr>
            <a:xfrm>
              <a:off x="1447440" y="2665116"/>
              <a:ext cx="3508802" cy="3417846"/>
              <a:chOff x="1447440" y="2665116"/>
              <a:chExt cx="3508802" cy="3417846"/>
            </a:xfrm>
          </p:grpSpPr>
          <p:sp>
            <p:nvSpPr>
              <p:cNvPr id="11" name="Freeform 22"/>
              <p:cNvSpPr/>
              <p:nvPr/>
            </p:nvSpPr>
            <p:spPr bwMode="auto">
              <a:xfrm>
                <a:off x="1447440" y="2665116"/>
                <a:ext cx="3508802" cy="3417846"/>
              </a:xfrm>
              <a:custGeom>
                <a:avLst/>
                <a:gdLst>
                  <a:gd name="T0" fmla="*/ 210 w 848"/>
                  <a:gd name="T1" fmla="*/ 0 h 826"/>
                  <a:gd name="T2" fmla="*/ 0 w 848"/>
                  <a:gd name="T3" fmla="*/ 184 h 826"/>
                  <a:gd name="T4" fmla="*/ 102 w 848"/>
                  <a:gd name="T5" fmla="*/ 357 h 826"/>
                  <a:gd name="T6" fmla="*/ 848 w 848"/>
                  <a:gd name="T7" fmla="*/ 826 h 826"/>
                  <a:gd name="T8" fmla="*/ 848 w 848"/>
                  <a:gd name="T9" fmla="*/ 802 h 826"/>
                  <a:gd name="T10" fmla="*/ 470 w 848"/>
                  <a:gd name="T11" fmla="*/ 89 h 826"/>
                  <a:gd name="T12" fmla="*/ 210 w 848"/>
                  <a:gd name="T13" fmla="*/ 0 h 826"/>
                </a:gdLst>
                <a:ahLst/>
                <a:cxnLst>
                  <a:cxn ang="0">
                    <a:pos x="T0" y="T1"/>
                  </a:cxn>
                  <a:cxn ang="0">
                    <a:pos x="T2" y="T3"/>
                  </a:cxn>
                  <a:cxn ang="0">
                    <a:pos x="T4" y="T5"/>
                  </a:cxn>
                  <a:cxn ang="0">
                    <a:pos x="T6" y="T7"/>
                  </a:cxn>
                  <a:cxn ang="0">
                    <a:pos x="T8" y="T9"/>
                  </a:cxn>
                  <a:cxn ang="0">
                    <a:pos x="T10" y="T11"/>
                  </a:cxn>
                  <a:cxn ang="0">
                    <a:pos x="T12" y="T13"/>
                  </a:cxn>
                </a:cxnLst>
                <a:rect l="0" t="0" r="r" b="b"/>
                <a:pathLst>
                  <a:path w="848" h="826">
                    <a:moveTo>
                      <a:pt x="210" y="0"/>
                    </a:moveTo>
                    <a:cubicBezTo>
                      <a:pt x="77" y="0"/>
                      <a:pt x="0" y="89"/>
                      <a:pt x="0" y="184"/>
                    </a:cubicBezTo>
                    <a:cubicBezTo>
                      <a:pt x="0" y="246"/>
                      <a:pt x="32" y="311"/>
                      <a:pt x="102" y="357"/>
                    </a:cubicBezTo>
                    <a:cubicBezTo>
                      <a:pt x="337" y="511"/>
                      <a:pt x="584" y="367"/>
                      <a:pt x="848" y="826"/>
                    </a:cubicBezTo>
                    <a:cubicBezTo>
                      <a:pt x="848" y="826"/>
                      <a:pt x="848" y="818"/>
                      <a:pt x="848" y="802"/>
                    </a:cubicBezTo>
                    <a:cubicBezTo>
                      <a:pt x="848" y="700"/>
                      <a:pt x="824" y="312"/>
                      <a:pt x="470" y="89"/>
                    </a:cubicBezTo>
                    <a:cubicBezTo>
                      <a:pt x="369" y="26"/>
                      <a:pt x="282" y="0"/>
                      <a:pt x="210" y="0"/>
                    </a:cubicBezTo>
                  </a:path>
                </a:pathLst>
              </a:custGeom>
              <a:gradFill>
                <a:gsLst>
                  <a:gs pos="0">
                    <a:schemeClr val="bg2">
                      <a:lumMod val="75000"/>
                    </a:schemeClr>
                  </a:gs>
                  <a:gs pos="100000">
                    <a:schemeClr val="bg1">
                      <a:lumMod val="85000"/>
                    </a:schemeClr>
                  </a:gs>
                </a:gsLst>
                <a:lin ang="16200000" scaled="1"/>
              </a:gradFill>
              <a:ln>
                <a:noFill/>
              </a:ln>
              <a:effectLst>
                <a:outerShdw blurRad="127000" dist="25400" dir="16200000" sx="101000" sy="101000" rotWithShape="0">
                  <a:prstClr val="black">
                    <a:alpha val="50000"/>
                  </a:prstClr>
                </a:outerShdw>
              </a:effectLst>
            </p:spPr>
            <p:txBody>
              <a:bodyPr vert="horz" wrap="square" lIns="89331" tIns="44665" rIns="89331" bIns="44665" numCol="1" anchor="t" anchorCtr="0" compatLnSpc="1"/>
              <a:lstStyle/>
              <a:p>
                <a:endParaRPr lang="zh-CN" altLang="en-US" sz="1319"/>
              </a:p>
            </p:txBody>
          </p:sp>
          <p:sp>
            <p:nvSpPr>
              <p:cNvPr id="12" name="文本框 20"/>
              <p:cNvSpPr txBox="1"/>
              <p:nvPr/>
            </p:nvSpPr>
            <p:spPr>
              <a:xfrm>
                <a:off x="1496141" y="2941222"/>
                <a:ext cx="1175431" cy="748045"/>
              </a:xfrm>
              <a:prstGeom prst="rect">
                <a:avLst/>
              </a:prstGeom>
              <a:noFill/>
            </p:spPr>
            <p:txBody>
              <a:bodyPr wrap="square" rtlCol="0" anchor="ctr" anchorCtr="0">
                <a:spAutoFit/>
              </a:bodyPr>
              <a:lstStyle/>
              <a:p>
                <a:pPr algn="ctr"/>
                <a:r>
                  <a:rPr lang="en-US" altLang="zh-CN" sz="3028" dirty="0">
                    <a:solidFill>
                      <a:schemeClr val="bg1"/>
                    </a:solidFill>
                    <a:latin typeface="汉仪菱心体简" panose="02010609000101010101" pitchFamily="49" charset="-122"/>
                    <a:ea typeface="汉仪菱心体简" panose="02010609000101010101" pitchFamily="49" charset="-122"/>
                  </a:rPr>
                  <a:t>02</a:t>
                </a:r>
                <a:endParaRPr lang="zh-CN" altLang="en-US" sz="3028" dirty="0">
                  <a:solidFill>
                    <a:schemeClr val="bg1"/>
                  </a:solidFill>
                  <a:latin typeface="汉仪菱心体简" panose="02010609000101010101" pitchFamily="49" charset="-122"/>
                  <a:ea typeface="汉仪菱心体简" panose="02010609000101010101" pitchFamily="49" charset="-122"/>
                </a:endParaRPr>
              </a:p>
            </p:txBody>
          </p:sp>
          <p:sp>
            <p:nvSpPr>
              <p:cNvPr id="13" name="文本框 10"/>
              <p:cNvSpPr txBox="1"/>
              <p:nvPr/>
            </p:nvSpPr>
            <p:spPr>
              <a:xfrm rot="1187866">
                <a:off x="2318406" y="3274528"/>
                <a:ext cx="1845107" cy="940111"/>
              </a:xfrm>
              <a:prstGeom prst="rect">
                <a:avLst/>
              </a:prstGeom>
              <a:noFill/>
            </p:spPr>
            <p:txBody>
              <a:bodyPr wrap="square" rtlCol="0">
                <a:spAutoFit/>
              </a:bodyPr>
              <a:lstStyle/>
              <a:p>
                <a:pPr>
                  <a:lnSpc>
                    <a:spcPct val="150000"/>
                  </a:lnSpc>
                </a:pPr>
                <a:r>
                  <a:rPr lang="zh-CN" altLang="en-US" sz="879" dirty="0">
                    <a:solidFill>
                      <a:schemeClr val="bg1"/>
                    </a:solidFill>
                    <a:latin typeface="微软雅黑" panose="020B0503020204020204" pitchFamily="34" charset="-122"/>
                    <a:ea typeface="微软雅黑" panose="020B0503020204020204" pitchFamily="34" charset="-122"/>
                  </a:rPr>
                  <a:t>点击输入文本点击输入文本点击输入文本点击输入文本点击输入文本</a:t>
                </a:r>
              </a:p>
            </p:txBody>
          </p:sp>
        </p:grpSp>
        <p:sp>
          <p:nvSpPr>
            <p:cNvPr id="10" name="椭圆 9"/>
            <p:cNvSpPr/>
            <p:nvPr/>
          </p:nvSpPr>
          <p:spPr>
            <a:xfrm>
              <a:off x="1721505" y="2952896"/>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89331" tIns="44665" rIns="89331" bIns="44665" numCol="1" anchor="t" anchorCtr="0" compatLnSpc="1"/>
            <a:lstStyle/>
            <a:p>
              <a:endParaRPr lang="zh-CN" altLang="en-US" sz="1319"/>
            </a:p>
          </p:txBody>
        </p:sp>
      </p:grpSp>
      <p:sp>
        <p:nvSpPr>
          <p:cNvPr id="58" name="矩形 57"/>
          <p:cNvSpPr/>
          <p:nvPr/>
        </p:nvSpPr>
        <p:spPr>
          <a:xfrm>
            <a:off x="5238454" y="1384312"/>
            <a:ext cx="1641487" cy="369728"/>
          </a:xfrm>
          <a:prstGeom prst="rect">
            <a:avLst/>
          </a:prstGeom>
        </p:spPr>
        <p:txBody>
          <a:bodyPr wrap="none" lIns="68382" tIns="34192" rIns="68382" bIns="34192">
            <a:spAutoFit/>
          </a:bodyPr>
          <a:lstStyle/>
          <a:p>
            <a:r>
              <a:rPr lang="zh-CN" altLang="en-US" sz="1954" b="1" dirty="0">
                <a:solidFill>
                  <a:srgbClr val="C00000"/>
                </a:solidFill>
                <a:latin typeface="微软雅黑" panose="020B0503020204020204" pitchFamily="34" charset="-122"/>
                <a:ea typeface="微软雅黑" panose="020B0503020204020204" pitchFamily="34" charset="-122"/>
              </a:rPr>
              <a:t>点击输入标题</a:t>
            </a:r>
            <a:endParaRPr lang="zh-CN" altLang="en-US" sz="1954" b="1" dirty="0">
              <a:solidFill>
                <a:srgbClr val="C00000"/>
              </a:solidFill>
            </a:endParaRPr>
          </a:p>
        </p:txBody>
      </p:sp>
      <p:cxnSp>
        <p:nvCxnSpPr>
          <p:cNvPr id="59" name="直接连接符 58"/>
          <p:cNvCxnSpPr/>
          <p:nvPr/>
        </p:nvCxnSpPr>
        <p:spPr>
          <a:xfrm>
            <a:off x="4258680" y="1779146"/>
            <a:ext cx="2547949" cy="0"/>
          </a:xfrm>
          <a:prstGeom prst="line">
            <a:avLst/>
          </a:prstGeom>
          <a:ln w="50800" cmpd="thickThin">
            <a:solidFill>
              <a:schemeClr val="tx1">
                <a:lumMod val="65000"/>
                <a:lumOff val="3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701588" y="3200275"/>
            <a:ext cx="2865972" cy="1442462"/>
            <a:chOff x="1126654" y="4137355"/>
            <a:chExt cx="3820151" cy="1939812"/>
          </a:xfrm>
        </p:grpSpPr>
        <p:grpSp>
          <p:nvGrpSpPr>
            <p:cNvPr id="61" name="组合 60"/>
            <p:cNvGrpSpPr/>
            <p:nvPr/>
          </p:nvGrpSpPr>
          <p:grpSpPr>
            <a:xfrm>
              <a:off x="1126654" y="4137355"/>
              <a:ext cx="3820151" cy="1939812"/>
              <a:chOff x="1136088" y="4143150"/>
              <a:chExt cx="3820151" cy="1939812"/>
            </a:xfrm>
          </p:grpSpPr>
          <p:sp>
            <p:nvSpPr>
              <p:cNvPr id="63" name="Freeform 24"/>
              <p:cNvSpPr/>
              <p:nvPr/>
            </p:nvSpPr>
            <p:spPr bwMode="auto">
              <a:xfrm>
                <a:off x="1136088" y="4143150"/>
                <a:ext cx="3820151" cy="1939812"/>
              </a:xfrm>
              <a:custGeom>
                <a:avLst/>
                <a:gdLst>
                  <a:gd name="T0" fmla="*/ 266 w 923"/>
                  <a:gd name="T1" fmla="*/ 0 h 469"/>
                  <a:gd name="T2" fmla="*/ 0 w 923"/>
                  <a:gd name="T3" fmla="*/ 188 h 469"/>
                  <a:gd name="T4" fmla="*/ 156 w 923"/>
                  <a:gd name="T5" fmla="*/ 353 h 469"/>
                  <a:gd name="T6" fmla="*/ 226 w 923"/>
                  <a:gd name="T7" fmla="*/ 359 h 469"/>
                  <a:gd name="T8" fmla="*/ 383 w 923"/>
                  <a:gd name="T9" fmla="*/ 340 h 469"/>
                  <a:gd name="T10" fmla="*/ 544 w 923"/>
                  <a:gd name="T11" fmla="*/ 320 h 469"/>
                  <a:gd name="T12" fmla="*/ 923 w 923"/>
                  <a:gd name="T13" fmla="*/ 469 h 469"/>
                  <a:gd name="T14" fmla="*/ 358 w 923"/>
                  <a:gd name="T15" fmla="*/ 7 h 469"/>
                  <a:gd name="T16" fmla="*/ 266 w 923"/>
                  <a:gd name="T17"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3" h="469">
                    <a:moveTo>
                      <a:pt x="266" y="0"/>
                    </a:moveTo>
                    <a:cubicBezTo>
                      <a:pt x="83" y="0"/>
                      <a:pt x="0" y="95"/>
                      <a:pt x="0" y="188"/>
                    </a:cubicBezTo>
                    <a:cubicBezTo>
                      <a:pt x="0" y="263"/>
                      <a:pt x="55" y="336"/>
                      <a:pt x="156" y="353"/>
                    </a:cubicBezTo>
                    <a:cubicBezTo>
                      <a:pt x="180" y="357"/>
                      <a:pt x="203" y="359"/>
                      <a:pt x="226" y="359"/>
                    </a:cubicBezTo>
                    <a:cubicBezTo>
                      <a:pt x="280" y="359"/>
                      <a:pt x="331" y="349"/>
                      <a:pt x="383" y="340"/>
                    </a:cubicBezTo>
                    <a:cubicBezTo>
                      <a:pt x="434" y="330"/>
                      <a:pt x="486" y="320"/>
                      <a:pt x="544" y="320"/>
                    </a:cubicBezTo>
                    <a:cubicBezTo>
                      <a:pt x="646" y="320"/>
                      <a:pt x="764" y="351"/>
                      <a:pt x="923" y="469"/>
                    </a:cubicBezTo>
                    <a:cubicBezTo>
                      <a:pt x="923" y="469"/>
                      <a:pt x="780" y="70"/>
                      <a:pt x="358" y="7"/>
                    </a:cubicBezTo>
                    <a:cubicBezTo>
                      <a:pt x="325" y="2"/>
                      <a:pt x="294" y="0"/>
                      <a:pt x="266" y="0"/>
                    </a:cubicBezTo>
                  </a:path>
                </a:pathLst>
              </a:custGeom>
              <a:gradFill flip="none" rotWithShape="1">
                <a:gsLst>
                  <a:gs pos="0">
                    <a:srgbClr val="740000"/>
                  </a:gs>
                  <a:gs pos="100000">
                    <a:srgbClr val="FF0000"/>
                  </a:gs>
                </a:gsLst>
                <a:lin ang="2700000" scaled="1"/>
                <a:tileRect/>
              </a:gradFill>
              <a:ln>
                <a:noFill/>
              </a:ln>
              <a:effectLst>
                <a:outerShdw blurRad="127000" dist="25400" dir="16200000" sx="101000" sy="101000" rotWithShape="0">
                  <a:prstClr val="black">
                    <a:alpha val="50000"/>
                  </a:prstClr>
                </a:outerShdw>
              </a:effectLst>
            </p:spPr>
            <p:txBody>
              <a:bodyPr vert="horz" wrap="square" lIns="89331" tIns="44665" rIns="89331" bIns="44665" numCol="1" anchor="t" anchorCtr="0" compatLnSpc="1"/>
              <a:lstStyle/>
              <a:p>
                <a:endParaRPr lang="zh-CN" altLang="en-US" sz="1319"/>
              </a:p>
            </p:txBody>
          </p:sp>
          <p:sp>
            <p:nvSpPr>
              <p:cNvPr id="64" name="文本框 19"/>
              <p:cNvSpPr txBox="1"/>
              <p:nvPr/>
            </p:nvSpPr>
            <p:spPr>
              <a:xfrm>
                <a:off x="1222071" y="4537972"/>
                <a:ext cx="1175431" cy="748045"/>
              </a:xfrm>
              <a:prstGeom prst="rect">
                <a:avLst/>
              </a:prstGeom>
              <a:noFill/>
            </p:spPr>
            <p:txBody>
              <a:bodyPr wrap="square" rtlCol="0" anchor="ctr" anchorCtr="0">
                <a:spAutoFit/>
              </a:bodyPr>
              <a:lstStyle/>
              <a:p>
                <a:pPr algn="ctr"/>
                <a:r>
                  <a:rPr lang="en-US" altLang="zh-CN" sz="3028" dirty="0">
                    <a:solidFill>
                      <a:schemeClr val="bg1"/>
                    </a:solidFill>
                    <a:latin typeface="汉仪菱心体简" panose="02010609000101010101" pitchFamily="49" charset="-122"/>
                    <a:ea typeface="汉仪菱心体简" panose="02010609000101010101" pitchFamily="49" charset="-122"/>
                  </a:rPr>
                  <a:t>01</a:t>
                </a:r>
                <a:endParaRPr lang="zh-CN" altLang="en-US" sz="3028" dirty="0">
                  <a:solidFill>
                    <a:schemeClr val="bg1"/>
                  </a:solidFill>
                  <a:latin typeface="汉仪菱心体简" panose="02010609000101010101" pitchFamily="49" charset="-122"/>
                  <a:ea typeface="汉仪菱心体简" panose="02010609000101010101" pitchFamily="49" charset="-122"/>
                </a:endParaRPr>
              </a:p>
            </p:txBody>
          </p:sp>
          <p:sp>
            <p:nvSpPr>
              <p:cNvPr id="65" name="文本框 11"/>
              <p:cNvSpPr txBox="1"/>
              <p:nvPr/>
            </p:nvSpPr>
            <p:spPr>
              <a:xfrm>
                <a:off x="2083855" y="4496766"/>
                <a:ext cx="1756703" cy="940111"/>
              </a:xfrm>
              <a:prstGeom prst="rect">
                <a:avLst/>
              </a:prstGeom>
              <a:noFill/>
            </p:spPr>
            <p:txBody>
              <a:bodyPr wrap="square" rtlCol="0">
                <a:spAutoFit/>
              </a:bodyPr>
              <a:lstStyle/>
              <a:p>
                <a:pPr>
                  <a:lnSpc>
                    <a:spcPct val="150000"/>
                  </a:lnSpc>
                </a:pPr>
                <a:r>
                  <a:rPr lang="zh-CN" altLang="en-US" sz="879" dirty="0">
                    <a:solidFill>
                      <a:schemeClr val="bg1"/>
                    </a:solidFill>
                    <a:latin typeface="微软雅黑" panose="020B0503020204020204" pitchFamily="34" charset="-122"/>
                    <a:ea typeface="微软雅黑" panose="020B0503020204020204" pitchFamily="34" charset="-122"/>
                  </a:rPr>
                  <a:t>点击输入文本点击输入文本点击输入文本点击输入文本点击输入文本</a:t>
                </a:r>
              </a:p>
            </p:txBody>
          </p:sp>
        </p:grpSp>
        <p:sp>
          <p:nvSpPr>
            <p:cNvPr id="62" name="椭圆 61"/>
            <p:cNvSpPr/>
            <p:nvPr/>
          </p:nvSpPr>
          <p:spPr>
            <a:xfrm>
              <a:off x="1447437" y="4549644"/>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89331" tIns="44665" rIns="89331" bIns="44665" numCol="1" anchor="t" anchorCtr="0" compatLnSpc="1"/>
            <a:lstStyle/>
            <a:p>
              <a:endParaRPr lang="zh-CN" altLang="en-US" sz="1319"/>
            </a:p>
          </p:txBody>
        </p:sp>
      </p:grpSp>
      <p:cxnSp>
        <p:nvCxnSpPr>
          <p:cNvPr id="67" name="直接连接符 66"/>
          <p:cNvCxnSpPr/>
          <p:nvPr/>
        </p:nvCxnSpPr>
        <p:spPr>
          <a:xfrm>
            <a:off x="3773135" y="3200275"/>
            <a:ext cx="3003262" cy="0"/>
          </a:xfrm>
          <a:prstGeom prst="line">
            <a:avLst/>
          </a:prstGeom>
          <a:ln w="50800" cmpd="thickThin">
            <a:solidFill>
              <a:schemeClr val="tx1">
                <a:lumMod val="65000"/>
                <a:lumOff val="3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3876679" y="4096863"/>
            <a:ext cx="3003262" cy="0"/>
          </a:xfrm>
          <a:prstGeom prst="line">
            <a:avLst/>
          </a:prstGeom>
          <a:ln w="50800" cmpd="thickThin">
            <a:solidFill>
              <a:schemeClr val="tx1">
                <a:lumMod val="65000"/>
                <a:lumOff val="35000"/>
              </a:schemeClr>
            </a:solidFill>
            <a:prstDash val="soli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5238454" y="2646612"/>
            <a:ext cx="1641487" cy="369728"/>
          </a:xfrm>
          <a:prstGeom prst="rect">
            <a:avLst/>
          </a:prstGeom>
        </p:spPr>
        <p:txBody>
          <a:bodyPr wrap="none" lIns="68382" tIns="34192" rIns="68382" bIns="34192">
            <a:spAutoFit/>
          </a:bodyPr>
          <a:lstStyle/>
          <a:p>
            <a:r>
              <a:rPr lang="zh-CN" altLang="en-US" sz="1954" b="1" dirty="0">
                <a:solidFill>
                  <a:srgbClr val="C00000"/>
                </a:solidFill>
                <a:latin typeface="微软雅黑" panose="020B0503020204020204" pitchFamily="34" charset="-122"/>
                <a:ea typeface="微软雅黑" panose="020B0503020204020204" pitchFamily="34" charset="-122"/>
              </a:rPr>
              <a:t>点击输入标题</a:t>
            </a:r>
            <a:endParaRPr lang="zh-CN" altLang="en-US" sz="1954" b="1" dirty="0">
              <a:solidFill>
                <a:srgbClr val="C00000"/>
              </a:solidFill>
            </a:endParaRPr>
          </a:p>
        </p:txBody>
      </p:sp>
      <p:sp>
        <p:nvSpPr>
          <p:cNvPr id="71" name="矩形 70"/>
          <p:cNvSpPr/>
          <p:nvPr/>
        </p:nvSpPr>
        <p:spPr>
          <a:xfrm>
            <a:off x="5238454" y="3627900"/>
            <a:ext cx="1641487" cy="369728"/>
          </a:xfrm>
          <a:prstGeom prst="rect">
            <a:avLst/>
          </a:prstGeom>
        </p:spPr>
        <p:txBody>
          <a:bodyPr wrap="none" lIns="68382" tIns="34192" rIns="68382" bIns="34192">
            <a:spAutoFit/>
          </a:bodyPr>
          <a:lstStyle/>
          <a:p>
            <a:r>
              <a:rPr lang="zh-CN" altLang="en-US" sz="1954" b="1" dirty="0">
                <a:solidFill>
                  <a:srgbClr val="C00000"/>
                </a:solidFill>
                <a:latin typeface="微软雅黑" panose="020B0503020204020204" pitchFamily="34" charset="-122"/>
                <a:ea typeface="微软雅黑" panose="020B0503020204020204" pitchFamily="34" charset="-122"/>
              </a:rPr>
              <a:t>点击输入标题</a:t>
            </a:r>
            <a:endParaRPr lang="zh-CN" altLang="en-US" sz="1954" b="1" dirty="0">
              <a:solidFill>
                <a:srgbClr val="C00000"/>
              </a:solidFill>
            </a:endParaRPr>
          </a:p>
        </p:txBody>
      </p:sp>
    </p:spTree>
    <p:extLst>
      <p:ext uri="{BB962C8B-B14F-4D97-AF65-F5344CB8AC3E}">
        <p14:creationId xmlns:p14="http://schemas.microsoft.com/office/powerpoint/2010/main" xmlns="" val="602876215"/>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2000"/>
                                        <p:tgtEl>
                                          <p:spTgt spid="60"/>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2000"/>
                                        <p:tgtEl>
                                          <p:spTgt spid="8"/>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6000"/>
                            </p:stCondLst>
                            <p:childTnLst>
                              <p:par>
                                <p:cTn id="17" presetID="53" presetClass="entr" presetSubtype="16"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p:cTn id="19" dur="500" fill="hold"/>
                                        <p:tgtEl>
                                          <p:spTgt spid="58"/>
                                        </p:tgtEl>
                                        <p:attrNameLst>
                                          <p:attrName>ppt_w</p:attrName>
                                        </p:attrNameLst>
                                      </p:cBhvr>
                                      <p:tavLst>
                                        <p:tav tm="0">
                                          <p:val>
                                            <p:fltVal val="0"/>
                                          </p:val>
                                        </p:tav>
                                        <p:tav tm="100000">
                                          <p:val>
                                            <p:strVal val="#ppt_w"/>
                                          </p:val>
                                        </p:tav>
                                      </p:tavLst>
                                    </p:anim>
                                    <p:anim calcmode="lin" valueType="num">
                                      <p:cBhvr>
                                        <p:cTn id="20" dur="500" fill="hold"/>
                                        <p:tgtEl>
                                          <p:spTgt spid="58"/>
                                        </p:tgtEl>
                                        <p:attrNameLst>
                                          <p:attrName>ppt_h</p:attrName>
                                        </p:attrNameLst>
                                      </p:cBhvr>
                                      <p:tavLst>
                                        <p:tav tm="0">
                                          <p:val>
                                            <p:fltVal val="0"/>
                                          </p:val>
                                        </p:tav>
                                        <p:tav tm="100000">
                                          <p:val>
                                            <p:strVal val="#ppt_h"/>
                                          </p:val>
                                        </p:tav>
                                      </p:tavLst>
                                    </p:anim>
                                    <p:animEffect transition="in" filter="fade">
                                      <p:cBhvr>
                                        <p:cTn id="21" dur="500"/>
                                        <p:tgtEl>
                                          <p:spTgt spid="58"/>
                                        </p:tgtEl>
                                      </p:cBhvr>
                                    </p:animEffect>
                                  </p:childTnLst>
                                </p:cTn>
                              </p:par>
                            </p:childTnLst>
                          </p:cTn>
                        </p:par>
                        <p:par>
                          <p:cTn id="22" fill="hold">
                            <p:stCondLst>
                              <p:cond delay="6500"/>
                            </p:stCondLst>
                            <p:childTnLst>
                              <p:par>
                                <p:cTn id="23" presetID="53" presetClass="entr" presetSubtype="16"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childTnLst>
                          </p:cTn>
                        </p:par>
                        <p:par>
                          <p:cTn id="28" fill="hold">
                            <p:stCondLst>
                              <p:cond delay="7000"/>
                            </p:stCondLst>
                            <p:childTnLst>
                              <p:par>
                                <p:cTn id="29" presetID="53" presetClass="entr" presetSubtype="16"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p:cTn id="31" dur="500" fill="hold"/>
                                        <p:tgtEl>
                                          <p:spTgt spid="67"/>
                                        </p:tgtEl>
                                        <p:attrNameLst>
                                          <p:attrName>ppt_w</p:attrName>
                                        </p:attrNameLst>
                                      </p:cBhvr>
                                      <p:tavLst>
                                        <p:tav tm="0">
                                          <p:val>
                                            <p:fltVal val="0"/>
                                          </p:val>
                                        </p:tav>
                                        <p:tav tm="100000">
                                          <p:val>
                                            <p:strVal val="#ppt_w"/>
                                          </p:val>
                                        </p:tav>
                                      </p:tavLst>
                                    </p:anim>
                                    <p:anim calcmode="lin" valueType="num">
                                      <p:cBhvr>
                                        <p:cTn id="32" dur="500" fill="hold"/>
                                        <p:tgtEl>
                                          <p:spTgt spid="67"/>
                                        </p:tgtEl>
                                        <p:attrNameLst>
                                          <p:attrName>ppt_h</p:attrName>
                                        </p:attrNameLst>
                                      </p:cBhvr>
                                      <p:tavLst>
                                        <p:tav tm="0">
                                          <p:val>
                                            <p:fltVal val="0"/>
                                          </p:val>
                                        </p:tav>
                                        <p:tav tm="100000">
                                          <p:val>
                                            <p:strVal val="#ppt_h"/>
                                          </p:val>
                                        </p:tav>
                                      </p:tavLst>
                                    </p:anim>
                                    <p:animEffect transition="in" filter="fade">
                                      <p:cBhvr>
                                        <p:cTn id="33" dur="500"/>
                                        <p:tgtEl>
                                          <p:spTgt spid="67"/>
                                        </p:tgtEl>
                                      </p:cBhvr>
                                    </p:animEffect>
                                  </p:childTnLst>
                                </p:cTn>
                              </p:par>
                            </p:childTnLst>
                          </p:cTn>
                        </p:par>
                        <p:par>
                          <p:cTn id="34" fill="hold">
                            <p:stCondLst>
                              <p:cond delay="7500"/>
                            </p:stCondLst>
                            <p:childTnLst>
                              <p:par>
                                <p:cTn id="35" presetID="53" presetClass="entr" presetSubtype="16" fill="hold" nodeType="after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p:cTn id="37" dur="500" fill="hold"/>
                                        <p:tgtEl>
                                          <p:spTgt spid="69"/>
                                        </p:tgtEl>
                                        <p:attrNameLst>
                                          <p:attrName>ppt_w</p:attrName>
                                        </p:attrNameLst>
                                      </p:cBhvr>
                                      <p:tavLst>
                                        <p:tav tm="0">
                                          <p:val>
                                            <p:fltVal val="0"/>
                                          </p:val>
                                        </p:tav>
                                        <p:tav tm="100000">
                                          <p:val>
                                            <p:strVal val="#ppt_w"/>
                                          </p:val>
                                        </p:tav>
                                      </p:tavLst>
                                    </p:anim>
                                    <p:anim calcmode="lin" valueType="num">
                                      <p:cBhvr>
                                        <p:cTn id="38" dur="500" fill="hold"/>
                                        <p:tgtEl>
                                          <p:spTgt spid="69"/>
                                        </p:tgtEl>
                                        <p:attrNameLst>
                                          <p:attrName>ppt_h</p:attrName>
                                        </p:attrNameLst>
                                      </p:cBhvr>
                                      <p:tavLst>
                                        <p:tav tm="0">
                                          <p:val>
                                            <p:fltVal val="0"/>
                                          </p:val>
                                        </p:tav>
                                        <p:tav tm="100000">
                                          <p:val>
                                            <p:strVal val="#ppt_h"/>
                                          </p:val>
                                        </p:tav>
                                      </p:tavLst>
                                    </p:anim>
                                    <p:animEffect transition="in" filter="fade">
                                      <p:cBhvr>
                                        <p:cTn id="39" dur="500"/>
                                        <p:tgtEl>
                                          <p:spTgt spid="69"/>
                                        </p:tgtEl>
                                      </p:cBhvr>
                                    </p:animEffect>
                                  </p:childTnLst>
                                </p:cTn>
                              </p:par>
                            </p:childTnLst>
                          </p:cTn>
                        </p:par>
                        <p:par>
                          <p:cTn id="40" fill="hold">
                            <p:stCondLst>
                              <p:cond delay="8000"/>
                            </p:stCondLst>
                            <p:childTnLst>
                              <p:par>
                                <p:cTn id="41" presetID="53" presetClass="entr" presetSubtype="16"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p:cTn id="43" dur="500" fill="hold"/>
                                        <p:tgtEl>
                                          <p:spTgt spid="70"/>
                                        </p:tgtEl>
                                        <p:attrNameLst>
                                          <p:attrName>ppt_w</p:attrName>
                                        </p:attrNameLst>
                                      </p:cBhvr>
                                      <p:tavLst>
                                        <p:tav tm="0">
                                          <p:val>
                                            <p:fltVal val="0"/>
                                          </p:val>
                                        </p:tav>
                                        <p:tav tm="100000">
                                          <p:val>
                                            <p:strVal val="#ppt_w"/>
                                          </p:val>
                                        </p:tav>
                                      </p:tavLst>
                                    </p:anim>
                                    <p:anim calcmode="lin" valueType="num">
                                      <p:cBhvr>
                                        <p:cTn id="44" dur="500" fill="hold"/>
                                        <p:tgtEl>
                                          <p:spTgt spid="70"/>
                                        </p:tgtEl>
                                        <p:attrNameLst>
                                          <p:attrName>ppt_h</p:attrName>
                                        </p:attrNameLst>
                                      </p:cBhvr>
                                      <p:tavLst>
                                        <p:tav tm="0">
                                          <p:val>
                                            <p:fltVal val="0"/>
                                          </p:val>
                                        </p:tav>
                                        <p:tav tm="100000">
                                          <p:val>
                                            <p:strVal val="#ppt_h"/>
                                          </p:val>
                                        </p:tav>
                                      </p:tavLst>
                                    </p:anim>
                                    <p:animEffect transition="in" filter="fade">
                                      <p:cBhvr>
                                        <p:cTn id="45" dur="500"/>
                                        <p:tgtEl>
                                          <p:spTgt spid="70"/>
                                        </p:tgtEl>
                                      </p:cBhvr>
                                    </p:animEffect>
                                  </p:childTnLst>
                                </p:cTn>
                              </p:par>
                            </p:childTnLst>
                          </p:cTn>
                        </p:par>
                        <p:par>
                          <p:cTn id="46" fill="hold">
                            <p:stCondLst>
                              <p:cond delay="8500"/>
                            </p:stCondLst>
                            <p:childTnLst>
                              <p:par>
                                <p:cTn id="47" presetID="53" presetClass="entr" presetSubtype="16"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p:cTn id="49" dur="500" fill="hold"/>
                                        <p:tgtEl>
                                          <p:spTgt spid="71"/>
                                        </p:tgtEl>
                                        <p:attrNameLst>
                                          <p:attrName>ppt_w</p:attrName>
                                        </p:attrNameLst>
                                      </p:cBhvr>
                                      <p:tavLst>
                                        <p:tav tm="0">
                                          <p:val>
                                            <p:fltVal val="0"/>
                                          </p:val>
                                        </p:tav>
                                        <p:tav tm="100000">
                                          <p:val>
                                            <p:strVal val="#ppt_w"/>
                                          </p:val>
                                        </p:tav>
                                      </p:tavLst>
                                    </p:anim>
                                    <p:anim calcmode="lin" valueType="num">
                                      <p:cBhvr>
                                        <p:cTn id="50" dur="500" fill="hold"/>
                                        <p:tgtEl>
                                          <p:spTgt spid="71"/>
                                        </p:tgtEl>
                                        <p:attrNameLst>
                                          <p:attrName>ppt_h</p:attrName>
                                        </p:attrNameLst>
                                      </p:cBhvr>
                                      <p:tavLst>
                                        <p:tav tm="0">
                                          <p:val>
                                            <p:fltVal val="0"/>
                                          </p:val>
                                        </p:tav>
                                        <p:tav tm="100000">
                                          <p:val>
                                            <p:strVal val="#ppt_h"/>
                                          </p:val>
                                        </p:tav>
                                      </p:tavLst>
                                    </p:anim>
                                    <p:animEffect transition="in" filter="fade">
                                      <p:cBhvr>
                                        <p:cTn id="5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70" grpId="0"/>
      <p:bldP spid="7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15638" y="-7082"/>
            <a:ext cx="9175275" cy="5157663"/>
          </a:xfrm>
          <a:prstGeom prst="rect">
            <a:avLst/>
          </a:prstGeom>
        </p:spPr>
      </p:pic>
      <p:sp>
        <p:nvSpPr>
          <p:cNvPr id="18" name="MH_Number_1">
            <a:hlinkClick r:id="rId5" action="ppaction://hlinksldjump"/>
          </p:cNvPr>
          <p:cNvSpPr>
            <a:spLocks/>
          </p:cNvSpPr>
          <p:nvPr>
            <p:custDataLst>
              <p:tags r:id="rId1"/>
            </p:custDataLst>
          </p:nvPr>
        </p:nvSpPr>
        <p:spPr bwMode="auto">
          <a:xfrm>
            <a:off x="3372947" y="1487685"/>
            <a:ext cx="2367453" cy="930098"/>
          </a:xfrm>
          <a:prstGeom prst="homePlate">
            <a:avLst/>
          </a:prstGeom>
          <a:solidFill>
            <a:srgbClr val="C00000"/>
          </a:solidFill>
          <a:ln>
            <a:noFill/>
          </a:ln>
        </p:spPr>
        <p:txBody>
          <a:bodyPr vert="horz" wrap="square" lIns="27000" tIns="0" rIns="0" bIns="0" numCol="1" anchor="ctr" anchorCtr="0" compatLnSpc="1">
            <a:prstTxWarp prst="textNoShape">
              <a:avLst/>
            </a:prstTxWarp>
            <a:noAutofit/>
          </a:bodyPr>
          <a:lstStyle/>
          <a:p>
            <a:pPr algn="ctr"/>
            <a:r>
              <a:rPr lang="zh-CN" altLang="en-US" sz="4000" b="1" spc="150" dirty="0">
                <a:solidFill>
                  <a:srgbClr val="FFFFFF"/>
                </a:solidFill>
                <a:latin typeface="微软雅黑" panose="020B0503020204020204" pitchFamily="34" charset="-122"/>
                <a:ea typeface="微软雅黑" panose="020B0503020204020204" pitchFamily="34" charset="-122"/>
              </a:rPr>
              <a:t>第三章</a:t>
            </a:r>
          </a:p>
        </p:txBody>
      </p:sp>
      <p:sp>
        <p:nvSpPr>
          <p:cNvPr id="19" name="MH_Entry_1">
            <a:hlinkClick r:id="rId5" action="ppaction://hlinksldjump"/>
          </p:cNvPr>
          <p:cNvSpPr txBox="1">
            <a:spLocks noChangeArrowheads="1"/>
          </p:cNvSpPr>
          <p:nvPr>
            <p:custDataLst>
              <p:tags r:id="rId2"/>
            </p:custDataLst>
          </p:nvPr>
        </p:nvSpPr>
        <p:spPr bwMode="auto">
          <a:xfrm>
            <a:off x="2011105" y="2559049"/>
            <a:ext cx="4796095" cy="624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08000"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3600" b="1" dirty="0">
                <a:latin typeface="微软雅黑" panose="020B0503020204020204" pitchFamily="34" charset="-122"/>
                <a:ea typeface="微软雅黑" panose="020B0503020204020204" pitchFamily="34" charset="-122"/>
              </a:rPr>
              <a:t>请在此处输入您的标题</a:t>
            </a:r>
            <a:endParaRPr lang="en-US" altLang="zh-CN"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12985736"/>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right)">
                                      <p:cBhvr>
                                        <p:cTn id="8" dur="500"/>
                                        <p:tgtEl>
                                          <p:spTgt spid="18"/>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66"/>
          <p:cNvGrpSpPr/>
          <p:nvPr/>
        </p:nvGrpSpPr>
        <p:grpSpPr>
          <a:xfrm>
            <a:off x="6338216" y="1538531"/>
            <a:ext cx="1031052" cy="995440"/>
            <a:chOff x="6631829" y="2694873"/>
            <a:chExt cx="1374737" cy="1327253"/>
          </a:xfrm>
          <a:solidFill>
            <a:schemeClr val="accent3"/>
          </a:solidFill>
        </p:grpSpPr>
        <p:sp>
          <p:nvSpPr>
            <p:cNvPr id="19" name="Freeform 17"/>
            <p:cNvSpPr>
              <a:spLocks/>
            </p:cNvSpPr>
            <p:nvPr/>
          </p:nvSpPr>
          <p:spPr bwMode="auto">
            <a:xfrm flipH="1">
              <a:off x="6631829" y="2694873"/>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0" name="Freeform 18"/>
            <p:cNvSpPr>
              <a:spLocks/>
            </p:cNvSpPr>
            <p:nvPr/>
          </p:nvSpPr>
          <p:spPr bwMode="auto">
            <a:xfrm flipH="1">
              <a:off x="6631829" y="2871446"/>
              <a:ext cx="1374737" cy="1150680"/>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1" name="Group 65"/>
          <p:cNvGrpSpPr>
            <a:grpSpLocks/>
          </p:cNvGrpSpPr>
          <p:nvPr/>
        </p:nvGrpSpPr>
        <p:grpSpPr bwMode="auto">
          <a:xfrm>
            <a:off x="6135179" y="1047030"/>
            <a:ext cx="1437084" cy="1537097"/>
            <a:chOff x="6361677" y="2022214"/>
            <a:chExt cx="1915044" cy="2049149"/>
          </a:xfrm>
          <a:solidFill>
            <a:schemeClr val="tx1">
              <a:lumMod val="65000"/>
              <a:lumOff val="35000"/>
            </a:schemeClr>
          </a:solidFill>
        </p:grpSpPr>
        <p:grpSp>
          <p:nvGrpSpPr>
            <p:cNvPr id="22" name="Group 19"/>
            <p:cNvGrpSpPr/>
            <p:nvPr/>
          </p:nvGrpSpPr>
          <p:grpSpPr>
            <a:xfrm flipH="1">
              <a:off x="6361677" y="2022214"/>
              <a:ext cx="1915044" cy="2049149"/>
              <a:chOff x="815878" y="1279659"/>
              <a:chExt cx="1436283" cy="1536862"/>
            </a:xfrm>
            <a:grpFill/>
          </p:grpSpPr>
          <p:sp>
            <p:nvSpPr>
              <p:cNvPr id="24" name="Freeform 2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5" name="Freeform 2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6" name="Freeform 2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7" name="Freeform 2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8" name="Freeform 2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9" name="Freeform 2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30" name="Freeform 2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31" name="Freeform 2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32" name="Freeform 2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33" name="Freeform 3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sp>
          <p:nvSpPr>
            <p:cNvPr id="23" name="Rectangle 20"/>
            <p:cNvSpPr>
              <a:spLocks noChangeArrowheads="1"/>
            </p:cNvSpPr>
            <p:nvPr/>
          </p:nvSpPr>
          <p:spPr bwMode="auto">
            <a:xfrm flipH="1">
              <a:off x="6713146" y="2319577"/>
              <a:ext cx="55068" cy="150948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34" name="Group 64"/>
          <p:cNvGrpSpPr/>
          <p:nvPr/>
        </p:nvGrpSpPr>
        <p:grpSpPr>
          <a:xfrm>
            <a:off x="3993949" y="2719402"/>
            <a:ext cx="1031052" cy="403760"/>
            <a:chOff x="4178253" y="3483778"/>
            <a:chExt cx="1374737" cy="538346"/>
          </a:xfrm>
          <a:solidFill>
            <a:schemeClr val="accent2"/>
          </a:solidFill>
        </p:grpSpPr>
        <p:sp>
          <p:nvSpPr>
            <p:cNvPr id="35" name="Freeform 32"/>
            <p:cNvSpPr>
              <a:spLocks/>
            </p:cNvSpPr>
            <p:nvPr/>
          </p:nvSpPr>
          <p:spPr bwMode="auto">
            <a:xfrm flipH="1">
              <a:off x="4178253" y="348377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36" name="Freeform 33"/>
            <p:cNvSpPr>
              <a:spLocks/>
            </p:cNvSpPr>
            <p:nvPr/>
          </p:nvSpPr>
          <p:spPr bwMode="auto">
            <a:xfrm flipH="1">
              <a:off x="4178253" y="3644832"/>
              <a:ext cx="1374737" cy="377292"/>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7" name="Group 63"/>
          <p:cNvGrpSpPr>
            <a:grpSpLocks/>
          </p:cNvGrpSpPr>
          <p:nvPr/>
        </p:nvGrpSpPr>
        <p:grpSpPr bwMode="auto">
          <a:xfrm>
            <a:off x="3791576" y="1636221"/>
            <a:ext cx="1435893" cy="1537097"/>
            <a:chOff x="3908101" y="2022214"/>
            <a:chExt cx="1915044" cy="2049149"/>
          </a:xfrm>
          <a:solidFill>
            <a:schemeClr val="tx1">
              <a:lumMod val="65000"/>
              <a:lumOff val="35000"/>
            </a:schemeClr>
          </a:solidFill>
        </p:grpSpPr>
        <p:grpSp>
          <p:nvGrpSpPr>
            <p:cNvPr id="38" name="Group 34"/>
            <p:cNvGrpSpPr/>
            <p:nvPr/>
          </p:nvGrpSpPr>
          <p:grpSpPr>
            <a:xfrm flipH="1">
              <a:off x="3908101" y="2022214"/>
              <a:ext cx="1915044" cy="2049149"/>
              <a:chOff x="815878" y="1279659"/>
              <a:chExt cx="1436283" cy="1536862"/>
            </a:xfrm>
            <a:grpFill/>
          </p:grpSpPr>
          <p:sp>
            <p:nvSpPr>
              <p:cNvPr id="40" name="Freeform 36"/>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1" name="Freeform 37"/>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2" name="Freeform 38"/>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3" name="Freeform 39"/>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4" name="Freeform 40"/>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5" name="Freeform 41"/>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6" name="Freeform 42"/>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7" name="Freeform 43"/>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8" name="Freeform 44"/>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9" name="Freeform 45"/>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sp>
          <p:nvSpPr>
            <p:cNvPr id="39" name="Rectangle 35"/>
            <p:cNvSpPr>
              <a:spLocks noChangeArrowheads="1"/>
            </p:cNvSpPr>
            <p:nvPr/>
          </p:nvSpPr>
          <p:spPr bwMode="auto">
            <a:xfrm flipH="1">
              <a:off x="4259570" y="2319577"/>
              <a:ext cx="55068" cy="150948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50" name="Group 62"/>
          <p:cNvGrpSpPr/>
          <p:nvPr/>
        </p:nvGrpSpPr>
        <p:grpSpPr>
          <a:xfrm>
            <a:off x="1703631" y="3188302"/>
            <a:ext cx="1031052" cy="302915"/>
            <a:chOff x="1708179" y="3618238"/>
            <a:chExt cx="1374737" cy="403886"/>
          </a:xfrm>
          <a:solidFill>
            <a:schemeClr val="accent1"/>
          </a:solidFill>
        </p:grpSpPr>
        <p:sp>
          <p:nvSpPr>
            <p:cNvPr id="51" name="Freeform 47"/>
            <p:cNvSpPr>
              <a:spLocks/>
            </p:cNvSpPr>
            <p:nvPr/>
          </p:nvSpPr>
          <p:spPr bwMode="auto">
            <a:xfrm flipH="1">
              <a:off x="1708179" y="361823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52" name="Freeform 48"/>
            <p:cNvSpPr>
              <a:spLocks/>
            </p:cNvSpPr>
            <p:nvPr/>
          </p:nvSpPr>
          <p:spPr bwMode="auto">
            <a:xfrm flipH="1">
              <a:off x="1708179" y="3773755"/>
              <a:ext cx="1374737" cy="248369"/>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3" name="Group 61"/>
          <p:cNvGrpSpPr>
            <a:grpSpLocks/>
          </p:cNvGrpSpPr>
          <p:nvPr/>
        </p:nvGrpSpPr>
        <p:grpSpPr bwMode="auto">
          <a:xfrm>
            <a:off x="1501202" y="2004276"/>
            <a:ext cx="1435893" cy="1537097"/>
            <a:chOff x="1438027" y="2022214"/>
            <a:chExt cx="1915044" cy="2049149"/>
          </a:xfrm>
          <a:solidFill>
            <a:schemeClr val="tx1">
              <a:lumMod val="65000"/>
              <a:lumOff val="35000"/>
            </a:schemeClr>
          </a:solidFill>
        </p:grpSpPr>
        <p:grpSp>
          <p:nvGrpSpPr>
            <p:cNvPr id="54" name="Group 49"/>
            <p:cNvGrpSpPr/>
            <p:nvPr/>
          </p:nvGrpSpPr>
          <p:grpSpPr>
            <a:xfrm flipH="1">
              <a:off x="1438027" y="2022214"/>
              <a:ext cx="1915044" cy="2049149"/>
              <a:chOff x="815878" y="1279659"/>
              <a:chExt cx="1436283" cy="1536862"/>
            </a:xfrm>
            <a:grpFill/>
          </p:grpSpPr>
          <p:sp>
            <p:nvSpPr>
              <p:cNvPr id="56" name="Freeform 5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57" name="Freeform 5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58" name="Freeform 5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59" name="Freeform 5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0" name="Freeform 5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1" name="Freeform 5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2" name="Freeform 5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3" name="Freeform 5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4" name="Freeform 5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5" name="Freeform 6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sp>
          <p:nvSpPr>
            <p:cNvPr id="55" name="Rectangle 50"/>
            <p:cNvSpPr>
              <a:spLocks noChangeArrowheads="1"/>
            </p:cNvSpPr>
            <p:nvPr/>
          </p:nvSpPr>
          <p:spPr bwMode="auto">
            <a:xfrm flipH="1">
              <a:off x="1789496" y="2319577"/>
              <a:ext cx="55068" cy="150948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66" name="Rectangle 109"/>
          <p:cNvSpPr/>
          <p:nvPr/>
        </p:nvSpPr>
        <p:spPr>
          <a:xfrm>
            <a:off x="1867382" y="1859277"/>
            <a:ext cx="750848" cy="407804"/>
          </a:xfrm>
          <a:prstGeom prst="rect">
            <a:avLst/>
          </a:prstGeom>
        </p:spPr>
        <p:txBody>
          <a:bodyPr wrap="none" lIns="68580" tIns="34290" rIns="68580" bIns="34290">
            <a:spAutoFit/>
          </a:body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Open Sans" panose="020B0606030504020204" pitchFamily="34" charset="0"/>
              </a:rPr>
              <a:t>30%</a:t>
            </a:r>
          </a:p>
        </p:txBody>
      </p:sp>
      <p:sp>
        <p:nvSpPr>
          <p:cNvPr id="67" name="Rectangle 110"/>
          <p:cNvSpPr/>
          <p:nvPr/>
        </p:nvSpPr>
        <p:spPr>
          <a:xfrm>
            <a:off x="4177353" y="1491222"/>
            <a:ext cx="750848" cy="407804"/>
          </a:xfrm>
          <a:prstGeom prst="rect">
            <a:avLst/>
          </a:prstGeom>
        </p:spPr>
        <p:txBody>
          <a:bodyPr wrap="none" lIns="68580" tIns="34290" rIns="68580" bIns="34290">
            <a:spAutoFit/>
          </a:body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Open Sans" panose="020B0606030504020204" pitchFamily="34" charset="0"/>
              </a:rPr>
              <a:t>40%</a:t>
            </a:r>
          </a:p>
        </p:txBody>
      </p:sp>
      <p:sp>
        <p:nvSpPr>
          <p:cNvPr id="68" name="Rectangle 111"/>
          <p:cNvSpPr/>
          <p:nvPr/>
        </p:nvSpPr>
        <p:spPr>
          <a:xfrm>
            <a:off x="6553647" y="902031"/>
            <a:ext cx="750848" cy="407804"/>
          </a:xfrm>
          <a:prstGeom prst="rect">
            <a:avLst/>
          </a:prstGeom>
        </p:spPr>
        <p:txBody>
          <a:bodyPr wrap="none" lIns="68580" tIns="34290" rIns="68580" bIns="34290">
            <a:spAutoFit/>
          </a:body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Open Sans" panose="020B0606030504020204" pitchFamily="34" charset="0"/>
              </a:rPr>
              <a:t>80%</a:t>
            </a:r>
          </a:p>
        </p:txBody>
      </p:sp>
      <p:grpSp>
        <p:nvGrpSpPr>
          <p:cNvPr id="70" name="组合 69"/>
          <p:cNvGrpSpPr/>
          <p:nvPr/>
        </p:nvGrpSpPr>
        <p:grpSpPr>
          <a:xfrm>
            <a:off x="1145170" y="3804655"/>
            <a:ext cx="2121132" cy="646910"/>
            <a:chOff x="722676" y="3509016"/>
            <a:chExt cx="2121132" cy="646910"/>
          </a:xfrm>
        </p:grpSpPr>
        <p:sp>
          <p:nvSpPr>
            <p:cNvPr id="71" name="Text Placeholder 2"/>
            <p:cNvSpPr txBox="1">
              <a:spLocks/>
            </p:cNvSpPr>
            <p:nvPr/>
          </p:nvSpPr>
          <p:spPr bwMode="auto">
            <a:xfrm>
              <a:off x="971600" y="350901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4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72" name="Text Placeholder 2"/>
            <p:cNvSpPr txBox="1">
              <a:spLocks/>
            </p:cNvSpPr>
            <p:nvPr/>
          </p:nvSpPr>
          <p:spPr bwMode="auto">
            <a:xfrm>
              <a:off x="722676"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点击输入简要文字内容文字</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内容需概括精炼不用多</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余的文字修饰</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73" name="组合 72"/>
          <p:cNvGrpSpPr/>
          <p:nvPr/>
        </p:nvGrpSpPr>
        <p:grpSpPr>
          <a:xfrm>
            <a:off x="3488041" y="3436600"/>
            <a:ext cx="2121132" cy="646910"/>
            <a:chOff x="2627784" y="3509016"/>
            <a:chExt cx="2121132" cy="646910"/>
          </a:xfrm>
        </p:grpSpPr>
        <p:sp>
          <p:nvSpPr>
            <p:cNvPr id="74" name="Text Placeholder 2"/>
            <p:cNvSpPr txBox="1">
              <a:spLocks/>
            </p:cNvSpPr>
            <p:nvPr/>
          </p:nvSpPr>
          <p:spPr bwMode="auto">
            <a:xfrm>
              <a:off x="2915816" y="350901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4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75" name="Text Placeholder 2"/>
            <p:cNvSpPr txBox="1">
              <a:spLocks/>
            </p:cNvSpPr>
            <p:nvPr/>
          </p:nvSpPr>
          <p:spPr bwMode="auto">
            <a:xfrm>
              <a:off x="26277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点击输入简要文字内容文字</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内容需概括精炼不用多</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余的文字修饰</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76" name="组合 75"/>
          <p:cNvGrpSpPr/>
          <p:nvPr/>
        </p:nvGrpSpPr>
        <p:grpSpPr>
          <a:xfrm>
            <a:off x="5831435" y="2847409"/>
            <a:ext cx="2121132" cy="646910"/>
            <a:chOff x="4467092" y="3509016"/>
            <a:chExt cx="2121132" cy="646910"/>
          </a:xfrm>
        </p:grpSpPr>
        <p:sp>
          <p:nvSpPr>
            <p:cNvPr id="77" name="Text Placeholder 2"/>
            <p:cNvSpPr txBox="1">
              <a:spLocks/>
            </p:cNvSpPr>
            <p:nvPr/>
          </p:nvSpPr>
          <p:spPr bwMode="auto">
            <a:xfrm>
              <a:off x="4716016" y="350901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4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78" name="Text Placeholder 2"/>
            <p:cNvSpPr txBox="1">
              <a:spLocks/>
            </p:cNvSpPr>
            <p:nvPr/>
          </p:nvSpPr>
          <p:spPr bwMode="auto">
            <a:xfrm>
              <a:off x="4467092"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点击输入简要文字内容文字</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内容需概括精炼不用多</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余的文字修饰</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3693679863"/>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40000">
                                          <p:cBhvr additive="base">
                                            <p:cTn id="7"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5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par>
                              <p:cTn id="13" fill="hold">
                                <p:stCondLst>
                                  <p:cond delay="1000"/>
                                </p:stCondLst>
                                <p:childTnLst>
                                  <p:par>
                                    <p:cTn id="14" presetID="12" presetClass="entr" presetSubtype="4" fill="hold" grpId="0" nodeType="afterEffect">
                                      <p:stCondLst>
                                        <p:cond delay="0"/>
                                      </p:stCondLst>
                                      <p:iterate type="lt">
                                        <p:tmPct val="30000"/>
                                      </p:iterate>
                                      <p:childTnLst>
                                        <p:set>
                                          <p:cBhvr>
                                            <p:cTn id="15" dur="1" fill="hold">
                                              <p:stCondLst>
                                                <p:cond delay="0"/>
                                              </p:stCondLst>
                                            </p:cTn>
                                            <p:tgtEl>
                                              <p:spTgt spid="66"/>
                                            </p:tgtEl>
                                            <p:attrNameLst>
                                              <p:attrName>style.visibility</p:attrName>
                                            </p:attrNameLst>
                                          </p:cBhvr>
                                          <p:to>
                                            <p:strVal val="visible"/>
                                          </p:to>
                                        </p:set>
                                        <p:anim calcmode="lin" valueType="num">
                                          <p:cBhvr additive="base">
                                            <p:cTn id="16" dur="500"/>
                                            <p:tgtEl>
                                              <p:spTgt spid="66"/>
                                            </p:tgtEl>
                                            <p:attrNameLst>
                                              <p:attrName>ppt_y</p:attrName>
                                            </p:attrNameLst>
                                          </p:cBhvr>
                                          <p:tavLst>
                                            <p:tav tm="0">
                                              <p:val>
                                                <p:strVal val="#ppt_y+#ppt_h*1.125000"/>
                                              </p:val>
                                            </p:tav>
                                            <p:tav tm="100000">
                                              <p:val>
                                                <p:strVal val="#ppt_y"/>
                                              </p:val>
                                            </p:tav>
                                          </p:tavLst>
                                        </p:anim>
                                        <p:animEffect transition="in" filter="wipe(up)">
                                          <p:cBhvr>
                                            <p:cTn id="17" dur="500"/>
                                            <p:tgtEl>
                                              <p:spTgt spid="66"/>
                                            </p:tgtEl>
                                          </p:cBhvr>
                                        </p:animEffect>
                                      </p:childTnLst>
                                    </p:cTn>
                                  </p:par>
                                </p:childTnLst>
                              </p:cTn>
                            </p:par>
                            <p:par>
                              <p:cTn id="18" fill="hold">
                                <p:stCondLst>
                                  <p:cond delay="1800"/>
                                </p:stCondLst>
                                <p:childTnLst>
                                  <p:par>
                                    <p:cTn id="19" presetID="2" presetClass="entr" presetSubtype="1" fill="hold" nodeType="afterEffect" p14:presetBounceEnd="40000">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14:bounceEnd="40000">
                                          <p:cBhvr additive="base">
                                            <p:cTn id="21"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37"/>
                                            </p:tgtEl>
                                            <p:attrNameLst>
                                              <p:attrName>ppt_y</p:attrName>
                                            </p:attrNameLst>
                                          </p:cBhvr>
                                          <p:tavLst>
                                            <p:tav tm="0">
                                              <p:val>
                                                <p:strVal val="0-#ppt_h/2"/>
                                              </p:val>
                                            </p:tav>
                                            <p:tav tm="100000">
                                              <p:val>
                                                <p:strVal val="#ppt_y"/>
                                              </p:val>
                                            </p:tav>
                                          </p:tavLst>
                                        </p:anim>
                                      </p:childTnLst>
                                    </p:cTn>
                                  </p:par>
                                </p:childTnLst>
                              </p:cTn>
                            </p:par>
                            <p:par>
                              <p:cTn id="23" fill="hold">
                                <p:stCondLst>
                                  <p:cond delay="2300"/>
                                </p:stCondLst>
                                <p:childTnLst>
                                  <p:par>
                                    <p:cTn id="24" presetID="22" presetClass="entr" presetSubtype="4"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down)">
                                          <p:cBhvr>
                                            <p:cTn id="26" dur="500"/>
                                            <p:tgtEl>
                                              <p:spTgt spid="34"/>
                                            </p:tgtEl>
                                          </p:cBhvr>
                                        </p:animEffect>
                                      </p:childTnLst>
                                    </p:cTn>
                                  </p:par>
                                </p:childTnLst>
                              </p:cTn>
                            </p:par>
                            <p:par>
                              <p:cTn id="27" fill="hold">
                                <p:stCondLst>
                                  <p:cond delay="2800"/>
                                </p:stCondLst>
                                <p:childTnLst>
                                  <p:par>
                                    <p:cTn id="28" presetID="12" presetClass="entr" presetSubtype="4" fill="hold" grpId="0" nodeType="afterEffect">
                                      <p:stCondLst>
                                        <p:cond delay="0"/>
                                      </p:stCondLst>
                                      <p:iterate type="lt">
                                        <p:tmPct val="30000"/>
                                      </p:iterate>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p:tgtEl>
                                              <p:spTgt spid="67"/>
                                            </p:tgtEl>
                                            <p:attrNameLst>
                                              <p:attrName>ppt_y</p:attrName>
                                            </p:attrNameLst>
                                          </p:cBhvr>
                                          <p:tavLst>
                                            <p:tav tm="0">
                                              <p:val>
                                                <p:strVal val="#ppt_y+#ppt_h*1.125000"/>
                                              </p:val>
                                            </p:tav>
                                            <p:tav tm="100000">
                                              <p:val>
                                                <p:strVal val="#ppt_y"/>
                                              </p:val>
                                            </p:tav>
                                          </p:tavLst>
                                        </p:anim>
                                        <p:animEffect transition="in" filter="wipe(up)">
                                          <p:cBhvr>
                                            <p:cTn id="31" dur="500"/>
                                            <p:tgtEl>
                                              <p:spTgt spid="67"/>
                                            </p:tgtEl>
                                          </p:cBhvr>
                                        </p:animEffect>
                                      </p:childTnLst>
                                    </p:cTn>
                                  </p:par>
                                </p:childTnLst>
                              </p:cTn>
                            </p:par>
                            <p:par>
                              <p:cTn id="32" fill="hold">
                                <p:stCondLst>
                                  <p:cond delay="3600"/>
                                </p:stCondLst>
                                <p:childTnLst>
                                  <p:par>
                                    <p:cTn id="33" presetID="2" presetClass="entr" presetSubtype="1" fill="hold" nodeType="afterEffect" p14:presetBounceEnd="40000">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14:bounceEnd="40000">
                                          <p:cBhvr additive="base">
                                            <p:cTn id="35"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6" dur="500" fill="hold"/>
                                            <p:tgtEl>
                                              <p:spTgt spid="21"/>
                                            </p:tgtEl>
                                            <p:attrNameLst>
                                              <p:attrName>ppt_y</p:attrName>
                                            </p:attrNameLst>
                                          </p:cBhvr>
                                          <p:tavLst>
                                            <p:tav tm="0">
                                              <p:val>
                                                <p:strVal val="0-#ppt_h/2"/>
                                              </p:val>
                                            </p:tav>
                                            <p:tav tm="100000">
                                              <p:val>
                                                <p:strVal val="#ppt_y"/>
                                              </p:val>
                                            </p:tav>
                                          </p:tavLst>
                                        </p:anim>
                                      </p:childTnLst>
                                    </p:cTn>
                                  </p:par>
                                </p:childTnLst>
                              </p:cTn>
                            </p:par>
                            <p:par>
                              <p:cTn id="37" fill="hold">
                                <p:stCondLst>
                                  <p:cond delay="4100"/>
                                </p:stCondLst>
                                <p:childTnLst>
                                  <p:par>
                                    <p:cTn id="38" presetID="22" presetClass="entr" presetSubtype="4"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4600"/>
                                </p:stCondLst>
                                <p:childTnLst>
                                  <p:par>
                                    <p:cTn id="42" presetID="12" presetClass="entr" presetSubtype="4" fill="hold" grpId="0" nodeType="afterEffect">
                                      <p:stCondLst>
                                        <p:cond delay="0"/>
                                      </p:stCondLst>
                                      <p:iterate type="lt">
                                        <p:tmPct val="30000"/>
                                      </p:iterate>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500"/>
                                            <p:tgtEl>
                                              <p:spTgt spid="68"/>
                                            </p:tgtEl>
                                            <p:attrNameLst>
                                              <p:attrName>ppt_y</p:attrName>
                                            </p:attrNameLst>
                                          </p:cBhvr>
                                          <p:tavLst>
                                            <p:tav tm="0">
                                              <p:val>
                                                <p:strVal val="#ppt_y+#ppt_h*1.125000"/>
                                              </p:val>
                                            </p:tav>
                                            <p:tav tm="100000">
                                              <p:val>
                                                <p:strVal val="#ppt_y"/>
                                              </p:val>
                                            </p:tav>
                                          </p:tavLst>
                                        </p:anim>
                                        <p:animEffect transition="in" filter="wipe(up)">
                                          <p:cBhvr>
                                            <p:cTn id="45" dur="500"/>
                                            <p:tgtEl>
                                              <p:spTgt spid="68"/>
                                            </p:tgtEl>
                                          </p:cBhvr>
                                        </p:animEffect>
                                      </p:childTnLst>
                                    </p:cTn>
                                  </p:par>
                                </p:childTnLst>
                              </p:cTn>
                            </p:par>
                            <p:par>
                              <p:cTn id="46" fill="hold">
                                <p:stCondLst>
                                  <p:cond delay="5400"/>
                                </p:stCondLst>
                                <p:childTnLst>
                                  <p:par>
                                    <p:cTn id="47" presetID="47" presetClass="entr" presetSubtype="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fade">
                                          <p:cBhvr>
                                            <p:cTn id="49" dur="1000"/>
                                            <p:tgtEl>
                                              <p:spTgt spid="70"/>
                                            </p:tgtEl>
                                          </p:cBhvr>
                                        </p:animEffect>
                                        <p:anim calcmode="lin" valueType="num">
                                          <p:cBhvr>
                                            <p:cTn id="50" dur="1000" fill="hold"/>
                                            <p:tgtEl>
                                              <p:spTgt spid="70"/>
                                            </p:tgtEl>
                                            <p:attrNameLst>
                                              <p:attrName>ppt_x</p:attrName>
                                            </p:attrNameLst>
                                          </p:cBhvr>
                                          <p:tavLst>
                                            <p:tav tm="0">
                                              <p:val>
                                                <p:strVal val="#ppt_x"/>
                                              </p:val>
                                            </p:tav>
                                            <p:tav tm="100000">
                                              <p:val>
                                                <p:strVal val="#ppt_x"/>
                                              </p:val>
                                            </p:tav>
                                          </p:tavLst>
                                        </p:anim>
                                        <p:anim calcmode="lin" valueType="num">
                                          <p:cBhvr>
                                            <p:cTn id="51" dur="1000" fill="hold"/>
                                            <p:tgtEl>
                                              <p:spTgt spid="7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100"/>
                                      </p:stCondLst>
                                      <p:childTnLst>
                                        <p:set>
                                          <p:cBhvr>
                                            <p:cTn id="53" dur="1" fill="hold">
                                              <p:stCondLst>
                                                <p:cond delay="0"/>
                                              </p:stCondLst>
                                            </p:cTn>
                                            <p:tgtEl>
                                              <p:spTgt spid="73"/>
                                            </p:tgtEl>
                                            <p:attrNameLst>
                                              <p:attrName>style.visibility</p:attrName>
                                            </p:attrNameLst>
                                          </p:cBhvr>
                                          <p:to>
                                            <p:strVal val="visible"/>
                                          </p:to>
                                        </p:set>
                                        <p:animEffect transition="in" filter="fade">
                                          <p:cBhvr>
                                            <p:cTn id="54" dur="1000"/>
                                            <p:tgtEl>
                                              <p:spTgt spid="73"/>
                                            </p:tgtEl>
                                          </p:cBhvr>
                                        </p:animEffect>
                                        <p:anim calcmode="lin" valueType="num">
                                          <p:cBhvr>
                                            <p:cTn id="55" dur="1000" fill="hold"/>
                                            <p:tgtEl>
                                              <p:spTgt spid="73"/>
                                            </p:tgtEl>
                                            <p:attrNameLst>
                                              <p:attrName>ppt_x</p:attrName>
                                            </p:attrNameLst>
                                          </p:cBhvr>
                                          <p:tavLst>
                                            <p:tav tm="0">
                                              <p:val>
                                                <p:strVal val="#ppt_x"/>
                                              </p:val>
                                            </p:tav>
                                            <p:tav tm="100000">
                                              <p:val>
                                                <p:strVal val="#ppt_x"/>
                                              </p:val>
                                            </p:tav>
                                          </p:tavLst>
                                        </p:anim>
                                        <p:anim calcmode="lin" valueType="num">
                                          <p:cBhvr>
                                            <p:cTn id="56" dur="1000" fill="hold"/>
                                            <p:tgtEl>
                                              <p:spTgt spid="7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1000"/>
                                            <p:tgtEl>
                                              <p:spTgt spid="76"/>
                                            </p:tgtEl>
                                          </p:cBhvr>
                                        </p:animEffect>
                                        <p:anim calcmode="lin" valueType="num">
                                          <p:cBhvr>
                                            <p:cTn id="60" dur="1000" fill="hold"/>
                                            <p:tgtEl>
                                              <p:spTgt spid="76"/>
                                            </p:tgtEl>
                                            <p:attrNameLst>
                                              <p:attrName>ppt_x</p:attrName>
                                            </p:attrNameLst>
                                          </p:cBhvr>
                                          <p:tavLst>
                                            <p:tav tm="0">
                                              <p:val>
                                                <p:strVal val="#ppt_x"/>
                                              </p:val>
                                            </p:tav>
                                            <p:tav tm="100000">
                                              <p:val>
                                                <p:strVal val="#ppt_x"/>
                                              </p:val>
                                            </p:tav>
                                          </p:tavLst>
                                        </p:anim>
                                        <p:anim calcmode="lin" valueType="num">
                                          <p:cBhvr>
                                            <p:cTn id="6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par>
                              <p:cTn id="13" fill="hold">
                                <p:stCondLst>
                                  <p:cond delay="1000"/>
                                </p:stCondLst>
                                <p:childTnLst>
                                  <p:par>
                                    <p:cTn id="14" presetID="12" presetClass="entr" presetSubtype="4" fill="hold" grpId="0" nodeType="afterEffect">
                                      <p:stCondLst>
                                        <p:cond delay="0"/>
                                      </p:stCondLst>
                                      <p:iterate type="lt">
                                        <p:tmPct val="30000"/>
                                      </p:iterate>
                                      <p:childTnLst>
                                        <p:set>
                                          <p:cBhvr>
                                            <p:cTn id="15" dur="1" fill="hold">
                                              <p:stCondLst>
                                                <p:cond delay="0"/>
                                              </p:stCondLst>
                                            </p:cTn>
                                            <p:tgtEl>
                                              <p:spTgt spid="66"/>
                                            </p:tgtEl>
                                            <p:attrNameLst>
                                              <p:attrName>style.visibility</p:attrName>
                                            </p:attrNameLst>
                                          </p:cBhvr>
                                          <p:to>
                                            <p:strVal val="visible"/>
                                          </p:to>
                                        </p:set>
                                        <p:anim calcmode="lin" valueType="num">
                                          <p:cBhvr additive="base">
                                            <p:cTn id="16" dur="500"/>
                                            <p:tgtEl>
                                              <p:spTgt spid="66"/>
                                            </p:tgtEl>
                                            <p:attrNameLst>
                                              <p:attrName>ppt_y</p:attrName>
                                            </p:attrNameLst>
                                          </p:cBhvr>
                                          <p:tavLst>
                                            <p:tav tm="0">
                                              <p:val>
                                                <p:strVal val="#ppt_y+#ppt_h*1.125000"/>
                                              </p:val>
                                            </p:tav>
                                            <p:tav tm="100000">
                                              <p:val>
                                                <p:strVal val="#ppt_y"/>
                                              </p:val>
                                            </p:tav>
                                          </p:tavLst>
                                        </p:anim>
                                        <p:animEffect transition="in" filter="wipe(up)">
                                          <p:cBhvr>
                                            <p:cTn id="17" dur="500"/>
                                            <p:tgtEl>
                                              <p:spTgt spid="66"/>
                                            </p:tgtEl>
                                          </p:cBhvr>
                                        </p:animEffect>
                                      </p:childTnLst>
                                    </p:cTn>
                                  </p:par>
                                </p:childTnLst>
                              </p:cTn>
                            </p:par>
                            <p:par>
                              <p:cTn id="18" fill="hold">
                                <p:stCondLst>
                                  <p:cond delay="1800"/>
                                </p:stCondLst>
                                <p:childTnLst>
                                  <p:par>
                                    <p:cTn id="19" presetID="2" presetClass="entr" presetSubtype="1"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0-#ppt_h/2"/>
                                              </p:val>
                                            </p:tav>
                                            <p:tav tm="100000">
                                              <p:val>
                                                <p:strVal val="#ppt_y"/>
                                              </p:val>
                                            </p:tav>
                                          </p:tavLst>
                                        </p:anim>
                                      </p:childTnLst>
                                    </p:cTn>
                                  </p:par>
                                </p:childTnLst>
                              </p:cTn>
                            </p:par>
                            <p:par>
                              <p:cTn id="23" fill="hold">
                                <p:stCondLst>
                                  <p:cond delay="2300"/>
                                </p:stCondLst>
                                <p:childTnLst>
                                  <p:par>
                                    <p:cTn id="24" presetID="22" presetClass="entr" presetSubtype="4"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down)">
                                          <p:cBhvr>
                                            <p:cTn id="26" dur="500"/>
                                            <p:tgtEl>
                                              <p:spTgt spid="34"/>
                                            </p:tgtEl>
                                          </p:cBhvr>
                                        </p:animEffect>
                                      </p:childTnLst>
                                    </p:cTn>
                                  </p:par>
                                </p:childTnLst>
                              </p:cTn>
                            </p:par>
                            <p:par>
                              <p:cTn id="27" fill="hold">
                                <p:stCondLst>
                                  <p:cond delay="2800"/>
                                </p:stCondLst>
                                <p:childTnLst>
                                  <p:par>
                                    <p:cTn id="28" presetID="12" presetClass="entr" presetSubtype="4" fill="hold" grpId="0" nodeType="afterEffect">
                                      <p:stCondLst>
                                        <p:cond delay="0"/>
                                      </p:stCondLst>
                                      <p:iterate type="lt">
                                        <p:tmPct val="30000"/>
                                      </p:iterate>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p:tgtEl>
                                              <p:spTgt spid="67"/>
                                            </p:tgtEl>
                                            <p:attrNameLst>
                                              <p:attrName>ppt_y</p:attrName>
                                            </p:attrNameLst>
                                          </p:cBhvr>
                                          <p:tavLst>
                                            <p:tav tm="0">
                                              <p:val>
                                                <p:strVal val="#ppt_y+#ppt_h*1.125000"/>
                                              </p:val>
                                            </p:tav>
                                            <p:tav tm="100000">
                                              <p:val>
                                                <p:strVal val="#ppt_y"/>
                                              </p:val>
                                            </p:tav>
                                          </p:tavLst>
                                        </p:anim>
                                        <p:animEffect transition="in" filter="wipe(up)">
                                          <p:cBhvr>
                                            <p:cTn id="31" dur="500"/>
                                            <p:tgtEl>
                                              <p:spTgt spid="67"/>
                                            </p:tgtEl>
                                          </p:cBhvr>
                                        </p:animEffect>
                                      </p:childTnLst>
                                    </p:cTn>
                                  </p:par>
                                </p:childTnLst>
                              </p:cTn>
                            </p:par>
                            <p:par>
                              <p:cTn id="32" fill="hold">
                                <p:stCondLst>
                                  <p:cond delay="3600"/>
                                </p:stCondLst>
                                <p:childTnLst>
                                  <p:par>
                                    <p:cTn id="33" presetID="2" presetClass="entr" presetSubtype="1"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childTnLst>
                              </p:cTn>
                            </p:par>
                            <p:par>
                              <p:cTn id="37" fill="hold">
                                <p:stCondLst>
                                  <p:cond delay="4100"/>
                                </p:stCondLst>
                                <p:childTnLst>
                                  <p:par>
                                    <p:cTn id="38" presetID="22" presetClass="entr" presetSubtype="4"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4600"/>
                                </p:stCondLst>
                                <p:childTnLst>
                                  <p:par>
                                    <p:cTn id="42" presetID="12" presetClass="entr" presetSubtype="4" fill="hold" grpId="0" nodeType="afterEffect">
                                      <p:stCondLst>
                                        <p:cond delay="0"/>
                                      </p:stCondLst>
                                      <p:iterate type="lt">
                                        <p:tmPct val="30000"/>
                                      </p:iterate>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500"/>
                                            <p:tgtEl>
                                              <p:spTgt spid="68"/>
                                            </p:tgtEl>
                                            <p:attrNameLst>
                                              <p:attrName>ppt_y</p:attrName>
                                            </p:attrNameLst>
                                          </p:cBhvr>
                                          <p:tavLst>
                                            <p:tav tm="0">
                                              <p:val>
                                                <p:strVal val="#ppt_y+#ppt_h*1.125000"/>
                                              </p:val>
                                            </p:tav>
                                            <p:tav tm="100000">
                                              <p:val>
                                                <p:strVal val="#ppt_y"/>
                                              </p:val>
                                            </p:tav>
                                          </p:tavLst>
                                        </p:anim>
                                        <p:animEffect transition="in" filter="wipe(up)">
                                          <p:cBhvr>
                                            <p:cTn id="45" dur="500"/>
                                            <p:tgtEl>
                                              <p:spTgt spid="68"/>
                                            </p:tgtEl>
                                          </p:cBhvr>
                                        </p:animEffect>
                                      </p:childTnLst>
                                    </p:cTn>
                                  </p:par>
                                </p:childTnLst>
                              </p:cTn>
                            </p:par>
                            <p:par>
                              <p:cTn id="46" fill="hold">
                                <p:stCondLst>
                                  <p:cond delay="5400"/>
                                </p:stCondLst>
                                <p:childTnLst>
                                  <p:par>
                                    <p:cTn id="47" presetID="47" presetClass="entr" presetSubtype="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fade">
                                          <p:cBhvr>
                                            <p:cTn id="49" dur="1000"/>
                                            <p:tgtEl>
                                              <p:spTgt spid="70"/>
                                            </p:tgtEl>
                                          </p:cBhvr>
                                        </p:animEffect>
                                        <p:anim calcmode="lin" valueType="num">
                                          <p:cBhvr>
                                            <p:cTn id="50" dur="1000" fill="hold"/>
                                            <p:tgtEl>
                                              <p:spTgt spid="70"/>
                                            </p:tgtEl>
                                            <p:attrNameLst>
                                              <p:attrName>ppt_x</p:attrName>
                                            </p:attrNameLst>
                                          </p:cBhvr>
                                          <p:tavLst>
                                            <p:tav tm="0">
                                              <p:val>
                                                <p:strVal val="#ppt_x"/>
                                              </p:val>
                                            </p:tav>
                                            <p:tav tm="100000">
                                              <p:val>
                                                <p:strVal val="#ppt_x"/>
                                              </p:val>
                                            </p:tav>
                                          </p:tavLst>
                                        </p:anim>
                                        <p:anim calcmode="lin" valueType="num">
                                          <p:cBhvr>
                                            <p:cTn id="51" dur="1000" fill="hold"/>
                                            <p:tgtEl>
                                              <p:spTgt spid="7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100"/>
                                      </p:stCondLst>
                                      <p:childTnLst>
                                        <p:set>
                                          <p:cBhvr>
                                            <p:cTn id="53" dur="1" fill="hold">
                                              <p:stCondLst>
                                                <p:cond delay="0"/>
                                              </p:stCondLst>
                                            </p:cTn>
                                            <p:tgtEl>
                                              <p:spTgt spid="73"/>
                                            </p:tgtEl>
                                            <p:attrNameLst>
                                              <p:attrName>style.visibility</p:attrName>
                                            </p:attrNameLst>
                                          </p:cBhvr>
                                          <p:to>
                                            <p:strVal val="visible"/>
                                          </p:to>
                                        </p:set>
                                        <p:animEffect transition="in" filter="fade">
                                          <p:cBhvr>
                                            <p:cTn id="54" dur="1000"/>
                                            <p:tgtEl>
                                              <p:spTgt spid="73"/>
                                            </p:tgtEl>
                                          </p:cBhvr>
                                        </p:animEffect>
                                        <p:anim calcmode="lin" valueType="num">
                                          <p:cBhvr>
                                            <p:cTn id="55" dur="1000" fill="hold"/>
                                            <p:tgtEl>
                                              <p:spTgt spid="73"/>
                                            </p:tgtEl>
                                            <p:attrNameLst>
                                              <p:attrName>ppt_x</p:attrName>
                                            </p:attrNameLst>
                                          </p:cBhvr>
                                          <p:tavLst>
                                            <p:tav tm="0">
                                              <p:val>
                                                <p:strVal val="#ppt_x"/>
                                              </p:val>
                                            </p:tav>
                                            <p:tav tm="100000">
                                              <p:val>
                                                <p:strVal val="#ppt_x"/>
                                              </p:val>
                                            </p:tav>
                                          </p:tavLst>
                                        </p:anim>
                                        <p:anim calcmode="lin" valueType="num">
                                          <p:cBhvr>
                                            <p:cTn id="56" dur="1000" fill="hold"/>
                                            <p:tgtEl>
                                              <p:spTgt spid="7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1000"/>
                                            <p:tgtEl>
                                              <p:spTgt spid="76"/>
                                            </p:tgtEl>
                                          </p:cBhvr>
                                        </p:animEffect>
                                        <p:anim calcmode="lin" valueType="num">
                                          <p:cBhvr>
                                            <p:cTn id="60" dur="1000" fill="hold"/>
                                            <p:tgtEl>
                                              <p:spTgt spid="76"/>
                                            </p:tgtEl>
                                            <p:attrNameLst>
                                              <p:attrName>ppt_x</p:attrName>
                                            </p:attrNameLst>
                                          </p:cBhvr>
                                          <p:tavLst>
                                            <p:tav tm="0">
                                              <p:val>
                                                <p:strVal val="#ppt_x"/>
                                              </p:val>
                                            </p:tav>
                                            <p:tav tm="100000">
                                              <p:val>
                                                <p:strVal val="#ppt_x"/>
                                              </p:val>
                                            </p:tav>
                                          </p:tavLst>
                                        </p:anim>
                                        <p:anim calcmode="lin" valueType="num">
                                          <p:cBhvr>
                                            <p:cTn id="6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5431376" y="1226797"/>
            <a:ext cx="1859701" cy="2926229"/>
            <a:chOff x="6853777" y="1400968"/>
            <a:chExt cx="1859701" cy="2926229"/>
          </a:xfrm>
        </p:grpSpPr>
        <p:grpSp>
          <p:nvGrpSpPr>
            <p:cNvPr id="27" name="组合 26"/>
            <p:cNvGrpSpPr/>
            <p:nvPr/>
          </p:nvGrpSpPr>
          <p:grpSpPr>
            <a:xfrm>
              <a:off x="6853777" y="2930863"/>
              <a:ext cx="1853644" cy="1396334"/>
              <a:chOff x="3474720" y="4038600"/>
              <a:chExt cx="2331720" cy="1752600"/>
            </a:xfrm>
          </p:grpSpPr>
          <p:sp>
            <p:nvSpPr>
              <p:cNvPr id="28" name="文本框 37"/>
              <p:cNvSpPr txBox="1"/>
              <p:nvPr/>
            </p:nvSpPr>
            <p:spPr>
              <a:xfrm>
                <a:off x="3987799" y="4758224"/>
                <a:ext cx="1248229" cy="373427"/>
              </a:xfrm>
              <a:prstGeom prst="rect">
                <a:avLst/>
              </a:prstGeom>
              <a:noFill/>
            </p:spPr>
            <p:txBody>
              <a:bodyPr wrap="square" rtlCol="0">
                <a:sp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3000" noProof="0" dirty="0">
                    <a:ln>
                      <a:noFill/>
                    </a:ln>
                    <a:solidFill>
                      <a:prstClr val="black">
                        <a:lumMod val="65000"/>
                        <a:lumOff val="35000"/>
                      </a:prstClr>
                    </a:solidFill>
                    <a:effectLst/>
                    <a:uLnTx/>
                    <a:uFillTx/>
                    <a:latin typeface="微软雅黑" pitchFamily="34" charset="-122"/>
                    <a:ea typeface="微软雅黑" pitchFamily="34" charset="-122"/>
                    <a:cs typeface="+mn-cs"/>
                  </a:rPr>
                  <a:t>添加标题</a:t>
                </a:r>
              </a:p>
            </p:txBody>
          </p:sp>
          <p:sp>
            <p:nvSpPr>
              <p:cNvPr id="29" name="文本框 38"/>
              <p:cNvSpPr txBox="1"/>
              <p:nvPr/>
            </p:nvSpPr>
            <p:spPr>
              <a:xfrm>
                <a:off x="3987799" y="5299084"/>
                <a:ext cx="1248229" cy="373427"/>
              </a:xfrm>
              <a:prstGeom prst="rect">
                <a:avLst/>
              </a:prstGeom>
              <a:noFill/>
            </p:spPr>
            <p:txBody>
              <a:bodyPr wrap="square" rtlCol="0">
                <a:sp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3000" noProof="0" dirty="0">
                    <a:ln>
                      <a:noFill/>
                    </a:ln>
                    <a:solidFill>
                      <a:prstClr val="black">
                        <a:lumMod val="65000"/>
                        <a:lumOff val="35000"/>
                      </a:prstClr>
                    </a:solidFill>
                    <a:effectLst/>
                    <a:uLnTx/>
                    <a:uFillTx/>
                    <a:latin typeface="微软雅黑" pitchFamily="34" charset="-122"/>
                    <a:ea typeface="微软雅黑" pitchFamily="34" charset="-122"/>
                    <a:cs typeface="+mn-cs"/>
                  </a:rPr>
                  <a:t>添加标题</a:t>
                </a:r>
              </a:p>
            </p:txBody>
          </p:sp>
          <p:sp>
            <p:nvSpPr>
              <p:cNvPr id="30" name="文本框 39"/>
              <p:cNvSpPr txBox="1"/>
              <p:nvPr/>
            </p:nvSpPr>
            <p:spPr>
              <a:xfrm>
                <a:off x="3987799" y="4217364"/>
                <a:ext cx="1248229" cy="373427"/>
              </a:xfrm>
              <a:prstGeom prst="rect">
                <a:avLst/>
              </a:prstGeom>
              <a:noFill/>
            </p:spPr>
            <p:txBody>
              <a:bodyPr wrap="square" rtlCol="0">
                <a:sp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3000" noProof="0" dirty="0">
                    <a:ln>
                      <a:noFill/>
                    </a:ln>
                    <a:solidFill>
                      <a:prstClr val="black">
                        <a:lumMod val="65000"/>
                        <a:lumOff val="35000"/>
                      </a:prstClr>
                    </a:solidFill>
                    <a:effectLst/>
                    <a:uLnTx/>
                    <a:uFillTx/>
                    <a:latin typeface="微软雅黑" pitchFamily="34" charset="-122"/>
                    <a:ea typeface="微软雅黑" pitchFamily="34" charset="-122"/>
                    <a:cs typeface="+mn-cs"/>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859834" y="1400968"/>
              <a:ext cx="1853644" cy="1529897"/>
              <a:chOff x="9025890" y="1908810"/>
              <a:chExt cx="2331720" cy="1920240"/>
            </a:xfrm>
          </p:grpSpPr>
          <p:sp>
            <p:nvSpPr>
              <p:cNvPr id="42" name="矩形 41"/>
              <p:cNvSpPr/>
              <p:nvPr/>
            </p:nvSpPr>
            <p:spPr>
              <a:xfrm>
                <a:off x="9025890" y="1908810"/>
                <a:ext cx="2331720" cy="192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43"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44" name="文本框 49"/>
              <p:cNvSpPr txBox="1"/>
              <p:nvPr/>
            </p:nvSpPr>
            <p:spPr>
              <a:xfrm>
                <a:off x="9567636" y="3381327"/>
                <a:ext cx="1248229" cy="386304"/>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添加标题</a:t>
                </a:r>
              </a:p>
            </p:txBody>
          </p:sp>
        </p:grpSp>
      </p:grpSp>
      <p:grpSp>
        <p:nvGrpSpPr>
          <p:cNvPr id="47" name="组合 46"/>
          <p:cNvGrpSpPr/>
          <p:nvPr/>
        </p:nvGrpSpPr>
        <p:grpSpPr>
          <a:xfrm>
            <a:off x="1496279" y="1226797"/>
            <a:ext cx="1865759" cy="2926229"/>
            <a:chOff x="4718451" y="1400968"/>
            <a:chExt cx="1865759" cy="2926229"/>
          </a:xfrm>
        </p:grpSpPr>
        <p:grpSp>
          <p:nvGrpSpPr>
            <p:cNvPr id="20" name="组合 19"/>
            <p:cNvGrpSpPr/>
            <p:nvPr/>
          </p:nvGrpSpPr>
          <p:grpSpPr>
            <a:xfrm>
              <a:off x="4718451" y="2930863"/>
              <a:ext cx="1853644" cy="1396334"/>
              <a:chOff x="3474720" y="4038600"/>
              <a:chExt cx="2331720" cy="1752600"/>
            </a:xfrm>
          </p:grpSpPr>
          <p:sp>
            <p:nvSpPr>
              <p:cNvPr id="21" name="文本框 30"/>
              <p:cNvSpPr txBox="1"/>
              <p:nvPr/>
            </p:nvSpPr>
            <p:spPr>
              <a:xfrm>
                <a:off x="3987799" y="4758224"/>
                <a:ext cx="1248229" cy="373427"/>
              </a:xfrm>
              <a:prstGeom prst="rect">
                <a:avLst/>
              </a:prstGeom>
              <a:noFill/>
            </p:spPr>
            <p:txBody>
              <a:bodyPr wrap="square" rtlCol="0">
                <a:sp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3000" noProof="0" dirty="0">
                    <a:ln>
                      <a:noFill/>
                    </a:ln>
                    <a:solidFill>
                      <a:prstClr val="black">
                        <a:lumMod val="65000"/>
                        <a:lumOff val="35000"/>
                      </a:prstClr>
                    </a:solidFill>
                    <a:effectLst/>
                    <a:uLnTx/>
                    <a:uFillTx/>
                    <a:latin typeface="微软雅黑" pitchFamily="34" charset="-122"/>
                    <a:ea typeface="微软雅黑" pitchFamily="34" charset="-122"/>
                    <a:cs typeface="+mn-cs"/>
                  </a:rPr>
                  <a:t>添加标题</a:t>
                </a:r>
              </a:p>
            </p:txBody>
          </p:sp>
          <p:sp>
            <p:nvSpPr>
              <p:cNvPr id="22" name="文本框 31"/>
              <p:cNvSpPr txBox="1"/>
              <p:nvPr/>
            </p:nvSpPr>
            <p:spPr>
              <a:xfrm>
                <a:off x="3987799" y="5299084"/>
                <a:ext cx="1248229" cy="373427"/>
              </a:xfrm>
              <a:prstGeom prst="rect">
                <a:avLst/>
              </a:prstGeom>
              <a:noFill/>
            </p:spPr>
            <p:txBody>
              <a:bodyPr wrap="square" rtlCol="0">
                <a:sp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3000" noProof="0" dirty="0">
                    <a:ln>
                      <a:noFill/>
                    </a:ln>
                    <a:solidFill>
                      <a:prstClr val="black">
                        <a:lumMod val="65000"/>
                        <a:lumOff val="35000"/>
                      </a:prstClr>
                    </a:solidFill>
                    <a:effectLst/>
                    <a:uLnTx/>
                    <a:uFillTx/>
                    <a:latin typeface="微软雅黑" pitchFamily="34" charset="-122"/>
                    <a:ea typeface="微软雅黑" pitchFamily="34" charset="-122"/>
                    <a:cs typeface="+mn-cs"/>
                  </a:rPr>
                  <a:t>添加标题</a:t>
                </a:r>
              </a:p>
            </p:txBody>
          </p:sp>
          <p:sp>
            <p:nvSpPr>
              <p:cNvPr id="23" name="文本框 32"/>
              <p:cNvSpPr txBox="1"/>
              <p:nvPr/>
            </p:nvSpPr>
            <p:spPr>
              <a:xfrm>
                <a:off x="3987799" y="4217364"/>
                <a:ext cx="1248229" cy="373427"/>
              </a:xfrm>
              <a:prstGeom prst="rect">
                <a:avLst/>
              </a:prstGeom>
              <a:noFill/>
            </p:spPr>
            <p:txBody>
              <a:bodyPr wrap="square" rtlCol="0">
                <a:sp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3000" noProof="0" dirty="0">
                    <a:ln>
                      <a:noFill/>
                    </a:ln>
                    <a:solidFill>
                      <a:prstClr val="black">
                        <a:lumMod val="65000"/>
                        <a:lumOff val="35000"/>
                      </a:prstClr>
                    </a:solidFill>
                    <a:effectLst/>
                    <a:uLnTx/>
                    <a:uFillTx/>
                    <a:latin typeface="微软雅黑" pitchFamily="34" charset="-122"/>
                    <a:ea typeface="微软雅黑" pitchFamily="34" charset="-122"/>
                    <a:cs typeface="+mn-cs"/>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730566" y="1400968"/>
              <a:ext cx="1853644" cy="1529897"/>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40" name="文本框 48"/>
              <p:cNvSpPr txBox="1"/>
              <p:nvPr/>
            </p:nvSpPr>
            <p:spPr>
              <a:xfrm>
                <a:off x="6793956" y="3381327"/>
                <a:ext cx="1248229" cy="386304"/>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添加标题</a:t>
                </a:r>
              </a:p>
            </p:txBody>
          </p:sp>
        </p:grpSp>
        <p:sp>
          <p:nvSpPr>
            <p:cNvPr id="45" name="Freeform 73"/>
            <p:cNvSpPr>
              <a:spLocks noEditPoints="1"/>
            </p:cNvSpPr>
            <p:nvPr/>
          </p:nvSpPr>
          <p:spPr bwMode="auto">
            <a:xfrm>
              <a:off x="5333322" y="1722488"/>
              <a:ext cx="648132" cy="665262"/>
            </a:xfrm>
            <a:custGeom>
              <a:avLst/>
              <a:gdLst>
                <a:gd name="T0" fmla="*/ 437 w 437"/>
                <a:gd name="T1" fmla="*/ 191 h 447"/>
                <a:gd name="T2" fmla="*/ 412 w 437"/>
                <a:gd name="T3" fmla="*/ 291 h 447"/>
                <a:gd name="T4" fmla="*/ 322 w 437"/>
                <a:gd name="T5" fmla="*/ 342 h 447"/>
                <a:gd name="T6" fmla="*/ 284 w 437"/>
                <a:gd name="T7" fmla="*/ 330 h 447"/>
                <a:gd name="T8" fmla="*/ 267 w 437"/>
                <a:gd name="T9" fmla="*/ 310 h 447"/>
                <a:gd name="T10" fmla="*/ 205 w 437"/>
                <a:gd name="T11" fmla="*/ 340 h 447"/>
                <a:gd name="T12" fmla="*/ 138 w 437"/>
                <a:gd name="T13" fmla="*/ 309 h 447"/>
                <a:gd name="T14" fmla="*/ 115 w 437"/>
                <a:gd name="T15" fmla="*/ 231 h 447"/>
                <a:gd name="T16" fmla="*/ 142 w 437"/>
                <a:gd name="T17" fmla="*/ 150 h 447"/>
                <a:gd name="T18" fmla="*/ 219 w 437"/>
                <a:gd name="T19" fmla="*/ 115 h 447"/>
                <a:gd name="T20" fmla="*/ 269 w 437"/>
                <a:gd name="T21" fmla="*/ 135 h 447"/>
                <a:gd name="T22" fmla="*/ 273 w 437"/>
                <a:gd name="T23" fmla="*/ 121 h 447"/>
                <a:gd name="T24" fmla="*/ 320 w 437"/>
                <a:gd name="T25" fmla="*/ 121 h 447"/>
                <a:gd name="T26" fmla="*/ 310 w 437"/>
                <a:gd name="T27" fmla="*/ 263 h 447"/>
                <a:gd name="T28" fmla="*/ 315 w 437"/>
                <a:gd name="T29" fmla="*/ 287 h 447"/>
                <a:gd name="T30" fmla="*/ 326 w 437"/>
                <a:gd name="T31" fmla="*/ 291 h 447"/>
                <a:gd name="T32" fmla="*/ 382 w 437"/>
                <a:gd name="T33" fmla="*/ 191 h 447"/>
                <a:gd name="T34" fmla="*/ 345 w 437"/>
                <a:gd name="T35" fmla="*/ 94 h 447"/>
                <a:gd name="T36" fmla="*/ 230 w 437"/>
                <a:gd name="T37" fmla="*/ 52 h 447"/>
                <a:gd name="T38" fmla="*/ 113 w 437"/>
                <a:gd name="T39" fmla="*/ 94 h 447"/>
                <a:gd name="T40" fmla="*/ 57 w 437"/>
                <a:gd name="T41" fmla="*/ 229 h 447"/>
                <a:gd name="T42" fmla="*/ 104 w 437"/>
                <a:gd name="T43" fmla="*/ 351 h 447"/>
                <a:gd name="T44" fmla="*/ 217 w 437"/>
                <a:gd name="T45" fmla="*/ 395 h 447"/>
                <a:gd name="T46" fmla="*/ 349 w 437"/>
                <a:gd name="T47" fmla="*/ 370 h 447"/>
                <a:gd name="T48" fmla="*/ 357 w 437"/>
                <a:gd name="T49" fmla="*/ 366 h 447"/>
                <a:gd name="T50" fmla="*/ 357 w 437"/>
                <a:gd name="T51" fmla="*/ 419 h 447"/>
                <a:gd name="T52" fmla="*/ 354 w 437"/>
                <a:gd name="T53" fmla="*/ 420 h 447"/>
                <a:gd name="T54" fmla="*/ 216 w 437"/>
                <a:gd name="T55" fmla="*/ 447 h 447"/>
                <a:gd name="T56" fmla="*/ 68 w 437"/>
                <a:gd name="T57" fmla="*/ 394 h 447"/>
                <a:gd name="T58" fmla="*/ 0 w 437"/>
                <a:gd name="T59" fmla="*/ 225 h 447"/>
                <a:gd name="T60" fmla="*/ 64 w 437"/>
                <a:gd name="T61" fmla="*/ 63 h 447"/>
                <a:gd name="T62" fmla="*/ 137 w 437"/>
                <a:gd name="T63" fmla="*/ 17 h 447"/>
                <a:gd name="T64" fmla="*/ 230 w 437"/>
                <a:gd name="T65" fmla="*/ 0 h 447"/>
                <a:gd name="T66" fmla="*/ 386 w 437"/>
                <a:gd name="T67" fmla="*/ 58 h 447"/>
                <a:gd name="T68" fmla="*/ 423 w 437"/>
                <a:gd name="T69" fmla="*/ 115 h 447"/>
                <a:gd name="T70" fmla="*/ 437 w 437"/>
                <a:gd name="T71" fmla="*/ 191 h 447"/>
                <a:gd name="T72" fmla="*/ 250 w 437"/>
                <a:gd name="T73" fmla="*/ 267 h 447"/>
                <a:gd name="T74" fmla="*/ 260 w 437"/>
                <a:gd name="T75" fmla="*/ 221 h 447"/>
                <a:gd name="T76" fmla="*/ 251 w 437"/>
                <a:gd name="T77" fmla="*/ 180 h 447"/>
                <a:gd name="T78" fmla="*/ 218 w 437"/>
                <a:gd name="T79" fmla="*/ 164 h 447"/>
                <a:gd name="T80" fmla="*/ 183 w 437"/>
                <a:gd name="T81" fmla="*/ 186 h 447"/>
                <a:gd name="T82" fmla="*/ 173 w 437"/>
                <a:gd name="T83" fmla="*/ 231 h 447"/>
                <a:gd name="T84" fmla="*/ 212 w 437"/>
                <a:gd name="T85" fmla="*/ 289 h 447"/>
                <a:gd name="T86" fmla="*/ 250 w 437"/>
                <a:gd name="T87" fmla="*/ 26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47">
                  <a:moveTo>
                    <a:pt x="437" y="191"/>
                  </a:moveTo>
                  <a:cubicBezTo>
                    <a:pt x="437" y="228"/>
                    <a:pt x="427" y="264"/>
                    <a:pt x="412" y="291"/>
                  </a:cubicBezTo>
                  <a:cubicBezTo>
                    <a:pt x="390" y="324"/>
                    <a:pt x="360" y="342"/>
                    <a:pt x="322" y="342"/>
                  </a:cubicBezTo>
                  <a:cubicBezTo>
                    <a:pt x="307" y="342"/>
                    <a:pt x="293" y="337"/>
                    <a:pt x="284" y="330"/>
                  </a:cubicBezTo>
                  <a:cubicBezTo>
                    <a:pt x="277" y="325"/>
                    <a:pt x="271" y="318"/>
                    <a:pt x="267" y="310"/>
                  </a:cubicBezTo>
                  <a:cubicBezTo>
                    <a:pt x="253" y="329"/>
                    <a:pt x="230" y="340"/>
                    <a:pt x="205" y="340"/>
                  </a:cubicBezTo>
                  <a:cubicBezTo>
                    <a:pt x="177" y="340"/>
                    <a:pt x="153" y="330"/>
                    <a:pt x="138" y="309"/>
                  </a:cubicBezTo>
                  <a:cubicBezTo>
                    <a:pt x="122" y="289"/>
                    <a:pt x="115" y="263"/>
                    <a:pt x="115" y="231"/>
                  </a:cubicBezTo>
                  <a:cubicBezTo>
                    <a:pt x="115" y="199"/>
                    <a:pt x="124" y="171"/>
                    <a:pt x="142" y="150"/>
                  </a:cubicBezTo>
                  <a:cubicBezTo>
                    <a:pt x="160" y="127"/>
                    <a:pt x="187" y="115"/>
                    <a:pt x="219" y="115"/>
                  </a:cubicBezTo>
                  <a:cubicBezTo>
                    <a:pt x="239" y="115"/>
                    <a:pt x="256" y="123"/>
                    <a:pt x="269" y="135"/>
                  </a:cubicBezTo>
                  <a:cubicBezTo>
                    <a:pt x="273" y="121"/>
                    <a:pt x="273" y="121"/>
                    <a:pt x="273" y="121"/>
                  </a:cubicBezTo>
                  <a:cubicBezTo>
                    <a:pt x="320" y="121"/>
                    <a:pt x="320" y="121"/>
                    <a:pt x="320" y="121"/>
                  </a:cubicBezTo>
                  <a:cubicBezTo>
                    <a:pt x="310" y="263"/>
                    <a:pt x="310" y="263"/>
                    <a:pt x="310" y="263"/>
                  </a:cubicBezTo>
                  <a:cubicBezTo>
                    <a:pt x="309" y="275"/>
                    <a:pt x="311" y="283"/>
                    <a:pt x="315" y="287"/>
                  </a:cubicBezTo>
                  <a:cubicBezTo>
                    <a:pt x="317" y="290"/>
                    <a:pt x="320" y="291"/>
                    <a:pt x="326" y="291"/>
                  </a:cubicBezTo>
                  <a:cubicBezTo>
                    <a:pt x="368" y="291"/>
                    <a:pt x="382" y="224"/>
                    <a:pt x="382" y="191"/>
                  </a:cubicBezTo>
                  <a:cubicBezTo>
                    <a:pt x="382" y="151"/>
                    <a:pt x="369" y="118"/>
                    <a:pt x="345" y="94"/>
                  </a:cubicBezTo>
                  <a:cubicBezTo>
                    <a:pt x="318" y="66"/>
                    <a:pt x="278" y="52"/>
                    <a:pt x="230" y="52"/>
                  </a:cubicBezTo>
                  <a:cubicBezTo>
                    <a:pt x="184" y="52"/>
                    <a:pt x="144" y="67"/>
                    <a:pt x="113" y="94"/>
                  </a:cubicBezTo>
                  <a:cubicBezTo>
                    <a:pt x="77" y="127"/>
                    <a:pt x="57" y="173"/>
                    <a:pt x="57" y="229"/>
                  </a:cubicBezTo>
                  <a:cubicBezTo>
                    <a:pt x="57" y="276"/>
                    <a:pt x="74" y="320"/>
                    <a:pt x="104" y="351"/>
                  </a:cubicBezTo>
                  <a:cubicBezTo>
                    <a:pt x="133" y="379"/>
                    <a:pt x="171" y="395"/>
                    <a:pt x="217" y="395"/>
                  </a:cubicBezTo>
                  <a:cubicBezTo>
                    <a:pt x="269" y="395"/>
                    <a:pt x="309" y="388"/>
                    <a:pt x="349" y="370"/>
                  </a:cubicBezTo>
                  <a:cubicBezTo>
                    <a:pt x="357" y="366"/>
                    <a:pt x="357" y="366"/>
                    <a:pt x="357" y="366"/>
                  </a:cubicBezTo>
                  <a:cubicBezTo>
                    <a:pt x="357" y="419"/>
                    <a:pt x="357" y="419"/>
                    <a:pt x="357" y="419"/>
                  </a:cubicBezTo>
                  <a:cubicBezTo>
                    <a:pt x="354" y="420"/>
                    <a:pt x="354" y="420"/>
                    <a:pt x="354" y="420"/>
                  </a:cubicBezTo>
                  <a:cubicBezTo>
                    <a:pt x="316" y="438"/>
                    <a:pt x="272" y="447"/>
                    <a:pt x="216" y="447"/>
                  </a:cubicBezTo>
                  <a:cubicBezTo>
                    <a:pt x="157" y="447"/>
                    <a:pt x="106" y="429"/>
                    <a:pt x="68" y="394"/>
                  </a:cubicBezTo>
                  <a:cubicBezTo>
                    <a:pt x="23" y="354"/>
                    <a:pt x="0" y="293"/>
                    <a:pt x="0" y="225"/>
                  </a:cubicBezTo>
                  <a:cubicBezTo>
                    <a:pt x="0" y="159"/>
                    <a:pt x="22" y="104"/>
                    <a:pt x="64" y="63"/>
                  </a:cubicBezTo>
                  <a:cubicBezTo>
                    <a:pt x="85" y="43"/>
                    <a:pt x="109" y="28"/>
                    <a:pt x="137" y="17"/>
                  </a:cubicBezTo>
                  <a:cubicBezTo>
                    <a:pt x="166" y="6"/>
                    <a:pt x="197" y="0"/>
                    <a:pt x="230" y="0"/>
                  </a:cubicBezTo>
                  <a:cubicBezTo>
                    <a:pt x="292" y="0"/>
                    <a:pt x="348" y="21"/>
                    <a:pt x="386" y="58"/>
                  </a:cubicBezTo>
                  <a:cubicBezTo>
                    <a:pt x="402" y="74"/>
                    <a:pt x="415" y="94"/>
                    <a:pt x="423" y="115"/>
                  </a:cubicBezTo>
                  <a:cubicBezTo>
                    <a:pt x="432" y="138"/>
                    <a:pt x="437" y="163"/>
                    <a:pt x="437" y="191"/>
                  </a:cubicBezTo>
                  <a:close/>
                  <a:moveTo>
                    <a:pt x="250" y="267"/>
                  </a:moveTo>
                  <a:cubicBezTo>
                    <a:pt x="258" y="254"/>
                    <a:pt x="260" y="234"/>
                    <a:pt x="260" y="221"/>
                  </a:cubicBezTo>
                  <a:cubicBezTo>
                    <a:pt x="260" y="203"/>
                    <a:pt x="256" y="190"/>
                    <a:pt x="251" y="180"/>
                  </a:cubicBezTo>
                  <a:cubicBezTo>
                    <a:pt x="243" y="169"/>
                    <a:pt x="232" y="164"/>
                    <a:pt x="218" y="164"/>
                  </a:cubicBezTo>
                  <a:cubicBezTo>
                    <a:pt x="202" y="164"/>
                    <a:pt x="190" y="171"/>
                    <a:pt x="183" y="186"/>
                  </a:cubicBezTo>
                  <a:cubicBezTo>
                    <a:pt x="176" y="197"/>
                    <a:pt x="173" y="214"/>
                    <a:pt x="173" y="231"/>
                  </a:cubicBezTo>
                  <a:cubicBezTo>
                    <a:pt x="173" y="249"/>
                    <a:pt x="177" y="289"/>
                    <a:pt x="212" y="289"/>
                  </a:cubicBezTo>
                  <a:cubicBezTo>
                    <a:pt x="229" y="289"/>
                    <a:pt x="242" y="282"/>
                    <a:pt x="250" y="26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57" name="右箭头 56"/>
          <p:cNvSpPr/>
          <p:nvPr/>
        </p:nvSpPr>
        <p:spPr>
          <a:xfrm>
            <a:off x="3769920" y="2554514"/>
            <a:ext cx="1339108" cy="64212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右箭头 57"/>
          <p:cNvSpPr/>
          <p:nvPr/>
        </p:nvSpPr>
        <p:spPr>
          <a:xfrm flipH="1">
            <a:off x="3769920" y="1670685"/>
            <a:ext cx="1339108" cy="64212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5698848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barn(inVertical)">
                                      <p:cBhvr>
                                        <p:cTn id="11" dur="500"/>
                                        <p:tgtEl>
                                          <p:spTgt spid="47"/>
                                        </p:tgtEl>
                                      </p:cBhvr>
                                    </p:animEffect>
                                  </p:childTnLst>
                                </p:cTn>
                              </p:par>
                            </p:childTnLst>
                          </p:cTn>
                        </p:par>
                        <p:par>
                          <p:cTn id="12" fill="hold">
                            <p:stCondLst>
                              <p:cond delay="1000"/>
                            </p:stCondLst>
                            <p:childTnLst>
                              <p:par>
                                <p:cTn id="13" presetID="12" presetClass="entr" presetSubtype="2"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p:tgtEl>
                                          <p:spTgt spid="58"/>
                                        </p:tgtEl>
                                        <p:attrNameLst>
                                          <p:attrName>ppt_x</p:attrName>
                                        </p:attrNameLst>
                                      </p:cBhvr>
                                      <p:tavLst>
                                        <p:tav tm="0">
                                          <p:val>
                                            <p:strVal val="#ppt_x+#ppt_w*1.125000"/>
                                          </p:val>
                                        </p:tav>
                                        <p:tav tm="100000">
                                          <p:val>
                                            <p:strVal val="#ppt_x"/>
                                          </p:val>
                                        </p:tav>
                                      </p:tavLst>
                                    </p:anim>
                                    <p:animEffect transition="in" filter="wipe(left)">
                                      <p:cBhvr>
                                        <p:cTn id="16" dur="500"/>
                                        <p:tgtEl>
                                          <p:spTgt spid="58"/>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p:tgtEl>
                                          <p:spTgt spid="57"/>
                                        </p:tgtEl>
                                        <p:attrNameLst>
                                          <p:attrName>ppt_x</p:attrName>
                                        </p:attrNameLst>
                                      </p:cBhvr>
                                      <p:tavLst>
                                        <p:tav tm="0">
                                          <p:val>
                                            <p:strVal val="#ppt_x-#ppt_w*1.125000"/>
                                          </p:val>
                                        </p:tav>
                                        <p:tav tm="100000">
                                          <p:val>
                                            <p:strVal val="#ppt_x"/>
                                          </p:val>
                                        </p:tav>
                                      </p:tavLst>
                                    </p:anim>
                                    <p:animEffect transition="in" filter="wipe(right)">
                                      <p:cBhvr>
                                        <p:cTn id="2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7"/>
          <p:cNvSpPr/>
          <p:nvPr/>
        </p:nvSpPr>
        <p:spPr bwMode="auto">
          <a:xfrm>
            <a:off x="3523332" y="3131417"/>
            <a:ext cx="783196" cy="404781"/>
          </a:xfrm>
          <a:custGeom>
            <a:avLst/>
            <a:gdLst/>
            <a:ahLst/>
            <a:cxnLst/>
            <a:rect l="l" t="t" r="r" b="b"/>
            <a:pathLst>
              <a:path w="801688" h="414338">
                <a:moveTo>
                  <a:pt x="33338" y="174625"/>
                </a:moveTo>
                <a:cubicBezTo>
                  <a:pt x="33338" y="174625"/>
                  <a:pt x="33338" y="174625"/>
                  <a:pt x="239713" y="381000"/>
                </a:cubicBezTo>
                <a:cubicBezTo>
                  <a:pt x="148217" y="341352"/>
                  <a:pt x="74003" y="267138"/>
                  <a:pt x="33338" y="174625"/>
                </a:cubicBezTo>
                <a:close/>
                <a:moveTo>
                  <a:pt x="1588" y="50800"/>
                </a:moveTo>
                <a:cubicBezTo>
                  <a:pt x="1613" y="50825"/>
                  <a:pt x="4578" y="53790"/>
                  <a:pt x="365126" y="414338"/>
                </a:cubicBezTo>
                <a:cubicBezTo>
                  <a:pt x="341770" y="412307"/>
                  <a:pt x="318414" y="407230"/>
                  <a:pt x="296074" y="402153"/>
                </a:cubicBezTo>
                <a:cubicBezTo>
                  <a:pt x="296052" y="402130"/>
                  <a:pt x="293577" y="399647"/>
                  <a:pt x="13774" y="118837"/>
                </a:cubicBezTo>
                <a:close/>
                <a:moveTo>
                  <a:pt x="736600" y="0"/>
                </a:moveTo>
                <a:cubicBezTo>
                  <a:pt x="736607" y="0"/>
                  <a:pt x="737198" y="0"/>
                  <a:pt x="793423" y="0"/>
                </a:cubicBezTo>
                <a:lnTo>
                  <a:pt x="800655" y="8120"/>
                </a:lnTo>
                <a:cubicBezTo>
                  <a:pt x="800655" y="10150"/>
                  <a:pt x="801688" y="13195"/>
                  <a:pt x="801688" y="15225"/>
                </a:cubicBezTo>
                <a:cubicBezTo>
                  <a:pt x="801688" y="31464"/>
                  <a:pt x="800655" y="46689"/>
                  <a:pt x="798589" y="61913"/>
                </a:cubicBezTo>
                <a:cubicBezTo>
                  <a:pt x="798582" y="61906"/>
                  <a:pt x="797942" y="61267"/>
                  <a:pt x="736600" y="0"/>
                </a:cubicBezTo>
                <a:close/>
                <a:moveTo>
                  <a:pt x="642938" y="0"/>
                </a:moveTo>
                <a:lnTo>
                  <a:pt x="699402" y="0"/>
                </a:lnTo>
                <a:cubicBezTo>
                  <a:pt x="699415" y="14"/>
                  <a:pt x="700520" y="1126"/>
                  <a:pt x="792163" y="93430"/>
                </a:cubicBezTo>
                <a:cubicBezTo>
                  <a:pt x="789138" y="108663"/>
                  <a:pt x="785105" y="123896"/>
                  <a:pt x="781072" y="138113"/>
                </a:cubicBezTo>
                <a:cubicBezTo>
                  <a:pt x="781051" y="138092"/>
                  <a:pt x="779378" y="136419"/>
                  <a:pt x="642938" y="0"/>
                </a:cubicBezTo>
                <a:close/>
                <a:moveTo>
                  <a:pt x="549275" y="0"/>
                </a:moveTo>
                <a:lnTo>
                  <a:pt x="606106" y="0"/>
                </a:lnTo>
                <a:cubicBezTo>
                  <a:pt x="606120" y="14"/>
                  <a:pt x="607603" y="1492"/>
                  <a:pt x="771525" y="164784"/>
                </a:cubicBezTo>
                <a:cubicBezTo>
                  <a:pt x="765436" y="177926"/>
                  <a:pt x="760362" y="191069"/>
                  <a:pt x="753258" y="203200"/>
                </a:cubicBezTo>
                <a:cubicBezTo>
                  <a:pt x="753240" y="203182"/>
                  <a:pt x="751347" y="201296"/>
                  <a:pt x="549275" y="0"/>
                </a:cubicBezTo>
                <a:close/>
                <a:moveTo>
                  <a:pt x="455613" y="0"/>
                </a:moveTo>
                <a:lnTo>
                  <a:pt x="512649" y="0"/>
                </a:lnTo>
                <a:cubicBezTo>
                  <a:pt x="512668" y="19"/>
                  <a:pt x="514711" y="2060"/>
                  <a:pt x="739776" y="226920"/>
                </a:cubicBezTo>
                <a:cubicBezTo>
                  <a:pt x="732647" y="238063"/>
                  <a:pt x="725517" y="249207"/>
                  <a:pt x="717369" y="260350"/>
                </a:cubicBezTo>
                <a:cubicBezTo>
                  <a:pt x="717347" y="260327"/>
                  <a:pt x="714892" y="257886"/>
                  <a:pt x="455613" y="0"/>
                </a:cubicBezTo>
                <a:close/>
                <a:moveTo>
                  <a:pt x="361950" y="0"/>
                </a:moveTo>
                <a:lnTo>
                  <a:pt x="418985" y="0"/>
                </a:lnTo>
                <a:cubicBezTo>
                  <a:pt x="419005" y="20"/>
                  <a:pt x="421336" y="2352"/>
                  <a:pt x="700088" y="281144"/>
                </a:cubicBezTo>
                <a:cubicBezTo>
                  <a:pt x="690922" y="290279"/>
                  <a:pt x="681755" y="300428"/>
                  <a:pt x="672589" y="309563"/>
                </a:cubicBezTo>
                <a:cubicBezTo>
                  <a:pt x="672567" y="309541"/>
                  <a:pt x="669987" y="306970"/>
                  <a:pt x="361950" y="0"/>
                </a:cubicBezTo>
                <a:close/>
                <a:moveTo>
                  <a:pt x="269875" y="0"/>
                </a:moveTo>
                <a:lnTo>
                  <a:pt x="326705" y="0"/>
                </a:lnTo>
                <a:cubicBezTo>
                  <a:pt x="326720" y="16"/>
                  <a:pt x="328949" y="2246"/>
                  <a:pt x="652463" y="325967"/>
                </a:cubicBezTo>
                <a:cubicBezTo>
                  <a:pt x="642315" y="334065"/>
                  <a:pt x="631152" y="342164"/>
                  <a:pt x="619989" y="349250"/>
                </a:cubicBezTo>
                <a:cubicBezTo>
                  <a:pt x="619972" y="349233"/>
                  <a:pt x="617558" y="346825"/>
                  <a:pt x="269875" y="0"/>
                </a:cubicBezTo>
                <a:close/>
                <a:moveTo>
                  <a:pt x="176213" y="0"/>
                </a:moveTo>
                <a:lnTo>
                  <a:pt x="232903" y="0"/>
                </a:lnTo>
                <a:cubicBezTo>
                  <a:pt x="232917" y="15"/>
                  <a:pt x="235194" y="2303"/>
                  <a:pt x="595313" y="364321"/>
                </a:cubicBezTo>
                <a:cubicBezTo>
                  <a:pt x="583165" y="371425"/>
                  <a:pt x="571018" y="377514"/>
                  <a:pt x="557857" y="382588"/>
                </a:cubicBezTo>
                <a:cubicBezTo>
                  <a:pt x="557842" y="382573"/>
                  <a:pt x="555446" y="380171"/>
                  <a:pt x="176213" y="0"/>
                </a:cubicBezTo>
                <a:close/>
                <a:moveTo>
                  <a:pt x="82550" y="0"/>
                </a:moveTo>
                <a:lnTo>
                  <a:pt x="139342" y="0"/>
                </a:lnTo>
                <a:cubicBezTo>
                  <a:pt x="139353" y="12"/>
                  <a:pt x="141498" y="2160"/>
                  <a:pt x="531813" y="393192"/>
                </a:cubicBezTo>
                <a:cubicBezTo>
                  <a:pt x="517615" y="398272"/>
                  <a:pt x="502403" y="402336"/>
                  <a:pt x="488205" y="406400"/>
                </a:cubicBezTo>
                <a:cubicBezTo>
                  <a:pt x="488187" y="406382"/>
                  <a:pt x="485528" y="403718"/>
                  <a:pt x="82550" y="0"/>
                </a:cubicBezTo>
                <a:close/>
                <a:moveTo>
                  <a:pt x="1015" y="0"/>
                </a:moveTo>
                <a:lnTo>
                  <a:pt x="44648" y="0"/>
                </a:lnTo>
                <a:cubicBezTo>
                  <a:pt x="44662" y="14"/>
                  <a:pt x="47031" y="2379"/>
                  <a:pt x="455613" y="410286"/>
                </a:cubicBezTo>
                <a:cubicBezTo>
                  <a:pt x="439377" y="413325"/>
                  <a:pt x="421112" y="414338"/>
                  <a:pt x="403862" y="414338"/>
                </a:cubicBezTo>
                <a:cubicBezTo>
                  <a:pt x="403839" y="414316"/>
                  <a:pt x="400838" y="411327"/>
                  <a:pt x="0" y="12157"/>
                </a:cubicBezTo>
                <a:cubicBezTo>
                  <a:pt x="0" y="8105"/>
                  <a:pt x="1015" y="4052"/>
                  <a:pt x="1015" y="0"/>
                </a:cubicBezTo>
                <a:close/>
              </a:path>
            </a:pathLst>
          </a:custGeom>
          <a:solidFill>
            <a:srgbClr val="C00000"/>
          </a:solidFill>
          <a:ln>
            <a:noFill/>
          </a:ln>
        </p:spPr>
        <p:txBody>
          <a:bodyPr vert="horz" wrap="square" lIns="89331" tIns="44665" rIns="89331" bIns="44665" numCol="1" anchor="t" anchorCtr="0" compatLnSpc="1"/>
          <a:lstStyle/>
          <a:p>
            <a:endParaRPr lang="zh-CN" altLang="en-US" sz="1319"/>
          </a:p>
        </p:txBody>
      </p:sp>
      <p:sp>
        <p:nvSpPr>
          <p:cNvPr id="46" name="Freeform 18"/>
          <p:cNvSpPr/>
          <p:nvPr/>
        </p:nvSpPr>
        <p:spPr bwMode="auto">
          <a:xfrm>
            <a:off x="4669435" y="3317525"/>
            <a:ext cx="718640" cy="245039"/>
          </a:xfrm>
          <a:custGeom>
            <a:avLst/>
            <a:gdLst/>
            <a:ahLst/>
            <a:cxnLst/>
            <a:rect l="l" t="t" r="r" b="b"/>
            <a:pathLst>
              <a:path w="735608" h="250825">
                <a:moveTo>
                  <a:pt x="0" y="11113"/>
                </a:moveTo>
                <a:cubicBezTo>
                  <a:pt x="0" y="11113"/>
                  <a:pt x="0" y="11113"/>
                  <a:pt x="206375" y="217488"/>
                </a:cubicBezTo>
                <a:cubicBezTo>
                  <a:pt x="113862" y="176823"/>
                  <a:pt x="40665" y="102609"/>
                  <a:pt x="0" y="11113"/>
                </a:cubicBezTo>
                <a:close/>
                <a:moveTo>
                  <a:pt x="681037" y="0"/>
                </a:moveTo>
                <a:lnTo>
                  <a:pt x="735608" y="0"/>
                </a:lnTo>
                <a:cubicBezTo>
                  <a:pt x="731639" y="13034"/>
                  <a:pt x="725686" y="26069"/>
                  <a:pt x="719733" y="38100"/>
                </a:cubicBezTo>
                <a:cubicBezTo>
                  <a:pt x="719721" y="38089"/>
                  <a:pt x="719051" y="37430"/>
                  <a:pt x="681037" y="0"/>
                </a:cubicBezTo>
                <a:close/>
                <a:moveTo>
                  <a:pt x="587375" y="0"/>
                </a:moveTo>
                <a:lnTo>
                  <a:pt x="643345" y="0"/>
                </a:lnTo>
                <a:cubicBezTo>
                  <a:pt x="643362" y="17"/>
                  <a:pt x="644378" y="1011"/>
                  <a:pt x="706438" y="61811"/>
                </a:cubicBezTo>
                <a:cubicBezTo>
                  <a:pt x="699315" y="73971"/>
                  <a:pt x="691174" y="85117"/>
                  <a:pt x="683033" y="95250"/>
                </a:cubicBezTo>
                <a:cubicBezTo>
                  <a:pt x="683020" y="95236"/>
                  <a:pt x="681898" y="94120"/>
                  <a:pt x="587375" y="0"/>
                </a:cubicBezTo>
                <a:close/>
                <a:moveTo>
                  <a:pt x="493712" y="0"/>
                </a:moveTo>
                <a:lnTo>
                  <a:pt x="549695" y="0"/>
                </a:lnTo>
                <a:cubicBezTo>
                  <a:pt x="549709" y="14"/>
                  <a:pt x="550981" y="1275"/>
                  <a:pt x="666750" y="115977"/>
                </a:cubicBezTo>
                <a:cubicBezTo>
                  <a:pt x="657589" y="126151"/>
                  <a:pt x="648429" y="135307"/>
                  <a:pt x="638250" y="144463"/>
                </a:cubicBezTo>
                <a:cubicBezTo>
                  <a:pt x="638233" y="144446"/>
                  <a:pt x="636687" y="142902"/>
                  <a:pt x="493712" y="0"/>
                </a:cubicBezTo>
                <a:close/>
                <a:moveTo>
                  <a:pt x="400050" y="0"/>
                </a:moveTo>
                <a:lnTo>
                  <a:pt x="456092" y="0"/>
                </a:lnTo>
                <a:cubicBezTo>
                  <a:pt x="456107" y="14"/>
                  <a:pt x="457626" y="1518"/>
                  <a:pt x="619125" y="161379"/>
                </a:cubicBezTo>
                <a:cubicBezTo>
                  <a:pt x="607917" y="169499"/>
                  <a:pt x="597727" y="177618"/>
                  <a:pt x="586518" y="185738"/>
                </a:cubicBezTo>
                <a:cubicBezTo>
                  <a:pt x="586509" y="185729"/>
                  <a:pt x="585200" y="184425"/>
                  <a:pt x="400050" y="0"/>
                </a:cubicBezTo>
                <a:close/>
                <a:moveTo>
                  <a:pt x="306387" y="0"/>
                </a:moveTo>
                <a:lnTo>
                  <a:pt x="362170" y="0"/>
                </a:lnTo>
                <a:cubicBezTo>
                  <a:pt x="362177" y="7"/>
                  <a:pt x="363348" y="1178"/>
                  <a:pt x="561975" y="199715"/>
                </a:cubicBezTo>
                <a:cubicBezTo>
                  <a:pt x="549804" y="206848"/>
                  <a:pt x="536619" y="212961"/>
                  <a:pt x="524448" y="219075"/>
                </a:cubicBezTo>
                <a:cubicBezTo>
                  <a:pt x="524440" y="219068"/>
                  <a:pt x="523166" y="217788"/>
                  <a:pt x="306387" y="0"/>
                </a:cubicBezTo>
                <a:close/>
                <a:moveTo>
                  <a:pt x="214312" y="0"/>
                </a:moveTo>
                <a:lnTo>
                  <a:pt x="270129" y="0"/>
                </a:lnTo>
                <a:cubicBezTo>
                  <a:pt x="270143" y="14"/>
                  <a:pt x="271897" y="1773"/>
                  <a:pt x="498475" y="229082"/>
                </a:cubicBezTo>
                <a:cubicBezTo>
                  <a:pt x="484267" y="234173"/>
                  <a:pt x="470058" y="238246"/>
                  <a:pt x="454835" y="241300"/>
                </a:cubicBezTo>
                <a:cubicBezTo>
                  <a:pt x="454821" y="241286"/>
                  <a:pt x="453003" y="239461"/>
                  <a:pt x="214312" y="0"/>
                </a:cubicBezTo>
                <a:close/>
                <a:moveTo>
                  <a:pt x="119062" y="0"/>
                </a:moveTo>
                <a:lnTo>
                  <a:pt x="175851" y="0"/>
                </a:lnTo>
                <a:cubicBezTo>
                  <a:pt x="175869" y="18"/>
                  <a:pt x="177970" y="2122"/>
                  <a:pt x="422275" y="246763"/>
                </a:cubicBezTo>
                <a:cubicBezTo>
                  <a:pt x="405035" y="248794"/>
                  <a:pt x="387796" y="250825"/>
                  <a:pt x="370556" y="250825"/>
                </a:cubicBezTo>
                <a:cubicBezTo>
                  <a:pt x="370538" y="250807"/>
                  <a:pt x="368387" y="248662"/>
                  <a:pt x="119062" y="0"/>
                </a:cubicBezTo>
                <a:close/>
                <a:moveTo>
                  <a:pt x="25400" y="0"/>
                </a:moveTo>
                <a:lnTo>
                  <a:pt x="82402" y="0"/>
                </a:lnTo>
                <a:cubicBezTo>
                  <a:pt x="82421" y="19"/>
                  <a:pt x="84583" y="2180"/>
                  <a:pt x="331788" y="249238"/>
                </a:cubicBezTo>
                <a:cubicBezTo>
                  <a:pt x="308376" y="247204"/>
                  <a:pt x="285982" y="243134"/>
                  <a:pt x="263588" y="237031"/>
                </a:cubicBezTo>
                <a:cubicBezTo>
                  <a:pt x="263571" y="237013"/>
                  <a:pt x="261544" y="234996"/>
                  <a:pt x="25400" y="0"/>
                </a:cubicBezTo>
                <a:close/>
              </a:path>
            </a:pathLst>
          </a:custGeom>
          <a:solidFill>
            <a:srgbClr val="C00000"/>
          </a:solidFill>
          <a:ln>
            <a:noFill/>
          </a:ln>
        </p:spPr>
        <p:txBody>
          <a:bodyPr vert="horz" wrap="square" lIns="89331" tIns="44665" rIns="89331" bIns="44665" numCol="1" anchor="t" anchorCtr="0" compatLnSpc="1"/>
          <a:lstStyle/>
          <a:p>
            <a:endParaRPr lang="zh-CN" altLang="en-US" sz="1319"/>
          </a:p>
        </p:txBody>
      </p:sp>
      <p:sp>
        <p:nvSpPr>
          <p:cNvPr id="47" name="Freeform 27"/>
          <p:cNvSpPr/>
          <p:nvPr/>
        </p:nvSpPr>
        <p:spPr bwMode="auto">
          <a:xfrm>
            <a:off x="4095611" y="2039596"/>
            <a:ext cx="783195" cy="530403"/>
          </a:xfrm>
          <a:custGeom>
            <a:avLst/>
            <a:gdLst/>
            <a:ahLst/>
            <a:cxnLst/>
            <a:rect l="l" t="t" r="r" b="b"/>
            <a:pathLst>
              <a:path w="801687" h="542926">
                <a:moveTo>
                  <a:pt x="33337" y="304800"/>
                </a:moveTo>
                <a:cubicBezTo>
                  <a:pt x="33337" y="304800"/>
                  <a:pt x="33337" y="304800"/>
                  <a:pt x="241300" y="509588"/>
                </a:cubicBezTo>
                <a:cubicBezTo>
                  <a:pt x="148532" y="469236"/>
                  <a:pt x="74114" y="395593"/>
                  <a:pt x="33337" y="304800"/>
                </a:cubicBezTo>
                <a:close/>
                <a:moveTo>
                  <a:pt x="1587" y="177800"/>
                </a:moveTo>
                <a:cubicBezTo>
                  <a:pt x="1612" y="177825"/>
                  <a:pt x="4578" y="180791"/>
                  <a:pt x="365125" y="541338"/>
                </a:cubicBezTo>
                <a:cubicBezTo>
                  <a:pt x="341769" y="539307"/>
                  <a:pt x="318413" y="535245"/>
                  <a:pt x="296073" y="529153"/>
                </a:cubicBezTo>
                <a:cubicBezTo>
                  <a:pt x="296050" y="529129"/>
                  <a:pt x="293484" y="526564"/>
                  <a:pt x="13772" y="246852"/>
                </a:cubicBezTo>
                <a:close/>
                <a:moveTo>
                  <a:pt x="5080" y="87313"/>
                </a:moveTo>
                <a:cubicBezTo>
                  <a:pt x="5096" y="87329"/>
                  <a:pt x="7784" y="90014"/>
                  <a:pt x="457200" y="538867"/>
                </a:cubicBezTo>
                <a:cubicBezTo>
                  <a:pt x="439928" y="540897"/>
                  <a:pt x="422656" y="542926"/>
                  <a:pt x="404368" y="542926"/>
                </a:cubicBezTo>
                <a:cubicBezTo>
                  <a:pt x="404342" y="542899"/>
                  <a:pt x="401106" y="539669"/>
                  <a:pt x="0" y="139064"/>
                </a:cubicBezTo>
                <a:close/>
                <a:moveTo>
                  <a:pt x="21718" y="11113"/>
                </a:moveTo>
                <a:cubicBezTo>
                  <a:pt x="21735" y="11130"/>
                  <a:pt x="24643" y="14037"/>
                  <a:pt x="531813" y="521208"/>
                </a:cubicBezTo>
                <a:cubicBezTo>
                  <a:pt x="517587" y="526288"/>
                  <a:pt x="502346" y="530353"/>
                  <a:pt x="488120" y="533401"/>
                </a:cubicBezTo>
                <a:cubicBezTo>
                  <a:pt x="488103" y="533385"/>
                  <a:pt x="485360" y="530641"/>
                  <a:pt x="9525" y="54806"/>
                </a:cubicBezTo>
                <a:close/>
                <a:moveTo>
                  <a:pt x="703262" y="0"/>
                </a:moveTo>
                <a:cubicBezTo>
                  <a:pt x="703271" y="0"/>
                  <a:pt x="703966" y="0"/>
                  <a:pt x="758994" y="0"/>
                </a:cubicBezTo>
                <a:cubicBezTo>
                  <a:pt x="759002" y="8"/>
                  <a:pt x="759448" y="454"/>
                  <a:pt x="783313" y="24319"/>
                </a:cubicBezTo>
                <a:cubicBezTo>
                  <a:pt x="790406" y="46612"/>
                  <a:pt x="795472" y="70931"/>
                  <a:pt x="798512" y="95250"/>
                </a:cubicBezTo>
                <a:cubicBezTo>
                  <a:pt x="798504" y="95242"/>
                  <a:pt x="797619" y="94356"/>
                  <a:pt x="703262" y="0"/>
                </a:cubicBezTo>
                <a:close/>
                <a:moveTo>
                  <a:pt x="608012" y="0"/>
                </a:moveTo>
                <a:cubicBezTo>
                  <a:pt x="608018" y="0"/>
                  <a:pt x="608606" y="0"/>
                  <a:pt x="665095" y="0"/>
                </a:cubicBezTo>
                <a:lnTo>
                  <a:pt x="801687" y="135083"/>
                </a:lnTo>
                <a:cubicBezTo>
                  <a:pt x="801687" y="138130"/>
                  <a:pt x="801687" y="140161"/>
                  <a:pt x="801687" y="143208"/>
                </a:cubicBezTo>
                <a:cubicBezTo>
                  <a:pt x="801687" y="158443"/>
                  <a:pt x="800668" y="173678"/>
                  <a:pt x="798629" y="188913"/>
                </a:cubicBezTo>
                <a:cubicBezTo>
                  <a:pt x="798622" y="188906"/>
                  <a:pt x="797491" y="187785"/>
                  <a:pt x="608012" y="0"/>
                </a:cubicBezTo>
                <a:close/>
                <a:moveTo>
                  <a:pt x="514350" y="0"/>
                </a:moveTo>
                <a:lnTo>
                  <a:pt x="571130" y="0"/>
                </a:lnTo>
                <a:cubicBezTo>
                  <a:pt x="571148" y="19"/>
                  <a:pt x="573182" y="2060"/>
                  <a:pt x="792163" y="221911"/>
                </a:cubicBezTo>
                <a:cubicBezTo>
                  <a:pt x="789121" y="237180"/>
                  <a:pt x="785066" y="251431"/>
                  <a:pt x="781010" y="266700"/>
                </a:cubicBezTo>
                <a:cubicBezTo>
                  <a:pt x="780987" y="266677"/>
                  <a:pt x="778517" y="264206"/>
                  <a:pt x="514350" y="0"/>
                </a:cubicBezTo>
                <a:close/>
                <a:moveTo>
                  <a:pt x="420687" y="0"/>
                </a:moveTo>
                <a:lnTo>
                  <a:pt x="477635" y="0"/>
                </a:lnTo>
                <a:cubicBezTo>
                  <a:pt x="477660" y="26"/>
                  <a:pt x="480380" y="2740"/>
                  <a:pt x="771525" y="293232"/>
                </a:cubicBezTo>
                <a:cubicBezTo>
                  <a:pt x="766441" y="306422"/>
                  <a:pt x="760339" y="318598"/>
                  <a:pt x="753221" y="331788"/>
                </a:cubicBezTo>
                <a:cubicBezTo>
                  <a:pt x="753197" y="331763"/>
                  <a:pt x="750349" y="328923"/>
                  <a:pt x="420687" y="0"/>
                </a:cubicBezTo>
                <a:close/>
                <a:moveTo>
                  <a:pt x="328612" y="0"/>
                </a:moveTo>
                <a:lnTo>
                  <a:pt x="385324" y="0"/>
                </a:lnTo>
                <a:cubicBezTo>
                  <a:pt x="385350" y="26"/>
                  <a:pt x="388358" y="3041"/>
                  <a:pt x="739775" y="355339"/>
                </a:cubicBezTo>
                <a:cubicBezTo>
                  <a:pt x="732686" y="367557"/>
                  <a:pt x="724584" y="378757"/>
                  <a:pt x="716483" y="388938"/>
                </a:cubicBezTo>
                <a:cubicBezTo>
                  <a:pt x="716454" y="388910"/>
                  <a:pt x="713145" y="385590"/>
                  <a:pt x="328612" y="0"/>
                </a:cubicBezTo>
                <a:close/>
                <a:moveTo>
                  <a:pt x="234950" y="0"/>
                </a:moveTo>
                <a:lnTo>
                  <a:pt x="291823" y="0"/>
                </a:lnTo>
                <a:cubicBezTo>
                  <a:pt x="291848" y="25"/>
                  <a:pt x="295020" y="3196"/>
                  <a:pt x="700088" y="408136"/>
                </a:cubicBezTo>
                <a:cubicBezTo>
                  <a:pt x="691964" y="418288"/>
                  <a:pt x="681808" y="427426"/>
                  <a:pt x="672667" y="436563"/>
                </a:cubicBezTo>
                <a:cubicBezTo>
                  <a:pt x="672640" y="436536"/>
                  <a:pt x="669180" y="433085"/>
                  <a:pt x="234950" y="0"/>
                </a:cubicBezTo>
                <a:close/>
                <a:moveTo>
                  <a:pt x="141287" y="0"/>
                </a:moveTo>
                <a:lnTo>
                  <a:pt x="198197" y="0"/>
                </a:lnTo>
                <a:cubicBezTo>
                  <a:pt x="198210" y="13"/>
                  <a:pt x="200612" y="2419"/>
                  <a:pt x="652462" y="454996"/>
                </a:cubicBezTo>
                <a:cubicBezTo>
                  <a:pt x="642300" y="464157"/>
                  <a:pt x="631121" y="471282"/>
                  <a:pt x="619942" y="479425"/>
                </a:cubicBezTo>
                <a:cubicBezTo>
                  <a:pt x="619927" y="479410"/>
                  <a:pt x="617263" y="476741"/>
                  <a:pt x="141287" y="0"/>
                </a:cubicBezTo>
                <a:close/>
                <a:moveTo>
                  <a:pt x="47625" y="0"/>
                </a:moveTo>
                <a:lnTo>
                  <a:pt x="104422" y="0"/>
                </a:lnTo>
                <a:cubicBezTo>
                  <a:pt x="104435" y="12"/>
                  <a:pt x="106871" y="2454"/>
                  <a:pt x="595313" y="491866"/>
                </a:cubicBezTo>
                <a:cubicBezTo>
                  <a:pt x="583142" y="498980"/>
                  <a:pt x="570972" y="505078"/>
                  <a:pt x="557786" y="511175"/>
                </a:cubicBezTo>
                <a:cubicBezTo>
                  <a:pt x="557772" y="511161"/>
                  <a:pt x="555090" y="508474"/>
                  <a:pt x="47625" y="0"/>
                </a:cubicBezTo>
                <a:close/>
              </a:path>
            </a:pathLst>
          </a:custGeom>
          <a:solidFill>
            <a:srgbClr val="C00000"/>
          </a:solidFill>
          <a:ln>
            <a:noFill/>
          </a:ln>
        </p:spPr>
        <p:txBody>
          <a:bodyPr vert="horz" wrap="square" lIns="89331" tIns="44665" rIns="89331" bIns="44665" numCol="1" anchor="t" anchorCtr="0" compatLnSpc="1"/>
          <a:lstStyle/>
          <a:p>
            <a:endParaRPr lang="zh-CN" altLang="en-US" sz="1319"/>
          </a:p>
        </p:txBody>
      </p:sp>
      <p:grpSp>
        <p:nvGrpSpPr>
          <p:cNvPr id="48" name="组合 47"/>
          <p:cNvGrpSpPr/>
          <p:nvPr/>
        </p:nvGrpSpPr>
        <p:grpSpPr>
          <a:xfrm>
            <a:off x="3110567" y="1578255"/>
            <a:ext cx="2792251" cy="2367637"/>
            <a:chOff x="3211275" y="1435941"/>
            <a:chExt cx="2858179" cy="2423540"/>
          </a:xfrm>
        </p:grpSpPr>
        <p:sp>
          <p:nvSpPr>
            <p:cNvPr id="49" name="椭圆 48"/>
            <p:cNvSpPr/>
            <p:nvPr/>
          </p:nvSpPr>
          <p:spPr>
            <a:xfrm rot="668942">
              <a:off x="4113309" y="1494342"/>
              <a:ext cx="1206166" cy="273498"/>
            </a:xfrm>
            <a:prstGeom prst="ellipse">
              <a:avLst/>
            </a:prstGeom>
            <a:gradFill flip="none" rotWithShape="1">
              <a:gsLst>
                <a:gs pos="0">
                  <a:schemeClr val="tx1">
                    <a:lumMod val="85000"/>
                    <a:lumOff val="15000"/>
                    <a:alpha val="59000"/>
                  </a:schemeClr>
                </a:gs>
                <a:gs pos="65000">
                  <a:schemeClr val="tx1">
                    <a:alpha val="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19"/>
            </a:p>
          </p:txBody>
        </p:sp>
        <p:sp>
          <p:nvSpPr>
            <p:cNvPr id="50" name="椭圆 49"/>
            <p:cNvSpPr/>
            <p:nvPr/>
          </p:nvSpPr>
          <p:spPr>
            <a:xfrm rot="20418987">
              <a:off x="3305587" y="2500181"/>
              <a:ext cx="1206166" cy="273498"/>
            </a:xfrm>
            <a:prstGeom prst="ellipse">
              <a:avLst/>
            </a:prstGeom>
            <a:gradFill flip="none" rotWithShape="1">
              <a:gsLst>
                <a:gs pos="0">
                  <a:schemeClr val="tx1">
                    <a:lumMod val="85000"/>
                    <a:lumOff val="15000"/>
                    <a:alpha val="6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19"/>
            </a:p>
          </p:txBody>
        </p:sp>
        <p:sp>
          <p:nvSpPr>
            <p:cNvPr id="51" name="椭圆 50"/>
            <p:cNvSpPr/>
            <p:nvPr/>
          </p:nvSpPr>
          <p:spPr>
            <a:xfrm rot="668942">
              <a:off x="4730528" y="2507802"/>
              <a:ext cx="1206166" cy="273498"/>
            </a:xfrm>
            <a:prstGeom prst="ellipse">
              <a:avLst/>
            </a:prstGeom>
            <a:gradFill flip="none" rotWithShape="1">
              <a:gsLst>
                <a:gs pos="0">
                  <a:schemeClr val="tx1">
                    <a:lumMod val="85000"/>
                    <a:lumOff val="15000"/>
                    <a:alpha val="59000"/>
                  </a:schemeClr>
                </a:gs>
                <a:gs pos="65000">
                  <a:schemeClr val="tx1">
                    <a:alpha val="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19"/>
            </a:p>
          </p:txBody>
        </p:sp>
        <p:sp>
          <p:nvSpPr>
            <p:cNvPr id="52" name="椭圆 51"/>
            <p:cNvSpPr/>
            <p:nvPr/>
          </p:nvSpPr>
          <p:spPr>
            <a:xfrm>
              <a:off x="3211275" y="3395777"/>
              <a:ext cx="1599394" cy="463704"/>
            </a:xfrm>
            <a:prstGeom prst="ellipse">
              <a:avLst/>
            </a:prstGeom>
            <a:gradFill flip="none" rotWithShape="1">
              <a:gsLst>
                <a:gs pos="0">
                  <a:schemeClr val="tx1">
                    <a:lumMod val="85000"/>
                    <a:lumOff val="1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19"/>
            </a:p>
          </p:txBody>
        </p:sp>
        <p:sp>
          <p:nvSpPr>
            <p:cNvPr id="53" name="椭圆 52"/>
            <p:cNvSpPr/>
            <p:nvPr/>
          </p:nvSpPr>
          <p:spPr>
            <a:xfrm>
              <a:off x="4470060" y="3395777"/>
              <a:ext cx="1599394" cy="463704"/>
            </a:xfrm>
            <a:prstGeom prst="ellipse">
              <a:avLst/>
            </a:prstGeom>
            <a:gradFill flip="none" rotWithShape="1">
              <a:gsLst>
                <a:gs pos="0">
                  <a:schemeClr val="tx1">
                    <a:lumMod val="85000"/>
                    <a:lumOff val="1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19"/>
            </a:p>
          </p:txBody>
        </p:sp>
        <p:grpSp>
          <p:nvGrpSpPr>
            <p:cNvPr id="54" name="组合 53"/>
            <p:cNvGrpSpPr/>
            <p:nvPr/>
          </p:nvGrpSpPr>
          <p:grpSpPr>
            <a:xfrm>
              <a:off x="4347259" y="2492376"/>
              <a:ext cx="501650" cy="501650"/>
              <a:chOff x="1230521" y="1848010"/>
              <a:chExt cx="501650" cy="501650"/>
            </a:xfrm>
          </p:grpSpPr>
          <p:sp>
            <p:nvSpPr>
              <p:cNvPr id="58" name="Freeform 39"/>
              <p:cNvSpPr/>
              <p:nvPr/>
            </p:nvSpPr>
            <p:spPr bwMode="auto">
              <a:xfrm>
                <a:off x="1230521" y="1848010"/>
                <a:ext cx="501650" cy="501650"/>
              </a:xfrm>
              <a:custGeom>
                <a:avLst/>
                <a:gdLst>
                  <a:gd name="T0" fmla="*/ 105 w 495"/>
                  <a:gd name="T1" fmla="*/ 79 h 495"/>
                  <a:gd name="T2" fmla="*/ 416 w 495"/>
                  <a:gd name="T3" fmla="*/ 106 h 495"/>
                  <a:gd name="T4" fmla="*/ 389 w 495"/>
                  <a:gd name="T5" fmla="*/ 417 h 495"/>
                  <a:gd name="T6" fmla="*/ 78 w 495"/>
                  <a:gd name="T7" fmla="*/ 390 h 495"/>
                  <a:gd name="T8" fmla="*/ 105 w 495"/>
                  <a:gd name="T9" fmla="*/ 79 h 495"/>
                </a:gdLst>
                <a:ahLst/>
                <a:cxnLst>
                  <a:cxn ang="0">
                    <a:pos x="T0" y="T1"/>
                  </a:cxn>
                  <a:cxn ang="0">
                    <a:pos x="T2" y="T3"/>
                  </a:cxn>
                  <a:cxn ang="0">
                    <a:pos x="T4" y="T5"/>
                  </a:cxn>
                  <a:cxn ang="0">
                    <a:pos x="T6" y="T7"/>
                  </a:cxn>
                  <a:cxn ang="0">
                    <a:pos x="T8" y="T9"/>
                  </a:cxn>
                </a:cxnLst>
                <a:rect l="0" t="0" r="r" b="b"/>
                <a:pathLst>
                  <a:path w="495" h="495">
                    <a:moveTo>
                      <a:pt x="105" y="79"/>
                    </a:moveTo>
                    <a:cubicBezTo>
                      <a:pt x="199" y="0"/>
                      <a:pt x="338" y="12"/>
                      <a:pt x="416" y="106"/>
                    </a:cubicBezTo>
                    <a:cubicBezTo>
                      <a:pt x="495" y="199"/>
                      <a:pt x="483" y="338"/>
                      <a:pt x="389" y="417"/>
                    </a:cubicBezTo>
                    <a:cubicBezTo>
                      <a:pt x="296" y="495"/>
                      <a:pt x="157" y="483"/>
                      <a:pt x="78" y="390"/>
                    </a:cubicBezTo>
                    <a:cubicBezTo>
                      <a:pt x="0" y="296"/>
                      <a:pt x="12" y="157"/>
                      <a:pt x="105" y="79"/>
                    </a:cubicBezTo>
                    <a:close/>
                  </a:path>
                </a:pathLst>
              </a:custGeom>
              <a:solidFill>
                <a:schemeClr val="tx1"/>
              </a:solidFill>
              <a:ln>
                <a:noFill/>
              </a:ln>
            </p:spPr>
            <p:txBody>
              <a:bodyPr vert="horz" wrap="square" lIns="89331" tIns="44665" rIns="89331" bIns="44665" numCol="1" anchor="t" anchorCtr="0" compatLnSpc="1"/>
              <a:lstStyle/>
              <a:p>
                <a:endParaRPr lang="zh-CN" altLang="en-US" sz="1319"/>
              </a:p>
            </p:txBody>
          </p:sp>
          <p:sp>
            <p:nvSpPr>
              <p:cNvPr id="59" name="Freeform 40"/>
              <p:cNvSpPr/>
              <p:nvPr/>
            </p:nvSpPr>
            <p:spPr bwMode="auto">
              <a:xfrm>
                <a:off x="1235284" y="1851979"/>
                <a:ext cx="492125" cy="493713"/>
              </a:xfrm>
              <a:custGeom>
                <a:avLst/>
                <a:gdLst>
                  <a:gd name="T0" fmla="*/ 77 w 485"/>
                  <a:gd name="T1" fmla="*/ 382 h 486"/>
                  <a:gd name="T2" fmla="*/ 103 w 485"/>
                  <a:gd name="T3" fmla="*/ 77 h 486"/>
                  <a:gd name="T4" fmla="*/ 408 w 485"/>
                  <a:gd name="T5" fmla="*/ 104 h 486"/>
                  <a:gd name="T6" fmla="*/ 382 w 485"/>
                  <a:gd name="T7" fmla="*/ 409 h 486"/>
                  <a:gd name="T8" fmla="*/ 77 w 485"/>
                  <a:gd name="T9" fmla="*/ 382 h 486"/>
                </a:gdLst>
                <a:ahLst/>
                <a:cxnLst>
                  <a:cxn ang="0">
                    <a:pos x="T0" y="T1"/>
                  </a:cxn>
                  <a:cxn ang="0">
                    <a:pos x="T2" y="T3"/>
                  </a:cxn>
                  <a:cxn ang="0">
                    <a:pos x="T4" y="T5"/>
                  </a:cxn>
                  <a:cxn ang="0">
                    <a:pos x="T6" y="T7"/>
                  </a:cxn>
                  <a:cxn ang="0">
                    <a:pos x="T8" y="T9"/>
                  </a:cxn>
                </a:cxnLst>
                <a:rect l="0" t="0" r="r" b="b"/>
                <a:pathLst>
                  <a:path w="485" h="486">
                    <a:moveTo>
                      <a:pt x="77" y="382"/>
                    </a:moveTo>
                    <a:cubicBezTo>
                      <a:pt x="0" y="291"/>
                      <a:pt x="12" y="154"/>
                      <a:pt x="103" y="77"/>
                    </a:cubicBezTo>
                    <a:cubicBezTo>
                      <a:pt x="195" y="0"/>
                      <a:pt x="332" y="12"/>
                      <a:pt x="408" y="104"/>
                    </a:cubicBezTo>
                    <a:cubicBezTo>
                      <a:pt x="485" y="195"/>
                      <a:pt x="473" y="332"/>
                      <a:pt x="382" y="409"/>
                    </a:cubicBezTo>
                    <a:cubicBezTo>
                      <a:pt x="291" y="486"/>
                      <a:pt x="154" y="474"/>
                      <a:pt x="77" y="382"/>
                    </a:cubicBezTo>
                    <a:close/>
                  </a:path>
                </a:pathLst>
              </a:custGeom>
              <a:gradFill flip="none" rotWithShape="1">
                <a:gsLst>
                  <a:gs pos="0">
                    <a:schemeClr val="bg1">
                      <a:lumMod val="85000"/>
                    </a:schemeClr>
                  </a:gs>
                  <a:gs pos="99000">
                    <a:schemeClr val="bg1">
                      <a:alpha val="80000"/>
                    </a:schemeClr>
                  </a:gs>
                </a:gsLst>
                <a:lin ang="2700000" scaled="1"/>
                <a:tileRect/>
              </a:gradFill>
              <a:ln>
                <a:noFill/>
              </a:ln>
            </p:spPr>
            <p:txBody>
              <a:bodyPr vert="horz" wrap="square" lIns="89331" tIns="44665" rIns="89331" bIns="44665" numCol="1" anchor="t" anchorCtr="0" compatLnSpc="1"/>
              <a:lstStyle/>
              <a:p>
                <a:endParaRPr lang="zh-CN" altLang="en-US" sz="1319"/>
              </a:p>
            </p:txBody>
          </p:sp>
          <p:sp>
            <p:nvSpPr>
              <p:cNvPr id="60" name="Freeform 41"/>
              <p:cNvSpPr/>
              <p:nvPr/>
            </p:nvSpPr>
            <p:spPr bwMode="auto">
              <a:xfrm>
                <a:off x="1375777" y="1992834"/>
                <a:ext cx="211137" cy="212725"/>
              </a:xfrm>
              <a:custGeom>
                <a:avLst/>
                <a:gdLst/>
                <a:ahLst/>
                <a:cxnLst/>
                <a:rect l="l" t="t" r="r" b="b"/>
                <a:pathLst>
                  <a:path w="211137" h="212725">
                    <a:moveTo>
                      <a:pt x="0" y="193675"/>
                    </a:moveTo>
                    <a:lnTo>
                      <a:pt x="20638" y="211138"/>
                    </a:lnTo>
                    <a:lnTo>
                      <a:pt x="0" y="212725"/>
                    </a:lnTo>
                    <a:close/>
                    <a:moveTo>
                      <a:pt x="0" y="165100"/>
                    </a:moveTo>
                    <a:lnTo>
                      <a:pt x="47625" y="211138"/>
                    </a:lnTo>
                    <a:lnTo>
                      <a:pt x="36513" y="211138"/>
                    </a:lnTo>
                    <a:lnTo>
                      <a:pt x="0" y="176213"/>
                    </a:lnTo>
                    <a:close/>
                    <a:moveTo>
                      <a:pt x="0" y="136525"/>
                    </a:moveTo>
                    <a:lnTo>
                      <a:pt x="76200" y="211138"/>
                    </a:lnTo>
                    <a:lnTo>
                      <a:pt x="65088" y="211138"/>
                    </a:lnTo>
                    <a:lnTo>
                      <a:pt x="0" y="147638"/>
                    </a:lnTo>
                    <a:close/>
                    <a:moveTo>
                      <a:pt x="0" y="106362"/>
                    </a:moveTo>
                    <a:lnTo>
                      <a:pt x="104775" y="209550"/>
                    </a:lnTo>
                    <a:lnTo>
                      <a:pt x="93663" y="209550"/>
                    </a:lnTo>
                    <a:lnTo>
                      <a:pt x="0" y="119062"/>
                    </a:lnTo>
                    <a:close/>
                    <a:moveTo>
                      <a:pt x="3612" y="80962"/>
                    </a:moveTo>
                    <a:cubicBezTo>
                      <a:pt x="3624" y="80974"/>
                      <a:pt x="4812" y="82162"/>
                      <a:pt x="130175" y="207509"/>
                    </a:cubicBezTo>
                    <a:cubicBezTo>
                      <a:pt x="127138" y="208530"/>
                      <a:pt x="123088" y="209550"/>
                      <a:pt x="120050" y="209550"/>
                    </a:cubicBezTo>
                    <a:cubicBezTo>
                      <a:pt x="120039" y="209539"/>
                      <a:pt x="118923" y="208424"/>
                      <a:pt x="1587" y="91167"/>
                    </a:cubicBezTo>
                    <a:close/>
                    <a:moveTo>
                      <a:pt x="10989" y="60325"/>
                    </a:moveTo>
                    <a:cubicBezTo>
                      <a:pt x="11002" y="60337"/>
                      <a:pt x="12325" y="61646"/>
                      <a:pt x="152400" y="200160"/>
                    </a:cubicBezTo>
                    <a:cubicBezTo>
                      <a:pt x="149348" y="201173"/>
                      <a:pt x="146296" y="202187"/>
                      <a:pt x="144261" y="203200"/>
                    </a:cubicBezTo>
                    <a:cubicBezTo>
                      <a:pt x="144249" y="203188"/>
                      <a:pt x="142964" y="201918"/>
                      <a:pt x="7937" y="68431"/>
                    </a:cubicBezTo>
                    <a:close/>
                    <a:moveTo>
                      <a:pt x="22542" y="41275"/>
                    </a:moveTo>
                    <a:cubicBezTo>
                      <a:pt x="22556" y="41288"/>
                      <a:pt x="23948" y="42680"/>
                      <a:pt x="169862" y="188595"/>
                    </a:cubicBezTo>
                    <a:cubicBezTo>
                      <a:pt x="167830" y="190627"/>
                      <a:pt x="165798" y="192659"/>
                      <a:pt x="162750" y="193675"/>
                    </a:cubicBezTo>
                    <a:cubicBezTo>
                      <a:pt x="162737" y="193662"/>
                      <a:pt x="161360" y="192285"/>
                      <a:pt x="17462" y="48387"/>
                    </a:cubicBezTo>
                    <a:close/>
                    <a:moveTo>
                      <a:pt x="36241" y="26987"/>
                    </a:moveTo>
                    <a:cubicBezTo>
                      <a:pt x="36253" y="27000"/>
                      <a:pt x="37615" y="28375"/>
                      <a:pt x="184150" y="176421"/>
                    </a:cubicBezTo>
                    <a:cubicBezTo>
                      <a:pt x="182124" y="178468"/>
                      <a:pt x="180098" y="180515"/>
                      <a:pt x="178072" y="182562"/>
                    </a:cubicBezTo>
                    <a:cubicBezTo>
                      <a:pt x="178059" y="182549"/>
                      <a:pt x="176706" y="181173"/>
                      <a:pt x="30162" y="32105"/>
                    </a:cubicBezTo>
                    <a:close/>
                    <a:moveTo>
                      <a:pt x="53122" y="15875"/>
                    </a:moveTo>
                    <a:cubicBezTo>
                      <a:pt x="53131" y="15883"/>
                      <a:pt x="54222" y="16975"/>
                      <a:pt x="196850" y="159603"/>
                    </a:cubicBezTo>
                    <a:cubicBezTo>
                      <a:pt x="194826" y="161627"/>
                      <a:pt x="193814" y="163652"/>
                      <a:pt x="191789" y="166688"/>
                    </a:cubicBezTo>
                    <a:cubicBezTo>
                      <a:pt x="191781" y="166680"/>
                      <a:pt x="190676" y="165567"/>
                      <a:pt x="46037" y="19924"/>
                    </a:cubicBezTo>
                    <a:close/>
                    <a:moveTo>
                      <a:pt x="149225" y="9525"/>
                    </a:moveTo>
                    <a:cubicBezTo>
                      <a:pt x="172851" y="20607"/>
                      <a:pt x="191341" y="38741"/>
                      <a:pt x="201613" y="61913"/>
                    </a:cubicBezTo>
                    <a:cubicBezTo>
                      <a:pt x="201608" y="61908"/>
                      <a:pt x="201122" y="61422"/>
                      <a:pt x="149225" y="9525"/>
                    </a:cubicBezTo>
                    <a:close/>
                    <a:moveTo>
                      <a:pt x="71664" y="6350"/>
                    </a:moveTo>
                    <a:cubicBezTo>
                      <a:pt x="71676" y="6361"/>
                      <a:pt x="72898" y="7561"/>
                      <a:pt x="206375" y="138555"/>
                    </a:cubicBezTo>
                    <a:cubicBezTo>
                      <a:pt x="205355" y="141583"/>
                      <a:pt x="204334" y="144610"/>
                      <a:pt x="203313" y="147638"/>
                    </a:cubicBezTo>
                    <a:cubicBezTo>
                      <a:pt x="203302" y="147626"/>
                      <a:pt x="202033" y="146372"/>
                      <a:pt x="63500" y="9378"/>
                    </a:cubicBezTo>
                    <a:close/>
                    <a:moveTo>
                      <a:pt x="94379" y="1587"/>
                    </a:moveTo>
                    <a:cubicBezTo>
                      <a:pt x="94383" y="1591"/>
                      <a:pt x="95073" y="2263"/>
                      <a:pt x="211137" y="115345"/>
                    </a:cubicBezTo>
                    <a:cubicBezTo>
                      <a:pt x="211137" y="119372"/>
                      <a:pt x="210113" y="122392"/>
                      <a:pt x="210113" y="125412"/>
                    </a:cubicBezTo>
                    <a:cubicBezTo>
                      <a:pt x="210108" y="125408"/>
                      <a:pt x="209360" y="124678"/>
                      <a:pt x="84137" y="2594"/>
                    </a:cubicBezTo>
                    <a:close/>
                    <a:moveTo>
                      <a:pt x="112712" y="0"/>
                    </a:moveTo>
                    <a:cubicBezTo>
                      <a:pt x="116771" y="0"/>
                      <a:pt x="120830" y="1020"/>
                      <a:pt x="125903" y="2041"/>
                    </a:cubicBezTo>
                    <a:lnTo>
                      <a:pt x="210122" y="86746"/>
                    </a:lnTo>
                    <a:cubicBezTo>
                      <a:pt x="211137" y="90828"/>
                      <a:pt x="211137" y="95931"/>
                      <a:pt x="211137" y="100013"/>
                    </a:cubicBezTo>
                    <a:cubicBezTo>
                      <a:pt x="211137" y="100013"/>
                      <a:pt x="211137" y="100013"/>
                      <a:pt x="112712" y="0"/>
                    </a:cubicBezTo>
                    <a:close/>
                  </a:path>
                </a:pathLst>
              </a:custGeom>
              <a:solidFill>
                <a:srgbClr val="5D5D5D"/>
              </a:solidFill>
              <a:ln>
                <a:noFill/>
              </a:ln>
              <a:extLst>
                <a:ext uri="{91240B29-F687-4F45-9708-019B960494DF}">
                  <a14:hiddenLine xmlns:a14="http://schemas.microsoft.com/office/drawing/2010/main" xmlns="" w="9525">
                    <a:solidFill>
                      <a:srgbClr val="000000"/>
                    </a:solidFill>
                    <a:round/>
                  </a14:hiddenLine>
                </a:ext>
              </a:extLst>
            </p:spPr>
            <p:txBody>
              <a:bodyPr vert="horz" wrap="square" lIns="89331" tIns="44665" rIns="89331" bIns="44665" numCol="1" anchor="t" anchorCtr="0" compatLnSpc="1"/>
              <a:lstStyle/>
              <a:p>
                <a:endParaRPr lang="zh-CN" altLang="en-US" sz="1319"/>
              </a:p>
            </p:txBody>
          </p:sp>
        </p:grpSp>
        <p:grpSp>
          <p:nvGrpSpPr>
            <p:cNvPr id="55" name="组合 54"/>
            <p:cNvGrpSpPr/>
            <p:nvPr/>
          </p:nvGrpSpPr>
          <p:grpSpPr>
            <a:xfrm>
              <a:off x="3401062" y="1435941"/>
              <a:ext cx="2428238" cy="2282776"/>
              <a:chOff x="3430112" y="1493860"/>
              <a:chExt cx="2332038" cy="2192338"/>
            </a:xfrm>
          </p:grpSpPr>
          <p:sp>
            <p:nvSpPr>
              <p:cNvPr id="56" name="Freeform 59"/>
              <p:cNvSpPr>
                <a:spLocks noEditPoints="1"/>
              </p:cNvSpPr>
              <p:nvPr/>
            </p:nvSpPr>
            <p:spPr bwMode="auto">
              <a:xfrm>
                <a:off x="3430112" y="1493860"/>
                <a:ext cx="2332038" cy="2192338"/>
              </a:xfrm>
              <a:custGeom>
                <a:avLst/>
                <a:gdLst>
                  <a:gd name="T0" fmla="*/ 1758 w 2396"/>
                  <a:gd name="T1" fmla="*/ 975 h 2255"/>
                  <a:gd name="T2" fmla="*/ 1853 w 2396"/>
                  <a:gd name="T3" fmla="*/ 640 h 2255"/>
                  <a:gd name="T4" fmla="*/ 1213 w 2396"/>
                  <a:gd name="T5" fmla="*/ 0 h 2255"/>
                  <a:gd name="T6" fmla="*/ 573 w 2396"/>
                  <a:gd name="T7" fmla="*/ 640 h 2255"/>
                  <a:gd name="T8" fmla="*/ 657 w 2396"/>
                  <a:gd name="T9" fmla="*/ 956 h 2255"/>
                  <a:gd name="T10" fmla="*/ 640 w 2396"/>
                  <a:gd name="T11" fmla="*/ 956 h 2255"/>
                  <a:gd name="T12" fmla="*/ 0 w 2396"/>
                  <a:gd name="T13" fmla="*/ 1596 h 2255"/>
                  <a:gd name="T14" fmla="*/ 640 w 2396"/>
                  <a:gd name="T15" fmla="*/ 2236 h 2255"/>
                  <a:gd name="T16" fmla="*/ 1192 w 2396"/>
                  <a:gd name="T17" fmla="*/ 1919 h 2255"/>
                  <a:gd name="T18" fmla="*/ 1756 w 2396"/>
                  <a:gd name="T19" fmla="*/ 2255 h 2255"/>
                  <a:gd name="T20" fmla="*/ 2396 w 2396"/>
                  <a:gd name="T21" fmla="*/ 1615 h 2255"/>
                  <a:gd name="T22" fmla="*/ 1758 w 2396"/>
                  <a:gd name="T23" fmla="*/ 975 h 2255"/>
                  <a:gd name="T24" fmla="*/ 1756 w 2396"/>
                  <a:gd name="T25" fmla="*/ 2090 h 2255"/>
                  <a:gd name="T26" fmla="*/ 1280 w 2396"/>
                  <a:gd name="T27" fmla="*/ 1615 h 2255"/>
                  <a:gd name="T28" fmla="*/ 1280 w 2396"/>
                  <a:gd name="T29" fmla="*/ 1605 h 2255"/>
                  <a:gd name="T30" fmla="*/ 1280 w 2396"/>
                  <a:gd name="T31" fmla="*/ 1605 h 2255"/>
                  <a:gd name="T32" fmla="*/ 1116 w 2396"/>
                  <a:gd name="T33" fmla="*/ 1605 h 2255"/>
                  <a:gd name="T34" fmla="*/ 1115 w 2396"/>
                  <a:gd name="T35" fmla="*/ 1605 h 2255"/>
                  <a:gd name="T36" fmla="*/ 640 w 2396"/>
                  <a:gd name="T37" fmla="*/ 2072 h 2255"/>
                  <a:gd name="T38" fmla="*/ 164 w 2396"/>
                  <a:gd name="T39" fmla="*/ 1596 h 2255"/>
                  <a:gd name="T40" fmla="*/ 640 w 2396"/>
                  <a:gd name="T41" fmla="*/ 1120 h 2255"/>
                  <a:gd name="T42" fmla="*/ 875 w 2396"/>
                  <a:gd name="T43" fmla="*/ 1183 h 2255"/>
                  <a:gd name="T44" fmla="*/ 876 w 2396"/>
                  <a:gd name="T45" fmla="*/ 1184 h 2255"/>
                  <a:gd name="T46" fmla="*/ 908 w 2396"/>
                  <a:gd name="T47" fmla="*/ 1129 h 2255"/>
                  <a:gd name="T48" fmla="*/ 960 w 2396"/>
                  <a:gd name="T49" fmla="*/ 1042 h 2255"/>
                  <a:gd name="T50" fmla="*/ 959 w 2396"/>
                  <a:gd name="T51" fmla="*/ 1042 h 2255"/>
                  <a:gd name="T52" fmla="*/ 738 w 2396"/>
                  <a:gd name="T53" fmla="*/ 640 h 2255"/>
                  <a:gd name="T54" fmla="*/ 1213 w 2396"/>
                  <a:gd name="T55" fmla="*/ 164 h 2255"/>
                  <a:gd name="T56" fmla="*/ 1689 w 2396"/>
                  <a:gd name="T57" fmla="*/ 640 h 2255"/>
                  <a:gd name="T58" fmla="*/ 1445 w 2396"/>
                  <a:gd name="T59" fmla="*/ 1055 h 2255"/>
                  <a:gd name="T60" fmla="*/ 1445 w 2396"/>
                  <a:gd name="T61" fmla="*/ 1055 h 2255"/>
                  <a:gd name="T62" fmla="*/ 1445 w 2396"/>
                  <a:gd name="T63" fmla="*/ 1055 h 2255"/>
                  <a:gd name="T64" fmla="*/ 1525 w 2396"/>
                  <a:gd name="T65" fmla="*/ 1199 h 2255"/>
                  <a:gd name="T66" fmla="*/ 1756 w 2396"/>
                  <a:gd name="T67" fmla="*/ 1139 h 2255"/>
                  <a:gd name="T68" fmla="*/ 2231 w 2396"/>
                  <a:gd name="T69" fmla="*/ 1615 h 2255"/>
                  <a:gd name="T70" fmla="*/ 1756 w 2396"/>
                  <a:gd name="T71" fmla="*/ 2090 h 2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96" h="2255">
                    <a:moveTo>
                      <a:pt x="1758" y="975"/>
                    </a:moveTo>
                    <a:cubicBezTo>
                      <a:pt x="1819" y="877"/>
                      <a:pt x="1853" y="762"/>
                      <a:pt x="1853" y="640"/>
                    </a:cubicBezTo>
                    <a:cubicBezTo>
                      <a:pt x="1853" y="287"/>
                      <a:pt x="1566" y="0"/>
                      <a:pt x="1213" y="0"/>
                    </a:cubicBezTo>
                    <a:cubicBezTo>
                      <a:pt x="860" y="0"/>
                      <a:pt x="573" y="287"/>
                      <a:pt x="573" y="640"/>
                    </a:cubicBezTo>
                    <a:cubicBezTo>
                      <a:pt x="573" y="755"/>
                      <a:pt x="604" y="863"/>
                      <a:pt x="657" y="956"/>
                    </a:cubicBezTo>
                    <a:cubicBezTo>
                      <a:pt x="651" y="956"/>
                      <a:pt x="646" y="956"/>
                      <a:pt x="640" y="956"/>
                    </a:cubicBezTo>
                    <a:cubicBezTo>
                      <a:pt x="287" y="956"/>
                      <a:pt x="0" y="1243"/>
                      <a:pt x="0" y="1596"/>
                    </a:cubicBezTo>
                    <a:cubicBezTo>
                      <a:pt x="0" y="1949"/>
                      <a:pt x="287" y="2236"/>
                      <a:pt x="640" y="2236"/>
                    </a:cubicBezTo>
                    <a:cubicBezTo>
                      <a:pt x="875" y="2236"/>
                      <a:pt x="1081" y="2108"/>
                      <a:pt x="1192" y="1919"/>
                    </a:cubicBezTo>
                    <a:cubicBezTo>
                      <a:pt x="1301" y="2119"/>
                      <a:pt x="1513" y="2255"/>
                      <a:pt x="1756" y="2255"/>
                    </a:cubicBezTo>
                    <a:cubicBezTo>
                      <a:pt x="2109" y="2255"/>
                      <a:pt x="2396" y="1968"/>
                      <a:pt x="2396" y="1615"/>
                    </a:cubicBezTo>
                    <a:cubicBezTo>
                      <a:pt x="2396" y="1263"/>
                      <a:pt x="2110" y="976"/>
                      <a:pt x="1758" y="975"/>
                    </a:cubicBezTo>
                    <a:close/>
                    <a:moveTo>
                      <a:pt x="1756" y="2090"/>
                    </a:moveTo>
                    <a:cubicBezTo>
                      <a:pt x="1493" y="2090"/>
                      <a:pt x="1280" y="1877"/>
                      <a:pt x="1280" y="1615"/>
                    </a:cubicBezTo>
                    <a:cubicBezTo>
                      <a:pt x="1280" y="1612"/>
                      <a:pt x="1280" y="1609"/>
                      <a:pt x="1280" y="1605"/>
                    </a:cubicBezTo>
                    <a:cubicBezTo>
                      <a:pt x="1280" y="1605"/>
                      <a:pt x="1280" y="1605"/>
                      <a:pt x="1280" y="1605"/>
                    </a:cubicBezTo>
                    <a:cubicBezTo>
                      <a:pt x="1116" y="1605"/>
                      <a:pt x="1116" y="1605"/>
                      <a:pt x="1116" y="1605"/>
                    </a:cubicBezTo>
                    <a:cubicBezTo>
                      <a:pt x="1115" y="1605"/>
                      <a:pt x="1115" y="1605"/>
                      <a:pt x="1115" y="1605"/>
                    </a:cubicBezTo>
                    <a:cubicBezTo>
                      <a:pt x="1110" y="1863"/>
                      <a:pt x="899" y="2072"/>
                      <a:pt x="640" y="2072"/>
                    </a:cubicBezTo>
                    <a:cubicBezTo>
                      <a:pt x="378" y="2072"/>
                      <a:pt x="164" y="1858"/>
                      <a:pt x="164" y="1596"/>
                    </a:cubicBezTo>
                    <a:cubicBezTo>
                      <a:pt x="164" y="1334"/>
                      <a:pt x="378" y="1120"/>
                      <a:pt x="640" y="1120"/>
                    </a:cubicBezTo>
                    <a:cubicBezTo>
                      <a:pt x="725" y="1120"/>
                      <a:pt x="805" y="1143"/>
                      <a:pt x="875" y="1183"/>
                    </a:cubicBezTo>
                    <a:cubicBezTo>
                      <a:pt x="875" y="1183"/>
                      <a:pt x="876" y="1183"/>
                      <a:pt x="876" y="1184"/>
                    </a:cubicBezTo>
                    <a:cubicBezTo>
                      <a:pt x="908" y="1129"/>
                      <a:pt x="908" y="1129"/>
                      <a:pt x="908" y="1129"/>
                    </a:cubicBezTo>
                    <a:cubicBezTo>
                      <a:pt x="960" y="1042"/>
                      <a:pt x="960" y="1042"/>
                      <a:pt x="960" y="1042"/>
                    </a:cubicBezTo>
                    <a:cubicBezTo>
                      <a:pt x="960" y="1042"/>
                      <a:pt x="960" y="1042"/>
                      <a:pt x="959" y="1042"/>
                    </a:cubicBezTo>
                    <a:cubicBezTo>
                      <a:pt x="826" y="957"/>
                      <a:pt x="738" y="809"/>
                      <a:pt x="738" y="640"/>
                    </a:cubicBezTo>
                    <a:cubicBezTo>
                      <a:pt x="738" y="377"/>
                      <a:pt x="951" y="164"/>
                      <a:pt x="1213" y="164"/>
                    </a:cubicBezTo>
                    <a:cubicBezTo>
                      <a:pt x="1475" y="164"/>
                      <a:pt x="1689" y="377"/>
                      <a:pt x="1689" y="640"/>
                    </a:cubicBezTo>
                    <a:cubicBezTo>
                      <a:pt x="1689" y="818"/>
                      <a:pt x="1590" y="974"/>
                      <a:pt x="1445" y="1055"/>
                    </a:cubicBezTo>
                    <a:cubicBezTo>
                      <a:pt x="1445" y="1055"/>
                      <a:pt x="1445" y="1055"/>
                      <a:pt x="1445" y="1055"/>
                    </a:cubicBezTo>
                    <a:cubicBezTo>
                      <a:pt x="1445" y="1055"/>
                      <a:pt x="1445" y="1055"/>
                      <a:pt x="1445" y="1055"/>
                    </a:cubicBezTo>
                    <a:cubicBezTo>
                      <a:pt x="1525" y="1199"/>
                      <a:pt x="1525" y="1199"/>
                      <a:pt x="1525" y="1199"/>
                    </a:cubicBezTo>
                    <a:cubicBezTo>
                      <a:pt x="1593" y="1161"/>
                      <a:pt x="1672" y="1139"/>
                      <a:pt x="1756" y="1139"/>
                    </a:cubicBezTo>
                    <a:cubicBezTo>
                      <a:pt x="2018" y="1139"/>
                      <a:pt x="2231" y="1352"/>
                      <a:pt x="2231" y="1615"/>
                    </a:cubicBezTo>
                    <a:cubicBezTo>
                      <a:pt x="2231" y="1877"/>
                      <a:pt x="2018" y="2090"/>
                      <a:pt x="1756" y="2090"/>
                    </a:cubicBezTo>
                    <a:close/>
                  </a:path>
                </a:pathLst>
              </a:custGeom>
              <a:solidFill>
                <a:schemeClr val="bg1"/>
              </a:solidFill>
              <a:ln>
                <a:noFill/>
              </a:ln>
            </p:spPr>
            <p:txBody>
              <a:bodyPr vert="horz" wrap="square" lIns="89331" tIns="44665" rIns="89331" bIns="44665" numCol="1" anchor="t" anchorCtr="0" compatLnSpc="1"/>
              <a:lstStyle/>
              <a:p>
                <a:endParaRPr lang="zh-CN" altLang="en-US" sz="1319"/>
              </a:p>
            </p:txBody>
          </p:sp>
          <p:sp>
            <p:nvSpPr>
              <p:cNvPr id="57" name="Freeform 60"/>
              <p:cNvSpPr>
                <a:spLocks noEditPoints="1"/>
              </p:cNvSpPr>
              <p:nvPr/>
            </p:nvSpPr>
            <p:spPr bwMode="auto">
              <a:xfrm>
                <a:off x="3450750" y="1512910"/>
                <a:ext cx="2290763" cy="2154238"/>
              </a:xfrm>
              <a:custGeom>
                <a:avLst/>
                <a:gdLst>
                  <a:gd name="T0" fmla="*/ 1735 w 2354"/>
                  <a:gd name="T1" fmla="*/ 2214 h 2214"/>
                  <a:gd name="T2" fmla="*/ 1190 w 2354"/>
                  <a:gd name="T3" fmla="*/ 1889 h 2214"/>
                  <a:gd name="T4" fmla="*/ 1172 w 2354"/>
                  <a:gd name="T5" fmla="*/ 1856 h 2214"/>
                  <a:gd name="T6" fmla="*/ 1154 w 2354"/>
                  <a:gd name="T7" fmla="*/ 1888 h 2214"/>
                  <a:gd name="T8" fmla="*/ 619 w 2354"/>
                  <a:gd name="T9" fmla="*/ 2195 h 2214"/>
                  <a:gd name="T10" fmla="*/ 0 w 2354"/>
                  <a:gd name="T11" fmla="*/ 1576 h 2214"/>
                  <a:gd name="T12" fmla="*/ 619 w 2354"/>
                  <a:gd name="T13" fmla="*/ 956 h 2214"/>
                  <a:gd name="T14" fmla="*/ 628 w 2354"/>
                  <a:gd name="T15" fmla="*/ 957 h 2214"/>
                  <a:gd name="T16" fmla="*/ 636 w 2354"/>
                  <a:gd name="T17" fmla="*/ 957 h 2214"/>
                  <a:gd name="T18" fmla="*/ 672 w 2354"/>
                  <a:gd name="T19" fmla="*/ 958 h 2214"/>
                  <a:gd name="T20" fmla="*/ 654 w 2354"/>
                  <a:gd name="T21" fmla="*/ 926 h 2214"/>
                  <a:gd name="T22" fmla="*/ 573 w 2354"/>
                  <a:gd name="T23" fmla="*/ 620 h 2214"/>
                  <a:gd name="T24" fmla="*/ 1192 w 2354"/>
                  <a:gd name="T25" fmla="*/ 0 h 2214"/>
                  <a:gd name="T26" fmla="*/ 1812 w 2354"/>
                  <a:gd name="T27" fmla="*/ 620 h 2214"/>
                  <a:gd name="T28" fmla="*/ 1720 w 2354"/>
                  <a:gd name="T29" fmla="*/ 944 h 2214"/>
                  <a:gd name="T30" fmla="*/ 1701 w 2354"/>
                  <a:gd name="T31" fmla="*/ 975 h 2214"/>
                  <a:gd name="T32" fmla="*/ 1737 w 2354"/>
                  <a:gd name="T33" fmla="*/ 975 h 2214"/>
                  <a:gd name="T34" fmla="*/ 2354 w 2354"/>
                  <a:gd name="T35" fmla="*/ 1595 h 2214"/>
                  <a:gd name="T36" fmla="*/ 1735 w 2354"/>
                  <a:gd name="T37" fmla="*/ 2214 h 2214"/>
                  <a:gd name="T38" fmla="*/ 1239 w 2354"/>
                  <a:gd name="T39" fmla="*/ 1606 h 2214"/>
                  <a:gd name="T40" fmla="*/ 1735 w 2354"/>
                  <a:gd name="T41" fmla="*/ 2091 h 2214"/>
                  <a:gd name="T42" fmla="*/ 2231 w 2354"/>
                  <a:gd name="T43" fmla="*/ 1595 h 2214"/>
                  <a:gd name="T44" fmla="*/ 1735 w 2354"/>
                  <a:gd name="T45" fmla="*/ 1098 h 2214"/>
                  <a:gd name="T46" fmla="*/ 1512 w 2354"/>
                  <a:gd name="T47" fmla="*/ 1151 h 2214"/>
                  <a:gd name="T48" fmla="*/ 1452 w 2354"/>
                  <a:gd name="T49" fmla="*/ 1042 h 2214"/>
                  <a:gd name="T50" fmla="*/ 1689 w 2354"/>
                  <a:gd name="T51" fmla="*/ 620 h 2214"/>
                  <a:gd name="T52" fmla="*/ 1192 w 2354"/>
                  <a:gd name="T53" fmla="*/ 123 h 2214"/>
                  <a:gd name="T54" fmla="*/ 696 w 2354"/>
                  <a:gd name="T55" fmla="*/ 620 h 2214"/>
                  <a:gd name="T56" fmla="*/ 911 w 2354"/>
                  <a:gd name="T57" fmla="*/ 1028 h 2214"/>
                  <a:gd name="T58" fmla="*/ 848 w 2354"/>
                  <a:gd name="T59" fmla="*/ 1136 h 2214"/>
                  <a:gd name="T60" fmla="*/ 619 w 2354"/>
                  <a:gd name="T61" fmla="*/ 1080 h 2214"/>
                  <a:gd name="T62" fmla="*/ 123 w 2354"/>
                  <a:gd name="T63" fmla="*/ 1576 h 2214"/>
                  <a:gd name="T64" fmla="*/ 619 w 2354"/>
                  <a:gd name="T65" fmla="*/ 2072 h 2214"/>
                  <a:gd name="T66" fmla="*/ 1114 w 2354"/>
                  <a:gd name="T67" fmla="*/ 1606 h 2214"/>
                  <a:gd name="T68" fmla="*/ 1239 w 2354"/>
                  <a:gd name="T69" fmla="*/ 1606 h 2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54" h="2214">
                    <a:moveTo>
                      <a:pt x="1735" y="2214"/>
                    </a:moveTo>
                    <a:cubicBezTo>
                      <a:pt x="1507" y="2214"/>
                      <a:pt x="1298" y="2089"/>
                      <a:pt x="1190" y="1889"/>
                    </a:cubicBezTo>
                    <a:cubicBezTo>
                      <a:pt x="1172" y="1856"/>
                      <a:pt x="1172" y="1856"/>
                      <a:pt x="1172" y="1856"/>
                    </a:cubicBezTo>
                    <a:cubicBezTo>
                      <a:pt x="1154" y="1888"/>
                      <a:pt x="1154" y="1888"/>
                      <a:pt x="1154" y="1888"/>
                    </a:cubicBezTo>
                    <a:cubicBezTo>
                      <a:pt x="1043" y="2078"/>
                      <a:pt x="838" y="2195"/>
                      <a:pt x="619" y="2195"/>
                    </a:cubicBezTo>
                    <a:cubicBezTo>
                      <a:pt x="277" y="2195"/>
                      <a:pt x="0" y="1918"/>
                      <a:pt x="0" y="1576"/>
                    </a:cubicBezTo>
                    <a:cubicBezTo>
                      <a:pt x="0" y="1234"/>
                      <a:pt x="277" y="956"/>
                      <a:pt x="619" y="956"/>
                    </a:cubicBezTo>
                    <a:cubicBezTo>
                      <a:pt x="622" y="956"/>
                      <a:pt x="625" y="957"/>
                      <a:pt x="628" y="957"/>
                    </a:cubicBezTo>
                    <a:cubicBezTo>
                      <a:pt x="636" y="957"/>
                      <a:pt x="636" y="957"/>
                      <a:pt x="636" y="957"/>
                    </a:cubicBezTo>
                    <a:cubicBezTo>
                      <a:pt x="672" y="958"/>
                      <a:pt x="672" y="958"/>
                      <a:pt x="672" y="958"/>
                    </a:cubicBezTo>
                    <a:cubicBezTo>
                      <a:pt x="654" y="926"/>
                      <a:pt x="654" y="926"/>
                      <a:pt x="654" y="926"/>
                    </a:cubicBezTo>
                    <a:cubicBezTo>
                      <a:pt x="601" y="833"/>
                      <a:pt x="573" y="727"/>
                      <a:pt x="573" y="620"/>
                    </a:cubicBezTo>
                    <a:cubicBezTo>
                      <a:pt x="573" y="278"/>
                      <a:pt x="851" y="0"/>
                      <a:pt x="1192" y="0"/>
                    </a:cubicBezTo>
                    <a:cubicBezTo>
                      <a:pt x="1534" y="0"/>
                      <a:pt x="1812" y="278"/>
                      <a:pt x="1812" y="620"/>
                    </a:cubicBezTo>
                    <a:cubicBezTo>
                      <a:pt x="1812" y="734"/>
                      <a:pt x="1780" y="846"/>
                      <a:pt x="1720" y="944"/>
                    </a:cubicBezTo>
                    <a:cubicBezTo>
                      <a:pt x="1701" y="975"/>
                      <a:pt x="1701" y="975"/>
                      <a:pt x="1701" y="975"/>
                    </a:cubicBezTo>
                    <a:cubicBezTo>
                      <a:pt x="1737" y="975"/>
                      <a:pt x="1737" y="975"/>
                      <a:pt x="1737" y="975"/>
                    </a:cubicBezTo>
                    <a:cubicBezTo>
                      <a:pt x="2078" y="976"/>
                      <a:pt x="2354" y="1254"/>
                      <a:pt x="2354" y="1595"/>
                    </a:cubicBezTo>
                    <a:cubicBezTo>
                      <a:pt x="2354" y="1936"/>
                      <a:pt x="2077" y="2214"/>
                      <a:pt x="1735" y="2214"/>
                    </a:cubicBezTo>
                    <a:close/>
                    <a:moveTo>
                      <a:pt x="1239" y="1606"/>
                    </a:moveTo>
                    <a:cubicBezTo>
                      <a:pt x="1245" y="1874"/>
                      <a:pt x="1465" y="2091"/>
                      <a:pt x="1735" y="2091"/>
                    </a:cubicBezTo>
                    <a:cubicBezTo>
                      <a:pt x="2009" y="2091"/>
                      <a:pt x="2231" y="1868"/>
                      <a:pt x="2231" y="1595"/>
                    </a:cubicBezTo>
                    <a:cubicBezTo>
                      <a:pt x="2231" y="1321"/>
                      <a:pt x="2009" y="1098"/>
                      <a:pt x="1735" y="1098"/>
                    </a:cubicBezTo>
                    <a:cubicBezTo>
                      <a:pt x="1658" y="1098"/>
                      <a:pt x="1581" y="1116"/>
                      <a:pt x="1512" y="1151"/>
                    </a:cubicBezTo>
                    <a:cubicBezTo>
                      <a:pt x="1452" y="1042"/>
                      <a:pt x="1452" y="1042"/>
                      <a:pt x="1452" y="1042"/>
                    </a:cubicBezTo>
                    <a:cubicBezTo>
                      <a:pt x="1598" y="952"/>
                      <a:pt x="1689" y="792"/>
                      <a:pt x="1689" y="620"/>
                    </a:cubicBezTo>
                    <a:cubicBezTo>
                      <a:pt x="1689" y="346"/>
                      <a:pt x="1466" y="123"/>
                      <a:pt x="1192" y="123"/>
                    </a:cubicBezTo>
                    <a:cubicBezTo>
                      <a:pt x="919" y="123"/>
                      <a:pt x="696" y="346"/>
                      <a:pt x="696" y="620"/>
                    </a:cubicBezTo>
                    <a:cubicBezTo>
                      <a:pt x="696" y="784"/>
                      <a:pt x="776" y="935"/>
                      <a:pt x="911" y="1028"/>
                    </a:cubicBezTo>
                    <a:cubicBezTo>
                      <a:pt x="848" y="1136"/>
                      <a:pt x="848" y="1136"/>
                      <a:pt x="848" y="1136"/>
                    </a:cubicBezTo>
                    <a:cubicBezTo>
                      <a:pt x="777" y="1099"/>
                      <a:pt x="699" y="1080"/>
                      <a:pt x="619" y="1080"/>
                    </a:cubicBezTo>
                    <a:cubicBezTo>
                      <a:pt x="345" y="1080"/>
                      <a:pt x="123" y="1302"/>
                      <a:pt x="123" y="1576"/>
                    </a:cubicBezTo>
                    <a:cubicBezTo>
                      <a:pt x="123" y="1850"/>
                      <a:pt x="345" y="2072"/>
                      <a:pt x="619" y="2072"/>
                    </a:cubicBezTo>
                    <a:cubicBezTo>
                      <a:pt x="881" y="2072"/>
                      <a:pt x="1099" y="1865"/>
                      <a:pt x="1114" y="1606"/>
                    </a:cubicBezTo>
                    <a:lnTo>
                      <a:pt x="1239" y="1606"/>
                    </a:lnTo>
                    <a:close/>
                  </a:path>
                </a:pathLst>
              </a:custGeom>
              <a:gradFill flip="none" rotWithShape="1">
                <a:gsLst>
                  <a:gs pos="2000">
                    <a:schemeClr val="bg1">
                      <a:lumMod val="95000"/>
                    </a:schemeClr>
                  </a:gs>
                  <a:gs pos="63000">
                    <a:schemeClr val="bg1">
                      <a:lumMod val="65000"/>
                    </a:schemeClr>
                  </a:gs>
                </a:gsLst>
                <a:path path="circle">
                  <a:fillToRect l="50000" t="50000" r="50000" b="50000"/>
                </a:path>
                <a:tileRect/>
              </a:gradFill>
              <a:ln>
                <a:noFill/>
              </a:ln>
            </p:spPr>
            <p:txBody>
              <a:bodyPr vert="horz" wrap="square" lIns="89331" tIns="44665" rIns="89331" bIns="44665" numCol="1" anchor="t" anchorCtr="0" compatLnSpc="1"/>
              <a:lstStyle/>
              <a:p>
                <a:endParaRPr lang="zh-CN" altLang="en-US" sz="1319"/>
              </a:p>
            </p:txBody>
          </p:sp>
        </p:grpSp>
      </p:grpSp>
      <p:grpSp>
        <p:nvGrpSpPr>
          <p:cNvPr id="61" name="组合 60"/>
          <p:cNvGrpSpPr/>
          <p:nvPr/>
        </p:nvGrpSpPr>
        <p:grpSpPr>
          <a:xfrm>
            <a:off x="4991893" y="1415803"/>
            <a:ext cx="2230437" cy="829630"/>
            <a:chOff x="5137022" y="1269653"/>
            <a:chExt cx="2283100" cy="849218"/>
          </a:xfrm>
        </p:grpSpPr>
        <p:sp>
          <p:nvSpPr>
            <p:cNvPr id="62" name="Freeform 87"/>
            <p:cNvSpPr/>
            <p:nvPr/>
          </p:nvSpPr>
          <p:spPr bwMode="auto">
            <a:xfrm>
              <a:off x="5195888" y="1350963"/>
              <a:ext cx="206375" cy="207962"/>
            </a:xfrm>
            <a:custGeom>
              <a:avLst/>
              <a:gdLst>
                <a:gd name="T0" fmla="*/ 7 w 186"/>
                <a:gd name="T1" fmla="*/ 186 h 186"/>
                <a:gd name="T2" fmla="*/ 0 w 186"/>
                <a:gd name="T3" fmla="*/ 179 h 186"/>
                <a:gd name="T4" fmla="*/ 0 w 186"/>
                <a:gd name="T5" fmla="*/ 3 h 186"/>
                <a:gd name="T6" fmla="*/ 1 w 186"/>
                <a:gd name="T7" fmla="*/ 0 h 186"/>
                <a:gd name="T8" fmla="*/ 3 w 186"/>
                <a:gd name="T9" fmla="*/ 2 h 186"/>
                <a:gd name="T10" fmla="*/ 184 w 186"/>
                <a:gd name="T11" fmla="*/ 183 h 186"/>
                <a:gd name="T12" fmla="*/ 186 w 186"/>
                <a:gd name="T13" fmla="*/ 185 h 186"/>
                <a:gd name="T14" fmla="*/ 183 w 186"/>
                <a:gd name="T15" fmla="*/ 186 h 186"/>
                <a:gd name="T16" fmla="*/ 7 w 186"/>
                <a:gd name="T17"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7" y="186"/>
                  </a:moveTo>
                  <a:cubicBezTo>
                    <a:pt x="3" y="186"/>
                    <a:pt x="0" y="183"/>
                    <a:pt x="0" y="179"/>
                  </a:cubicBezTo>
                  <a:cubicBezTo>
                    <a:pt x="0" y="3"/>
                    <a:pt x="0" y="3"/>
                    <a:pt x="0" y="3"/>
                  </a:cubicBezTo>
                  <a:cubicBezTo>
                    <a:pt x="0" y="1"/>
                    <a:pt x="1" y="0"/>
                    <a:pt x="1" y="0"/>
                  </a:cubicBezTo>
                  <a:cubicBezTo>
                    <a:pt x="1" y="0"/>
                    <a:pt x="2" y="1"/>
                    <a:pt x="3" y="2"/>
                  </a:cubicBezTo>
                  <a:cubicBezTo>
                    <a:pt x="184" y="183"/>
                    <a:pt x="184" y="183"/>
                    <a:pt x="184" y="183"/>
                  </a:cubicBezTo>
                  <a:cubicBezTo>
                    <a:pt x="186" y="184"/>
                    <a:pt x="186" y="185"/>
                    <a:pt x="186" y="185"/>
                  </a:cubicBezTo>
                  <a:cubicBezTo>
                    <a:pt x="186" y="185"/>
                    <a:pt x="185" y="186"/>
                    <a:pt x="183" y="186"/>
                  </a:cubicBezTo>
                  <a:lnTo>
                    <a:pt x="7" y="186"/>
                  </a:lnTo>
                  <a:close/>
                </a:path>
              </a:pathLst>
            </a:custGeom>
            <a:solidFill>
              <a:srgbClr val="C00000"/>
            </a:solidFill>
            <a:ln>
              <a:noFill/>
            </a:ln>
          </p:spPr>
          <p:txBody>
            <a:bodyPr vert="horz" wrap="square" lIns="89331" tIns="44665" rIns="89331" bIns="44665" numCol="1" anchor="t" anchorCtr="0" compatLnSpc="1"/>
            <a:lstStyle/>
            <a:p>
              <a:endParaRPr lang="zh-CN" altLang="en-US" sz="1319"/>
            </a:p>
          </p:txBody>
        </p:sp>
        <p:grpSp>
          <p:nvGrpSpPr>
            <p:cNvPr id="63" name="组合 62"/>
            <p:cNvGrpSpPr/>
            <p:nvPr/>
          </p:nvGrpSpPr>
          <p:grpSpPr>
            <a:xfrm>
              <a:off x="5137022" y="1269653"/>
              <a:ext cx="2283100" cy="849218"/>
              <a:chOff x="6037940" y="1646843"/>
              <a:chExt cx="2283100" cy="849218"/>
            </a:xfrm>
          </p:grpSpPr>
          <p:sp>
            <p:nvSpPr>
              <p:cNvPr id="64" name="TextBox 160"/>
              <p:cNvSpPr txBox="1"/>
              <p:nvPr/>
            </p:nvSpPr>
            <p:spPr>
              <a:xfrm>
                <a:off x="6037940" y="1903591"/>
                <a:ext cx="2071645" cy="592470"/>
              </a:xfrm>
              <a:prstGeom prst="rect">
                <a:avLst/>
              </a:prstGeom>
              <a:noFill/>
            </p:spPr>
            <p:txBody>
              <a:bodyPr wrap="square" rtlCol="0">
                <a:spAutoFit/>
              </a:bodyPr>
              <a:lstStyle/>
              <a:p>
                <a:pPr algn="ctr">
                  <a:defRPr/>
                </a:pPr>
                <a:r>
                  <a:rPr lang="zh-CN" altLang="en-US" sz="782" kern="0" dirty="0">
                    <a:solidFill>
                      <a:prstClr val="black">
                        <a:lumMod val="50000"/>
                        <a:lumOff val="50000"/>
                      </a:prstClr>
                    </a:solidFill>
                    <a:latin typeface="微软雅黑" panose="020B0503020204020204" pitchFamily="34" charset="-122"/>
                    <a:ea typeface="微软雅黑" panose="020B0503020204020204" pitchFamily="34" charset="-122"/>
                  </a:rPr>
                  <a:t>点击添加文本   点击添加文本</a:t>
                </a: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defRPr/>
                </a:pPr>
                <a:r>
                  <a:rPr lang="zh-CN" altLang="en-US" sz="782" kern="0" dirty="0">
                    <a:solidFill>
                      <a:prstClr val="black">
                        <a:lumMod val="50000"/>
                        <a:lumOff val="50000"/>
                      </a:prstClr>
                    </a:solidFill>
                    <a:latin typeface="微软雅黑" panose="020B0503020204020204" pitchFamily="34" charset="-122"/>
                    <a:ea typeface="微软雅黑" panose="020B0503020204020204" pitchFamily="34" charset="-122"/>
                  </a:rPr>
                  <a:t>点击添加文本   点击添加文本</a:t>
                </a: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defRPr/>
                </a:pPr>
                <a:r>
                  <a:rPr lang="zh-CN" altLang="en-US" sz="782" kern="0" dirty="0">
                    <a:solidFill>
                      <a:prstClr val="black">
                        <a:lumMod val="50000"/>
                        <a:lumOff val="50000"/>
                      </a:prstClr>
                    </a:solidFill>
                    <a:latin typeface="微软雅黑" panose="020B0503020204020204" pitchFamily="34" charset="-122"/>
                    <a:ea typeface="微软雅黑" panose="020B0503020204020204" pitchFamily="34" charset="-122"/>
                  </a:rPr>
                  <a:t>点击添加文本   点击添加文本</a:t>
                </a: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defRPr/>
                </a:pP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65" name="矩形 64"/>
              <p:cNvSpPr/>
              <p:nvPr/>
            </p:nvSpPr>
            <p:spPr>
              <a:xfrm>
                <a:off x="6358751" y="1646843"/>
                <a:ext cx="1619848" cy="265161"/>
              </a:xfrm>
              <a:prstGeom prst="rect">
                <a:avLst/>
              </a:prstGeom>
            </p:spPr>
            <p:txBody>
              <a:bodyPr wrap="none">
                <a:spAutoFit/>
              </a:bodyPr>
              <a:lstStyle/>
              <a:p>
                <a:pPr>
                  <a:lnSpc>
                    <a:spcPts val="1270"/>
                  </a:lnSpc>
                </a:pPr>
                <a:r>
                  <a:rPr lang="zh-CN" altLang="en-US" sz="1368" b="1" dirty="0">
                    <a:solidFill>
                      <a:srgbClr val="C00000"/>
                    </a:solidFill>
                    <a:latin typeface="Arial" panose="020B0604020202020204" pitchFamily="34" charset="0"/>
                    <a:ea typeface="微软雅黑" panose="020B0503020204020204" pitchFamily="34" charset="-122"/>
                    <a:cs typeface="Arial" panose="020B0604020202020204" pitchFamily="34" charset="0"/>
                  </a:rPr>
                  <a:t>点击增加标题文本</a:t>
                </a:r>
                <a:endParaRPr lang="en-US" altLang="zh-CN" sz="1368" b="1"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66" name="直接连接符 65"/>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67" name="组合 66"/>
          <p:cNvGrpSpPr/>
          <p:nvPr/>
        </p:nvGrpSpPr>
        <p:grpSpPr>
          <a:xfrm>
            <a:off x="5758029" y="3227233"/>
            <a:ext cx="2174605" cy="829630"/>
            <a:chOff x="5921247" y="3123853"/>
            <a:chExt cx="2225950" cy="849218"/>
          </a:xfrm>
        </p:grpSpPr>
        <p:sp>
          <p:nvSpPr>
            <p:cNvPr id="68" name="Freeform 85"/>
            <p:cNvSpPr/>
            <p:nvPr/>
          </p:nvSpPr>
          <p:spPr bwMode="auto">
            <a:xfrm>
              <a:off x="5998311" y="3213100"/>
              <a:ext cx="179388" cy="177800"/>
            </a:xfrm>
            <a:custGeom>
              <a:avLst/>
              <a:gdLst>
                <a:gd name="T0" fmla="*/ 0 w 161"/>
                <a:gd name="T1" fmla="*/ 5 h 160"/>
                <a:gd name="T2" fmla="*/ 5 w 161"/>
                <a:gd name="T3" fmla="*/ 0 h 160"/>
                <a:gd name="T4" fmla="*/ 158 w 161"/>
                <a:gd name="T5" fmla="*/ 0 h 160"/>
                <a:gd name="T6" fmla="*/ 161 w 161"/>
                <a:gd name="T7" fmla="*/ 0 h 160"/>
                <a:gd name="T8" fmla="*/ 159 w 161"/>
                <a:gd name="T9" fmla="*/ 2 h 160"/>
                <a:gd name="T10" fmla="*/ 2 w 161"/>
                <a:gd name="T11" fmla="*/ 159 h 160"/>
                <a:gd name="T12" fmla="*/ 0 w 161"/>
                <a:gd name="T13" fmla="*/ 160 h 160"/>
                <a:gd name="T14" fmla="*/ 0 w 161"/>
                <a:gd name="T15" fmla="*/ 158 h 160"/>
                <a:gd name="T16" fmla="*/ 0 w 161"/>
                <a:gd name="T17"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0">
                  <a:moveTo>
                    <a:pt x="0" y="5"/>
                  </a:moveTo>
                  <a:cubicBezTo>
                    <a:pt x="0" y="2"/>
                    <a:pt x="2" y="0"/>
                    <a:pt x="5" y="0"/>
                  </a:cubicBezTo>
                  <a:cubicBezTo>
                    <a:pt x="158" y="0"/>
                    <a:pt x="158" y="0"/>
                    <a:pt x="158" y="0"/>
                  </a:cubicBezTo>
                  <a:cubicBezTo>
                    <a:pt x="160" y="0"/>
                    <a:pt x="161" y="0"/>
                    <a:pt x="161" y="0"/>
                  </a:cubicBezTo>
                  <a:cubicBezTo>
                    <a:pt x="161" y="1"/>
                    <a:pt x="160" y="1"/>
                    <a:pt x="159" y="2"/>
                  </a:cubicBezTo>
                  <a:cubicBezTo>
                    <a:pt x="2" y="159"/>
                    <a:pt x="2" y="159"/>
                    <a:pt x="2" y="159"/>
                  </a:cubicBezTo>
                  <a:cubicBezTo>
                    <a:pt x="1" y="160"/>
                    <a:pt x="1" y="160"/>
                    <a:pt x="0" y="160"/>
                  </a:cubicBezTo>
                  <a:cubicBezTo>
                    <a:pt x="0" y="160"/>
                    <a:pt x="0" y="160"/>
                    <a:pt x="0" y="158"/>
                  </a:cubicBezTo>
                  <a:lnTo>
                    <a:pt x="0" y="5"/>
                  </a:lnTo>
                  <a:close/>
                </a:path>
              </a:pathLst>
            </a:custGeom>
            <a:solidFill>
              <a:srgbClr val="C00000"/>
            </a:solidFill>
            <a:ln>
              <a:noFill/>
            </a:ln>
          </p:spPr>
          <p:txBody>
            <a:bodyPr vert="horz" wrap="square" lIns="89331" tIns="44665" rIns="89331" bIns="44665" numCol="1" anchor="t" anchorCtr="0" compatLnSpc="1"/>
            <a:lstStyle/>
            <a:p>
              <a:endParaRPr lang="zh-CN" altLang="en-US" sz="1319"/>
            </a:p>
          </p:txBody>
        </p:sp>
        <p:grpSp>
          <p:nvGrpSpPr>
            <p:cNvPr id="69" name="组合 68"/>
            <p:cNvGrpSpPr/>
            <p:nvPr/>
          </p:nvGrpSpPr>
          <p:grpSpPr>
            <a:xfrm>
              <a:off x="5921247" y="3123853"/>
              <a:ext cx="2225950" cy="849218"/>
              <a:chOff x="6095090" y="1646843"/>
              <a:chExt cx="2225950" cy="849218"/>
            </a:xfrm>
          </p:grpSpPr>
          <p:sp>
            <p:nvSpPr>
              <p:cNvPr id="70" name="TextBox 164"/>
              <p:cNvSpPr txBox="1"/>
              <p:nvPr/>
            </p:nvSpPr>
            <p:spPr>
              <a:xfrm>
                <a:off x="6095090" y="1903591"/>
                <a:ext cx="2071645" cy="592470"/>
              </a:xfrm>
              <a:prstGeom prst="rect">
                <a:avLst/>
              </a:prstGeom>
              <a:noFill/>
            </p:spPr>
            <p:txBody>
              <a:bodyPr wrap="square" rtlCol="0">
                <a:spAutoFit/>
              </a:bodyPr>
              <a:lstStyle/>
              <a:p>
                <a:pPr algn="ctr">
                  <a:defRPr/>
                </a:pPr>
                <a:r>
                  <a:rPr lang="zh-CN" altLang="en-US" sz="782" kern="0" dirty="0">
                    <a:solidFill>
                      <a:prstClr val="black">
                        <a:lumMod val="50000"/>
                        <a:lumOff val="50000"/>
                      </a:prstClr>
                    </a:solidFill>
                    <a:latin typeface="微软雅黑" panose="020B0503020204020204" pitchFamily="34" charset="-122"/>
                    <a:ea typeface="微软雅黑" panose="020B0503020204020204" pitchFamily="34" charset="-122"/>
                  </a:rPr>
                  <a:t>点击添加文本   点击添加文本</a:t>
                </a: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defRPr/>
                </a:pPr>
                <a:r>
                  <a:rPr lang="zh-CN" altLang="en-US" sz="782" kern="0" dirty="0">
                    <a:solidFill>
                      <a:prstClr val="black">
                        <a:lumMod val="50000"/>
                        <a:lumOff val="50000"/>
                      </a:prstClr>
                    </a:solidFill>
                    <a:latin typeface="微软雅黑" panose="020B0503020204020204" pitchFamily="34" charset="-122"/>
                    <a:ea typeface="微软雅黑" panose="020B0503020204020204" pitchFamily="34" charset="-122"/>
                  </a:rPr>
                  <a:t>点击添加文本   点击添加文本</a:t>
                </a: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defRPr/>
                </a:pPr>
                <a:r>
                  <a:rPr lang="zh-CN" altLang="en-US" sz="782" kern="0" dirty="0">
                    <a:solidFill>
                      <a:prstClr val="black">
                        <a:lumMod val="50000"/>
                        <a:lumOff val="50000"/>
                      </a:prstClr>
                    </a:solidFill>
                    <a:latin typeface="微软雅黑" panose="020B0503020204020204" pitchFamily="34" charset="-122"/>
                    <a:ea typeface="微软雅黑" panose="020B0503020204020204" pitchFamily="34" charset="-122"/>
                  </a:rPr>
                  <a:t>点击添加文本   点击添加文本</a:t>
                </a: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defRPr/>
                </a:pP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71" name="矩形 70"/>
              <p:cNvSpPr/>
              <p:nvPr/>
            </p:nvSpPr>
            <p:spPr>
              <a:xfrm>
                <a:off x="6358751" y="1646843"/>
                <a:ext cx="1619848" cy="265161"/>
              </a:xfrm>
              <a:prstGeom prst="rect">
                <a:avLst/>
              </a:prstGeom>
            </p:spPr>
            <p:txBody>
              <a:bodyPr wrap="none">
                <a:spAutoFit/>
              </a:bodyPr>
              <a:lstStyle/>
              <a:p>
                <a:pPr>
                  <a:lnSpc>
                    <a:spcPts val="1270"/>
                  </a:lnSpc>
                </a:pPr>
                <a:r>
                  <a:rPr lang="zh-CN" altLang="en-US" sz="1368" b="1" dirty="0">
                    <a:solidFill>
                      <a:srgbClr val="C00000"/>
                    </a:solidFill>
                    <a:latin typeface="Arial" panose="020B0604020202020204" pitchFamily="34" charset="0"/>
                    <a:ea typeface="微软雅黑" panose="020B0503020204020204" pitchFamily="34" charset="-122"/>
                    <a:cs typeface="Arial" panose="020B0604020202020204" pitchFamily="34" charset="0"/>
                  </a:rPr>
                  <a:t>点击增加标题文本</a:t>
                </a:r>
                <a:endParaRPr lang="en-US" altLang="zh-CN" sz="1368" b="1"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72" name="直接连接符 71"/>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3" name="组合 72"/>
          <p:cNvGrpSpPr/>
          <p:nvPr/>
        </p:nvGrpSpPr>
        <p:grpSpPr>
          <a:xfrm>
            <a:off x="1065186" y="2099432"/>
            <a:ext cx="2212178" cy="822112"/>
            <a:chOff x="1117600" y="1969423"/>
            <a:chExt cx="2264410" cy="841523"/>
          </a:xfrm>
        </p:grpSpPr>
        <p:sp>
          <p:nvSpPr>
            <p:cNvPr id="74" name="Freeform 86"/>
            <p:cNvSpPr/>
            <p:nvPr/>
          </p:nvSpPr>
          <p:spPr bwMode="auto">
            <a:xfrm>
              <a:off x="3154363" y="2544445"/>
              <a:ext cx="207963" cy="207962"/>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rgbClr val="C00000"/>
            </a:solidFill>
            <a:ln>
              <a:noFill/>
            </a:ln>
          </p:spPr>
          <p:txBody>
            <a:bodyPr vert="horz" wrap="square" lIns="89331" tIns="44665" rIns="89331" bIns="44665" numCol="1" anchor="t" anchorCtr="0" compatLnSpc="1"/>
            <a:lstStyle/>
            <a:p>
              <a:endParaRPr lang="zh-CN" altLang="en-US" sz="1319"/>
            </a:p>
          </p:txBody>
        </p:sp>
        <p:grpSp>
          <p:nvGrpSpPr>
            <p:cNvPr id="75" name="组合 74"/>
            <p:cNvGrpSpPr/>
            <p:nvPr/>
          </p:nvGrpSpPr>
          <p:grpSpPr>
            <a:xfrm>
              <a:off x="1117600" y="1969423"/>
              <a:ext cx="2264410" cy="841523"/>
              <a:chOff x="6445250" y="1646843"/>
              <a:chExt cx="2264410" cy="841523"/>
            </a:xfrm>
          </p:grpSpPr>
          <p:sp>
            <p:nvSpPr>
              <p:cNvPr id="76" name="TextBox 168"/>
              <p:cNvSpPr txBox="1"/>
              <p:nvPr/>
            </p:nvSpPr>
            <p:spPr>
              <a:xfrm>
                <a:off x="6638015" y="1903591"/>
                <a:ext cx="2071645" cy="584775"/>
              </a:xfrm>
              <a:prstGeom prst="rect">
                <a:avLst/>
              </a:prstGeom>
              <a:noFill/>
            </p:spPr>
            <p:txBody>
              <a:bodyPr wrap="square" rtlCol="0">
                <a:spAutoFit/>
              </a:bodyPr>
              <a:lstStyle/>
              <a:p>
                <a:pPr algn="ctr">
                  <a:defRPr/>
                </a:pPr>
                <a:r>
                  <a:rPr lang="zh-CN" altLang="en-US" sz="782" kern="0" dirty="0">
                    <a:solidFill>
                      <a:prstClr val="black">
                        <a:lumMod val="50000"/>
                        <a:lumOff val="50000"/>
                      </a:prstClr>
                    </a:solidFill>
                    <a:latin typeface="微软雅黑" panose="020B0503020204020204" pitchFamily="34" charset="-122"/>
                    <a:ea typeface="微软雅黑" panose="020B0503020204020204" pitchFamily="34" charset="-122"/>
                  </a:rPr>
                  <a:t>点击添加文本   点击添加文本</a:t>
                </a: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defRPr/>
                </a:pPr>
                <a:r>
                  <a:rPr lang="zh-CN" altLang="en-US" sz="782" kern="0" dirty="0">
                    <a:solidFill>
                      <a:prstClr val="black">
                        <a:lumMod val="50000"/>
                        <a:lumOff val="50000"/>
                      </a:prstClr>
                    </a:solidFill>
                    <a:latin typeface="微软雅黑" panose="020B0503020204020204" pitchFamily="34" charset="-122"/>
                    <a:ea typeface="微软雅黑" panose="020B0503020204020204" pitchFamily="34" charset="-122"/>
                  </a:rPr>
                  <a:t>点击添加文本   点击添加文本</a:t>
                </a: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defRPr/>
                </a:pPr>
                <a:r>
                  <a:rPr lang="zh-CN" altLang="en-US" sz="782" kern="0" dirty="0">
                    <a:solidFill>
                      <a:prstClr val="black">
                        <a:lumMod val="50000"/>
                        <a:lumOff val="50000"/>
                      </a:prstClr>
                    </a:solidFill>
                    <a:latin typeface="微软雅黑" panose="020B0503020204020204" pitchFamily="34" charset="-122"/>
                    <a:ea typeface="微软雅黑" panose="020B0503020204020204" pitchFamily="34" charset="-122"/>
                  </a:rPr>
                  <a:t>点击添加文本   点击添加文本</a:t>
                </a: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defRPr/>
                </a:pPr>
                <a:endParaRPr lang="en-US" altLang="zh-CN" sz="782"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77" name="矩形 76"/>
              <p:cNvSpPr/>
              <p:nvPr/>
            </p:nvSpPr>
            <p:spPr>
              <a:xfrm>
                <a:off x="6888341" y="1646843"/>
                <a:ext cx="1619848" cy="265161"/>
              </a:xfrm>
              <a:prstGeom prst="rect">
                <a:avLst/>
              </a:prstGeom>
            </p:spPr>
            <p:txBody>
              <a:bodyPr wrap="none">
                <a:spAutoFit/>
              </a:bodyPr>
              <a:lstStyle/>
              <a:p>
                <a:pPr>
                  <a:lnSpc>
                    <a:spcPts val="1270"/>
                  </a:lnSpc>
                </a:pPr>
                <a:r>
                  <a:rPr lang="zh-CN" altLang="en-US" sz="1368" b="1" dirty="0">
                    <a:solidFill>
                      <a:srgbClr val="C00000"/>
                    </a:solidFill>
                    <a:latin typeface="Arial" panose="020B0604020202020204" pitchFamily="34" charset="0"/>
                    <a:ea typeface="微软雅黑" panose="020B0503020204020204" pitchFamily="34" charset="-122"/>
                    <a:cs typeface="Arial" panose="020B0604020202020204" pitchFamily="34" charset="0"/>
                  </a:rPr>
                  <a:t>点击增加标题文本</a:t>
                </a:r>
                <a:endParaRPr lang="en-US" altLang="zh-CN" sz="1368" b="1"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78" name="直接连接符 77"/>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xmlns="" val="536774039"/>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000" fill="hold"/>
                                        <p:tgtEl>
                                          <p:spTgt spid="48"/>
                                        </p:tgtEl>
                                        <p:attrNameLst>
                                          <p:attrName>ppt_w</p:attrName>
                                        </p:attrNameLst>
                                      </p:cBhvr>
                                      <p:tavLst>
                                        <p:tav tm="0">
                                          <p:val>
                                            <p:fltVal val="0"/>
                                          </p:val>
                                        </p:tav>
                                        <p:tav tm="100000">
                                          <p:val>
                                            <p:strVal val="#ppt_w"/>
                                          </p:val>
                                        </p:tav>
                                      </p:tavLst>
                                    </p:anim>
                                    <p:anim calcmode="lin" valueType="num">
                                      <p:cBhvr>
                                        <p:cTn id="8" dur="1000" fill="hold"/>
                                        <p:tgtEl>
                                          <p:spTgt spid="48"/>
                                        </p:tgtEl>
                                        <p:attrNameLst>
                                          <p:attrName>ppt_h</p:attrName>
                                        </p:attrNameLst>
                                      </p:cBhvr>
                                      <p:tavLst>
                                        <p:tav tm="0">
                                          <p:val>
                                            <p:fltVal val="0"/>
                                          </p:val>
                                        </p:tav>
                                        <p:tav tm="100000">
                                          <p:val>
                                            <p:strVal val="#ppt_h"/>
                                          </p:val>
                                        </p:tav>
                                      </p:tavLst>
                                    </p:anim>
                                  </p:childTnLst>
                                </p:cTn>
                              </p:par>
                              <p:par>
                                <p:cTn id="9" presetID="22" presetClass="entr" presetSubtype="4" fill="hold" grpId="0" nodeType="withEffect">
                                  <p:stCondLst>
                                    <p:cond delay="110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500"/>
                                        <p:tgtEl>
                                          <p:spTgt spid="47"/>
                                        </p:tgtEl>
                                      </p:cBhvr>
                                    </p:animEffect>
                                  </p:childTnLst>
                                </p:cTn>
                              </p:par>
                              <p:par>
                                <p:cTn id="12" presetID="22" presetClass="entr" presetSubtype="8" fill="hold" nodeType="withEffect">
                                  <p:stCondLst>
                                    <p:cond delay="1600"/>
                                  </p:stCondLst>
                                  <p:childTnLst>
                                    <p:set>
                                      <p:cBhvr>
                                        <p:cTn id="13" dur="1" fill="hold">
                                          <p:stCondLst>
                                            <p:cond delay="0"/>
                                          </p:stCondLst>
                                        </p:cTn>
                                        <p:tgtEl>
                                          <p:spTgt spid="61"/>
                                        </p:tgtEl>
                                        <p:attrNameLst>
                                          <p:attrName>style.visibility</p:attrName>
                                        </p:attrNameLst>
                                      </p:cBhvr>
                                      <p:to>
                                        <p:strVal val="visible"/>
                                      </p:to>
                                    </p:set>
                                    <p:animEffect transition="in" filter="wipe(left)">
                                      <p:cBhvr>
                                        <p:cTn id="14" dur="500"/>
                                        <p:tgtEl>
                                          <p:spTgt spid="61"/>
                                        </p:tgtEl>
                                      </p:cBhvr>
                                    </p:animEffect>
                                  </p:childTnLst>
                                </p:cTn>
                              </p:par>
                              <p:par>
                                <p:cTn id="15" presetID="22" presetClass="entr" presetSubtype="4" fill="hold" grpId="0" nodeType="withEffect">
                                  <p:stCondLst>
                                    <p:cond delay="140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par>
                                <p:cTn id="18" presetID="22" presetClass="entr" presetSubtype="8" fill="hold" nodeType="withEffect">
                                  <p:stCondLst>
                                    <p:cond delay="2000"/>
                                  </p:stCondLst>
                                  <p:childTnLst>
                                    <p:set>
                                      <p:cBhvr>
                                        <p:cTn id="19" dur="1" fill="hold">
                                          <p:stCondLst>
                                            <p:cond delay="0"/>
                                          </p:stCondLst>
                                        </p:cTn>
                                        <p:tgtEl>
                                          <p:spTgt spid="67"/>
                                        </p:tgtEl>
                                        <p:attrNameLst>
                                          <p:attrName>style.visibility</p:attrName>
                                        </p:attrNameLst>
                                      </p:cBhvr>
                                      <p:to>
                                        <p:strVal val="visible"/>
                                      </p:to>
                                    </p:set>
                                    <p:animEffect transition="in" filter="wipe(left)">
                                      <p:cBhvr>
                                        <p:cTn id="20" dur="500"/>
                                        <p:tgtEl>
                                          <p:spTgt spid="67"/>
                                        </p:tgtEl>
                                      </p:cBhvr>
                                    </p:animEffect>
                                  </p:childTnLst>
                                </p:cTn>
                              </p:par>
                              <p:par>
                                <p:cTn id="21" presetID="22" presetClass="entr" presetSubtype="4" fill="hold" grpId="0" nodeType="withEffect">
                                  <p:stCondLst>
                                    <p:cond delay="1900"/>
                                  </p:stCondLst>
                                  <p:childTnLst>
                                    <p:set>
                                      <p:cBhvr>
                                        <p:cTn id="22" dur="1" fill="hold">
                                          <p:stCondLst>
                                            <p:cond delay="0"/>
                                          </p:stCondLst>
                                        </p:cTn>
                                        <p:tgtEl>
                                          <p:spTgt spid="45"/>
                                        </p:tgtEl>
                                        <p:attrNameLst>
                                          <p:attrName>style.visibility</p:attrName>
                                        </p:attrNameLst>
                                      </p:cBhvr>
                                      <p:to>
                                        <p:strVal val="visible"/>
                                      </p:to>
                                    </p:set>
                                    <p:animEffect transition="in" filter="wipe(down)">
                                      <p:cBhvr>
                                        <p:cTn id="23" dur="500"/>
                                        <p:tgtEl>
                                          <p:spTgt spid="45"/>
                                        </p:tgtEl>
                                      </p:cBhvr>
                                    </p:animEffect>
                                  </p:childTnLst>
                                </p:cTn>
                              </p:par>
                              <p:par>
                                <p:cTn id="24" presetID="22" presetClass="entr" presetSubtype="2" fill="hold" nodeType="withEffect">
                                  <p:stCondLst>
                                    <p:cond delay="2400"/>
                                  </p:stCondLst>
                                  <p:childTnLst>
                                    <p:set>
                                      <p:cBhvr>
                                        <p:cTn id="25" dur="1" fill="hold">
                                          <p:stCondLst>
                                            <p:cond delay="0"/>
                                          </p:stCondLst>
                                        </p:cTn>
                                        <p:tgtEl>
                                          <p:spTgt spid="73"/>
                                        </p:tgtEl>
                                        <p:attrNameLst>
                                          <p:attrName>style.visibility</p:attrName>
                                        </p:attrNameLst>
                                      </p:cBhvr>
                                      <p:to>
                                        <p:strVal val="visible"/>
                                      </p:to>
                                    </p:set>
                                    <p:animEffect transition="in" filter="wipe(right)">
                                      <p:cBhvr>
                                        <p:cTn id="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a:spLocks noChangeArrowheads="1"/>
          </p:cNvSpPr>
          <p:nvPr/>
        </p:nvSpPr>
        <p:spPr bwMode="auto">
          <a:xfrm>
            <a:off x="928954" y="1078291"/>
            <a:ext cx="1875654" cy="1903351"/>
          </a:xfrm>
          <a:prstGeom prst="ellipse">
            <a:avLst/>
          </a:prstGeom>
          <a:solidFill>
            <a:schemeClr val="accent1"/>
          </a:solidFill>
          <a:ln>
            <a:noFill/>
          </a:ln>
          <a:effectLst>
            <a:outerShdw blurRad="50800" dist="38100" dir="2700000" algn="tl" rotWithShape="0">
              <a:prstClr val="black">
                <a:alpha val="40000"/>
              </a:prstClr>
            </a:outerShdw>
          </a:effectLst>
          <a:extLst/>
        </p:spPr>
        <p:txBody>
          <a:bodyPr lIns="96209" tIns="48103" rIns="96209" bIns="48103" anchor="ctr"/>
          <a:lstStyle/>
          <a:p>
            <a:pPr marL="0" marR="0" lvl="0" indent="0" algn="l" defTabSz="816337" rtl="0" eaLnBrk="1" fontAlgn="auto" latinLnBrk="0" hangingPunct="1">
              <a:lnSpc>
                <a:spcPct val="12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  添加内容</a:t>
            </a:r>
          </a:p>
        </p:txBody>
      </p:sp>
      <p:sp>
        <p:nvSpPr>
          <p:cNvPr id="5" name="椭圆 4"/>
          <p:cNvSpPr>
            <a:spLocks noChangeArrowheads="1"/>
          </p:cNvSpPr>
          <p:nvPr/>
        </p:nvSpPr>
        <p:spPr bwMode="auto">
          <a:xfrm>
            <a:off x="3489327" y="1078291"/>
            <a:ext cx="1877314" cy="1903351"/>
          </a:xfrm>
          <a:prstGeom prst="ellipse">
            <a:avLst/>
          </a:prstGeom>
          <a:solidFill>
            <a:schemeClr val="accent2"/>
          </a:solidFill>
          <a:ln>
            <a:noFill/>
          </a:ln>
          <a:effectLst>
            <a:outerShdw blurRad="50800" dist="38100" dir="2700000" algn="tl" rotWithShape="0">
              <a:prstClr val="black">
                <a:alpha val="40000"/>
              </a:prstClr>
            </a:outerShdw>
          </a:effectLst>
          <a:extLst/>
        </p:spPr>
        <p:txBody>
          <a:bodyPr lIns="96209" tIns="48103" rIns="96209" bIns="48103" anchor="ctr"/>
          <a:lstStyle/>
          <a:p>
            <a:pPr marL="0" marR="0" lvl="0" indent="0" algn="l" defTabSz="816337" rtl="0" eaLnBrk="1" fontAlgn="auto" latinLnBrk="0" hangingPunct="1">
              <a:lnSpc>
                <a:spcPct val="12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  添加内容</a:t>
            </a:r>
          </a:p>
        </p:txBody>
      </p:sp>
      <p:sp>
        <p:nvSpPr>
          <p:cNvPr id="8" name="TextBox 7"/>
          <p:cNvSpPr txBox="1"/>
          <p:nvPr/>
        </p:nvSpPr>
        <p:spPr bwMode="auto">
          <a:xfrm>
            <a:off x="1033753" y="3182261"/>
            <a:ext cx="1551692" cy="1323186"/>
          </a:xfrm>
          <a:prstGeom prst="rect">
            <a:avLst/>
          </a:prstGeom>
          <a:noFill/>
        </p:spPr>
        <p:txBody>
          <a:bodyPr lIns="96209" tIns="48103" rIns="96209" bIns="48103">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9" name="TextBox 8"/>
          <p:cNvSpPr txBox="1"/>
          <p:nvPr/>
        </p:nvSpPr>
        <p:spPr bwMode="auto">
          <a:xfrm>
            <a:off x="3652272" y="3246324"/>
            <a:ext cx="1553354" cy="1323186"/>
          </a:xfrm>
          <a:prstGeom prst="rect">
            <a:avLst/>
          </a:prstGeom>
          <a:noFill/>
        </p:spPr>
        <p:txBody>
          <a:bodyPr lIns="96209" tIns="48103" rIns="96209" bIns="48103">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18" name="椭圆 17"/>
          <p:cNvSpPr>
            <a:spLocks noChangeArrowheads="1"/>
          </p:cNvSpPr>
          <p:nvPr/>
        </p:nvSpPr>
        <p:spPr bwMode="auto">
          <a:xfrm>
            <a:off x="6433468" y="1078291"/>
            <a:ext cx="1877314" cy="1903351"/>
          </a:xfrm>
          <a:prstGeom prst="ellipse">
            <a:avLst/>
          </a:prstGeom>
          <a:solidFill>
            <a:schemeClr val="accent2"/>
          </a:solidFill>
          <a:ln>
            <a:noFill/>
          </a:ln>
          <a:effectLst>
            <a:outerShdw blurRad="50800" dist="38100" dir="2700000" algn="tl" rotWithShape="0">
              <a:prstClr val="black">
                <a:alpha val="40000"/>
              </a:prstClr>
            </a:outerShdw>
          </a:effectLst>
          <a:extLst/>
        </p:spPr>
        <p:txBody>
          <a:bodyPr lIns="96209" tIns="48103" rIns="96209" bIns="48103" anchor="ctr"/>
          <a:lstStyle/>
          <a:p>
            <a:pPr marL="0" marR="0" lvl="0" indent="0" algn="l" defTabSz="816337" rtl="0" eaLnBrk="1" fontAlgn="auto" latinLnBrk="0" hangingPunct="1">
              <a:lnSpc>
                <a:spcPct val="12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  添加内容</a:t>
            </a:r>
          </a:p>
        </p:txBody>
      </p:sp>
      <p:sp>
        <p:nvSpPr>
          <p:cNvPr id="19" name="TextBox 8"/>
          <p:cNvSpPr txBox="1"/>
          <p:nvPr/>
        </p:nvSpPr>
        <p:spPr bwMode="auto">
          <a:xfrm>
            <a:off x="6596413" y="3246324"/>
            <a:ext cx="1553354" cy="1323186"/>
          </a:xfrm>
          <a:prstGeom prst="rect">
            <a:avLst/>
          </a:prstGeom>
          <a:noFill/>
        </p:spPr>
        <p:txBody>
          <a:bodyPr lIns="96209" tIns="48103" rIns="96209" bIns="48103">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Tree>
    <p:extLst>
      <p:ext uri="{BB962C8B-B14F-4D97-AF65-F5344CB8AC3E}">
        <p14:creationId xmlns:p14="http://schemas.microsoft.com/office/powerpoint/2010/main" xmlns="" val="2534185480"/>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in)">
                                      <p:cBhvr>
                                        <p:cTn id="19" dur="500"/>
                                        <p:tgtEl>
                                          <p:spTgt spid="8"/>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500"/>
                                        <p:tgtEl>
                                          <p:spTgt spid="9"/>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360"/>
                                          </p:val>
                                        </p:tav>
                                        <p:tav tm="100000">
                                          <p:val>
                                            <p:fltVal val="0"/>
                                          </p:val>
                                        </p:tav>
                                      </p:tavLst>
                                    </p:anim>
                                    <p:animEffect transition="in" filter="fade">
                                      <p:cBhvr>
                                        <p:cTn id="28" dur="500"/>
                                        <p:tgtEl>
                                          <p:spTgt spid="18"/>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amond(in)">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p:bldP spid="9" grpId="0"/>
      <p:bldP spid="18" grpId="0" animBg="1"/>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3"/>
          <a:stretch>
            <a:fillRect/>
          </a:stretch>
        </p:blipFill>
        <p:spPr>
          <a:xfrm>
            <a:off x="-15638" y="-7082"/>
            <a:ext cx="9175275" cy="5157663"/>
          </a:xfrm>
          <a:prstGeom prst="rect">
            <a:avLst/>
          </a:prstGeom>
        </p:spPr>
      </p:pic>
      <p:sp>
        <p:nvSpPr>
          <p:cNvPr id="13" name="MH_Others_1"/>
          <p:cNvSpPr/>
          <p:nvPr>
            <p:custDataLst>
              <p:tags r:id="rId1"/>
            </p:custDataLst>
          </p:nvPr>
        </p:nvSpPr>
        <p:spPr>
          <a:xfrm>
            <a:off x="1715916" y="728831"/>
            <a:ext cx="989354" cy="978715"/>
          </a:xfrm>
          <a:prstGeom prst="rect">
            <a:avLst/>
          </a:prstGeom>
          <a:solidFill>
            <a:schemeClr val="accent2"/>
          </a:solidFill>
          <a:ln w="12700" cap="flat" cmpd="sng" algn="ctr">
            <a:noFill/>
            <a:prstDash val="solid"/>
            <a:miter lim="800000"/>
          </a:ln>
          <a:effectLst/>
        </p:spPr>
        <p:txBody>
          <a:bodyPr wrap="square" anchor="ctr">
            <a:noAutofit/>
          </a:bodyPr>
          <a:lstStyle/>
          <a:p>
            <a:pPr algn="ctr">
              <a:defRPr/>
            </a:pPr>
            <a:r>
              <a:rPr lang="zh-CN" altLang="en-US" sz="6000" kern="0" dirty="0">
                <a:solidFill>
                  <a:prstClr val="white"/>
                </a:solidFill>
                <a:latin typeface="微软雅黑" panose="020B0503020204020204" pitchFamily="34" charset="-122"/>
                <a:ea typeface="微软雅黑" panose="020B0503020204020204" pitchFamily="34" charset="-122"/>
              </a:rPr>
              <a:t>目</a:t>
            </a:r>
          </a:p>
        </p:txBody>
      </p:sp>
      <p:sp>
        <p:nvSpPr>
          <p:cNvPr id="16" name="MH_Others_2"/>
          <p:cNvSpPr/>
          <p:nvPr>
            <p:custDataLst>
              <p:tags r:id="rId2"/>
            </p:custDataLst>
          </p:nvPr>
        </p:nvSpPr>
        <p:spPr>
          <a:xfrm>
            <a:off x="2247827" y="1625985"/>
            <a:ext cx="698576" cy="691484"/>
          </a:xfrm>
          <a:prstGeom prst="rect">
            <a:avLst/>
          </a:prstGeom>
          <a:solidFill>
            <a:schemeClr val="accent2"/>
          </a:solidFill>
          <a:ln w="12700" cap="flat" cmpd="sng" algn="ctr">
            <a:noFill/>
            <a:prstDash val="solid"/>
            <a:miter lim="800000"/>
          </a:ln>
          <a:effectLst/>
        </p:spPr>
        <p:txBody>
          <a:bodyPr wrap="square" anchor="ctr">
            <a:noAutofit/>
          </a:bodyPr>
          <a:lstStyle/>
          <a:p>
            <a:pPr algn="ctr">
              <a:defRPr/>
            </a:pPr>
            <a:r>
              <a:rPr lang="zh-CN" altLang="en-US" sz="4050" b="1" kern="0" dirty="0">
                <a:solidFill>
                  <a:schemeClr val="bg1"/>
                </a:solidFill>
                <a:latin typeface="微软雅黑" panose="020B0503020204020204" pitchFamily="34" charset="-122"/>
                <a:ea typeface="微软雅黑" panose="020B0503020204020204" pitchFamily="34" charset="-122"/>
              </a:rPr>
              <a:t>录</a:t>
            </a:r>
          </a:p>
        </p:txBody>
      </p:sp>
      <p:sp>
        <p:nvSpPr>
          <p:cNvPr id="17" name="MH_Others_3"/>
          <p:cNvSpPr txBox="1"/>
          <p:nvPr>
            <p:custDataLst>
              <p:tags r:id="rId3"/>
            </p:custDataLst>
          </p:nvPr>
        </p:nvSpPr>
        <p:spPr>
          <a:xfrm>
            <a:off x="1674683" y="1716828"/>
            <a:ext cx="507831" cy="2105094"/>
          </a:xfrm>
          <a:prstGeom prst="rect">
            <a:avLst/>
          </a:prstGeom>
          <a:noFill/>
        </p:spPr>
        <p:txBody>
          <a:bodyPr vert="eaVert" wrap="square" anchor="ctr" anchorCtr="0">
            <a:noAutofit/>
          </a:bodyPr>
          <a:lstStyle/>
          <a:p>
            <a:pPr>
              <a:defRPr/>
            </a:pPr>
            <a:r>
              <a:rPr lang="en-US" altLang="zh-CN" sz="2700" kern="0" dirty="0">
                <a:latin typeface="华文细黑" panose="02010600040101010101" pitchFamily="2" charset="-122"/>
                <a:ea typeface="华文细黑" panose="02010600040101010101" pitchFamily="2" charset="-122"/>
              </a:rPr>
              <a:t>CONTENTS</a:t>
            </a:r>
            <a:endParaRPr lang="zh-CN" altLang="en-US" sz="2700" kern="0" dirty="0">
              <a:latin typeface="华文细黑" panose="02010600040101010101" pitchFamily="2" charset="-122"/>
              <a:ea typeface="华文细黑" panose="02010600040101010101" pitchFamily="2" charset="-122"/>
            </a:endParaRPr>
          </a:p>
        </p:txBody>
      </p:sp>
      <p:sp>
        <p:nvSpPr>
          <p:cNvPr id="18" name="MH_Number_1">
            <a:hlinkClick r:id="rId14" action="ppaction://hlinksldjump"/>
          </p:cNvPr>
          <p:cNvSpPr>
            <a:spLocks/>
          </p:cNvSpPr>
          <p:nvPr>
            <p:custDataLst>
              <p:tags r:id="rId4"/>
            </p:custDataLst>
          </p:nvPr>
        </p:nvSpPr>
        <p:spPr bwMode="auto">
          <a:xfrm>
            <a:off x="3703147" y="1213207"/>
            <a:ext cx="900237" cy="353675"/>
          </a:xfrm>
          <a:prstGeom prst="homePlate">
            <a:avLst/>
          </a:prstGeom>
          <a:solidFill>
            <a:srgbClr val="C00000"/>
          </a:solidFill>
          <a:ln>
            <a:noFill/>
          </a:ln>
        </p:spPr>
        <p:txBody>
          <a:bodyPr vert="horz" wrap="square" lIns="27000" tIns="0" rIns="0" bIns="0" numCol="1" anchor="ctr" anchorCtr="0" compatLnSpc="1">
            <a:prstTxWarp prst="textNoShape">
              <a:avLst/>
            </a:prstTxWarp>
            <a:noAutofit/>
          </a:bodyPr>
          <a:lstStyle/>
          <a:p>
            <a:pPr algn="ctr"/>
            <a:r>
              <a:rPr lang="zh-CN" altLang="en-US" sz="1400" b="1" spc="150" dirty="0">
                <a:solidFill>
                  <a:srgbClr val="FFFFFF"/>
                </a:solidFill>
                <a:latin typeface="微软雅黑" panose="020B0503020204020204" pitchFamily="34" charset="-122"/>
                <a:ea typeface="微软雅黑" panose="020B0503020204020204" pitchFamily="34" charset="-122"/>
              </a:rPr>
              <a:t>第一章</a:t>
            </a:r>
          </a:p>
        </p:txBody>
      </p:sp>
      <p:sp>
        <p:nvSpPr>
          <p:cNvPr id="19" name="MH_Entry_1">
            <a:hlinkClick r:id="rId14" action="ppaction://hlinksldjump"/>
          </p:cNvPr>
          <p:cNvSpPr txBox="1">
            <a:spLocks noChangeArrowheads="1"/>
          </p:cNvSpPr>
          <p:nvPr>
            <p:custDataLst>
              <p:tags r:id="rId5"/>
            </p:custDataLst>
          </p:nvPr>
        </p:nvSpPr>
        <p:spPr bwMode="auto">
          <a:xfrm>
            <a:off x="4767005" y="1077685"/>
            <a:ext cx="2871999" cy="624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08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800" dirty="0">
                <a:latin typeface="+mn-ea"/>
                <a:ea typeface="+mn-ea"/>
              </a:rPr>
              <a:t>请在此处输入您的标题</a:t>
            </a:r>
            <a:endParaRPr lang="en-US" altLang="zh-CN" sz="1800" dirty="0">
              <a:latin typeface="+mn-ea"/>
              <a:ea typeface="+mn-ea"/>
            </a:endParaRPr>
          </a:p>
        </p:txBody>
      </p:sp>
      <p:sp>
        <p:nvSpPr>
          <p:cNvPr id="20" name="MH_Number_2">
            <a:hlinkClick r:id="rId15" action="ppaction://hlinksldjump"/>
          </p:cNvPr>
          <p:cNvSpPr>
            <a:spLocks/>
          </p:cNvSpPr>
          <p:nvPr>
            <p:custDataLst>
              <p:tags r:id="rId6"/>
            </p:custDataLst>
          </p:nvPr>
        </p:nvSpPr>
        <p:spPr bwMode="auto">
          <a:xfrm>
            <a:off x="3710180" y="1886312"/>
            <a:ext cx="893204" cy="352982"/>
          </a:xfrm>
          <a:prstGeom prst="homePlate">
            <a:avLst/>
          </a:prstGeom>
          <a:solidFill>
            <a:srgbClr val="C00000"/>
          </a:solidFill>
          <a:ln>
            <a:noFill/>
          </a:ln>
        </p:spPr>
        <p:txBody>
          <a:bodyPr vert="horz" wrap="square" lIns="27000" tIns="0" rIns="0" bIns="0" numCol="1" anchor="ctr" anchorCtr="0" compatLnSpc="1">
            <a:prstTxWarp prst="textNoShape">
              <a:avLst/>
            </a:prstTxWarp>
            <a:noAutofit/>
          </a:bodyPr>
          <a:lstStyle/>
          <a:p>
            <a:pPr algn="ctr"/>
            <a:r>
              <a:rPr lang="zh-CN" altLang="en-US" sz="1400" b="1" spc="150" dirty="0">
                <a:solidFill>
                  <a:srgbClr val="FFFFFF"/>
                </a:solidFill>
                <a:latin typeface="微软雅黑" panose="020B0503020204020204" pitchFamily="34" charset="-122"/>
                <a:ea typeface="微软雅黑" panose="020B0503020204020204" pitchFamily="34" charset="-122"/>
              </a:rPr>
              <a:t>第二章</a:t>
            </a:r>
          </a:p>
        </p:txBody>
      </p:sp>
      <p:sp>
        <p:nvSpPr>
          <p:cNvPr id="21" name="MH_Entry_2">
            <a:hlinkClick r:id="rId15" action="ppaction://hlinksldjump"/>
          </p:cNvPr>
          <p:cNvSpPr txBox="1">
            <a:spLocks noChangeArrowheads="1"/>
          </p:cNvSpPr>
          <p:nvPr>
            <p:custDataLst>
              <p:tags r:id="rId7"/>
            </p:custDataLst>
          </p:nvPr>
        </p:nvSpPr>
        <p:spPr bwMode="auto">
          <a:xfrm>
            <a:off x="4767005" y="1750444"/>
            <a:ext cx="2871999" cy="624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08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800" dirty="0">
                <a:latin typeface="+mn-ea"/>
                <a:ea typeface="+mn-ea"/>
              </a:rPr>
              <a:t>请在此处输入您的标题</a:t>
            </a:r>
            <a:endParaRPr lang="en-US" altLang="zh-CN" sz="1800" dirty="0">
              <a:latin typeface="+mn-ea"/>
              <a:ea typeface="+mn-ea"/>
            </a:endParaRPr>
          </a:p>
        </p:txBody>
      </p:sp>
      <p:sp>
        <p:nvSpPr>
          <p:cNvPr id="22" name="MH_Number_3">
            <a:hlinkClick r:id="rId16" action="ppaction://hlinksldjump"/>
          </p:cNvPr>
          <p:cNvSpPr>
            <a:spLocks/>
          </p:cNvSpPr>
          <p:nvPr>
            <p:custDataLst>
              <p:tags r:id="rId8"/>
            </p:custDataLst>
          </p:nvPr>
        </p:nvSpPr>
        <p:spPr bwMode="auto">
          <a:xfrm>
            <a:off x="3703147" y="2558723"/>
            <a:ext cx="900237" cy="353675"/>
          </a:xfrm>
          <a:prstGeom prst="homePlate">
            <a:avLst/>
          </a:prstGeom>
          <a:solidFill>
            <a:srgbClr val="C00000"/>
          </a:solidFill>
          <a:ln>
            <a:noFill/>
          </a:ln>
        </p:spPr>
        <p:txBody>
          <a:bodyPr vert="horz" wrap="square" lIns="27000" tIns="0" rIns="0" bIns="0" numCol="1" anchor="ctr" anchorCtr="0" compatLnSpc="1">
            <a:prstTxWarp prst="textNoShape">
              <a:avLst/>
            </a:prstTxWarp>
            <a:noAutofit/>
          </a:bodyPr>
          <a:lstStyle/>
          <a:p>
            <a:pPr algn="ctr"/>
            <a:r>
              <a:rPr lang="zh-CN" altLang="en-US" sz="1400" b="1" spc="150" dirty="0">
                <a:solidFill>
                  <a:srgbClr val="FFFFFF"/>
                </a:solidFill>
                <a:latin typeface="微软雅黑" panose="020B0503020204020204" pitchFamily="34" charset="-122"/>
                <a:ea typeface="微软雅黑" panose="020B0503020204020204" pitchFamily="34" charset="-122"/>
              </a:rPr>
              <a:t>第三章</a:t>
            </a:r>
          </a:p>
        </p:txBody>
      </p:sp>
      <p:sp>
        <p:nvSpPr>
          <p:cNvPr id="23" name="MH_Entry_3">
            <a:hlinkClick r:id="rId16" action="ppaction://hlinksldjump"/>
          </p:cNvPr>
          <p:cNvSpPr txBox="1">
            <a:spLocks noChangeArrowheads="1"/>
          </p:cNvSpPr>
          <p:nvPr>
            <p:custDataLst>
              <p:tags r:id="rId9"/>
            </p:custDataLst>
          </p:nvPr>
        </p:nvSpPr>
        <p:spPr bwMode="auto">
          <a:xfrm>
            <a:off x="4767005" y="2423201"/>
            <a:ext cx="2871999" cy="624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08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800" dirty="0">
                <a:latin typeface="+mn-ea"/>
                <a:ea typeface="+mn-ea"/>
              </a:rPr>
              <a:t>请在此处输入您的标题</a:t>
            </a:r>
            <a:endParaRPr lang="en-US" altLang="zh-CN" sz="1800" dirty="0">
              <a:latin typeface="+mn-ea"/>
              <a:ea typeface="+mn-ea"/>
            </a:endParaRPr>
          </a:p>
        </p:txBody>
      </p:sp>
      <p:sp>
        <p:nvSpPr>
          <p:cNvPr id="24" name="MH_Number_4">
            <a:hlinkClick r:id="rId17" action="ppaction://hlinksldjump"/>
          </p:cNvPr>
          <p:cNvSpPr>
            <a:spLocks/>
          </p:cNvSpPr>
          <p:nvPr>
            <p:custDataLst>
              <p:tags r:id="rId10"/>
            </p:custDataLst>
          </p:nvPr>
        </p:nvSpPr>
        <p:spPr bwMode="auto">
          <a:xfrm>
            <a:off x="3710180" y="3231828"/>
            <a:ext cx="893204" cy="352982"/>
          </a:xfrm>
          <a:prstGeom prst="homePlate">
            <a:avLst/>
          </a:prstGeom>
          <a:solidFill>
            <a:srgbClr val="C00000"/>
          </a:solidFill>
          <a:ln>
            <a:noFill/>
          </a:ln>
        </p:spPr>
        <p:txBody>
          <a:bodyPr vert="horz" wrap="square" lIns="27000" tIns="0" rIns="0" bIns="0" numCol="1" anchor="ctr" anchorCtr="0" compatLnSpc="1">
            <a:prstTxWarp prst="textNoShape">
              <a:avLst/>
            </a:prstTxWarp>
            <a:noAutofit/>
          </a:bodyPr>
          <a:lstStyle/>
          <a:p>
            <a:pPr algn="ctr"/>
            <a:r>
              <a:rPr lang="zh-CN" altLang="en-US" sz="1400" b="1" spc="150">
                <a:solidFill>
                  <a:srgbClr val="FFFFFF"/>
                </a:solidFill>
                <a:latin typeface="微软雅黑" panose="020B0503020204020204" pitchFamily="34" charset="-122"/>
                <a:ea typeface="微软雅黑" panose="020B0503020204020204" pitchFamily="34" charset="-122"/>
              </a:rPr>
              <a:t>第四章</a:t>
            </a:r>
          </a:p>
        </p:txBody>
      </p:sp>
      <p:sp>
        <p:nvSpPr>
          <p:cNvPr id="25" name="MH_Entry_4">
            <a:hlinkClick r:id="rId17" action="ppaction://hlinksldjump"/>
          </p:cNvPr>
          <p:cNvSpPr txBox="1">
            <a:spLocks noChangeArrowheads="1"/>
          </p:cNvSpPr>
          <p:nvPr>
            <p:custDataLst>
              <p:tags r:id="rId11"/>
            </p:custDataLst>
          </p:nvPr>
        </p:nvSpPr>
        <p:spPr bwMode="auto">
          <a:xfrm>
            <a:off x="4767005" y="3095959"/>
            <a:ext cx="2871999" cy="624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08000"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800">
                <a:latin typeface="+mn-ea"/>
                <a:ea typeface="+mn-ea"/>
              </a:rPr>
              <a:t>请在此处输入您的标题</a:t>
            </a:r>
            <a:endParaRPr lang="en-US" altLang="zh-CN" sz="1800">
              <a:latin typeface="+mn-ea"/>
              <a:ea typeface="+mn-ea"/>
            </a:endParaRPr>
          </a:p>
        </p:txBody>
      </p:sp>
    </p:spTree>
    <p:extLst>
      <p:ext uri="{BB962C8B-B14F-4D97-AF65-F5344CB8AC3E}">
        <p14:creationId xmlns:p14="http://schemas.microsoft.com/office/powerpoint/2010/main" xmlns="" val="2233181577"/>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0" presetClass="entr" presetSubtype="0" decel="100000" fill="hold" grpId="0" nodeType="withEffect">
                                  <p:stCondLst>
                                    <p:cond delay="6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strVal val="#ppt_w+.3"/>
                                          </p:val>
                                        </p:tav>
                                        <p:tav tm="100000">
                                          <p:val>
                                            <p:strVal val="#ppt_w"/>
                                          </p:val>
                                        </p:tav>
                                      </p:tavLst>
                                    </p:anim>
                                    <p:anim calcmode="lin" valueType="num">
                                      <p:cBhvr>
                                        <p:cTn id="13" dur="1000" fill="hold"/>
                                        <p:tgtEl>
                                          <p:spTgt spid="16"/>
                                        </p:tgtEl>
                                        <p:attrNameLst>
                                          <p:attrName>ppt_h</p:attrName>
                                        </p:attrNameLst>
                                      </p:cBhvr>
                                      <p:tavLst>
                                        <p:tav tm="0">
                                          <p:val>
                                            <p:strVal val="#ppt_h"/>
                                          </p:val>
                                        </p:tav>
                                        <p:tav tm="100000">
                                          <p:val>
                                            <p:strVal val="#ppt_h"/>
                                          </p:val>
                                        </p:tav>
                                      </p:tavLst>
                                    </p:anim>
                                    <p:animEffect transition="in" filter="fade">
                                      <p:cBhvr>
                                        <p:cTn id="14" dur="1000"/>
                                        <p:tgtEl>
                                          <p:spTgt spid="16"/>
                                        </p:tgtEl>
                                      </p:cBhvr>
                                    </p:animEffect>
                                  </p:childTnLst>
                                </p:cTn>
                              </p:par>
                            </p:childTnLst>
                          </p:cTn>
                        </p:par>
                        <p:par>
                          <p:cTn id="15" fill="hold">
                            <p:stCondLst>
                              <p:cond delay="1600"/>
                            </p:stCondLst>
                            <p:childTnLst>
                              <p:par>
                                <p:cTn id="16" presetID="2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childTnLst>
                          </p:cTn>
                        </p:par>
                        <p:par>
                          <p:cTn id="19" fill="hold">
                            <p:stCondLst>
                              <p:cond delay="2100"/>
                            </p:stCondLst>
                            <p:childTnLst>
                              <p:par>
                                <p:cTn id="20" presetID="1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ppt_x</p:attrName>
                                        </p:attrNameLst>
                                      </p:cBhvr>
                                      <p:tavLst>
                                        <p:tav tm="0">
                                          <p:val>
                                            <p:strVal val="#ppt_x-#ppt_w*1.125000"/>
                                          </p:val>
                                        </p:tav>
                                        <p:tav tm="100000">
                                          <p:val>
                                            <p:strVal val="#ppt_x"/>
                                          </p:val>
                                        </p:tav>
                                      </p:tavLst>
                                    </p:anim>
                                    <p:animEffect transition="in" filter="wipe(right)">
                                      <p:cBhvr>
                                        <p:cTn id="23" dur="500"/>
                                        <p:tgtEl>
                                          <p:spTgt spid="18"/>
                                        </p:tgtEl>
                                      </p:cBhvr>
                                    </p:animEffect>
                                  </p:childTnLst>
                                </p:cTn>
                              </p:par>
                            </p:childTnLst>
                          </p:cTn>
                        </p:par>
                        <p:par>
                          <p:cTn id="24" fill="hold">
                            <p:stCondLst>
                              <p:cond delay="26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100"/>
                            </p:stCondLst>
                            <p:childTnLst>
                              <p:par>
                                <p:cTn id="29" presetID="1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ppt_x</p:attrName>
                                        </p:attrNameLst>
                                      </p:cBhvr>
                                      <p:tavLst>
                                        <p:tav tm="0">
                                          <p:val>
                                            <p:strVal val="#ppt_x-#ppt_w*1.125000"/>
                                          </p:val>
                                        </p:tav>
                                        <p:tav tm="100000">
                                          <p:val>
                                            <p:strVal val="#ppt_x"/>
                                          </p:val>
                                        </p:tav>
                                      </p:tavLst>
                                    </p:anim>
                                    <p:animEffect transition="in" filter="wipe(right)">
                                      <p:cBhvr>
                                        <p:cTn id="32" dur="500"/>
                                        <p:tgtEl>
                                          <p:spTgt spid="20"/>
                                        </p:tgtEl>
                                      </p:cBhvr>
                                    </p:animEffect>
                                  </p:childTnLst>
                                </p:cTn>
                              </p:par>
                            </p:childTnLst>
                          </p:cTn>
                        </p:par>
                        <p:par>
                          <p:cTn id="33" fill="hold">
                            <p:stCondLst>
                              <p:cond delay="36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4100"/>
                            </p:stCondLst>
                            <p:childTnLst>
                              <p:par>
                                <p:cTn id="38" presetID="1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p:tgtEl>
                                          <p:spTgt spid="22"/>
                                        </p:tgtEl>
                                        <p:attrNameLst>
                                          <p:attrName>ppt_x</p:attrName>
                                        </p:attrNameLst>
                                      </p:cBhvr>
                                      <p:tavLst>
                                        <p:tav tm="0">
                                          <p:val>
                                            <p:strVal val="#ppt_x-#ppt_w*1.125000"/>
                                          </p:val>
                                        </p:tav>
                                        <p:tav tm="100000">
                                          <p:val>
                                            <p:strVal val="#ppt_x"/>
                                          </p:val>
                                        </p:tav>
                                      </p:tavLst>
                                    </p:anim>
                                    <p:animEffect transition="in" filter="wipe(right)">
                                      <p:cBhvr>
                                        <p:cTn id="41" dur="500"/>
                                        <p:tgtEl>
                                          <p:spTgt spid="22"/>
                                        </p:tgtEl>
                                      </p:cBhvr>
                                    </p:animEffect>
                                  </p:childTnLst>
                                </p:cTn>
                              </p:par>
                            </p:childTnLst>
                          </p:cTn>
                        </p:par>
                        <p:par>
                          <p:cTn id="42" fill="hold">
                            <p:stCondLst>
                              <p:cond delay="4600"/>
                            </p:stCondLst>
                            <p:childTnLst>
                              <p:par>
                                <p:cTn id="43" presetID="2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5100"/>
                            </p:stCondLst>
                            <p:childTnLst>
                              <p:par>
                                <p:cTn id="47" presetID="1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p:tgtEl>
                                          <p:spTgt spid="24"/>
                                        </p:tgtEl>
                                        <p:attrNameLst>
                                          <p:attrName>ppt_x</p:attrName>
                                        </p:attrNameLst>
                                      </p:cBhvr>
                                      <p:tavLst>
                                        <p:tav tm="0">
                                          <p:val>
                                            <p:strVal val="#ppt_x-#ppt_w*1.125000"/>
                                          </p:val>
                                        </p:tav>
                                        <p:tav tm="100000">
                                          <p:val>
                                            <p:strVal val="#ppt_x"/>
                                          </p:val>
                                        </p:tav>
                                      </p:tavLst>
                                    </p:anim>
                                    <p:animEffect transition="in" filter="wipe(right)">
                                      <p:cBhvr>
                                        <p:cTn id="50" dur="500"/>
                                        <p:tgtEl>
                                          <p:spTgt spid="24"/>
                                        </p:tgtEl>
                                      </p:cBhvr>
                                    </p:animEffect>
                                  </p:childTnLst>
                                </p:cTn>
                              </p:par>
                            </p:childTnLst>
                          </p:cTn>
                        </p:par>
                        <p:par>
                          <p:cTn id="51" fill="hold">
                            <p:stCondLst>
                              <p:cond delay="5600"/>
                            </p:stCondLst>
                            <p:childTnLst>
                              <p:par>
                                <p:cTn id="52" presetID="22" presetClass="entr" presetSubtype="8"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p:bldP spid="18" grpId="0" animBg="1"/>
      <p:bldP spid="19" grpId="0"/>
      <p:bldP spid="20" grpId="0" animBg="1"/>
      <p:bldP spid="21" grpId="0"/>
      <p:bldP spid="22" grpId="0" animBg="1"/>
      <p:bldP spid="23" grpId="0"/>
      <p:bldP spid="24" grpId="0" animBg="1"/>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0748" y="491540"/>
            <a:ext cx="5904874" cy="1216872"/>
            <a:chOff x="2671080" y="805945"/>
            <a:chExt cx="6044295" cy="1245604"/>
          </a:xfrm>
        </p:grpSpPr>
        <p:grpSp>
          <p:nvGrpSpPr>
            <p:cNvPr id="67" name="组合 66"/>
            <p:cNvGrpSpPr/>
            <p:nvPr/>
          </p:nvGrpSpPr>
          <p:grpSpPr>
            <a:xfrm>
              <a:off x="2671080" y="805945"/>
              <a:ext cx="6044295" cy="1245604"/>
              <a:chOff x="1675055" y="1542989"/>
              <a:chExt cx="6624681" cy="1814003"/>
            </a:xfrm>
          </p:grpSpPr>
          <p:sp>
            <p:nvSpPr>
              <p:cNvPr id="128" name="椭圆 127"/>
              <p:cNvSpPr/>
              <p:nvPr/>
            </p:nvSpPr>
            <p:spPr>
              <a:xfrm>
                <a:off x="2683112" y="2765192"/>
                <a:ext cx="5616624" cy="360040"/>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29" name="Freeform 17"/>
              <p:cNvSpPr/>
              <p:nvPr/>
            </p:nvSpPr>
            <p:spPr bwMode="auto">
              <a:xfrm>
                <a:off x="4572000" y="1948052"/>
                <a:ext cx="3024336" cy="986400"/>
              </a:xfrm>
              <a:custGeom>
                <a:avLst/>
                <a:gdLst>
                  <a:gd name="T0" fmla="*/ 0 w 843"/>
                  <a:gd name="T1" fmla="*/ 0 h 171"/>
                  <a:gd name="T2" fmla="*/ 507 w 843"/>
                  <a:gd name="T3" fmla="*/ 0 h 171"/>
                  <a:gd name="T4" fmla="*/ 761 w 843"/>
                  <a:gd name="T5" fmla="*/ 0 h 171"/>
                  <a:gd name="T6" fmla="*/ 824 w 843"/>
                  <a:gd name="T7" fmla="*/ 0 h 171"/>
                  <a:gd name="T8" fmla="*/ 838 w 843"/>
                  <a:gd name="T9" fmla="*/ 6 h 171"/>
                  <a:gd name="T10" fmla="*/ 842 w 843"/>
                  <a:gd name="T11" fmla="*/ 14 h 171"/>
                  <a:gd name="T12" fmla="*/ 842 w 843"/>
                  <a:gd name="T13" fmla="*/ 22 h 171"/>
                  <a:gd name="T14" fmla="*/ 842 w 843"/>
                  <a:gd name="T15" fmla="*/ 53 h 171"/>
                  <a:gd name="T16" fmla="*/ 842 w 843"/>
                  <a:gd name="T17" fmla="*/ 117 h 171"/>
                  <a:gd name="T18" fmla="*/ 842 w 843"/>
                  <a:gd name="T19" fmla="*/ 148 h 171"/>
                  <a:gd name="T20" fmla="*/ 842 w 843"/>
                  <a:gd name="T21" fmla="*/ 156 h 171"/>
                  <a:gd name="T22" fmla="*/ 839 w 843"/>
                  <a:gd name="T23" fmla="*/ 164 h 171"/>
                  <a:gd name="T24" fmla="*/ 824 w 843"/>
                  <a:gd name="T25" fmla="*/ 170 h 171"/>
                  <a:gd name="T26" fmla="*/ 838 w 843"/>
                  <a:gd name="T27" fmla="*/ 163 h 171"/>
                  <a:gd name="T28" fmla="*/ 841 w 843"/>
                  <a:gd name="T29" fmla="*/ 156 h 171"/>
                  <a:gd name="T30" fmla="*/ 841 w 843"/>
                  <a:gd name="T31" fmla="*/ 148 h 171"/>
                  <a:gd name="T32" fmla="*/ 841 w 843"/>
                  <a:gd name="T33" fmla="*/ 117 h 171"/>
                  <a:gd name="T34" fmla="*/ 841 w 843"/>
                  <a:gd name="T35" fmla="*/ 53 h 171"/>
                  <a:gd name="T36" fmla="*/ 841 w 843"/>
                  <a:gd name="T37" fmla="*/ 22 h 171"/>
                  <a:gd name="T38" fmla="*/ 841 w 843"/>
                  <a:gd name="T39" fmla="*/ 14 h 171"/>
                  <a:gd name="T40" fmla="*/ 837 w 843"/>
                  <a:gd name="T41" fmla="*/ 7 h 171"/>
                  <a:gd name="T42" fmla="*/ 824 w 843"/>
                  <a:gd name="T43" fmla="*/ 1 h 171"/>
                  <a:gd name="T44" fmla="*/ 761 w 843"/>
                  <a:gd name="T45" fmla="*/ 1 h 171"/>
                  <a:gd name="T46" fmla="*/ 507 w 843"/>
                  <a:gd name="T47" fmla="*/ 1 h 171"/>
                  <a:gd name="T48" fmla="*/ 0 w 843"/>
                  <a:gd name="T49" fmla="*/ 1 h 171"/>
                  <a:gd name="T50" fmla="*/ 0 w 843"/>
                  <a:gd name="T5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3" h="171">
                    <a:moveTo>
                      <a:pt x="0" y="0"/>
                    </a:moveTo>
                    <a:cubicBezTo>
                      <a:pt x="507" y="0"/>
                      <a:pt x="507" y="0"/>
                      <a:pt x="507" y="0"/>
                    </a:cubicBezTo>
                    <a:cubicBezTo>
                      <a:pt x="761" y="0"/>
                      <a:pt x="761" y="0"/>
                      <a:pt x="761" y="0"/>
                    </a:cubicBezTo>
                    <a:cubicBezTo>
                      <a:pt x="824" y="0"/>
                      <a:pt x="824" y="0"/>
                      <a:pt x="824" y="0"/>
                    </a:cubicBezTo>
                    <a:cubicBezTo>
                      <a:pt x="829" y="0"/>
                      <a:pt x="835" y="2"/>
                      <a:pt x="838" y="6"/>
                    </a:cubicBezTo>
                    <a:cubicBezTo>
                      <a:pt x="840" y="9"/>
                      <a:pt x="841" y="11"/>
                      <a:pt x="842" y="14"/>
                    </a:cubicBezTo>
                    <a:cubicBezTo>
                      <a:pt x="843" y="16"/>
                      <a:pt x="842" y="19"/>
                      <a:pt x="842" y="22"/>
                    </a:cubicBezTo>
                    <a:cubicBezTo>
                      <a:pt x="842" y="53"/>
                      <a:pt x="842" y="53"/>
                      <a:pt x="842" y="53"/>
                    </a:cubicBezTo>
                    <a:cubicBezTo>
                      <a:pt x="842" y="117"/>
                      <a:pt x="842" y="117"/>
                      <a:pt x="842" y="117"/>
                    </a:cubicBezTo>
                    <a:cubicBezTo>
                      <a:pt x="842" y="148"/>
                      <a:pt x="842" y="148"/>
                      <a:pt x="842" y="148"/>
                    </a:cubicBezTo>
                    <a:cubicBezTo>
                      <a:pt x="842" y="151"/>
                      <a:pt x="843" y="154"/>
                      <a:pt x="842" y="156"/>
                    </a:cubicBezTo>
                    <a:cubicBezTo>
                      <a:pt x="841" y="159"/>
                      <a:pt x="840" y="162"/>
                      <a:pt x="839" y="164"/>
                    </a:cubicBezTo>
                    <a:cubicBezTo>
                      <a:pt x="835" y="168"/>
                      <a:pt x="830" y="171"/>
                      <a:pt x="824" y="170"/>
                    </a:cubicBezTo>
                    <a:cubicBezTo>
                      <a:pt x="830" y="170"/>
                      <a:pt x="835" y="167"/>
                      <a:pt x="838" y="163"/>
                    </a:cubicBezTo>
                    <a:cubicBezTo>
                      <a:pt x="839" y="161"/>
                      <a:pt x="840" y="159"/>
                      <a:pt x="841" y="156"/>
                    </a:cubicBezTo>
                    <a:cubicBezTo>
                      <a:pt x="842" y="154"/>
                      <a:pt x="841" y="151"/>
                      <a:pt x="841" y="148"/>
                    </a:cubicBezTo>
                    <a:cubicBezTo>
                      <a:pt x="841" y="117"/>
                      <a:pt x="841" y="117"/>
                      <a:pt x="841" y="117"/>
                    </a:cubicBezTo>
                    <a:cubicBezTo>
                      <a:pt x="841" y="53"/>
                      <a:pt x="841" y="53"/>
                      <a:pt x="841" y="53"/>
                    </a:cubicBezTo>
                    <a:cubicBezTo>
                      <a:pt x="841" y="22"/>
                      <a:pt x="841" y="22"/>
                      <a:pt x="841" y="22"/>
                    </a:cubicBezTo>
                    <a:cubicBezTo>
                      <a:pt x="841" y="19"/>
                      <a:pt x="842" y="16"/>
                      <a:pt x="841" y="14"/>
                    </a:cubicBezTo>
                    <a:cubicBezTo>
                      <a:pt x="840" y="11"/>
                      <a:pt x="839" y="9"/>
                      <a:pt x="837" y="7"/>
                    </a:cubicBezTo>
                    <a:cubicBezTo>
                      <a:pt x="834" y="3"/>
                      <a:pt x="829" y="1"/>
                      <a:pt x="824" y="1"/>
                    </a:cubicBezTo>
                    <a:cubicBezTo>
                      <a:pt x="761" y="1"/>
                      <a:pt x="761" y="1"/>
                      <a:pt x="761" y="1"/>
                    </a:cubicBezTo>
                    <a:cubicBezTo>
                      <a:pt x="507" y="1"/>
                      <a:pt x="507" y="1"/>
                      <a:pt x="507"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67991" tIns="33995" rIns="67991" bIns="33995" numCol="1" anchor="t" anchorCtr="0" compatLnSpc="1"/>
              <a:lstStyle/>
              <a:p>
                <a:endParaRPr lang="zh-CN" altLang="en-US" sz="1187"/>
              </a:p>
            </p:txBody>
          </p:sp>
          <p:grpSp>
            <p:nvGrpSpPr>
              <p:cNvPr id="130" name="组合 129"/>
              <p:cNvGrpSpPr/>
              <p:nvPr/>
            </p:nvGrpSpPr>
            <p:grpSpPr>
              <a:xfrm>
                <a:off x="2327560" y="1956790"/>
                <a:ext cx="5268776" cy="986400"/>
                <a:chOff x="2327560" y="1340768"/>
                <a:chExt cx="5268776" cy="986400"/>
              </a:xfrm>
              <a:effectLst>
                <a:outerShdw blurRad="50800" dist="38100" dir="5400000" algn="t" rotWithShape="0">
                  <a:prstClr val="black">
                    <a:alpha val="40000"/>
                  </a:prstClr>
                </a:outerShdw>
              </a:effectLst>
            </p:grpSpPr>
            <p:sp>
              <p:nvSpPr>
                <p:cNvPr id="134" name="Freeform 12"/>
                <p:cNvSpPr/>
                <p:nvPr/>
              </p:nvSpPr>
              <p:spPr bwMode="auto">
                <a:xfrm>
                  <a:off x="4572000" y="1340768"/>
                  <a:ext cx="3024336" cy="984526"/>
                </a:xfrm>
                <a:custGeom>
                  <a:avLst/>
                  <a:gdLst>
                    <a:gd name="T0" fmla="*/ 469 w 487"/>
                    <a:gd name="T1" fmla="*/ 0 h 170"/>
                    <a:gd name="T2" fmla="*/ 0 w 487"/>
                    <a:gd name="T3" fmla="*/ 0 h 170"/>
                    <a:gd name="T4" fmla="*/ 0 w 487"/>
                    <a:gd name="T5" fmla="*/ 170 h 170"/>
                    <a:gd name="T6" fmla="*/ 469 w 487"/>
                    <a:gd name="T7" fmla="*/ 170 h 170"/>
                    <a:gd name="T8" fmla="*/ 487 w 487"/>
                    <a:gd name="T9" fmla="*/ 153 h 170"/>
                    <a:gd name="T10" fmla="*/ 487 w 487"/>
                    <a:gd name="T11" fmla="*/ 18 h 170"/>
                    <a:gd name="T12" fmla="*/ 469 w 487"/>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487" h="170">
                      <a:moveTo>
                        <a:pt x="469" y="0"/>
                      </a:moveTo>
                      <a:cubicBezTo>
                        <a:pt x="0" y="0"/>
                        <a:pt x="0" y="0"/>
                        <a:pt x="0" y="0"/>
                      </a:cubicBezTo>
                      <a:cubicBezTo>
                        <a:pt x="0" y="170"/>
                        <a:pt x="0" y="170"/>
                        <a:pt x="0" y="170"/>
                      </a:cubicBezTo>
                      <a:cubicBezTo>
                        <a:pt x="469" y="170"/>
                        <a:pt x="469" y="170"/>
                        <a:pt x="469" y="170"/>
                      </a:cubicBezTo>
                      <a:cubicBezTo>
                        <a:pt x="479" y="170"/>
                        <a:pt x="487" y="162"/>
                        <a:pt x="487" y="153"/>
                      </a:cubicBezTo>
                      <a:cubicBezTo>
                        <a:pt x="487" y="18"/>
                        <a:pt x="487" y="18"/>
                        <a:pt x="487" y="18"/>
                      </a:cubicBezTo>
                      <a:cubicBezTo>
                        <a:pt x="487" y="8"/>
                        <a:pt x="479" y="0"/>
                        <a:pt x="469" y="0"/>
                      </a:cubicBezTo>
                      <a:close/>
                    </a:path>
                  </a:pathLst>
                </a:custGeom>
                <a:gradFill flip="none" rotWithShape="1">
                  <a:gsLst>
                    <a:gs pos="100000">
                      <a:srgbClr val="C6CDD1"/>
                    </a:gs>
                    <a:gs pos="24000">
                      <a:srgbClr val="EAEBEC"/>
                    </a:gs>
                    <a:gs pos="0">
                      <a:schemeClr val="bg1"/>
                    </a:gs>
                  </a:gsLst>
                  <a:lin ang="2700000" scaled="1"/>
                  <a:tileRect/>
                </a:gradFill>
                <a:ln>
                  <a:noFill/>
                </a:ln>
              </p:spPr>
              <p:txBody>
                <a:bodyPr vert="horz" wrap="square" lIns="67991" tIns="33995" rIns="67991" bIns="33995" numCol="1" anchor="t" anchorCtr="0" compatLnSpc="1"/>
                <a:lstStyle/>
                <a:p>
                  <a:endParaRPr lang="zh-CN" altLang="en-US" sz="1187"/>
                </a:p>
              </p:txBody>
            </p:sp>
            <p:sp>
              <p:nvSpPr>
                <p:cNvPr id="135" name="矩形 134"/>
                <p:cNvSpPr>
                  <a:spLocks noChangeAspect="1"/>
                </p:cNvSpPr>
                <p:nvPr/>
              </p:nvSpPr>
              <p:spPr>
                <a:xfrm>
                  <a:off x="2327560" y="1340768"/>
                  <a:ext cx="2244440" cy="986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dirty="0"/>
                </a:p>
              </p:txBody>
            </p:sp>
            <p:grpSp>
              <p:nvGrpSpPr>
                <p:cNvPr id="136" name="组合 135"/>
                <p:cNvGrpSpPr/>
                <p:nvPr/>
              </p:nvGrpSpPr>
              <p:grpSpPr>
                <a:xfrm>
                  <a:off x="4535424" y="1340768"/>
                  <a:ext cx="72008" cy="986400"/>
                  <a:chOff x="1043608" y="764705"/>
                  <a:chExt cx="72008" cy="1202515"/>
                </a:xfrm>
              </p:grpSpPr>
              <p:grpSp>
                <p:nvGrpSpPr>
                  <p:cNvPr id="137" name="组合 136"/>
                  <p:cNvGrpSpPr/>
                  <p:nvPr/>
                </p:nvGrpSpPr>
                <p:grpSpPr>
                  <a:xfrm>
                    <a:off x="1043608" y="1471273"/>
                    <a:ext cx="72008" cy="260425"/>
                    <a:chOff x="6658297" y="2006204"/>
                    <a:chExt cx="990748" cy="3583036"/>
                  </a:xfrm>
                </p:grpSpPr>
                <p:sp>
                  <p:nvSpPr>
                    <p:cNvPr id="154" name="椭圆 153"/>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55" name="椭圆 154"/>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56"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38" name="组合 137"/>
                  <p:cNvGrpSpPr/>
                  <p:nvPr/>
                </p:nvGrpSpPr>
                <p:grpSpPr>
                  <a:xfrm>
                    <a:off x="1043608" y="1706795"/>
                    <a:ext cx="72008" cy="260425"/>
                    <a:chOff x="6658297" y="2006204"/>
                    <a:chExt cx="990748" cy="3583036"/>
                  </a:xfrm>
                </p:grpSpPr>
                <p:sp>
                  <p:nvSpPr>
                    <p:cNvPr id="151" name="椭圆 150"/>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52" name="椭圆 151"/>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53"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39" name="组合 138"/>
                  <p:cNvGrpSpPr/>
                  <p:nvPr/>
                </p:nvGrpSpPr>
                <p:grpSpPr>
                  <a:xfrm>
                    <a:off x="1043608" y="1235750"/>
                    <a:ext cx="72008" cy="260425"/>
                    <a:chOff x="6658297" y="2006204"/>
                    <a:chExt cx="990748" cy="3583036"/>
                  </a:xfrm>
                </p:grpSpPr>
                <p:sp>
                  <p:nvSpPr>
                    <p:cNvPr id="148" name="椭圆 147"/>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49" name="椭圆 148"/>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50"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40" name="组合 139"/>
                  <p:cNvGrpSpPr/>
                  <p:nvPr/>
                </p:nvGrpSpPr>
                <p:grpSpPr>
                  <a:xfrm>
                    <a:off x="1043608" y="1000228"/>
                    <a:ext cx="72008" cy="260425"/>
                    <a:chOff x="6658297" y="2006204"/>
                    <a:chExt cx="990748" cy="3583036"/>
                  </a:xfrm>
                </p:grpSpPr>
                <p:sp>
                  <p:nvSpPr>
                    <p:cNvPr id="145" name="椭圆 144"/>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46" name="椭圆 145"/>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47"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41" name="组合 140"/>
                  <p:cNvGrpSpPr/>
                  <p:nvPr/>
                </p:nvGrpSpPr>
                <p:grpSpPr>
                  <a:xfrm>
                    <a:off x="1043608" y="764705"/>
                    <a:ext cx="72008" cy="260425"/>
                    <a:chOff x="6658297" y="2006204"/>
                    <a:chExt cx="990748" cy="3583036"/>
                  </a:xfrm>
                </p:grpSpPr>
                <p:sp>
                  <p:nvSpPr>
                    <p:cNvPr id="142" name="椭圆 141"/>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43" name="椭圆 142"/>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44"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grpSp>
          <p:grpSp>
            <p:nvGrpSpPr>
              <p:cNvPr id="131" name="组合 130"/>
              <p:cNvGrpSpPr/>
              <p:nvPr/>
            </p:nvGrpSpPr>
            <p:grpSpPr>
              <a:xfrm>
                <a:off x="1675055" y="1542989"/>
                <a:ext cx="808713" cy="1814003"/>
                <a:chOff x="1315015" y="908720"/>
                <a:chExt cx="808713" cy="1814003"/>
              </a:xfrm>
            </p:grpSpPr>
            <p:sp>
              <p:nvSpPr>
                <p:cNvPr id="132" name="椭圆 131"/>
                <p:cNvSpPr/>
                <p:nvPr/>
              </p:nvSpPr>
              <p:spPr>
                <a:xfrm>
                  <a:off x="1763688" y="908720"/>
                  <a:ext cx="360040" cy="1814003"/>
                </a:xfrm>
                <a:prstGeom prst="ellipse">
                  <a:avLst/>
                </a:prstGeom>
                <a:gradFill flip="none" rotWithShape="1">
                  <a:gsLst>
                    <a:gs pos="0">
                      <a:schemeClr val="tx1">
                        <a:alpha val="70000"/>
                        <a:lumMod val="70000"/>
                        <a:lumOff val="3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useBgFill="1">
              <p:nvSpPr>
                <p:cNvPr id="133" name="矩形 132"/>
                <p:cNvSpPr/>
                <p:nvPr/>
              </p:nvSpPr>
              <p:spPr>
                <a:xfrm>
                  <a:off x="1315015" y="1048728"/>
                  <a:ext cx="648072" cy="15994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grpSp>
        </p:grpSp>
        <p:pic>
          <p:nvPicPr>
            <p:cNvPr id="58"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55651" y="1277822"/>
              <a:ext cx="418582" cy="32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2" name="TextBox 141"/>
            <p:cNvSpPr txBox="1"/>
            <p:nvPr/>
          </p:nvSpPr>
          <p:spPr>
            <a:xfrm>
              <a:off x="5342155" y="1157587"/>
              <a:ext cx="2694445" cy="606459"/>
            </a:xfrm>
            <a:prstGeom prst="rect">
              <a:avLst/>
            </a:prstGeom>
            <a:noFill/>
            <a:ln cmpd="dbl">
              <a:noFill/>
              <a:prstDash val="lgDash"/>
            </a:ln>
          </p:spPr>
          <p:txBody>
            <a:bodyPr wrap="square" rtlCol="0">
              <a:spAutoFit/>
            </a:bodyPr>
            <a:lstStyle/>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7" name="TextBox 146"/>
            <p:cNvSpPr txBox="1"/>
            <p:nvPr/>
          </p:nvSpPr>
          <p:spPr>
            <a:xfrm>
              <a:off x="3278327" y="1318242"/>
              <a:ext cx="1261884" cy="307777"/>
            </a:xfrm>
            <a:prstGeom prst="rect">
              <a:avLst/>
            </a:prstGeom>
            <a:noFill/>
          </p:spPr>
          <p:txBody>
            <a:bodyPr wrap="none" rtlCol="0">
              <a:spAutoFit/>
            </a:bodyPr>
            <a:lstStyle/>
            <a:p>
              <a:r>
                <a:rPr lang="zh-CN" altLang="en-US" sz="1368" dirty="0">
                  <a:latin typeface="微软雅黑" panose="020B0503020204020204" pitchFamily="34" charset="-122"/>
                  <a:ea typeface="微软雅黑" panose="020B0503020204020204" pitchFamily="34" charset="-122"/>
                </a:rPr>
                <a:t>单击插入标题</a:t>
              </a:r>
            </a:p>
          </p:txBody>
        </p:sp>
      </p:grpSp>
      <p:grpSp>
        <p:nvGrpSpPr>
          <p:cNvPr id="4" name="组合 3"/>
          <p:cNvGrpSpPr/>
          <p:nvPr/>
        </p:nvGrpSpPr>
        <p:grpSpPr>
          <a:xfrm>
            <a:off x="750748" y="1417397"/>
            <a:ext cx="5904874" cy="1216872"/>
            <a:chOff x="2671080" y="1695956"/>
            <a:chExt cx="6044295" cy="1245604"/>
          </a:xfrm>
        </p:grpSpPr>
        <p:grpSp>
          <p:nvGrpSpPr>
            <p:cNvPr id="66" name="组合 65"/>
            <p:cNvGrpSpPr/>
            <p:nvPr/>
          </p:nvGrpSpPr>
          <p:grpSpPr>
            <a:xfrm>
              <a:off x="2671080" y="1695956"/>
              <a:ext cx="6044295" cy="1245604"/>
              <a:chOff x="1675055" y="1542989"/>
              <a:chExt cx="6624681" cy="1814003"/>
            </a:xfrm>
          </p:grpSpPr>
          <p:sp>
            <p:nvSpPr>
              <p:cNvPr id="157" name="椭圆 156"/>
              <p:cNvSpPr/>
              <p:nvPr/>
            </p:nvSpPr>
            <p:spPr>
              <a:xfrm>
                <a:off x="2683112" y="2765192"/>
                <a:ext cx="5616624" cy="360040"/>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58" name="Freeform 17"/>
              <p:cNvSpPr/>
              <p:nvPr/>
            </p:nvSpPr>
            <p:spPr bwMode="auto">
              <a:xfrm>
                <a:off x="4572000" y="1948052"/>
                <a:ext cx="3024336" cy="986400"/>
              </a:xfrm>
              <a:custGeom>
                <a:avLst/>
                <a:gdLst>
                  <a:gd name="T0" fmla="*/ 0 w 843"/>
                  <a:gd name="T1" fmla="*/ 0 h 171"/>
                  <a:gd name="T2" fmla="*/ 507 w 843"/>
                  <a:gd name="T3" fmla="*/ 0 h 171"/>
                  <a:gd name="T4" fmla="*/ 761 w 843"/>
                  <a:gd name="T5" fmla="*/ 0 h 171"/>
                  <a:gd name="T6" fmla="*/ 824 w 843"/>
                  <a:gd name="T7" fmla="*/ 0 h 171"/>
                  <a:gd name="T8" fmla="*/ 838 w 843"/>
                  <a:gd name="T9" fmla="*/ 6 h 171"/>
                  <a:gd name="T10" fmla="*/ 842 w 843"/>
                  <a:gd name="T11" fmla="*/ 14 h 171"/>
                  <a:gd name="T12" fmla="*/ 842 w 843"/>
                  <a:gd name="T13" fmla="*/ 22 h 171"/>
                  <a:gd name="T14" fmla="*/ 842 w 843"/>
                  <a:gd name="T15" fmla="*/ 53 h 171"/>
                  <a:gd name="T16" fmla="*/ 842 w 843"/>
                  <a:gd name="T17" fmla="*/ 117 h 171"/>
                  <a:gd name="T18" fmla="*/ 842 w 843"/>
                  <a:gd name="T19" fmla="*/ 148 h 171"/>
                  <a:gd name="T20" fmla="*/ 842 w 843"/>
                  <a:gd name="T21" fmla="*/ 156 h 171"/>
                  <a:gd name="T22" fmla="*/ 839 w 843"/>
                  <a:gd name="T23" fmla="*/ 164 h 171"/>
                  <a:gd name="T24" fmla="*/ 824 w 843"/>
                  <a:gd name="T25" fmla="*/ 170 h 171"/>
                  <a:gd name="T26" fmla="*/ 838 w 843"/>
                  <a:gd name="T27" fmla="*/ 163 h 171"/>
                  <a:gd name="T28" fmla="*/ 841 w 843"/>
                  <a:gd name="T29" fmla="*/ 156 h 171"/>
                  <a:gd name="T30" fmla="*/ 841 w 843"/>
                  <a:gd name="T31" fmla="*/ 148 h 171"/>
                  <a:gd name="T32" fmla="*/ 841 w 843"/>
                  <a:gd name="T33" fmla="*/ 117 h 171"/>
                  <a:gd name="T34" fmla="*/ 841 w 843"/>
                  <a:gd name="T35" fmla="*/ 53 h 171"/>
                  <a:gd name="T36" fmla="*/ 841 w 843"/>
                  <a:gd name="T37" fmla="*/ 22 h 171"/>
                  <a:gd name="T38" fmla="*/ 841 w 843"/>
                  <a:gd name="T39" fmla="*/ 14 h 171"/>
                  <a:gd name="T40" fmla="*/ 837 w 843"/>
                  <a:gd name="T41" fmla="*/ 7 h 171"/>
                  <a:gd name="T42" fmla="*/ 824 w 843"/>
                  <a:gd name="T43" fmla="*/ 1 h 171"/>
                  <a:gd name="T44" fmla="*/ 761 w 843"/>
                  <a:gd name="T45" fmla="*/ 1 h 171"/>
                  <a:gd name="T46" fmla="*/ 507 w 843"/>
                  <a:gd name="T47" fmla="*/ 1 h 171"/>
                  <a:gd name="T48" fmla="*/ 0 w 843"/>
                  <a:gd name="T49" fmla="*/ 1 h 171"/>
                  <a:gd name="T50" fmla="*/ 0 w 843"/>
                  <a:gd name="T5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3" h="171">
                    <a:moveTo>
                      <a:pt x="0" y="0"/>
                    </a:moveTo>
                    <a:cubicBezTo>
                      <a:pt x="507" y="0"/>
                      <a:pt x="507" y="0"/>
                      <a:pt x="507" y="0"/>
                    </a:cubicBezTo>
                    <a:cubicBezTo>
                      <a:pt x="761" y="0"/>
                      <a:pt x="761" y="0"/>
                      <a:pt x="761" y="0"/>
                    </a:cubicBezTo>
                    <a:cubicBezTo>
                      <a:pt x="824" y="0"/>
                      <a:pt x="824" y="0"/>
                      <a:pt x="824" y="0"/>
                    </a:cubicBezTo>
                    <a:cubicBezTo>
                      <a:pt x="829" y="0"/>
                      <a:pt x="835" y="2"/>
                      <a:pt x="838" y="6"/>
                    </a:cubicBezTo>
                    <a:cubicBezTo>
                      <a:pt x="840" y="9"/>
                      <a:pt x="841" y="11"/>
                      <a:pt x="842" y="14"/>
                    </a:cubicBezTo>
                    <a:cubicBezTo>
                      <a:pt x="843" y="16"/>
                      <a:pt x="842" y="19"/>
                      <a:pt x="842" y="22"/>
                    </a:cubicBezTo>
                    <a:cubicBezTo>
                      <a:pt x="842" y="53"/>
                      <a:pt x="842" y="53"/>
                      <a:pt x="842" y="53"/>
                    </a:cubicBezTo>
                    <a:cubicBezTo>
                      <a:pt x="842" y="117"/>
                      <a:pt x="842" y="117"/>
                      <a:pt x="842" y="117"/>
                    </a:cubicBezTo>
                    <a:cubicBezTo>
                      <a:pt x="842" y="148"/>
                      <a:pt x="842" y="148"/>
                      <a:pt x="842" y="148"/>
                    </a:cubicBezTo>
                    <a:cubicBezTo>
                      <a:pt x="842" y="151"/>
                      <a:pt x="843" y="154"/>
                      <a:pt x="842" y="156"/>
                    </a:cubicBezTo>
                    <a:cubicBezTo>
                      <a:pt x="841" y="159"/>
                      <a:pt x="840" y="162"/>
                      <a:pt x="839" y="164"/>
                    </a:cubicBezTo>
                    <a:cubicBezTo>
                      <a:pt x="835" y="168"/>
                      <a:pt x="830" y="171"/>
                      <a:pt x="824" y="170"/>
                    </a:cubicBezTo>
                    <a:cubicBezTo>
                      <a:pt x="830" y="170"/>
                      <a:pt x="835" y="167"/>
                      <a:pt x="838" y="163"/>
                    </a:cubicBezTo>
                    <a:cubicBezTo>
                      <a:pt x="839" y="161"/>
                      <a:pt x="840" y="159"/>
                      <a:pt x="841" y="156"/>
                    </a:cubicBezTo>
                    <a:cubicBezTo>
                      <a:pt x="842" y="154"/>
                      <a:pt x="841" y="151"/>
                      <a:pt x="841" y="148"/>
                    </a:cubicBezTo>
                    <a:cubicBezTo>
                      <a:pt x="841" y="117"/>
                      <a:pt x="841" y="117"/>
                      <a:pt x="841" y="117"/>
                    </a:cubicBezTo>
                    <a:cubicBezTo>
                      <a:pt x="841" y="53"/>
                      <a:pt x="841" y="53"/>
                      <a:pt x="841" y="53"/>
                    </a:cubicBezTo>
                    <a:cubicBezTo>
                      <a:pt x="841" y="22"/>
                      <a:pt x="841" y="22"/>
                      <a:pt x="841" y="22"/>
                    </a:cubicBezTo>
                    <a:cubicBezTo>
                      <a:pt x="841" y="19"/>
                      <a:pt x="842" y="16"/>
                      <a:pt x="841" y="14"/>
                    </a:cubicBezTo>
                    <a:cubicBezTo>
                      <a:pt x="840" y="11"/>
                      <a:pt x="839" y="9"/>
                      <a:pt x="837" y="7"/>
                    </a:cubicBezTo>
                    <a:cubicBezTo>
                      <a:pt x="834" y="3"/>
                      <a:pt x="829" y="1"/>
                      <a:pt x="824" y="1"/>
                    </a:cubicBezTo>
                    <a:cubicBezTo>
                      <a:pt x="761" y="1"/>
                      <a:pt x="761" y="1"/>
                      <a:pt x="761" y="1"/>
                    </a:cubicBezTo>
                    <a:cubicBezTo>
                      <a:pt x="507" y="1"/>
                      <a:pt x="507" y="1"/>
                      <a:pt x="507"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67991" tIns="33995" rIns="67991" bIns="33995" numCol="1" anchor="t" anchorCtr="0" compatLnSpc="1"/>
              <a:lstStyle/>
              <a:p>
                <a:endParaRPr lang="zh-CN" altLang="en-US" sz="1187"/>
              </a:p>
            </p:txBody>
          </p:sp>
          <p:grpSp>
            <p:nvGrpSpPr>
              <p:cNvPr id="159" name="组合 158"/>
              <p:cNvGrpSpPr/>
              <p:nvPr/>
            </p:nvGrpSpPr>
            <p:grpSpPr>
              <a:xfrm>
                <a:off x="2327560" y="1956790"/>
                <a:ext cx="5268776" cy="986400"/>
                <a:chOff x="2327560" y="1340768"/>
                <a:chExt cx="5268776" cy="986400"/>
              </a:xfrm>
              <a:effectLst>
                <a:outerShdw blurRad="50800" dist="38100" dir="5400000" algn="t" rotWithShape="0">
                  <a:prstClr val="black">
                    <a:alpha val="40000"/>
                  </a:prstClr>
                </a:outerShdw>
              </a:effectLst>
            </p:grpSpPr>
            <p:sp>
              <p:nvSpPr>
                <p:cNvPr id="163" name="Freeform 12"/>
                <p:cNvSpPr/>
                <p:nvPr/>
              </p:nvSpPr>
              <p:spPr bwMode="auto">
                <a:xfrm>
                  <a:off x="4572000" y="1340768"/>
                  <a:ext cx="3024336" cy="984526"/>
                </a:xfrm>
                <a:custGeom>
                  <a:avLst/>
                  <a:gdLst>
                    <a:gd name="T0" fmla="*/ 469 w 487"/>
                    <a:gd name="T1" fmla="*/ 0 h 170"/>
                    <a:gd name="T2" fmla="*/ 0 w 487"/>
                    <a:gd name="T3" fmla="*/ 0 h 170"/>
                    <a:gd name="T4" fmla="*/ 0 w 487"/>
                    <a:gd name="T5" fmla="*/ 170 h 170"/>
                    <a:gd name="T6" fmla="*/ 469 w 487"/>
                    <a:gd name="T7" fmla="*/ 170 h 170"/>
                    <a:gd name="T8" fmla="*/ 487 w 487"/>
                    <a:gd name="T9" fmla="*/ 153 h 170"/>
                    <a:gd name="T10" fmla="*/ 487 w 487"/>
                    <a:gd name="T11" fmla="*/ 18 h 170"/>
                    <a:gd name="T12" fmla="*/ 469 w 487"/>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487" h="170">
                      <a:moveTo>
                        <a:pt x="469" y="0"/>
                      </a:moveTo>
                      <a:cubicBezTo>
                        <a:pt x="0" y="0"/>
                        <a:pt x="0" y="0"/>
                        <a:pt x="0" y="0"/>
                      </a:cubicBezTo>
                      <a:cubicBezTo>
                        <a:pt x="0" y="170"/>
                        <a:pt x="0" y="170"/>
                        <a:pt x="0" y="170"/>
                      </a:cubicBezTo>
                      <a:cubicBezTo>
                        <a:pt x="469" y="170"/>
                        <a:pt x="469" y="170"/>
                        <a:pt x="469" y="170"/>
                      </a:cubicBezTo>
                      <a:cubicBezTo>
                        <a:pt x="479" y="170"/>
                        <a:pt x="487" y="162"/>
                        <a:pt x="487" y="153"/>
                      </a:cubicBezTo>
                      <a:cubicBezTo>
                        <a:pt x="487" y="18"/>
                        <a:pt x="487" y="18"/>
                        <a:pt x="487" y="18"/>
                      </a:cubicBezTo>
                      <a:cubicBezTo>
                        <a:pt x="487" y="8"/>
                        <a:pt x="479" y="0"/>
                        <a:pt x="469" y="0"/>
                      </a:cubicBezTo>
                      <a:close/>
                    </a:path>
                  </a:pathLst>
                </a:custGeom>
                <a:gradFill flip="none" rotWithShape="1">
                  <a:gsLst>
                    <a:gs pos="100000">
                      <a:srgbClr val="C6CDD1"/>
                    </a:gs>
                    <a:gs pos="24000">
                      <a:srgbClr val="EAEBEC"/>
                    </a:gs>
                    <a:gs pos="0">
                      <a:schemeClr val="bg1"/>
                    </a:gs>
                  </a:gsLst>
                  <a:lin ang="2700000" scaled="1"/>
                  <a:tileRect/>
                </a:gradFill>
                <a:ln>
                  <a:noFill/>
                </a:ln>
              </p:spPr>
              <p:txBody>
                <a:bodyPr vert="horz" wrap="square" lIns="67991" tIns="33995" rIns="67991" bIns="33995" numCol="1" anchor="t" anchorCtr="0" compatLnSpc="1"/>
                <a:lstStyle/>
                <a:p>
                  <a:endParaRPr lang="zh-CN" altLang="en-US" sz="1187"/>
                </a:p>
              </p:txBody>
            </p:sp>
            <p:sp>
              <p:nvSpPr>
                <p:cNvPr id="164" name="矩形 163"/>
                <p:cNvSpPr>
                  <a:spLocks noChangeAspect="1"/>
                </p:cNvSpPr>
                <p:nvPr/>
              </p:nvSpPr>
              <p:spPr>
                <a:xfrm>
                  <a:off x="2327560" y="1340768"/>
                  <a:ext cx="2244440" cy="986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grpSp>
              <p:nvGrpSpPr>
                <p:cNvPr id="165" name="组合 164"/>
                <p:cNvGrpSpPr/>
                <p:nvPr/>
              </p:nvGrpSpPr>
              <p:grpSpPr>
                <a:xfrm>
                  <a:off x="4535424" y="1340768"/>
                  <a:ext cx="72008" cy="986400"/>
                  <a:chOff x="1043608" y="764705"/>
                  <a:chExt cx="72008" cy="1202515"/>
                </a:xfrm>
              </p:grpSpPr>
              <p:grpSp>
                <p:nvGrpSpPr>
                  <p:cNvPr id="166" name="组合 165"/>
                  <p:cNvGrpSpPr/>
                  <p:nvPr/>
                </p:nvGrpSpPr>
                <p:grpSpPr>
                  <a:xfrm>
                    <a:off x="1043608" y="1471273"/>
                    <a:ext cx="72008" cy="260425"/>
                    <a:chOff x="6658297" y="2006204"/>
                    <a:chExt cx="990748" cy="3583036"/>
                  </a:xfrm>
                </p:grpSpPr>
                <p:sp>
                  <p:nvSpPr>
                    <p:cNvPr id="183" name="椭圆 182"/>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84" name="椭圆 183"/>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85"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67" name="组合 166"/>
                  <p:cNvGrpSpPr/>
                  <p:nvPr/>
                </p:nvGrpSpPr>
                <p:grpSpPr>
                  <a:xfrm>
                    <a:off x="1043608" y="1706795"/>
                    <a:ext cx="72008" cy="260425"/>
                    <a:chOff x="6658297" y="2006204"/>
                    <a:chExt cx="990748" cy="3583036"/>
                  </a:xfrm>
                </p:grpSpPr>
                <p:sp>
                  <p:nvSpPr>
                    <p:cNvPr id="180" name="椭圆 179"/>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81" name="椭圆 180"/>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82"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68" name="组合 167"/>
                  <p:cNvGrpSpPr/>
                  <p:nvPr/>
                </p:nvGrpSpPr>
                <p:grpSpPr>
                  <a:xfrm>
                    <a:off x="1043608" y="1235750"/>
                    <a:ext cx="72008" cy="260425"/>
                    <a:chOff x="6658297" y="2006204"/>
                    <a:chExt cx="990748" cy="3583036"/>
                  </a:xfrm>
                </p:grpSpPr>
                <p:sp>
                  <p:nvSpPr>
                    <p:cNvPr id="177" name="椭圆 176"/>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78" name="椭圆 177"/>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79"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69" name="组合 168"/>
                  <p:cNvGrpSpPr/>
                  <p:nvPr/>
                </p:nvGrpSpPr>
                <p:grpSpPr>
                  <a:xfrm>
                    <a:off x="1043608" y="1000228"/>
                    <a:ext cx="72008" cy="260425"/>
                    <a:chOff x="6658297" y="2006204"/>
                    <a:chExt cx="990748" cy="3583036"/>
                  </a:xfrm>
                </p:grpSpPr>
                <p:sp>
                  <p:nvSpPr>
                    <p:cNvPr id="174" name="椭圆 173"/>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75" name="椭圆 174"/>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76"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70" name="组合 169"/>
                  <p:cNvGrpSpPr/>
                  <p:nvPr/>
                </p:nvGrpSpPr>
                <p:grpSpPr>
                  <a:xfrm>
                    <a:off x="1043608" y="764705"/>
                    <a:ext cx="72008" cy="260425"/>
                    <a:chOff x="6658297" y="2006204"/>
                    <a:chExt cx="990748" cy="3583036"/>
                  </a:xfrm>
                </p:grpSpPr>
                <p:sp>
                  <p:nvSpPr>
                    <p:cNvPr id="171" name="椭圆 170"/>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72" name="椭圆 171"/>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73"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grpSp>
          <p:grpSp>
            <p:nvGrpSpPr>
              <p:cNvPr id="160" name="组合 159"/>
              <p:cNvGrpSpPr/>
              <p:nvPr/>
            </p:nvGrpSpPr>
            <p:grpSpPr>
              <a:xfrm>
                <a:off x="1675055" y="1542989"/>
                <a:ext cx="808713" cy="1814003"/>
                <a:chOff x="1315015" y="908720"/>
                <a:chExt cx="808713" cy="1814003"/>
              </a:xfrm>
            </p:grpSpPr>
            <p:sp>
              <p:nvSpPr>
                <p:cNvPr id="161" name="椭圆 160"/>
                <p:cNvSpPr/>
                <p:nvPr/>
              </p:nvSpPr>
              <p:spPr>
                <a:xfrm>
                  <a:off x="1763688" y="908720"/>
                  <a:ext cx="360040" cy="1814003"/>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useBgFill="1">
              <p:nvSpPr>
                <p:cNvPr id="162" name="矩形 161"/>
                <p:cNvSpPr/>
                <p:nvPr/>
              </p:nvSpPr>
              <p:spPr>
                <a:xfrm>
                  <a:off x="1315015" y="1048728"/>
                  <a:ext cx="648072" cy="15994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grpSp>
        </p:grpSp>
        <p:pic>
          <p:nvPicPr>
            <p:cNvPr id="59"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63176" y="2183683"/>
              <a:ext cx="403532" cy="32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3" name="TextBox 142"/>
            <p:cNvSpPr txBox="1"/>
            <p:nvPr/>
          </p:nvSpPr>
          <p:spPr>
            <a:xfrm>
              <a:off x="5328353" y="2051497"/>
              <a:ext cx="2694445" cy="606459"/>
            </a:xfrm>
            <a:prstGeom prst="rect">
              <a:avLst/>
            </a:prstGeom>
            <a:noFill/>
            <a:ln cmpd="dbl">
              <a:noFill/>
              <a:prstDash val="lgDash"/>
            </a:ln>
          </p:spPr>
          <p:txBody>
            <a:bodyPr wrap="square" rtlCol="0">
              <a:spAutoFit/>
            </a:bodyPr>
            <a:lstStyle/>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8" name="TextBox 147"/>
            <p:cNvSpPr txBox="1"/>
            <p:nvPr/>
          </p:nvSpPr>
          <p:spPr>
            <a:xfrm>
              <a:off x="3278327" y="2211493"/>
              <a:ext cx="1261884" cy="307777"/>
            </a:xfrm>
            <a:prstGeom prst="rect">
              <a:avLst/>
            </a:prstGeom>
            <a:noFill/>
          </p:spPr>
          <p:txBody>
            <a:bodyPr wrap="none" rtlCol="0">
              <a:spAutoFit/>
            </a:bodyPr>
            <a:lstStyle/>
            <a:p>
              <a:r>
                <a:rPr lang="zh-CN" altLang="en-US" sz="1368" dirty="0">
                  <a:latin typeface="微软雅黑" panose="020B0503020204020204" pitchFamily="34" charset="-122"/>
                  <a:ea typeface="微软雅黑" panose="020B0503020204020204" pitchFamily="34" charset="-122"/>
                </a:rPr>
                <a:t>单击插入标题</a:t>
              </a:r>
            </a:p>
          </p:txBody>
        </p:sp>
      </p:grpSp>
      <p:grpSp>
        <p:nvGrpSpPr>
          <p:cNvPr id="5" name="组合 4"/>
          <p:cNvGrpSpPr/>
          <p:nvPr/>
        </p:nvGrpSpPr>
        <p:grpSpPr>
          <a:xfrm>
            <a:off x="2725583" y="2301412"/>
            <a:ext cx="5904874" cy="1391570"/>
            <a:chOff x="2671080" y="2496555"/>
            <a:chExt cx="6044295" cy="1424427"/>
          </a:xfrm>
        </p:grpSpPr>
        <p:grpSp>
          <p:nvGrpSpPr>
            <p:cNvPr id="68" name="组合 67"/>
            <p:cNvGrpSpPr/>
            <p:nvPr/>
          </p:nvGrpSpPr>
          <p:grpSpPr>
            <a:xfrm>
              <a:off x="2671080" y="2496555"/>
              <a:ext cx="6044295" cy="1424427"/>
              <a:chOff x="1675055" y="1412777"/>
              <a:chExt cx="6624681" cy="2074428"/>
            </a:xfrm>
          </p:grpSpPr>
          <p:sp>
            <p:nvSpPr>
              <p:cNvPr id="99" name="椭圆 98"/>
              <p:cNvSpPr/>
              <p:nvPr/>
            </p:nvSpPr>
            <p:spPr>
              <a:xfrm>
                <a:off x="2683112" y="2765192"/>
                <a:ext cx="5616624" cy="360040"/>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00" name="Freeform 17"/>
              <p:cNvSpPr/>
              <p:nvPr/>
            </p:nvSpPr>
            <p:spPr bwMode="auto">
              <a:xfrm>
                <a:off x="4572000" y="1948052"/>
                <a:ext cx="3024336" cy="986400"/>
              </a:xfrm>
              <a:custGeom>
                <a:avLst/>
                <a:gdLst>
                  <a:gd name="T0" fmla="*/ 0 w 843"/>
                  <a:gd name="T1" fmla="*/ 0 h 171"/>
                  <a:gd name="T2" fmla="*/ 507 w 843"/>
                  <a:gd name="T3" fmla="*/ 0 h 171"/>
                  <a:gd name="T4" fmla="*/ 761 w 843"/>
                  <a:gd name="T5" fmla="*/ 0 h 171"/>
                  <a:gd name="T6" fmla="*/ 824 w 843"/>
                  <a:gd name="T7" fmla="*/ 0 h 171"/>
                  <a:gd name="T8" fmla="*/ 838 w 843"/>
                  <a:gd name="T9" fmla="*/ 6 h 171"/>
                  <a:gd name="T10" fmla="*/ 842 w 843"/>
                  <a:gd name="T11" fmla="*/ 14 h 171"/>
                  <a:gd name="T12" fmla="*/ 842 w 843"/>
                  <a:gd name="T13" fmla="*/ 22 h 171"/>
                  <a:gd name="T14" fmla="*/ 842 w 843"/>
                  <a:gd name="T15" fmla="*/ 53 h 171"/>
                  <a:gd name="T16" fmla="*/ 842 w 843"/>
                  <a:gd name="T17" fmla="*/ 117 h 171"/>
                  <a:gd name="T18" fmla="*/ 842 w 843"/>
                  <a:gd name="T19" fmla="*/ 148 h 171"/>
                  <a:gd name="T20" fmla="*/ 842 w 843"/>
                  <a:gd name="T21" fmla="*/ 156 h 171"/>
                  <a:gd name="T22" fmla="*/ 839 w 843"/>
                  <a:gd name="T23" fmla="*/ 164 h 171"/>
                  <a:gd name="T24" fmla="*/ 824 w 843"/>
                  <a:gd name="T25" fmla="*/ 170 h 171"/>
                  <a:gd name="T26" fmla="*/ 838 w 843"/>
                  <a:gd name="T27" fmla="*/ 163 h 171"/>
                  <a:gd name="T28" fmla="*/ 841 w 843"/>
                  <a:gd name="T29" fmla="*/ 156 h 171"/>
                  <a:gd name="T30" fmla="*/ 841 w 843"/>
                  <a:gd name="T31" fmla="*/ 148 h 171"/>
                  <a:gd name="T32" fmla="*/ 841 w 843"/>
                  <a:gd name="T33" fmla="*/ 117 h 171"/>
                  <a:gd name="T34" fmla="*/ 841 w 843"/>
                  <a:gd name="T35" fmla="*/ 53 h 171"/>
                  <a:gd name="T36" fmla="*/ 841 w 843"/>
                  <a:gd name="T37" fmla="*/ 22 h 171"/>
                  <a:gd name="T38" fmla="*/ 841 w 843"/>
                  <a:gd name="T39" fmla="*/ 14 h 171"/>
                  <a:gd name="T40" fmla="*/ 837 w 843"/>
                  <a:gd name="T41" fmla="*/ 7 h 171"/>
                  <a:gd name="T42" fmla="*/ 824 w 843"/>
                  <a:gd name="T43" fmla="*/ 1 h 171"/>
                  <a:gd name="T44" fmla="*/ 761 w 843"/>
                  <a:gd name="T45" fmla="*/ 1 h 171"/>
                  <a:gd name="T46" fmla="*/ 507 w 843"/>
                  <a:gd name="T47" fmla="*/ 1 h 171"/>
                  <a:gd name="T48" fmla="*/ 0 w 843"/>
                  <a:gd name="T49" fmla="*/ 1 h 171"/>
                  <a:gd name="T50" fmla="*/ 0 w 843"/>
                  <a:gd name="T5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3" h="171">
                    <a:moveTo>
                      <a:pt x="0" y="0"/>
                    </a:moveTo>
                    <a:cubicBezTo>
                      <a:pt x="507" y="0"/>
                      <a:pt x="507" y="0"/>
                      <a:pt x="507" y="0"/>
                    </a:cubicBezTo>
                    <a:cubicBezTo>
                      <a:pt x="761" y="0"/>
                      <a:pt x="761" y="0"/>
                      <a:pt x="761" y="0"/>
                    </a:cubicBezTo>
                    <a:cubicBezTo>
                      <a:pt x="824" y="0"/>
                      <a:pt x="824" y="0"/>
                      <a:pt x="824" y="0"/>
                    </a:cubicBezTo>
                    <a:cubicBezTo>
                      <a:pt x="829" y="0"/>
                      <a:pt x="835" y="2"/>
                      <a:pt x="838" y="6"/>
                    </a:cubicBezTo>
                    <a:cubicBezTo>
                      <a:pt x="840" y="9"/>
                      <a:pt x="841" y="11"/>
                      <a:pt x="842" y="14"/>
                    </a:cubicBezTo>
                    <a:cubicBezTo>
                      <a:pt x="843" y="16"/>
                      <a:pt x="842" y="19"/>
                      <a:pt x="842" y="22"/>
                    </a:cubicBezTo>
                    <a:cubicBezTo>
                      <a:pt x="842" y="53"/>
                      <a:pt x="842" y="53"/>
                      <a:pt x="842" y="53"/>
                    </a:cubicBezTo>
                    <a:cubicBezTo>
                      <a:pt x="842" y="117"/>
                      <a:pt x="842" y="117"/>
                      <a:pt x="842" y="117"/>
                    </a:cubicBezTo>
                    <a:cubicBezTo>
                      <a:pt x="842" y="148"/>
                      <a:pt x="842" y="148"/>
                      <a:pt x="842" y="148"/>
                    </a:cubicBezTo>
                    <a:cubicBezTo>
                      <a:pt x="842" y="151"/>
                      <a:pt x="843" y="154"/>
                      <a:pt x="842" y="156"/>
                    </a:cubicBezTo>
                    <a:cubicBezTo>
                      <a:pt x="841" y="159"/>
                      <a:pt x="840" y="162"/>
                      <a:pt x="839" y="164"/>
                    </a:cubicBezTo>
                    <a:cubicBezTo>
                      <a:pt x="835" y="168"/>
                      <a:pt x="830" y="171"/>
                      <a:pt x="824" y="170"/>
                    </a:cubicBezTo>
                    <a:cubicBezTo>
                      <a:pt x="830" y="170"/>
                      <a:pt x="835" y="167"/>
                      <a:pt x="838" y="163"/>
                    </a:cubicBezTo>
                    <a:cubicBezTo>
                      <a:pt x="839" y="161"/>
                      <a:pt x="840" y="159"/>
                      <a:pt x="841" y="156"/>
                    </a:cubicBezTo>
                    <a:cubicBezTo>
                      <a:pt x="842" y="154"/>
                      <a:pt x="841" y="151"/>
                      <a:pt x="841" y="148"/>
                    </a:cubicBezTo>
                    <a:cubicBezTo>
                      <a:pt x="841" y="117"/>
                      <a:pt x="841" y="117"/>
                      <a:pt x="841" y="117"/>
                    </a:cubicBezTo>
                    <a:cubicBezTo>
                      <a:pt x="841" y="53"/>
                      <a:pt x="841" y="53"/>
                      <a:pt x="841" y="53"/>
                    </a:cubicBezTo>
                    <a:cubicBezTo>
                      <a:pt x="841" y="22"/>
                      <a:pt x="841" y="22"/>
                      <a:pt x="841" y="22"/>
                    </a:cubicBezTo>
                    <a:cubicBezTo>
                      <a:pt x="841" y="19"/>
                      <a:pt x="842" y="16"/>
                      <a:pt x="841" y="14"/>
                    </a:cubicBezTo>
                    <a:cubicBezTo>
                      <a:pt x="840" y="11"/>
                      <a:pt x="839" y="9"/>
                      <a:pt x="837" y="7"/>
                    </a:cubicBezTo>
                    <a:cubicBezTo>
                      <a:pt x="834" y="3"/>
                      <a:pt x="829" y="1"/>
                      <a:pt x="824" y="1"/>
                    </a:cubicBezTo>
                    <a:cubicBezTo>
                      <a:pt x="761" y="1"/>
                      <a:pt x="761" y="1"/>
                      <a:pt x="761" y="1"/>
                    </a:cubicBezTo>
                    <a:cubicBezTo>
                      <a:pt x="507" y="1"/>
                      <a:pt x="507" y="1"/>
                      <a:pt x="507"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67991" tIns="33995" rIns="67991" bIns="33995" numCol="1" anchor="t" anchorCtr="0" compatLnSpc="1"/>
              <a:lstStyle/>
              <a:p>
                <a:endParaRPr lang="zh-CN" altLang="en-US" sz="1187"/>
              </a:p>
            </p:txBody>
          </p:sp>
          <p:grpSp>
            <p:nvGrpSpPr>
              <p:cNvPr id="101" name="组合 100"/>
              <p:cNvGrpSpPr/>
              <p:nvPr/>
            </p:nvGrpSpPr>
            <p:grpSpPr>
              <a:xfrm>
                <a:off x="2327560" y="1956790"/>
                <a:ext cx="5268776" cy="986400"/>
                <a:chOff x="2327560" y="1340768"/>
                <a:chExt cx="5268776" cy="986400"/>
              </a:xfrm>
              <a:effectLst>
                <a:outerShdw blurRad="50800" dist="38100" dir="5400000" algn="t" rotWithShape="0">
                  <a:prstClr val="black">
                    <a:alpha val="40000"/>
                  </a:prstClr>
                </a:outerShdw>
              </a:effectLst>
            </p:grpSpPr>
            <p:sp>
              <p:nvSpPr>
                <p:cNvPr id="105" name="Freeform 12"/>
                <p:cNvSpPr/>
                <p:nvPr/>
              </p:nvSpPr>
              <p:spPr bwMode="auto">
                <a:xfrm>
                  <a:off x="4572000" y="1340768"/>
                  <a:ext cx="3024336" cy="984526"/>
                </a:xfrm>
                <a:custGeom>
                  <a:avLst/>
                  <a:gdLst>
                    <a:gd name="T0" fmla="*/ 469 w 487"/>
                    <a:gd name="T1" fmla="*/ 0 h 170"/>
                    <a:gd name="T2" fmla="*/ 0 w 487"/>
                    <a:gd name="T3" fmla="*/ 0 h 170"/>
                    <a:gd name="T4" fmla="*/ 0 w 487"/>
                    <a:gd name="T5" fmla="*/ 170 h 170"/>
                    <a:gd name="T6" fmla="*/ 469 w 487"/>
                    <a:gd name="T7" fmla="*/ 170 h 170"/>
                    <a:gd name="T8" fmla="*/ 487 w 487"/>
                    <a:gd name="T9" fmla="*/ 153 h 170"/>
                    <a:gd name="T10" fmla="*/ 487 w 487"/>
                    <a:gd name="T11" fmla="*/ 18 h 170"/>
                    <a:gd name="T12" fmla="*/ 469 w 487"/>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487" h="170">
                      <a:moveTo>
                        <a:pt x="469" y="0"/>
                      </a:moveTo>
                      <a:cubicBezTo>
                        <a:pt x="0" y="0"/>
                        <a:pt x="0" y="0"/>
                        <a:pt x="0" y="0"/>
                      </a:cubicBezTo>
                      <a:cubicBezTo>
                        <a:pt x="0" y="170"/>
                        <a:pt x="0" y="170"/>
                        <a:pt x="0" y="170"/>
                      </a:cubicBezTo>
                      <a:cubicBezTo>
                        <a:pt x="469" y="170"/>
                        <a:pt x="469" y="170"/>
                        <a:pt x="469" y="170"/>
                      </a:cubicBezTo>
                      <a:cubicBezTo>
                        <a:pt x="479" y="170"/>
                        <a:pt x="487" y="162"/>
                        <a:pt x="487" y="153"/>
                      </a:cubicBezTo>
                      <a:cubicBezTo>
                        <a:pt x="487" y="18"/>
                        <a:pt x="487" y="18"/>
                        <a:pt x="487" y="18"/>
                      </a:cubicBezTo>
                      <a:cubicBezTo>
                        <a:pt x="487" y="8"/>
                        <a:pt x="479" y="0"/>
                        <a:pt x="469" y="0"/>
                      </a:cubicBezTo>
                      <a:close/>
                    </a:path>
                  </a:pathLst>
                </a:custGeom>
                <a:gradFill flip="none" rotWithShape="1">
                  <a:gsLst>
                    <a:gs pos="100000">
                      <a:srgbClr val="C6CDD1"/>
                    </a:gs>
                    <a:gs pos="24000">
                      <a:srgbClr val="EAEBEC"/>
                    </a:gs>
                    <a:gs pos="0">
                      <a:schemeClr val="bg1"/>
                    </a:gs>
                  </a:gsLst>
                  <a:lin ang="2700000" scaled="1"/>
                  <a:tileRect/>
                </a:gradFill>
                <a:ln>
                  <a:noFill/>
                </a:ln>
              </p:spPr>
              <p:txBody>
                <a:bodyPr vert="horz" wrap="square" lIns="67991" tIns="33995" rIns="67991" bIns="33995" numCol="1" anchor="t" anchorCtr="0" compatLnSpc="1"/>
                <a:lstStyle/>
                <a:p>
                  <a:endParaRPr lang="zh-CN" altLang="en-US" sz="1187"/>
                </a:p>
              </p:txBody>
            </p:sp>
            <p:sp>
              <p:nvSpPr>
                <p:cNvPr id="106" name="矩形 105"/>
                <p:cNvSpPr>
                  <a:spLocks noChangeAspect="1"/>
                </p:cNvSpPr>
                <p:nvPr/>
              </p:nvSpPr>
              <p:spPr>
                <a:xfrm>
                  <a:off x="2327560" y="1340768"/>
                  <a:ext cx="2244440" cy="986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grpSp>
              <p:nvGrpSpPr>
                <p:cNvPr id="107" name="组合 106"/>
                <p:cNvGrpSpPr/>
                <p:nvPr/>
              </p:nvGrpSpPr>
              <p:grpSpPr>
                <a:xfrm>
                  <a:off x="4535424" y="1340768"/>
                  <a:ext cx="72008" cy="986400"/>
                  <a:chOff x="1043608" y="764705"/>
                  <a:chExt cx="72008" cy="1202515"/>
                </a:xfrm>
              </p:grpSpPr>
              <p:grpSp>
                <p:nvGrpSpPr>
                  <p:cNvPr id="108" name="组合 107"/>
                  <p:cNvGrpSpPr/>
                  <p:nvPr/>
                </p:nvGrpSpPr>
                <p:grpSpPr>
                  <a:xfrm>
                    <a:off x="1043608" y="1471273"/>
                    <a:ext cx="72008" cy="260425"/>
                    <a:chOff x="6658297" y="2006204"/>
                    <a:chExt cx="990748" cy="3583036"/>
                  </a:xfrm>
                </p:grpSpPr>
                <p:sp>
                  <p:nvSpPr>
                    <p:cNvPr id="125" name="椭圆 124"/>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26" name="椭圆 125"/>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27"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09" name="组合 108"/>
                  <p:cNvGrpSpPr/>
                  <p:nvPr/>
                </p:nvGrpSpPr>
                <p:grpSpPr>
                  <a:xfrm>
                    <a:off x="1043608" y="1706795"/>
                    <a:ext cx="72008" cy="260425"/>
                    <a:chOff x="6658297" y="2006204"/>
                    <a:chExt cx="990748" cy="3583036"/>
                  </a:xfrm>
                </p:grpSpPr>
                <p:sp>
                  <p:nvSpPr>
                    <p:cNvPr id="122" name="椭圆 121"/>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23" name="椭圆 122"/>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24"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10" name="组合 109"/>
                  <p:cNvGrpSpPr/>
                  <p:nvPr/>
                </p:nvGrpSpPr>
                <p:grpSpPr>
                  <a:xfrm>
                    <a:off x="1043608" y="1235750"/>
                    <a:ext cx="72008" cy="260425"/>
                    <a:chOff x="6658297" y="2006204"/>
                    <a:chExt cx="990748" cy="3583036"/>
                  </a:xfrm>
                </p:grpSpPr>
                <p:sp>
                  <p:nvSpPr>
                    <p:cNvPr id="119" name="椭圆 118"/>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20" name="椭圆 119"/>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21"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11" name="组合 110"/>
                  <p:cNvGrpSpPr/>
                  <p:nvPr/>
                </p:nvGrpSpPr>
                <p:grpSpPr>
                  <a:xfrm>
                    <a:off x="1043608" y="1000228"/>
                    <a:ext cx="72008" cy="260425"/>
                    <a:chOff x="6658297" y="2006204"/>
                    <a:chExt cx="990748" cy="3583036"/>
                  </a:xfrm>
                </p:grpSpPr>
                <p:sp>
                  <p:nvSpPr>
                    <p:cNvPr id="116" name="椭圆 115"/>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17" name="椭圆 116"/>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18"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112" name="组合 111"/>
                  <p:cNvGrpSpPr/>
                  <p:nvPr/>
                </p:nvGrpSpPr>
                <p:grpSpPr>
                  <a:xfrm>
                    <a:off x="1043608" y="764705"/>
                    <a:ext cx="72008" cy="260425"/>
                    <a:chOff x="6658297" y="2006204"/>
                    <a:chExt cx="990748" cy="3583036"/>
                  </a:xfrm>
                </p:grpSpPr>
                <p:sp>
                  <p:nvSpPr>
                    <p:cNvPr id="113" name="椭圆 112"/>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14" name="椭圆 113"/>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115"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grpSp>
          <p:grpSp>
            <p:nvGrpSpPr>
              <p:cNvPr id="102" name="组合 101"/>
              <p:cNvGrpSpPr/>
              <p:nvPr/>
            </p:nvGrpSpPr>
            <p:grpSpPr>
              <a:xfrm>
                <a:off x="1675055" y="1412777"/>
                <a:ext cx="808713" cy="2074428"/>
                <a:chOff x="1315015" y="778508"/>
                <a:chExt cx="808713" cy="2074428"/>
              </a:xfrm>
            </p:grpSpPr>
            <p:sp>
              <p:nvSpPr>
                <p:cNvPr id="103" name="椭圆 102"/>
                <p:cNvSpPr/>
                <p:nvPr/>
              </p:nvSpPr>
              <p:spPr>
                <a:xfrm>
                  <a:off x="1763688" y="778508"/>
                  <a:ext cx="360040" cy="2074428"/>
                </a:xfrm>
                <a:prstGeom prst="ellipse">
                  <a:avLst/>
                </a:prstGeom>
                <a:gradFill flip="none" rotWithShape="1">
                  <a:gsLst>
                    <a:gs pos="0">
                      <a:schemeClr val="tx1">
                        <a:lumMod val="50000"/>
                        <a:lumOff val="50000"/>
                        <a:alpha val="85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useBgFill="1">
              <p:nvSpPr>
                <p:cNvPr id="104" name="矩形 103"/>
                <p:cNvSpPr/>
                <p:nvPr/>
              </p:nvSpPr>
              <p:spPr>
                <a:xfrm>
                  <a:off x="1315015" y="1048728"/>
                  <a:ext cx="648072" cy="15994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grpSp>
        </p:grpSp>
        <p:pic>
          <p:nvPicPr>
            <p:cNvPr id="60"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65983" y="3068130"/>
              <a:ext cx="397917" cy="32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4" name="TextBox 143"/>
            <p:cNvSpPr txBox="1"/>
            <p:nvPr/>
          </p:nvSpPr>
          <p:spPr>
            <a:xfrm>
              <a:off x="5328353" y="2938782"/>
              <a:ext cx="2694445" cy="606459"/>
            </a:xfrm>
            <a:prstGeom prst="rect">
              <a:avLst/>
            </a:prstGeom>
            <a:noFill/>
            <a:ln cmpd="dbl">
              <a:noFill/>
              <a:prstDash val="lgDash"/>
            </a:ln>
          </p:spPr>
          <p:txBody>
            <a:bodyPr wrap="square" rtlCol="0">
              <a:spAutoFit/>
            </a:bodyPr>
            <a:lstStyle/>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9" name="TextBox 148"/>
            <p:cNvSpPr txBox="1"/>
            <p:nvPr/>
          </p:nvSpPr>
          <p:spPr>
            <a:xfrm>
              <a:off x="3278327" y="3072037"/>
              <a:ext cx="1261884" cy="307777"/>
            </a:xfrm>
            <a:prstGeom prst="rect">
              <a:avLst/>
            </a:prstGeom>
            <a:noFill/>
          </p:spPr>
          <p:txBody>
            <a:bodyPr wrap="none" rtlCol="0">
              <a:spAutoFit/>
            </a:bodyPr>
            <a:lstStyle/>
            <a:p>
              <a:r>
                <a:rPr lang="zh-CN" altLang="en-US" sz="1368" dirty="0">
                  <a:latin typeface="微软雅黑" panose="020B0503020204020204" pitchFamily="34" charset="-122"/>
                  <a:ea typeface="微软雅黑" panose="020B0503020204020204" pitchFamily="34" charset="-122"/>
                </a:rPr>
                <a:t>单击插入标题</a:t>
              </a:r>
            </a:p>
          </p:txBody>
        </p:sp>
      </p:grpSp>
      <p:grpSp>
        <p:nvGrpSpPr>
          <p:cNvPr id="6" name="组合 5"/>
          <p:cNvGrpSpPr/>
          <p:nvPr/>
        </p:nvGrpSpPr>
        <p:grpSpPr>
          <a:xfrm>
            <a:off x="2725583" y="3306546"/>
            <a:ext cx="5904874" cy="1216872"/>
            <a:chOff x="2671080" y="3525422"/>
            <a:chExt cx="6044295" cy="1245604"/>
          </a:xfrm>
        </p:grpSpPr>
        <p:grpSp>
          <p:nvGrpSpPr>
            <p:cNvPr id="69" name="组合 68"/>
            <p:cNvGrpSpPr/>
            <p:nvPr/>
          </p:nvGrpSpPr>
          <p:grpSpPr>
            <a:xfrm>
              <a:off x="2671080" y="3525422"/>
              <a:ext cx="6044295" cy="1245604"/>
              <a:chOff x="1675055" y="1542989"/>
              <a:chExt cx="6624681" cy="1814003"/>
            </a:xfrm>
          </p:grpSpPr>
          <p:sp>
            <p:nvSpPr>
              <p:cNvPr id="70" name="椭圆 69"/>
              <p:cNvSpPr/>
              <p:nvPr/>
            </p:nvSpPr>
            <p:spPr>
              <a:xfrm>
                <a:off x="2683112" y="2765192"/>
                <a:ext cx="5616624" cy="360040"/>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71" name="Freeform 17"/>
              <p:cNvSpPr/>
              <p:nvPr/>
            </p:nvSpPr>
            <p:spPr bwMode="auto">
              <a:xfrm>
                <a:off x="4572000" y="1948052"/>
                <a:ext cx="3024336" cy="986400"/>
              </a:xfrm>
              <a:custGeom>
                <a:avLst/>
                <a:gdLst>
                  <a:gd name="T0" fmla="*/ 0 w 843"/>
                  <a:gd name="T1" fmla="*/ 0 h 171"/>
                  <a:gd name="T2" fmla="*/ 507 w 843"/>
                  <a:gd name="T3" fmla="*/ 0 h 171"/>
                  <a:gd name="T4" fmla="*/ 761 w 843"/>
                  <a:gd name="T5" fmla="*/ 0 h 171"/>
                  <a:gd name="T6" fmla="*/ 824 w 843"/>
                  <a:gd name="T7" fmla="*/ 0 h 171"/>
                  <a:gd name="T8" fmla="*/ 838 w 843"/>
                  <a:gd name="T9" fmla="*/ 6 h 171"/>
                  <a:gd name="T10" fmla="*/ 842 w 843"/>
                  <a:gd name="T11" fmla="*/ 14 h 171"/>
                  <a:gd name="T12" fmla="*/ 842 w 843"/>
                  <a:gd name="T13" fmla="*/ 22 h 171"/>
                  <a:gd name="T14" fmla="*/ 842 w 843"/>
                  <a:gd name="T15" fmla="*/ 53 h 171"/>
                  <a:gd name="T16" fmla="*/ 842 w 843"/>
                  <a:gd name="T17" fmla="*/ 117 h 171"/>
                  <a:gd name="T18" fmla="*/ 842 w 843"/>
                  <a:gd name="T19" fmla="*/ 148 h 171"/>
                  <a:gd name="T20" fmla="*/ 842 w 843"/>
                  <a:gd name="T21" fmla="*/ 156 h 171"/>
                  <a:gd name="T22" fmla="*/ 839 w 843"/>
                  <a:gd name="T23" fmla="*/ 164 h 171"/>
                  <a:gd name="T24" fmla="*/ 824 w 843"/>
                  <a:gd name="T25" fmla="*/ 170 h 171"/>
                  <a:gd name="T26" fmla="*/ 838 w 843"/>
                  <a:gd name="T27" fmla="*/ 163 h 171"/>
                  <a:gd name="T28" fmla="*/ 841 w 843"/>
                  <a:gd name="T29" fmla="*/ 156 h 171"/>
                  <a:gd name="T30" fmla="*/ 841 w 843"/>
                  <a:gd name="T31" fmla="*/ 148 h 171"/>
                  <a:gd name="T32" fmla="*/ 841 w 843"/>
                  <a:gd name="T33" fmla="*/ 117 h 171"/>
                  <a:gd name="T34" fmla="*/ 841 w 843"/>
                  <a:gd name="T35" fmla="*/ 53 h 171"/>
                  <a:gd name="T36" fmla="*/ 841 w 843"/>
                  <a:gd name="T37" fmla="*/ 22 h 171"/>
                  <a:gd name="T38" fmla="*/ 841 w 843"/>
                  <a:gd name="T39" fmla="*/ 14 h 171"/>
                  <a:gd name="T40" fmla="*/ 837 w 843"/>
                  <a:gd name="T41" fmla="*/ 7 h 171"/>
                  <a:gd name="T42" fmla="*/ 824 w 843"/>
                  <a:gd name="T43" fmla="*/ 1 h 171"/>
                  <a:gd name="T44" fmla="*/ 761 w 843"/>
                  <a:gd name="T45" fmla="*/ 1 h 171"/>
                  <a:gd name="T46" fmla="*/ 507 w 843"/>
                  <a:gd name="T47" fmla="*/ 1 h 171"/>
                  <a:gd name="T48" fmla="*/ 0 w 843"/>
                  <a:gd name="T49" fmla="*/ 1 h 171"/>
                  <a:gd name="T50" fmla="*/ 0 w 843"/>
                  <a:gd name="T5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3" h="171">
                    <a:moveTo>
                      <a:pt x="0" y="0"/>
                    </a:moveTo>
                    <a:cubicBezTo>
                      <a:pt x="507" y="0"/>
                      <a:pt x="507" y="0"/>
                      <a:pt x="507" y="0"/>
                    </a:cubicBezTo>
                    <a:cubicBezTo>
                      <a:pt x="761" y="0"/>
                      <a:pt x="761" y="0"/>
                      <a:pt x="761" y="0"/>
                    </a:cubicBezTo>
                    <a:cubicBezTo>
                      <a:pt x="824" y="0"/>
                      <a:pt x="824" y="0"/>
                      <a:pt x="824" y="0"/>
                    </a:cubicBezTo>
                    <a:cubicBezTo>
                      <a:pt x="829" y="0"/>
                      <a:pt x="835" y="2"/>
                      <a:pt x="838" y="6"/>
                    </a:cubicBezTo>
                    <a:cubicBezTo>
                      <a:pt x="840" y="9"/>
                      <a:pt x="841" y="11"/>
                      <a:pt x="842" y="14"/>
                    </a:cubicBezTo>
                    <a:cubicBezTo>
                      <a:pt x="843" y="16"/>
                      <a:pt x="842" y="19"/>
                      <a:pt x="842" y="22"/>
                    </a:cubicBezTo>
                    <a:cubicBezTo>
                      <a:pt x="842" y="53"/>
                      <a:pt x="842" y="53"/>
                      <a:pt x="842" y="53"/>
                    </a:cubicBezTo>
                    <a:cubicBezTo>
                      <a:pt x="842" y="117"/>
                      <a:pt x="842" y="117"/>
                      <a:pt x="842" y="117"/>
                    </a:cubicBezTo>
                    <a:cubicBezTo>
                      <a:pt x="842" y="148"/>
                      <a:pt x="842" y="148"/>
                      <a:pt x="842" y="148"/>
                    </a:cubicBezTo>
                    <a:cubicBezTo>
                      <a:pt x="842" y="151"/>
                      <a:pt x="843" y="154"/>
                      <a:pt x="842" y="156"/>
                    </a:cubicBezTo>
                    <a:cubicBezTo>
                      <a:pt x="841" y="159"/>
                      <a:pt x="840" y="162"/>
                      <a:pt x="839" y="164"/>
                    </a:cubicBezTo>
                    <a:cubicBezTo>
                      <a:pt x="835" y="168"/>
                      <a:pt x="830" y="171"/>
                      <a:pt x="824" y="170"/>
                    </a:cubicBezTo>
                    <a:cubicBezTo>
                      <a:pt x="830" y="170"/>
                      <a:pt x="835" y="167"/>
                      <a:pt x="838" y="163"/>
                    </a:cubicBezTo>
                    <a:cubicBezTo>
                      <a:pt x="839" y="161"/>
                      <a:pt x="840" y="159"/>
                      <a:pt x="841" y="156"/>
                    </a:cubicBezTo>
                    <a:cubicBezTo>
                      <a:pt x="842" y="154"/>
                      <a:pt x="841" y="151"/>
                      <a:pt x="841" y="148"/>
                    </a:cubicBezTo>
                    <a:cubicBezTo>
                      <a:pt x="841" y="117"/>
                      <a:pt x="841" y="117"/>
                      <a:pt x="841" y="117"/>
                    </a:cubicBezTo>
                    <a:cubicBezTo>
                      <a:pt x="841" y="53"/>
                      <a:pt x="841" y="53"/>
                      <a:pt x="841" y="53"/>
                    </a:cubicBezTo>
                    <a:cubicBezTo>
                      <a:pt x="841" y="22"/>
                      <a:pt x="841" y="22"/>
                      <a:pt x="841" y="22"/>
                    </a:cubicBezTo>
                    <a:cubicBezTo>
                      <a:pt x="841" y="19"/>
                      <a:pt x="842" y="16"/>
                      <a:pt x="841" y="14"/>
                    </a:cubicBezTo>
                    <a:cubicBezTo>
                      <a:pt x="840" y="11"/>
                      <a:pt x="839" y="9"/>
                      <a:pt x="837" y="7"/>
                    </a:cubicBezTo>
                    <a:cubicBezTo>
                      <a:pt x="834" y="3"/>
                      <a:pt x="829" y="1"/>
                      <a:pt x="824" y="1"/>
                    </a:cubicBezTo>
                    <a:cubicBezTo>
                      <a:pt x="761" y="1"/>
                      <a:pt x="761" y="1"/>
                      <a:pt x="761" y="1"/>
                    </a:cubicBezTo>
                    <a:cubicBezTo>
                      <a:pt x="507" y="1"/>
                      <a:pt x="507" y="1"/>
                      <a:pt x="507"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67991" tIns="33995" rIns="67991" bIns="33995" numCol="1" anchor="t" anchorCtr="0" compatLnSpc="1"/>
              <a:lstStyle/>
              <a:p>
                <a:endParaRPr lang="zh-CN" altLang="en-US" sz="1187"/>
              </a:p>
            </p:txBody>
          </p:sp>
          <p:grpSp>
            <p:nvGrpSpPr>
              <p:cNvPr id="72" name="组合 71"/>
              <p:cNvGrpSpPr/>
              <p:nvPr/>
            </p:nvGrpSpPr>
            <p:grpSpPr>
              <a:xfrm>
                <a:off x="2327560" y="1956790"/>
                <a:ext cx="5268776" cy="986400"/>
                <a:chOff x="2327560" y="1340768"/>
                <a:chExt cx="5268776" cy="986400"/>
              </a:xfrm>
              <a:effectLst>
                <a:outerShdw blurRad="50800" dist="38100" dir="5400000" algn="t" rotWithShape="0">
                  <a:prstClr val="black">
                    <a:alpha val="40000"/>
                  </a:prstClr>
                </a:outerShdw>
              </a:effectLst>
            </p:grpSpPr>
            <p:sp>
              <p:nvSpPr>
                <p:cNvPr id="76" name="Freeform 12"/>
                <p:cNvSpPr/>
                <p:nvPr/>
              </p:nvSpPr>
              <p:spPr bwMode="auto">
                <a:xfrm>
                  <a:off x="4572000" y="1340768"/>
                  <a:ext cx="3024336" cy="984526"/>
                </a:xfrm>
                <a:custGeom>
                  <a:avLst/>
                  <a:gdLst>
                    <a:gd name="T0" fmla="*/ 469 w 487"/>
                    <a:gd name="T1" fmla="*/ 0 h 170"/>
                    <a:gd name="T2" fmla="*/ 0 w 487"/>
                    <a:gd name="T3" fmla="*/ 0 h 170"/>
                    <a:gd name="T4" fmla="*/ 0 w 487"/>
                    <a:gd name="T5" fmla="*/ 170 h 170"/>
                    <a:gd name="T6" fmla="*/ 469 w 487"/>
                    <a:gd name="T7" fmla="*/ 170 h 170"/>
                    <a:gd name="T8" fmla="*/ 487 w 487"/>
                    <a:gd name="T9" fmla="*/ 153 h 170"/>
                    <a:gd name="T10" fmla="*/ 487 w 487"/>
                    <a:gd name="T11" fmla="*/ 18 h 170"/>
                    <a:gd name="T12" fmla="*/ 469 w 487"/>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487" h="170">
                      <a:moveTo>
                        <a:pt x="469" y="0"/>
                      </a:moveTo>
                      <a:cubicBezTo>
                        <a:pt x="0" y="0"/>
                        <a:pt x="0" y="0"/>
                        <a:pt x="0" y="0"/>
                      </a:cubicBezTo>
                      <a:cubicBezTo>
                        <a:pt x="0" y="170"/>
                        <a:pt x="0" y="170"/>
                        <a:pt x="0" y="170"/>
                      </a:cubicBezTo>
                      <a:cubicBezTo>
                        <a:pt x="469" y="170"/>
                        <a:pt x="469" y="170"/>
                        <a:pt x="469" y="170"/>
                      </a:cubicBezTo>
                      <a:cubicBezTo>
                        <a:pt x="479" y="170"/>
                        <a:pt x="487" y="162"/>
                        <a:pt x="487" y="153"/>
                      </a:cubicBezTo>
                      <a:cubicBezTo>
                        <a:pt x="487" y="18"/>
                        <a:pt x="487" y="18"/>
                        <a:pt x="487" y="18"/>
                      </a:cubicBezTo>
                      <a:cubicBezTo>
                        <a:pt x="487" y="8"/>
                        <a:pt x="479" y="0"/>
                        <a:pt x="469" y="0"/>
                      </a:cubicBezTo>
                      <a:close/>
                    </a:path>
                  </a:pathLst>
                </a:custGeom>
                <a:gradFill flip="none" rotWithShape="1">
                  <a:gsLst>
                    <a:gs pos="100000">
                      <a:srgbClr val="C6CDD1"/>
                    </a:gs>
                    <a:gs pos="24000">
                      <a:srgbClr val="EAEBEC"/>
                    </a:gs>
                    <a:gs pos="0">
                      <a:schemeClr val="bg1"/>
                    </a:gs>
                  </a:gsLst>
                  <a:lin ang="2700000" scaled="1"/>
                  <a:tileRect/>
                </a:gradFill>
                <a:ln>
                  <a:noFill/>
                </a:ln>
              </p:spPr>
              <p:txBody>
                <a:bodyPr vert="horz" wrap="square" lIns="67991" tIns="33995" rIns="67991" bIns="33995" numCol="1" anchor="t" anchorCtr="0" compatLnSpc="1"/>
                <a:lstStyle/>
                <a:p>
                  <a:endParaRPr lang="zh-CN" altLang="en-US" sz="1187"/>
                </a:p>
              </p:txBody>
            </p:sp>
            <p:sp>
              <p:nvSpPr>
                <p:cNvPr id="77" name="矩形 76"/>
                <p:cNvSpPr>
                  <a:spLocks noChangeAspect="1"/>
                </p:cNvSpPr>
                <p:nvPr/>
              </p:nvSpPr>
              <p:spPr>
                <a:xfrm>
                  <a:off x="2327560" y="1340768"/>
                  <a:ext cx="2244440" cy="986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grpSp>
              <p:nvGrpSpPr>
                <p:cNvPr id="78" name="组合 77"/>
                <p:cNvGrpSpPr/>
                <p:nvPr/>
              </p:nvGrpSpPr>
              <p:grpSpPr>
                <a:xfrm>
                  <a:off x="4535424" y="1340768"/>
                  <a:ext cx="72008" cy="986400"/>
                  <a:chOff x="1043608" y="764705"/>
                  <a:chExt cx="72008" cy="1202515"/>
                </a:xfrm>
              </p:grpSpPr>
              <p:grpSp>
                <p:nvGrpSpPr>
                  <p:cNvPr id="79" name="组合 78"/>
                  <p:cNvGrpSpPr/>
                  <p:nvPr/>
                </p:nvGrpSpPr>
                <p:grpSpPr>
                  <a:xfrm>
                    <a:off x="1043608" y="1471273"/>
                    <a:ext cx="72008" cy="260425"/>
                    <a:chOff x="6658297" y="2006204"/>
                    <a:chExt cx="990748" cy="3583036"/>
                  </a:xfrm>
                </p:grpSpPr>
                <p:sp>
                  <p:nvSpPr>
                    <p:cNvPr id="96" name="椭圆 95"/>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97" name="椭圆 96"/>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98"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80" name="组合 79"/>
                  <p:cNvGrpSpPr/>
                  <p:nvPr/>
                </p:nvGrpSpPr>
                <p:grpSpPr>
                  <a:xfrm>
                    <a:off x="1043608" y="1706795"/>
                    <a:ext cx="72008" cy="260425"/>
                    <a:chOff x="6658297" y="2006204"/>
                    <a:chExt cx="990748" cy="3583036"/>
                  </a:xfrm>
                </p:grpSpPr>
                <p:sp>
                  <p:nvSpPr>
                    <p:cNvPr id="93" name="椭圆 92"/>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94" name="椭圆 93"/>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95"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81" name="组合 80"/>
                  <p:cNvGrpSpPr/>
                  <p:nvPr/>
                </p:nvGrpSpPr>
                <p:grpSpPr>
                  <a:xfrm>
                    <a:off x="1043608" y="1235750"/>
                    <a:ext cx="72008" cy="260425"/>
                    <a:chOff x="6658297" y="2006204"/>
                    <a:chExt cx="990748" cy="3583036"/>
                  </a:xfrm>
                </p:grpSpPr>
                <p:sp>
                  <p:nvSpPr>
                    <p:cNvPr id="90" name="椭圆 89"/>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91" name="椭圆 90"/>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92"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82" name="组合 81"/>
                  <p:cNvGrpSpPr/>
                  <p:nvPr/>
                </p:nvGrpSpPr>
                <p:grpSpPr>
                  <a:xfrm>
                    <a:off x="1043608" y="1000228"/>
                    <a:ext cx="72008" cy="260425"/>
                    <a:chOff x="6658297" y="2006204"/>
                    <a:chExt cx="990748" cy="3583036"/>
                  </a:xfrm>
                </p:grpSpPr>
                <p:sp>
                  <p:nvSpPr>
                    <p:cNvPr id="87" name="椭圆 86"/>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88" name="椭圆 87"/>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89"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nvGrpSpPr>
                  <p:cNvPr id="83" name="组合 82"/>
                  <p:cNvGrpSpPr/>
                  <p:nvPr/>
                </p:nvGrpSpPr>
                <p:grpSpPr>
                  <a:xfrm>
                    <a:off x="1043608" y="764705"/>
                    <a:ext cx="72008" cy="260425"/>
                    <a:chOff x="6658297" y="2006204"/>
                    <a:chExt cx="990748" cy="3583036"/>
                  </a:xfrm>
                </p:grpSpPr>
                <p:sp>
                  <p:nvSpPr>
                    <p:cNvPr id="84" name="椭圆 83"/>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85" name="椭圆 84"/>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86"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7991" tIns="33995" rIns="67991" bIns="33995" numCol="1" anchor="t" anchorCtr="0" compatLnSpc="1"/>
                    <a:lstStyle/>
                    <a:p>
                      <a:endParaRPr lang="zh-CN" altLang="en-US" sz="1187"/>
                    </a:p>
                  </p:txBody>
                </p:sp>
              </p:grpSp>
            </p:grpSp>
          </p:grpSp>
          <p:grpSp>
            <p:nvGrpSpPr>
              <p:cNvPr id="73" name="组合 72"/>
              <p:cNvGrpSpPr/>
              <p:nvPr/>
            </p:nvGrpSpPr>
            <p:grpSpPr>
              <a:xfrm>
                <a:off x="1675055" y="1542989"/>
                <a:ext cx="808713" cy="1814003"/>
                <a:chOff x="1315015" y="908720"/>
                <a:chExt cx="808713" cy="1814003"/>
              </a:xfrm>
            </p:grpSpPr>
            <p:sp>
              <p:nvSpPr>
                <p:cNvPr id="74" name="椭圆 73"/>
                <p:cNvSpPr/>
                <p:nvPr/>
              </p:nvSpPr>
              <p:spPr>
                <a:xfrm>
                  <a:off x="1763688" y="908720"/>
                  <a:ext cx="360040" cy="1814003"/>
                </a:xfrm>
                <a:prstGeom prst="ellipse">
                  <a:avLst/>
                </a:prstGeom>
                <a:gradFill flip="none" rotWithShape="1">
                  <a:gsLst>
                    <a:gs pos="0">
                      <a:schemeClr val="bg1">
                        <a:lumMod val="49000"/>
                        <a:alpha val="97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useBgFill="1">
              <p:nvSpPr>
                <p:cNvPr id="75" name="矩形 74"/>
                <p:cNvSpPr/>
                <p:nvPr/>
              </p:nvSpPr>
              <p:spPr>
                <a:xfrm>
                  <a:off x="1315015" y="1048728"/>
                  <a:ext cx="648072" cy="15994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grpSp>
        </p:grpSp>
        <p:pic>
          <p:nvPicPr>
            <p:cNvPr id="61"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724048" y="3995406"/>
              <a:ext cx="281787" cy="32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5" name="TextBox 144"/>
            <p:cNvSpPr txBox="1"/>
            <p:nvPr/>
          </p:nvSpPr>
          <p:spPr>
            <a:xfrm>
              <a:off x="5328353" y="3870485"/>
              <a:ext cx="2694445" cy="606459"/>
            </a:xfrm>
            <a:prstGeom prst="rect">
              <a:avLst/>
            </a:prstGeom>
            <a:noFill/>
            <a:ln cmpd="dbl">
              <a:noFill/>
              <a:prstDash val="lgDash"/>
            </a:ln>
          </p:spPr>
          <p:txBody>
            <a:bodyPr wrap="square" rtlCol="0">
              <a:spAutoFit/>
            </a:bodyPr>
            <a:lstStyle/>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ts val="1270"/>
                </a:lnSpc>
              </a:pPr>
              <a:r>
                <a:rPr lang="zh-CN" altLang="en-US"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点击增加标题文本   点击增加标题文本</a:t>
              </a:r>
              <a:endParaRPr lang="en-US" altLang="zh-CN" sz="782"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0" name="TextBox 149"/>
            <p:cNvSpPr txBox="1"/>
            <p:nvPr/>
          </p:nvSpPr>
          <p:spPr>
            <a:xfrm>
              <a:off x="3278327" y="4040869"/>
              <a:ext cx="1261884" cy="307777"/>
            </a:xfrm>
            <a:prstGeom prst="rect">
              <a:avLst/>
            </a:prstGeom>
            <a:noFill/>
          </p:spPr>
          <p:txBody>
            <a:bodyPr wrap="none" rtlCol="0">
              <a:spAutoFit/>
            </a:bodyPr>
            <a:lstStyle/>
            <a:p>
              <a:r>
                <a:rPr lang="zh-CN" altLang="en-US" sz="1368" dirty="0">
                  <a:latin typeface="微软雅黑" panose="020B0503020204020204" pitchFamily="34" charset="-122"/>
                  <a:ea typeface="微软雅黑" panose="020B0503020204020204" pitchFamily="34" charset="-122"/>
                </a:rPr>
                <a:t>单击插入标题</a:t>
              </a:r>
            </a:p>
          </p:txBody>
        </p:sp>
      </p:grpSp>
    </p:spTree>
    <p:extLst>
      <p:ext uri="{BB962C8B-B14F-4D97-AF65-F5344CB8AC3E}">
        <p14:creationId xmlns:p14="http://schemas.microsoft.com/office/powerpoint/2010/main" xmlns="" val="3201103828"/>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15638" y="-7082"/>
            <a:ext cx="9175275" cy="5157663"/>
          </a:xfrm>
          <a:prstGeom prst="rect">
            <a:avLst/>
          </a:prstGeom>
        </p:spPr>
      </p:pic>
      <p:sp>
        <p:nvSpPr>
          <p:cNvPr id="18" name="MH_Number_1">
            <a:hlinkClick r:id="rId5" action="ppaction://hlinksldjump"/>
          </p:cNvPr>
          <p:cNvSpPr>
            <a:spLocks/>
          </p:cNvSpPr>
          <p:nvPr>
            <p:custDataLst>
              <p:tags r:id="rId1"/>
            </p:custDataLst>
          </p:nvPr>
        </p:nvSpPr>
        <p:spPr bwMode="auto">
          <a:xfrm>
            <a:off x="3372947" y="1487685"/>
            <a:ext cx="2367453" cy="930098"/>
          </a:xfrm>
          <a:prstGeom prst="homePlate">
            <a:avLst/>
          </a:prstGeom>
          <a:solidFill>
            <a:srgbClr val="C00000"/>
          </a:solidFill>
          <a:ln>
            <a:noFill/>
          </a:ln>
        </p:spPr>
        <p:txBody>
          <a:bodyPr vert="horz" wrap="square" lIns="27000" tIns="0" rIns="0" bIns="0" numCol="1" anchor="ctr" anchorCtr="0" compatLnSpc="1">
            <a:prstTxWarp prst="textNoShape">
              <a:avLst/>
            </a:prstTxWarp>
            <a:noAutofit/>
          </a:bodyPr>
          <a:lstStyle/>
          <a:p>
            <a:pPr algn="ctr"/>
            <a:r>
              <a:rPr lang="zh-CN" altLang="en-US" sz="4000" b="1" spc="150" dirty="0">
                <a:solidFill>
                  <a:srgbClr val="FFFFFF"/>
                </a:solidFill>
                <a:latin typeface="微软雅黑" panose="020B0503020204020204" pitchFamily="34" charset="-122"/>
                <a:ea typeface="微软雅黑" panose="020B0503020204020204" pitchFamily="34" charset="-122"/>
              </a:rPr>
              <a:t>第四章</a:t>
            </a:r>
          </a:p>
        </p:txBody>
      </p:sp>
      <p:sp>
        <p:nvSpPr>
          <p:cNvPr id="19" name="MH_Entry_1">
            <a:hlinkClick r:id="rId5" action="ppaction://hlinksldjump"/>
          </p:cNvPr>
          <p:cNvSpPr txBox="1">
            <a:spLocks noChangeArrowheads="1"/>
          </p:cNvSpPr>
          <p:nvPr>
            <p:custDataLst>
              <p:tags r:id="rId2"/>
            </p:custDataLst>
          </p:nvPr>
        </p:nvSpPr>
        <p:spPr bwMode="auto">
          <a:xfrm>
            <a:off x="2011105" y="2559049"/>
            <a:ext cx="4796095" cy="624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08000"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3600" b="1" dirty="0">
                <a:latin typeface="微软雅黑" panose="020B0503020204020204" pitchFamily="34" charset="-122"/>
                <a:ea typeface="微软雅黑" panose="020B0503020204020204" pitchFamily="34" charset="-122"/>
              </a:rPr>
              <a:t>请在此处输入您的标题</a:t>
            </a:r>
            <a:endParaRPr lang="en-US" altLang="zh-CN"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7183813"/>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right)">
                                      <p:cBhvr>
                                        <p:cTn id="8" dur="500"/>
                                        <p:tgtEl>
                                          <p:spTgt spid="18"/>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295337" y="891644"/>
            <a:ext cx="4951309" cy="2937082"/>
            <a:chOff x="1116116" y="627534"/>
            <a:chExt cx="6985560" cy="4180913"/>
          </a:xfrm>
        </p:grpSpPr>
        <p:grpSp>
          <p:nvGrpSpPr>
            <p:cNvPr id="3" name="组合 90"/>
            <p:cNvGrpSpPr/>
            <p:nvPr/>
          </p:nvGrpSpPr>
          <p:grpSpPr bwMode="auto">
            <a:xfrm>
              <a:off x="2133254" y="1452049"/>
              <a:ext cx="5334385" cy="501951"/>
              <a:chOff x="1759346" y="2223103"/>
              <a:chExt cx="1524110" cy="501952"/>
            </a:xfrm>
          </p:grpSpPr>
          <p:sp>
            <p:nvSpPr>
              <p:cNvPr id="39" name="任意多边形 38"/>
              <p:cNvSpPr/>
              <p:nvPr/>
            </p:nvSpPr>
            <p:spPr bwMode="auto">
              <a:xfrm>
                <a:off x="1759346" y="2223103"/>
                <a:ext cx="1524110" cy="47051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a:gsLst>
                  <a:gs pos="0">
                    <a:srgbClr val="C00000"/>
                  </a:gs>
                  <a:gs pos="100000">
                    <a:srgbClr val="FF0000"/>
                  </a:gs>
                </a:gsLst>
                <a:lin ang="1620000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19">
                  <a:solidFill>
                    <a:prstClr val="white"/>
                  </a:solidFill>
                </a:endParaRPr>
              </a:p>
            </p:txBody>
          </p:sp>
          <p:sp>
            <p:nvSpPr>
              <p:cNvPr id="40" name="TextBox 100"/>
              <p:cNvSpPr txBox="1">
                <a:spLocks noChangeArrowheads="1"/>
              </p:cNvSpPr>
              <p:nvPr/>
            </p:nvSpPr>
            <p:spPr bwMode="auto">
              <a:xfrm>
                <a:off x="1971865" y="2297042"/>
                <a:ext cx="1053627" cy="42801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368" kern="0" dirty="0">
                    <a:solidFill>
                      <a:prstClr val="white"/>
                    </a:solidFill>
                    <a:latin typeface="微软雅黑" panose="020B0503020204020204" pitchFamily="34" charset="-122"/>
                    <a:ea typeface="微软雅黑" panose="020B0503020204020204" pitchFamily="34" charset="-122"/>
                  </a:rPr>
                  <a:t>添加标题</a:t>
                </a:r>
              </a:p>
            </p:txBody>
          </p:sp>
        </p:grpSp>
        <p:grpSp>
          <p:nvGrpSpPr>
            <p:cNvPr id="4" name="组合 91"/>
            <p:cNvGrpSpPr/>
            <p:nvPr/>
          </p:nvGrpSpPr>
          <p:grpSpPr bwMode="auto">
            <a:xfrm>
              <a:off x="2133257" y="2411001"/>
              <a:ext cx="4115610" cy="490749"/>
              <a:chOff x="1759318" y="2224792"/>
              <a:chExt cx="1524300" cy="490749"/>
            </a:xfrm>
          </p:grpSpPr>
          <p:sp>
            <p:nvSpPr>
              <p:cNvPr id="37" name="任意多边形 36"/>
              <p:cNvSpPr/>
              <p:nvPr/>
            </p:nvSpPr>
            <p:spPr bwMode="auto">
              <a:xfrm>
                <a:off x="1759318" y="2224792"/>
                <a:ext cx="1524300" cy="46827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a:gsLst>
                  <a:gs pos="0">
                    <a:schemeClr val="bg1">
                      <a:lumMod val="65000"/>
                    </a:schemeClr>
                  </a:gs>
                  <a:gs pos="100000">
                    <a:schemeClr val="bg1">
                      <a:lumMod val="85000"/>
                    </a:schemeClr>
                  </a:gs>
                </a:gsLst>
                <a:lin ang="1620000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19">
                  <a:solidFill>
                    <a:prstClr val="white"/>
                  </a:solidFill>
                </a:endParaRPr>
              </a:p>
            </p:txBody>
          </p:sp>
          <p:sp>
            <p:nvSpPr>
              <p:cNvPr id="38" name="TextBox 95"/>
              <p:cNvSpPr txBox="1">
                <a:spLocks noChangeArrowheads="1"/>
              </p:cNvSpPr>
              <p:nvPr/>
            </p:nvSpPr>
            <p:spPr bwMode="auto">
              <a:xfrm>
                <a:off x="2233950" y="2287529"/>
                <a:ext cx="925201" cy="42801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368" kern="0" dirty="0">
                    <a:solidFill>
                      <a:prstClr val="white"/>
                    </a:solidFill>
                    <a:latin typeface="微软雅黑" panose="020B0503020204020204" pitchFamily="34" charset="-122"/>
                    <a:ea typeface="微软雅黑" panose="020B0503020204020204" pitchFamily="34" charset="-122"/>
                  </a:rPr>
                  <a:t>添加标题</a:t>
                </a:r>
              </a:p>
            </p:txBody>
          </p:sp>
        </p:grpSp>
        <p:grpSp>
          <p:nvGrpSpPr>
            <p:cNvPr id="5" name="组合 97"/>
            <p:cNvGrpSpPr/>
            <p:nvPr/>
          </p:nvGrpSpPr>
          <p:grpSpPr bwMode="auto">
            <a:xfrm>
              <a:off x="2133602" y="3367556"/>
              <a:ext cx="2981624" cy="472978"/>
              <a:chOff x="1759446" y="2224085"/>
              <a:chExt cx="1529038" cy="472979"/>
            </a:xfrm>
          </p:grpSpPr>
          <p:grpSp>
            <p:nvGrpSpPr>
              <p:cNvPr id="33" name="组合 21"/>
              <p:cNvGrpSpPr/>
              <p:nvPr/>
            </p:nvGrpSpPr>
            <p:grpSpPr bwMode="auto">
              <a:xfrm>
                <a:off x="1759446" y="2224085"/>
                <a:ext cx="1529038" cy="470666"/>
                <a:chOff x="4013588" y="2289490"/>
                <a:chExt cx="2983405" cy="470611"/>
              </a:xfrm>
            </p:grpSpPr>
            <p:sp>
              <p:nvSpPr>
                <p:cNvPr id="35" name="任意多边形 34"/>
                <p:cNvSpPr/>
                <p:nvPr/>
              </p:nvSpPr>
              <p:spPr bwMode="auto">
                <a:xfrm>
                  <a:off x="4013588" y="2289490"/>
                  <a:ext cx="2973576" cy="468258"/>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a:gsLst>
                    <a:gs pos="0">
                      <a:srgbClr val="C00000"/>
                    </a:gs>
                    <a:gs pos="100000">
                      <a:srgbClr val="FF0000"/>
                    </a:gs>
                  </a:gsLst>
                  <a:lin ang="16200000" scaled="1"/>
                </a:gradFill>
                <a:ln w="3175">
                  <a:noFill/>
                </a:ln>
                <a:effectLst/>
                <a:scene3d>
                  <a:camera prst="orthographicFront"/>
                  <a:lightRig rig="balanced" dir="t"/>
                </a:scene3d>
                <a:sp3d extrusionH="247650">
                  <a:extrusionClr>
                    <a:srgbClr val="770B2C"/>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68">
                    <a:solidFill>
                      <a:prstClr val="white"/>
                    </a:solidFill>
                  </a:endParaRPr>
                </a:p>
              </p:txBody>
            </p:sp>
            <p:sp>
              <p:nvSpPr>
                <p:cNvPr id="36" name="任意多边形 35"/>
                <p:cNvSpPr/>
                <p:nvPr/>
              </p:nvSpPr>
              <p:spPr bwMode="auto">
                <a:xfrm>
                  <a:off x="5468129" y="2294123"/>
                  <a:ext cx="1528864" cy="465978"/>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rgbClr val="C00000">
                    <a:alpha val="6000"/>
                  </a:srgbClr>
                </a:solidFill>
                <a:ln>
                  <a:noFill/>
                </a:ln>
              </p:spPr>
              <p:txBody>
                <a:bodyPr/>
                <a:lstStyle/>
                <a:p>
                  <a:pPr eaLnBrk="0" hangingPunct="0">
                    <a:defRPr/>
                  </a:pPr>
                  <a:endParaRPr lang="zh-CN" altLang="en-US" sz="1319" kern="0">
                    <a:solidFill>
                      <a:sysClr val="windowText" lastClr="000000"/>
                    </a:solidFill>
                  </a:endParaRPr>
                </a:p>
              </p:txBody>
            </p:sp>
          </p:grpSp>
          <p:sp>
            <p:nvSpPr>
              <p:cNvPr id="34" name="TextBox 90"/>
              <p:cNvSpPr txBox="1">
                <a:spLocks noChangeArrowheads="1"/>
              </p:cNvSpPr>
              <p:nvPr/>
            </p:nvSpPr>
            <p:spPr bwMode="auto">
              <a:xfrm>
                <a:off x="1927649" y="2269051"/>
                <a:ext cx="1263814" cy="428013"/>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368" kern="0" dirty="0">
                    <a:solidFill>
                      <a:prstClr val="white"/>
                    </a:solidFill>
                    <a:latin typeface="微软雅黑" panose="020B0503020204020204" pitchFamily="34" charset="-122"/>
                    <a:ea typeface="微软雅黑" panose="020B0503020204020204" pitchFamily="34" charset="-122"/>
                  </a:rPr>
                  <a:t>添加标题</a:t>
                </a:r>
              </a:p>
            </p:txBody>
          </p:sp>
        </p:grpSp>
        <p:grpSp>
          <p:nvGrpSpPr>
            <p:cNvPr id="6" name="组合 103"/>
            <p:cNvGrpSpPr/>
            <p:nvPr/>
          </p:nvGrpSpPr>
          <p:grpSpPr bwMode="auto">
            <a:xfrm>
              <a:off x="2133258" y="4326660"/>
              <a:ext cx="1485385" cy="481787"/>
              <a:chOff x="1759092" y="2224339"/>
              <a:chExt cx="1523471" cy="481788"/>
            </a:xfrm>
          </p:grpSpPr>
          <p:sp>
            <p:nvSpPr>
              <p:cNvPr id="31" name="任意多边形 30"/>
              <p:cNvSpPr/>
              <p:nvPr/>
            </p:nvSpPr>
            <p:spPr bwMode="auto">
              <a:xfrm>
                <a:off x="1759092" y="2224339"/>
                <a:ext cx="1523471" cy="468272"/>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a:gsLst>
                  <a:gs pos="0">
                    <a:schemeClr val="bg1">
                      <a:lumMod val="65000"/>
                    </a:schemeClr>
                  </a:gs>
                  <a:gs pos="100000">
                    <a:schemeClr val="bg1">
                      <a:lumMod val="85000"/>
                    </a:schemeClr>
                  </a:gs>
                </a:gsLst>
                <a:lin ang="1620000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19">
                  <a:solidFill>
                    <a:prstClr val="white"/>
                  </a:solidFill>
                </a:endParaRPr>
              </a:p>
            </p:txBody>
          </p:sp>
          <p:sp>
            <p:nvSpPr>
              <p:cNvPr id="32" name="TextBox 85"/>
              <p:cNvSpPr txBox="1">
                <a:spLocks noChangeArrowheads="1"/>
              </p:cNvSpPr>
              <p:nvPr/>
            </p:nvSpPr>
            <p:spPr bwMode="auto">
              <a:xfrm>
                <a:off x="1783165" y="2278113"/>
                <a:ext cx="1489002" cy="428014"/>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368" kern="0" dirty="0">
                    <a:solidFill>
                      <a:prstClr val="white"/>
                    </a:solidFill>
                    <a:latin typeface="微软雅黑" panose="020B0503020204020204" pitchFamily="34" charset="-122"/>
                    <a:ea typeface="微软雅黑" panose="020B0503020204020204" pitchFamily="34" charset="-122"/>
                  </a:rPr>
                  <a:t>添加标题</a:t>
                </a:r>
              </a:p>
            </p:txBody>
          </p:sp>
        </p:grpSp>
        <p:sp>
          <p:nvSpPr>
            <p:cNvPr id="7" name="TextBox 60"/>
            <p:cNvSpPr txBox="1">
              <a:spLocks noChangeArrowheads="1"/>
            </p:cNvSpPr>
            <p:nvPr/>
          </p:nvSpPr>
          <p:spPr bwMode="auto">
            <a:xfrm>
              <a:off x="1116116" y="2048034"/>
              <a:ext cx="761736" cy="148749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563" kern="0" dirty="0">
                  <a:solidFill>
                    <a:prstClr val="black">
                      <a:lumMod val="85000"/>
                      <a:lumOff val="15000"/>
                    </a:prstClr>
                  </a:solidFill>
                  <a:latin typeface="微软雅黑" panose="020B0503020204020204" pitchFamily="34" charset="-122"/>
                  <a:ea typeface="微软雅黑" panose="020B0503020204020204" pitchFamily="34" charset="-122"/>
                </a:rPr>
                <a:t>添加</a:t>
              </a:r>
              <a:endParaRPr lang="en-US" altLang="zh-CN" sz="1563" kern="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eaLnBrk="1" hangingPunct="1">
                <a:defRPr/>
              </a:pPr>
              <a:r>
                <a:rPr lang="zh-CN" altLang="en-US" sz="1563" kern="0" dirty="0">
                  <a:solidFill>
                    <a:prstClr val="black">
                      <a:lumMod val="85000"/>
                      <a:lumOff val="15000"/>
                    </a:prstClr>
                  </a:solidFill>
                  <a:latin typeface="微软雅黑" panose="020B0503020204020204" pitchFamily="34" charset="-122"/>
                  <a:ea typeface="微软雅黑" panose="020B0503020204020204" pitchFamily="34" charset="-122"/>
                </a:rPr>
                <a:t>标题</a:t>
              </a:r>
            </a:p>
          </p:txBody>
        </p:sp>
        <p:grpSp>
          <p:nvGrpSpPr>
            <p:cNvPr id="8" name="组合 137"/>
            <p:cNvGrpSpPr/>
            <p:nvPr/>
          </p:nvGrpSpPr>
          <p:grpSpPr bwMode="auto">
            <a:xfrm>
              <a:off x="2097088" y="927571"/>
              <a:ext cx="5522912" cy="3678238"/>
              <a:chOff x="2097584" y="1600200"/>
              <a:chExt cx="5522416" cy="3679040"/>
            </a:xfrm>
          </p:grpSpPr>
          <p:cxnSp>
            <p:nvCxnSpPr>
              <p:cNvPr id="17" name="AutoShape 22"/>
              <p:cNvCxnSpPr>
                <a:cxnSpLocks noChangeShapeType="1"/>
              </p:cNvCxnSpPr>
              <p:nvPr/>
            </p:nvCxnSpPr>
            <p:spPr bwMode="auto">
              <a:xfrm rot="10800000" flipH="1" flipV="1">
                <a:off x="2097584" y="1658152"/>
                <a:ext cx="1588" cy="747713"/>
              </a:xfrm>
              <a:prstGeom prst="bentConnector3">
                <a:avLst>
                  <a:gd name="adj1" fmla="val -13200000"/>
                </a:avLst>
              </a:prstGeom>
              <a:noFill/>
              <a:ln w="38100">
                <a:solidFill>
                  <a:srgbClr val="969696"/>
                </a:solidFill>
                <a:miter lim="800000"/>
              </a:ln>
              <a:extLst>
                <a:ext uri="{909E8E84-426E-40DD-AFC4-6F175D3DCCD1}">
                  <a14:hiddenFill xmlns:a14="http://schemas.microsoft.com/office/drawing/2010/main" xmlns="">
                    <a:noFill/>
                  </a14:hiddenFill>
                </a:ext>
              </a:extLst>
            </p:spPr>
          </p:cxnSp>
          <p:cxnSp>
            <p:nvCxnSpPr>
              <p:cNvPr id="18" name="AutoShape 23"/>
              <p:cNvCxnSpPr>
                <a:cxnSpLocks noChangeShapeType="1"/>
              </p:cNvCxnSpPr>
              <p:nvPr/>
            </p:nvCxnSpPr>
            <p:spPr bwMode="auto">
              <a:xfrm rot="10800000" flipH="1" flipV="1">
                <a:off x="2097584" y="1658152"/>
                <a:ext cx="1588" cy="1704975"/>
              </a:xfrm>
              <a:prstGeom prst="bentConnector3">
                <a:avLst>
                  <a:gd name="adj1" fmla="val -13200000"/>
                </a:avLst>
              </a:prstGeom>
              <a:noFill/>
              <a:ln w="38100">
                <a:solidFill>
                  <a:srgbClr val="969696"/>
                </a:solidFill>
                <a:miter lim="800000"/>
              </a:ln>
              <a:extLst>
                <a:ext uri="{909E8E84-426E-40DD-AFC4-6F175D3DCCD1}">
                  <a14:hiddenFill xmlns:a14="http://schemas.microsoft.com/office/drawing/2010/main" xmlns="">
                    <a:noFill/>
                  </a14:hiddenFill>
                </a:ext>
              </a:extLst>
            </p:spPr>
          </p:cxnSp>
          <p:cxnSp>
            <p:nvCxnSpPr>
              <p:cNvPr id="19" name="AutoShape 24"/>
              <p:cNvCxnSpPr>
                <a:cxnSpLocks noChangeShapeType="1"/>
              </p:cNvCxnSpPr>
              <p:nvPr/>
            </p:nvCxnSpPr>
            <p:spPr bwMode="auto">
              <a:xfrm rot="10800000" flipH="1" flipV="1">
                <a:off x="2097584" y="1658152"/>
                <a:ext cx="1588" cy="2662238"/>
              </a:xfrm>
              <a:prstGeom prst="bentConnector3">
                <a:avLst>
                  <a:gd name="adj1" fmla="val -13200000"/>
                </a:avLst>
              </a:prstGeom>
              <a:noFill/>
              <a:ln w="38100">
                <a:solidFill>
                  <a:srgbClr val="969696"/>
                </a:solidFill>
                <a:miter lim="800000"/>
              </a:ln>
              <a:extLst>
                <a:ext uri="{909E8E84-426E-40DD-AFC4-6F175D3DCCD1}">
                  <a14:hiddenFill xmlns:a14="http://schemas.microsoft.com/office/drawing/2010/main" xmlns="">
                    <a:noFill/>
                  </a14:hiddenFill>
                </a:ext>
              </a:extLst>
            </p:spPr>
          </p:cxnSp>
          <p:cxnSp>
            <p:nvCxnSpPr>
              <p:cNvPr id="20" name="AutoShape 25"/>
              <p:cNvCxnSpPr>
                <a:cxnSpLocks noChangeShapeType="1"/>
              </p:cNvCxnSpPr>
              <p:nvPr/>
            </p:nvCxnSpPr>
            <p:spPr bwMode="auto">
              <a:xfrm rot="10800000" flipH="1" flipV="1">
                <a:off x="2097584" y="1658152"/>
                <a:ext cx="1588" cy="3621088"/>
              </a:xfrm>
              <a:prstGeom prst="bentConnector3">
                <a:avLst>
                  <a:gd name="adj1" fmla="val -13200000"/>
                </a:avLst>
              </a:prstGeom>
              <a:noFill/>
              <a:ln w="38100">
                <a:solidFill>
                  <a:srgbClr val="969696"/>
                </a:solidFill>
                <a:miter lim="800000"/>
              </a:ln>
              <a:extLst>
                <a:ext uri="{909E8E84-426E-40DD-AFC4-6F175D3DCCD1}">
                  <a14:hiddenFill xmlns:a14="http://schemas.microsoft.com/office/drawing/2010/main" xmlns="">
                    <a:noFill/>
                  </a14:hiddenFill>
                </a:ext>
              </a:extLst>
            </p:spPr>
          </p:cxnSp>
          <p:grpSp>
            <p:nvGrpSpPr>
              <p:cNvPr id="21" name="组合 136"/>
              <p:cNvGrpSpPr/>
              <p:nvPr/>
            </p:nvGrpSpPr>
            <p:grpSpPr bwMode="auto">
              <a:xfrm>
                <a:off x="2108200" y="1600200"/>
                <a:ext cx="5511800" cy="59989"/>
                <a:chOff x="2108200" y="1600200"/>
                <a:chExt cx="5511800" cy="59989"/>
              </a:xfrm>
            </p:grpSpPr>
            <p:sp>
              <p:nvSpPr>
                <p:cNvPr id="22" name="任意多边形 21"/>
                <p:cNvSpPr/>
                <p:nvPr/>
              </p:nvSpPr>
              <p:spPr>
                <a:xfrm>
                  <a:off x="2109106" y="1660903"/>
                  <a:ext cx="5504163" cy="0"/>
                </a:xfrm>
                <a:custGeom>
                  <a:avLst/>
                  <a:gdLst>
                    <a:gd name="connsiteX0" fmla="*/ 0 w 5198533"/>
                    <a:gd name="connsiteY0" fmla="*/ 0 h 0"/>
                    <a:gd name="connsiteX1" fmla="*/ 5198533 w 5198533"/>
                    <a:gd name="connsiteY1" fmla="*/ 0 h 0"/>
                    <a:gd name="connsiteX0-1" fmla="*/ 0 w 10478"/>
                    <a:gd name="connsiteY0-2" fmla="*/ 0 h 0"/>
                    <a:gd name="connsiteX1-3" fmla="*/ 10478 w 10478"/>
                    <a:gd name="connsiteY1-4" fmla="*/ 0 h 0"/>
                    <a:gd name="connsiteX0-5" fmla="*/ 0 w 10107"/>
                    <a:gd name="connsiteY0-6" fmla="*/ 0 h 0"/>
                    <a:gd name="connsiteX1-7" fmla="*/ 10107 w 10107"/>
                    <a:gd name="connsiteY1-8" fmla="*/ 0 h 0"/>
                  </a:gdLst>
                  <a:ahLst/>
                  <a:cxnLst>
                    <a:cxn ang="0">
                      <a:pos x="connsiteX0-1" y="connsiteY0-2"/>
                    </a:cxn>
                    <a:cxn ang="0">
                      <a:pos x="connsiteX1-3" y="connsiteY1-4"/>
                    </a:cxn>
                  </a:cxnLst>
                  <a:rect l="l" t="t" r="r" b="b"/>
                  <a:pathLst>
                    <a:path w="10107">
                      <a:moveTo>
                        <a:pt x="0" y="0"/>
                      </a:moveTo>
                      <a:lnTo>
                        <a:pt x="10107" y="0"/>
                      </a:lnTo>
                    </a:path>
                  </a:pathLst>
                </a:custGeom>
                <a:ln>
                  <a:solidFill>
                    <a:schemeClr val="tx1">
                      <a:lumMod val="75000"/>
                      <a:lumOff val="25000"/>
                    </a:schemeClr>
                  </a:solidFill>
                </a:ln>
              </p:spPr>
              <p:txBody>
                <a:bodyPr/>
                <a:lstStyle/>
                <a:p>
                  <a:pPr eaLnBrk="0" hangingPunct="0">
                    <a:defRPr/>
                  </a:pPr>
                  <a:endParaRPr lang="zh-CN" altLang="en-US" sz="1319">
                    <a:solidFill>
                      <a:prstClr val="black"/>
                    </a:solidFill>
                  </a:endParaRPr>
                </a:p>
              </p:txBody>
            </p:sp>
            <p:sp>
              <p:nvSpPr>
                <p:cNvPr id="23" name="任意多边形 22"/>
                <p:cNvSpPr/>
                <p:nvPr/>
              </p:nvSpPr>
              <p:spPr>
                <a:xfrm>
                  <a:off x="2109106"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1319">
                    <a:solidFill>
                      <a:prstClr val="black"/>
                    </a:solidFill>
                  </a:endParaRPr>
                </a:p>
              </p:txBody>
            </p:sp>
            <p:sp>
              <p:nvSpPr>
                <p:cNvPr id="24" name="任意多边形 23"/>
                <p:cNvSpPr/>
                <p:nvPr/>
              </p:nvSpPr>
              <p:spPr>
                <a:xfrm>
                  <a:off x="2837170"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1319">
                    <a:solidFill>
                      <a:prstClr val="black"/>
                    </a:solidFill>
                  </a:endParaRPr>
                </a:p>
              </p:txBody>
            </p:sp>
            <p:sp>
              <p:nvSpPr>
                <p:cNvPr id="25" name="任意多边形 24"/>
                <p:cNvSpPr/>
                <p:nvPr/>
              </p:nvSpPr>
              <p:spPr>
                <a:xfrm>
                  <a:off x="365484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1319">
                    <a:solidFill>
                      <a:prstClr val="black"/>
                    </a:solidFill>
                  </a:endParaRPr>
                </a:p>
              </p:txBody>
            </p:sp>
            <p:sp>
              <p:nvSpPr>
                <p:cNvPr id="26" name="任意多边形 25"/>
                <p:cNvSpPr/>
                <p:nvPr/>
              </p:nvSpPr>
              <p:spPr>
                <a:xfrm>
                  <a:off x="444787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1319">
                    <a:solidFill>
                      <a:prstClr val="black"/>
                    </a:solidFill>
                  </a:endParaRPr>
                </a:p>
              </p:txBody>
            </p:sp>
            <p:sp>
              <p:nvSpPr>
                <p:cNvPr id="27" name="任意多边形 26"/>
                <p:cNvSpPr/>
                <p:nvPr/>
              </p:nvSpPr>
              <p:spPr>
                <a:xfrm>
                  <a:off x="524986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1319">
                    <a:solidFill>
                      <a:prstClr val="black"/>
                    </a:solidFill>
                  </a:endParaRPr>
                </a:p>
              </p:txBody>
            </p:sp>
            <p:sp>
              <p:nvSpPr>
                <p:cNvPr id="28" name="任意多边形 27"/>
                <p:cNvSpPr/>
                <p:nvPr/>
              </p:nvSpPr>
              <p:spPr>
                <a:xfrm>
                  <a:off x="605409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1319">
                    <a:solidFill>
                      <a:prstClr val="black"/>
                    </a:solidFill>
                  </a:endParaRPr>
                </a:p>
              </p:txBody>
            </p:sp>
            <p:sp>
              <p:nvSpPr>
                <p:cNvPr id="29" name="任意多边形 28"/>
                <p:cNvSpPr/>
                <p:nvPr/>
              </p:nvSpPr>
              <p:spPr>
                <a:xfrm>
                  <a:off x="684712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1319">
                    <a:solidFill>
                      <a:prstClr val="black"/>
                    </a:solidFill>
                  </a:endParaRPr>
                </a:p>
              </p:txBody>
            </p:sp>
            <p:sp>
              <p:nvSpPr>
                <p:cNvPr id="30" name="任意多边形 29"/>
                <p:cNvSpPr/>
                <p:nvPr/>
              </p:nvSpPr>
              <p:spPr>
                <a:xfrm>
                  <a:off x="7619989"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1319">
                    <a:solidFill>
                      <a:prstClr val="black"/>
                    </a:solidFill>
                  </a:endParaRPr>
                </a:p>
              </p:txBody>
            </p:sp>
          </p:grpSp>
        </p:grpSp>
        <p:sp>
          <p:nvSpPr>
            <p:cNvPr id="9" name="TextBox 62"/>
            <p:cNvSpPr txBox="1">
              <a:spLocks noChangeArrowheads="1"/>
            </p:cNvSpPr>
            <p:nvPr/>
          </p:nvSpPr>
          <p:spPr bwMode="auto">
            <a:xfrm>
              <a:off x="1842005" y="627534"/>
              <a:ext cx="748293" cy="38521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文本</a:t>
              </a:r>
            </a:p>
          </p:txBody>
        </p:sp>
        <p:sp>
          <p:nvSpPr>
            <p:cNvPr id="10" name="TextBox 63"/>
            <p:cNvSpPr txBox="1">
              <a:spLocks noChangeArrowheads="1"/>
            </p:cNvSpPr>
            <p:nvPr/>
          </p:nvSpPr>
          <p:spPr bwMode="auto">
            <a:xfrm>
              <a:off x="2570133" y="627534"/>
              <a:ext cx="746053" cy="38521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文本</a:t>
              </a:r>
            </a:p>
          </p:txBody>
        </p:sp>
        <p:sp>
          <p:nvSpPr>
            <p:cNvPr id="11" name="TextBox 64"/>
            <p:cNvSpPr txBox="1">
              <a:spLocks noChangeArrowheads="1"/>
            </p:cNvSpPr>
            <p:nvPr/>
          </p:nvSpPr>
          <p:spPr bwMode="auto">
            <a:xfrm>
              <a:off x="3387879" y="627534"/>
              <a:ext cx="746052" cy="38521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文本</a:t>
              </a:r>
            </a:p>
          </p:txBody>
        </p:sp>
        <p:sp>
          <p:nvSpPr>
            <p:cNvPr id="12" name="TextBox 65"/>
            <p:cNvSpPr txBox="1">
              <a:spLocks noChangeArrowheads="1"/>
            </p:cNvSpPr>
            <p:nvPr/>
          </p:nvSpPr>
          <p:spPr bwMode="auto">
            <a:xfrm>
              <a:off x="4183220" y="627534"/>
              <a:ext cx="746053" cy="38521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文本</a:t>
              </a:r>
            </a:p>
          </p:txBody>
        </p:sp>
        <p:sp>
          <p:nvSpPr>
            <p:cNvPr id="13" name="TextBox 66"/>
            <p:cNvSpPr txBox="1">
              <a:spLocks noChangeArrowheads="1"/>
            </p:cNvSpPr>
            <p:nvPr/>
          </p:nvSpPr>
          <p:spPr bwMode="auto">
            <a:xfrm>
              <a:off x="4985282" y="627534"/>
              <a:ext cx="746053" cy="38521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文本</a:t>
              </a:r>
            </a:p>
          </p:txBody>
        </p:sp>
        <p:sp>
          <p:nvSpPr>
            <p:cNvPr id="14" name="TextBox 67"/>
            <p:cNvSpPr txBox="1">
              <a:spLocks noChangeArrowheads="1"/>
            </p:cNvSpPr>
            <p:nvPr/>
          </p:nvSpPr>
          <p:spPr bwMode="auto">
            <a:xfrm>
              <a:off x="5787344" y="627534"/>
              <a:ext cx="748293" cy="38521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文本</a:t>
              </a:r>
            </a:p>
          </p:txBody>
        </p:sp>
        <p:sp>
          <p:nvSpPr>
            <p:cNvPr id="15" name="TextBox 68"/>
            <p:cNvSpPr txBox="1">
              <a:spLocks noChangeArrowheads="1"/>
            </p:cNvSpPr>
            <p:nvPr/>
          </p:nvSpPr>
          <p:spPr bwMode="auto">
            <a:xfrm>
              <a:off x="6582686" y="627534"/>
              <a:ext cx="746052" cy="38521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文本</a:t>
              </a:r>
            </a:p>
          </p:txBody>
        </p:sp>
        <p:sp>
          <p:nvSpPr>
            <p:cNvPr id="16" name="TextBox 69"/>
            <p:cNvSpPr txBox="1">
              <a:spLocks noChangeArrowheads="1"/>
            </p:cNvSpPr>
            <p:nvPr/>
          </p:nvSpPr>
          <p:spPr bwMode="auto">
            <a:xfrm>
              <a:off x="7355623" y="627534"/>
              <a:ext cx="746053" cy="38521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文本</a:t>
              </a:r>
            </a:p>
          </p:txBody>
        </p:sp>
      </p:grpSp>
      <p:pic>
        <p:nvPicPr>
          <p:cNvPr id="41" name="Picture 2"/>
          <p:cNvPicPr>
            <a:picLocks noChangeAspect="1" noChangeArrowheads="1"/>
          </p:cNvPicPr>
          <p:nvPr/>
        </p:nvPicPr>
        <p:blipFill>
          <a:blip r:embed="rId2">
            <a:extLst>
              <a:ext uri="{28A0092B-C50C-407E-A947-70E740481C1C}">
                <a14:useLocalDpi xmlns:a14="http://schemas.microsoft.com/office/drawing/2010/main" xmlns="" val="0"/>
              </a:ext>
            </a:extLst>
          </a:blip>
          <a:srcRect t="5579" b="5579"/>
          <a:stretch>
            <a:fillRect/>
          </a:stretch>
        </p:blipFill>
        <p:spPr bwMode="auto">
          <a:xfrm flipH="1">
            <a:off x="5516152" y="1876462"/>
            <a:ext cx="2812439" cy="1880081"/>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42" name="Text Box 11"/>
          <p:cNvSpPr txBox="1">
            <a:spLocks noChangeArrowheads="1"/>
          </p:cNvSpPr>
          <p:nvPr/>
        </p:nvSpPr>
        <p:spPr bwMode="auto">
          <a:xfrm>
            <a:off x="5394128" y="3933393"/>
            <a:ext cx="3202947" cy="617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382" tIns="34192" rIns="68382" bIns="341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72" dirty="0">
                <a:latin typeface="微软雅黑" panose="020B0503020204020204" pitchFamily="34" charset="-122"/>
                <a:ea typeface="微软雅黑" panose="020B0503020204020204" pitchFamily="34" charset="-122"/>
              </a:rPr>
              <a:t>单击此处添加文本，单击此处添加文本</a:t>
            </a:r>
            <a:endParaRPr lang="en-US" altLang="zh-CN" sz="1172" dirty="0">
              <a:latin typeface="微软雅黑" panose="020B0503020204020204" pitchFamily="34" charset="-122"/>
              <a:ea typeface="微软雅黑" panose="020B0503020204020204" pitchFamily="34" charset="-122"/>
            </a:endParaRPr>
          </a:p>
          <a:p>
            <a:r>
              <a:rPr lang="zh-CN" altLang="en-US" sz="1172" dirty="0">
                <a:latin typeface="微软雅黑" panose="020B0503020204020204" pitchFamily="34" charset="-122"/>
                <a:ea typeface="微软雅黑" panose="020B0503020204020204" pitchFamily="34" charset="-122"/>
              </a:rPr>
              <a:t>单击此处添加文本，单击此处添加文本</a:t>
            </a:r>
          </a:p>
          <a:p>
            <a:endParaRPr lang="zh-CN" altLang="en-US" sz="1172"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66924344"/>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750"/>
                                        <p:tgtEl>
                                          <p:spTgt spid="41"/>
                                        </p:tgtEl>
                                      </p:cBhvr>
                                    </p:animEffect>
                                    <p:anim calcmode="lin" valueType="num">
                                      <p:cBhvr>
                                        <p:cTn id="8" dur="750" fill="hold"/>
                                        <p:tgtEl>
                                          <p:spTgt spid="41"/>
                                        </p:tgtEl>
                                        <p:attrNameLst>
                                          <p:attrName>ppt_x</p:attrName>
                                        </p:attrNameLst>
                                      </p:cBhvr>
                                      <p:tavLst>
                                        <p:tav tm="0">
                                          <p:val>
                                            <p:strVal val="#ppt_x"/>
                                          </p:val>
                                        </p:tav>
                                        <p:tav tm="100000">
                                          <p:val>
                                            <p:strVal val="#ppt_x"/>
                                          </p:val>
                                        </p:tav>
                                      </p:tavLst>
                                    </p:anim>
                                    <p:anim calcmode="lin" valueType="num">
                                      <p:cBhvr>
                                        <p:cTn id="9" dur="750" fill="hold"/>
                                        <p:tgtEl>
                                          <p:spTgt spid="41"/>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180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par>
                                <p:cTn id="13" presetID="22" presetClass="entr" presetSubtype="8" fill="hold" nodeType="withEffect">
                                  <p:stCondLst>
                                    <p:cond delay="150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61827" y="1785832"/>
            <a:ext cx="1232095" cy="2178885"/>
            <a:chOff x="1861147" y="1852464"/>
            <a:chExt cx="1605282" cy="2407311"/>
          </a:xfrm>
        </p:grpSpPr>
        <p:grpSp>
          <p:nvGrpSpPr>
            <p:cNvPr id="3" name="组合 2"/>
            <p:cNvGrpSpPr/>
            <p:nvPr/>
          </p:nvGrpSpPr>
          <p:grpSpPr>
            <a:xfrm>
              <a:off x="1861147" y="1852464"/>
              <a:ext cx="1605282" cy="349044"/>
              <a:chOff x="2195736" y="2068488"/>
              <a:chExt cx="1605282" cy="349044"/>
            </a:xfrm>
          </p:grpSpPr>
          <p:sp>
            <p:nvSpPr>
              <p:cNvPr id="5" name="矩形 4"/>
              <p:cNvSpPr/>
              <p:nvPr/>
            </p:nvSpPr>
            <p:spPr>
              <a:xfrm>
                <a:off x="2195736" y="2068488"/>
                <a:ext cx="1512168" cy="3490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72" dirty="0">
                    <a:solidFill>
                      <a:schemeClr val="bg1"/>
                    </a:solidFill>
                    <a:latin typeface="微软雅黑" panose="020B0503020204020204" pitchFamily="34" charset="-122"/>
                    <a:ea typeface="微软雅黑" panose="020B0503020204020204" pitchFamily="34" charset="-122"/>
                  </a:rPr>
                  <a:t>2002</a:t>
                </a:r>
                <a:r>
                  <a:rPr lang="zh-CN" altLang="en-US" sz="1172" dirty="0">
                    <a:solidFill>
                      <a:schemeClr val="bg1"/>
                    </a:solidFill>
                    <a:latin typeface="微软雅黑" panose="020B0503020204020204" pitchFamily="34" charset="-122"/>
                    <a:ea typeface="微软雅黑" panose="020B0503020204020204" pitchFamily="34" charset="-122"/>
                  </a:rPr>
                  <a:t>年</a:t>
                </a:r>
                <a:r>
                  <a:rPr lang="en-US" altLang="zh-CN" sz="1172" dirty="0">
                    <a:solidFill>
                      <a:schemeClr val="bg1"/>
                    </a:solidFill>
                    <a:latin typeface="微软雅黑" panose="020B0503020204020204" pitchFamily="34" charset="-122"/>
                    <a:ea typeface="微软雅黑" panose="020B0503020204020204" pitchFamily="34" charset="-122"/>
                  </a:rPr>
                  <a:t>7</a:t>
                </a:r>
                <a:r>
                  <a:rPr lang="zh-CN" altLang="en-US" sz="1172" dirty="0">
                    <a:solidFill>
                      <a:schemeClr val="bg1"/>
                    </a:solidFill>
                    <a:latin typeface="微软雅黑" panose="020B0503020204020204" pitchFamily="34" charset="-122"/>
                    <a:ea typeface="微软雅黑" panose="020B0503020204020204" pitchFamily="34" charset="-122"/>
                  </a:rPr>
                  <a:t>月</a:t>
                </a:r>
              </a:p>
            </p:txBody>
          </p:sp>
          <p:sp>
            <p:nvSpPr>
              <p:cNvPr id="6" name="等腰三角形 5"/>
              <p:cNvSpPr/>
              <p:nvPr/>
            </p:nvSpPr>
            <p:spPr>
              <a:xfrm rot="5400000">
                <a:off x="3599892" y="2149896"/>
                <a:ext cx="216024" cy="18622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79">
                  <a:solidFill>
                    <a:schemeClr val="bg1"/>
                  </a:solidFill>
                </a:endParaRPr>
              </a:p>
            </p:txBody>
          </p:sp>
        </p:grpSp>
        <p:sp>
          <p:nvSpPr>
            <p:cNvPr id="4" name="矩形 3"/>
            <p:cNvSpPr/>
            <p:nvPr/>
          </p:nvSpPr>
          <p:spPr>
            <a:xfrm>
              <a:off x="1865635" y="2232555"/>
              <a:ext cx="1512168" cy="2027220"/>
            </a:xfrm>
            <a:prstGeom prst="rect">
              <a:avLst/>
            </a:prstGeom>
            <a:gradFill>
              <a:gsLst>
                <a:gs pos="0">
                  <a:schemeClr val="bg1">
                    <a:lumMod val="65000"/>
                  </a:schemeClr>
                </a:gs>
                <a:gs pos="100000">
                  <a:schemeClr val="bg1">
                    <a:lumMod val="8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1267">
                <a:lnSpc>
                  <a:spcPct val="110000"/>
                </a:lnSpc>
                <a:spcBef>
                  <a:spcPct val="0"/>
                </a:spcBef>
                <a:defRPr/>
              </a:pPr>
              <a:r>
                <a:rPr lang="zh-CN" altLang="en-US"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911267">
                <a:lnSpc>
                  <a:spcPct val="110000"/>
                </a:lnSpc>
                <a:spcBef>
                  <a:spcPct val="0"/>
                </a:spcBef>
                <a:defRPr/>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911267">
                <a:lnSpc>
                  <a:spcPct val="110000"/>
                </a:lnSpc>
                <a:spcBef>
                  <a:spcPct val="0"/>
                </a:spcBef>
                <a:defRPr/>
              </a:pPr>
              <a:r>
                <a:rPr lang="zh-CN" altLang="en-US"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endParaRPr lang="zh-CN" altLang="en-US" sz="879" dirty="0">
                <a:solidFill>
                  <a:schemeClr val="bg1"/>
                </a:solidFill>
                <a:latin typeface="微软雅黑" panose="020B0503020204020204" pitchFamily="34" charset="-122"/>
                <a:ea typeface="微软雅黑" panose="020B0503020204020204" pitchFamily="34" charset="-122"/>
              </a:endParaRPr>
            </a:p>
            <a:p>
              <a:pPr algn="ctr">
                <a:lnSpc>
                  <a:spcPct val="110000"/>
                </a:lnSpc>
              </a:pP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endParaRPr lang="zh-CN" altLang="en-US" sz="879"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432735" y="1785832"/>
            <a:ext cx="1232095" cy="2178885"/>
            <a:chOff x="1861147" y="1852464"/>
            <a:chExt cx="1605282" cy="2407311"/>
          </a:xfrm>
          <a:gradFill>
            <a:gsLst>
              <a:gs pos="0">
                <a:srgbClr val="C00000"/>
              </a:gs>
              <a:gs pos="100000">
                <a:srgbClr val="FF0000"/>
              </a:gs>
            </a:gsLst>
            <a:lin ang="16200000" scaled="1"/>
          </a:gradFill>
        </p:grpSpPr>
        <p:grpSp>
          <p:nvGrpSpPr>
            <p:cNvPr id="8" name="组合 7"/>
            <p:cNvGrpSpPr/>
            <p:nvPr/>
          </p:nvGrpSpPr>
          <p:grpSpPr>
            <a:xfrm>
              <a:off x="1861147" y="1852464"/>
              <a:ext cx="1605282" cy="349044"/>
              <a:chOff x="2195736" y="2068488"/>
              <a:chExt cx="1605282" cy="349044"/>
            </a:xfrm>
            <a:grpFill/>
          </p:grpSpPr>
          <p:sp>
            <p:nvSpPr>
              <p:cNvPr id="10" name="矩形 9"/>
              <p:cNvSpPr/>
              <p:nvPr/>
            </p:nvSpPr>
            <p:spPr>
              <a:xfrm>
                <a:off x="2195736" y="2068488"/>
                <a:ext cx="1512168" cy="3490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72" dirty="0">
                    <a:solidFill>
                      <a:schemeClr val="bg1"/>
                    </a:solidFill>
                    <a:latin typeface="微软雅黑" panose="020B0503020204020204" pitchFamily="34" charset="-122"/>
                    <a:ea typeface="微软雅黑" panose="020B0503020204020204" pitchFamily="34" charset="-122"/>
                  </a:rPr>
                  <a:t>2008</a:t>
                </a:r>
                <a:r>
                  <a:rPr lang="zh-CN" altLang="en-US" sz="1172" dirty="0">
                    <a:solidFill>
                      <a:schemeClr val="bg1"/>
                    </a:solidFill>
                    <a:latin typeface="微软雅黑" panose="020B0503020204020204" pitchFamily="34" charset="-122"/>
                    <a:ea typeface="微软雅黑" panose="020B0503020204020204" pitchFamily="34" charset="-122"/>
                  </a:rPr>
                  <a:t>年</a:t>
                </a:r>
                <a:r>
                  <a:rPr lang="en-US" altLang="zh-CN" sz="1172" dirty="0">
                    <a:solidFill>
                      <a:schemeClr val="bg1"/>
                    </a:solidFill>
                    <a:latin typeface="微软雅黑" panose="020B0503020204020204" pitchFamily="34" charset="-122"/>
                    <a:ea typeface="微软雅黑" panose="020B0503020204020204" pitchFamily="34" charset="-122"/>
                  </a:rPr>
                  <a:t>7</a:t>
                </a:r>
                <a:r>
                  <a:rPr lang="zh-CN" altLang="en-US" sz="1172" dirty="0">
                    <a:solidFill>
                      <a:schemeClr val="bg1"/>
                    </a:solidFill>
                    <a:latin typeface="微软雅黑" panose="020B0503020204020204" pitchFamily="34" charset="-122"/>
                    <a:ea typeface="微软雅黑" panose="020B0503020204020204" pitchFamily="34" charset="-122"/>
                  </a:rPr>
                  <a:t>月</a:t>
                </a:r>
              </a:p>
            </p:txBody>
          </p:sp>
          <p:sp>
            <p:nvSpPr>
              <p:cNvPr id="11" name="等腰三角形 10"/>
              <p:cNvSpPr/>
              <p:nvPr/>
            </p:nvSpPr>
            <p:spPr>
              <a:xfrm rot="5400000">
                <a:off x="3599892" y="2149896"/>
                <a:ext cx="216024" cy="18622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79">
                  <a:solidFill>
                    <a:schemeClr val="bg1"/>
                  </a:solidFill>
                </a:endParaRPr>
              </a:p>
            </p:txBody>
          </p:sp>
        </p:grpSp>
        <p:sp>
          <p:nvSpPr>
            <p:cNvPr id="9" name="矩形 8"/>
            <p:cNvSpPr/>
            <p:nvPr/>
          </p:nvSpPr>
          <p:spPr>
            <a:xfrm>
              <a:off x="1865635" y="2232555"/>
              <a:ext cx="1512168" cy="2027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1267">
                <a:lnSpc>
                  <a:spcPct val="110000"/>
                </a:lnSpc>
                <a:spcBef>
                  <a:spcPct val="0"/>
                </a:spcBef>
                <a:defRPr/>
              </a:pPr>
              <a:r>
                <a:rPr lang="zh-CN" altLang="en-US"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911267">
                <a:lnSpc>
                  <a:spcPct val="110000"/>
                </a:lnSpc>
                <a:spcBef>
                  <a:spcPct val="0"/>
                </a:spcBef>
                <a:defRPr/>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911267">
                <a:lnSpc>
                  <a:spcPct val="110000"/>
                </a:lnSpc>
                <a:spcBef>
                  <a:spcPct val="0"/>
                </a:spcBef>
                <a:defRPr/>
              </a:pPr>
              <a:r>
                <a:rPr lang="zh-CN" altLang="en-US"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endParaRPr lang="zh-CN" altLang="en-US" sz="879" dirty="0">
                <a:solidFill>
                  <a:schemeClr val="bg1"/>
                </a:solidFill>
                <a:latin typeface="微软雅黑" panose="020B0503020204020204" pitchFamily="34" charset="-122"/>
                <a:ea typeface="微软雅黑" panose="020B0503020204020204" pitchFamily="34" charset="-122"/>
              </a:endParaRPr>
            </a:p>
            <a:p>
              <a:pPr algn="ctr">
                <a:lnSpc>
                  <a:spcPct val="110000"/>
                </a:lnSpc>
              </a:pP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endParaRPr lang="zh-CN" altLang="en-US" sz="879"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729100" y="1785832"/>
            <a:ext cx="1232095" cy="2178885"/>
            <a:chOff x="1861147" y="1852464"/>
            <a:chExt cx="1605282" cy="2407311"/>
          </a:xfrm>
          <a:gradFill>
            <a:gsLst>
              <a:gs pos="0">
                <a:schemeClr val="bg1">
                  <a:lumMod val="65000"/>
                </a:schemeClr>
              </a:gs>
              <a:gs pos="100000">
                <a:schemeClr val="bg1">
                  <a:lumMod val="85000"/>
                </a:schemeClr>
              </a:gs>
            </a:gsLst>
            <a:lin ang="16200000" scaled="1"/>
          </a:gradFill>
        </p:grpSpPr>
        <p:grpSp>
          <p:nvGrpSpPr>
            <p:cNvPr id="13" name="组合 12"/>
            <p:cNvGrpSpPr/>
            <p:nvPr/>
          </p:nvGrpSpPr>
          <p:grpSpPr>
            <a:xfrm>
              <a:off x="1861147" y="1852464"/>
              <a:ext cx="1605282" cy="349044"/>
              <a:chOff x="2195736" y="2068488"/>
              <a:chExt cx="1605282" cy="349044"/>
            </a:xfrm>
            <a:grpFill/>
          </p:grpSpPr>
          <p:sp>
            <p:nvSpPr>
              <p:cNvPr id="15" name="矩形 14"/>
              <p:cNvSpPr/>
              <p:nvPr/>
            </p:nvSpPr>
            <p:spPr>
              <a:xfrm>
                <a:off x="2195736" y="2068488"/>
                <a:ext cx="1512168" cy="3490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72" dirty="0">
                    <a:solidFill>
                      <a:schemeClr val="bg1"/>
                    </a:solidFill>
                    <a:latin typeface="微软雅黑" panose="020B0503020204020204" pitchFamily="34" charset="-122"/>
                    <a:ea typeface="微软雅黑" panose="020B0503020204020204" pitchFamily="34" charset="-122"/>
                  </a:rPr>
                  <a:t>2011</a:t>
                </a:r>
                <a:r>
                  <a:rPr lang="zh-CN" altLang="en-US" sz="1172" dirty="0">
                    <a:solidFill>
                      <a:schemeClr val="bg1"/>
                    </a:solidFill>
                    <a:latin typeface="微软雅黑" panose="020B0503020204020204" pitchFamily="34" charset="-122"/>
                    <a:ea typeface="微软雅黑" panose="020B0503020204020204" pitchFamily="34" charset="-122"/>
                  </a:rPr>
                  <a:t>年</a:t>
                </a:r>
                <a:r>
                  <a:rPr lang="en-US" altLang="zh-CN" sz="1172" dirty="0">
                    <a:solidFill>
                      <a:schemeClr val="bg1"/>
                    </a:solidFill>
                    <a:latin typeface="微软雅黑" panose="020B0503020204020204" pitchFamily="34" charset="-122"/>
                    <a:ea typeface="微软雅黑" panose="020B0503020204020204" pitchFamily="34" charset="-122"/>
                  </a:rPr>
                  <a:t>7</a:t>
                </a:r>
                <a:r>
                  <a:rPr lang="zh-CN" altLang="en-US" sz="1172" dirty="0">
                    <a:solidFill>
                      <a:schemeClr val="bg1"/>
                    </a:solidFill>
                    <a:latin typeface="微软雅黑" panose="020B0503020204020204" pitchFamily="34" charset="-122"/>
                    <a:ea typeface="微软雅黑" panose="020B0503020204020204" pitchFamily="34" charset="-122"/>
                  </a:rPr>
                  <a:t>月</a:t>
                </a:r>
              </a:p>
            </p:txBody>
          </p:sp>
          <p:sp>
            <p:nvSpPr>
              <p:cNvPr id="16" name="等腰三角形 15"/>
              <p:cNvSpPr/>
              <p:nvPr/>
            </p:nvSpPr>
            <p:spPr>
              <a:xfrm rot="5400000">
                <a:off x="3599892" y="2149896"/>
                <a:ext cx="216024" cy="18622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79">
                  <a:solidFill>
                    <a:schemeClr val="bg1"/>
                  </a:solidFill>
                </a:endParaRPr>
              </a:p>
            </p:txBody>
          </p:sp>
        </p:grpSp>
        <p:sp>
          <p:nvSpPr>
            <p:cNvPr id="14" name="矩形 13"/>
            <p:cNvSpPr/>
            <p:nvPr/>
          </p:nvSpPr>
          <p:spPr>
            <a:xfrm>
              <a:off x="1865635" y="2232555"/>
              <a:ext cx="1512168" cy="2027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1267">
                <a:lnSpc>
                  <a:spcPct val="110000"/>
                </a:lnSpc>
                <a:spcBef>
                  <a:spcPct val="0"/>
                </a:spcBef>
                <a:defRPr/>
              </a:pPr>
              <a:r>
                <a:rPr lang="zh-CN" altLang="en-US"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911267">
                <a:lnSpc>
                  <a:spcPct val="110000"/>
                </a:lnSpc>
                <a:spcBef>
                  <a:spcPct val="0"/>
                </a:spcBef>
                <a:defRPr/>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911267">
                <a:lnSpc>
                  <a:spcPct val="110000"/>
                </a:lnSpc>
                <a:spcBef>
                  <a:spcPct val="0"/>
                </a:spcBef>
                <a:defRPr/>
              </a:pPr>
              <a:r>
                <a:rPr lang="zh-CN" altLang="en-US"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endParaRPr lang="zh-CN" altLang="en-US" sz="879" dirty="0">
                <a:solidFill>
                  <a:schemeClr val="bg1"/>
                </a:solidFill>
                <a:latin typeface="微软雅黑" panose="020B0503020204020204" pitchFamily="34" charset="-122"/>
                <a:ea typeface="微软雅黑" panose="020B0503020204020204" pitchFamily="34" charset="-122"/>
              </a:endParaRPr>
            </a:p>
            <a:p>
              <a:pPr algn="ctr">
                <a:lnSpc>
                  <a:spcPct val="110000"/>
                </a:lnSpc>
              </a:pP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endParaRPr lang="zh-CN" altLang="en-US" sz="879"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010416" y="1785832"/>
            <a:ext cx="1239391" cy="2178885"/>
            <a:chOff x="1851643" y="1852464"/>
            <a:chExt cx="1614786" cy="2407311"/>
          </a:xfrm>
        </p:grpSpPr>
        <p:grpSp>
          <p:nvGrpSpPr>
            <p:cNvPr id="18" name="组合 17"/>
            <p:cNvGrpSpPr/>
            <p:nvPr/>
          </p:nvGrpSpPr>
          <p:grpSpPr>
            <a:xfrm>
              <a:off x="1851643" y="1852464"/>
              <a:ext cx="1614786" cy="349044"/>
              <a:chOff x="2186232" y="2068488"/>
              <a:chExt cx="1614786" cy="349044"/>
            </a:xfrm>
          </p:grpSpPr>
          <p:sp>
            <p:nvSpPr>
              <p:cNvPr id="20" name="矩形 19"/>
              <p:cNvSpPr/>
              <p:nvPr/>
            </p:nvSpPr>
            <p:spPr>
              <a:xfrm>
                <a:off x="2186232" y="2068488"/>
                <a:ext cx="1512169" cy="34904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72" dirty="0">
                    <a:solidFill>
                      <a:schemeClr val="bg1"/>
                    </a:solidFill>
                    <a:latin typeface="微软雅黑" panose="020B0503020204020204" pitchFamily="34" charset="-122"/>
                    <a:ea typeface="微软雅黑" panose="020B0503020204020204" pitchFamily="34" charset="-122"/>
                  </a:rPr>
                  <a:t>2014</a:t>
                </a:r>
                <a:r>
                  <a:rPr lang="zh-CN" altLang="en-US" sz="1172" dirty="0">
                    <a:solidFill>
                      <a:schemeClr val="bg1"/>
                    </a:solidFill>
                    <a:latin typeface="微软雅黑" panose="020B0503020204020204" pitchFamily="34" charset="-122"/>
                    <a:ea typeface="微软雅黑" panose="020B0503020204020204" pitchFamily="34" charset="-122"/>
                  </a:rPr>
                  <a:t>年</a:t>
                </a:r>
                <a:r>
                  <a:rPr lang="en-US" altLang="zh-CN" sz="1172" dirty="0">
                    <a:solidFill>
                      <a:schemeClr val="bg1"/>
                    </a:solidFill>
                    <a:latin typeface="微软雅黑" panose="020B0503020204020204" pitchFamily="34" charset="-122"/>
                    <a:ea typeface="微软雅黑" panose="020B0503020204020204" pitchFamily="34" charset="-122"/>
                  </a:rPr>
                  <a:t>7</a:t>
                </a:r>
                <a:r>
                  <a:rPr lang="zh-CN" altLang="en-US" sz="1172" dirty="0">
                    <a:solidFill>
                      <a:schemeClr val="bg1"/>
                    </a:solidFill>
                    <a:latin typeface="微软雅黑" panose="020B0503020204020204" pitchFamily="34" charset="-122"/>
                    <a:ea typeface="微软雅黑" panose="020B0503020204020204" pitchFamily="34" charset="-122"/>
                  </a:rPr>
                  <a:t>月</a:t>
                </a:r>
              </a:p>
            </p:txBody>
          </p:sp>
          <p:sp>
            <p:nvSpPr>
              <p:cNvPr id="21" name="等腰三角形 20"/>
              <p:cNvSpPr/>
              <p:nvPr/>
            </p:nvSpPr>
            <p:spPr>
              <a:xfrm rot="5400000">
                <a:off x="3599892" y="2149896"/>
                <a:ext cx="216024" cy="186228"/>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79">
                  <a:solidFill>
                    <a:schemeClr val="bg1"/>
                  </a:solidFill>
                </a:endParaRPr>
              </a:p>
            </p:txBody>
          </p:sp>
        </p:grpSp>
        <p:sp>
          <p:nvSpPr>
            <p:cNvPr id="19" name="矩形 18"/>
            <p:cNvSpPr/>
            <p:nvPr/>
          </p:nvSpPr>
          <p:spPr>
            <a:xfrm>
              <a:off x="1865635" y="2232555"/>
              <a:ext cx="1512168" cy="2027220"/>
            </a:xfrm>
            <a:prstGeom prst="rect">
              <a:avLst/>
            </a:prstGeom>
            <a:gradFill>
              <a:gsLst>
                <a:gs pos="0">
                  <a:srgbClr val="C00000"/>
                </a:gs>
                <a:gs pos="100000">
                  <a:srgbClr val="FF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1267">
                <a:lnSpc>
                  <a:spcPct val="110000"/>
                </a:lnSpc>
                <a:spcBef>
                  <a:spcPct val="0"/>
                </a:spcBef>
                <a:defRPr/>
              </a:pPr>
              <a:r>
                <a:rPr lang="zh-CN" altLang="en-US"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911267">
                <a:lnSpc>
                  <a:spcPct val="110000"/>
                </a:lnSpc>
                <a:spcBef>
                  <a:spcPct val="0"/>
                </a:spcBef>
                <a:defRPr/>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911267">
                <a:lnSpc>
                  <a:spcPct val="110000"/>
                </a:lnSpc>
                <a:spcBef>
                  <a:spcPct val="0"/>
                </a:spcBef>
                <a:defRPr/>
              </a:pPr>
              <a:r>
                <a:rPr lang="zh-CN" altLang="en-US"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endParaRPr lang="zh-CN" altLang="en-US" sz="879" dirty="0">
                <a:solidFill>
                  <a:schemeClr val="bg1"/>
                </a:solidFill>
                <a:latin typeface="微软雅黑" panose="020B0503020204020204" pitchFamily="34" charset="-122"/>
                <a:ea typeface="微软雅黑" panose="020B0503020204020204" pitchFamily="34" charset="-122"/>
              </a:endParaRPr>
            </a:p>
            <a:p>
              <a:pPr algn="ctr">
                <a:lnSpc>
                  <a:spcPct val="110000"/>
                </a:lnSpc>
              </a:pP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endParaRPr lang="zh-CN" altLang="en-US" sz="879"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7314075" y="1785832"/>
            <a:ext cx="1164074" cy="2178885"/>
            <a:chOff x="1861146" y="1852464"/>
            <a:chExt cx="1516657" cy="2407311"/>
          </a:xfrm>
          <a:gradFill>
            <a:gsLst>
              <a:gs pos="0">
                <a:schemeClr val="bg1">
                  <a:lumMod val="65000"/>
                </a:schemeClr>
              </a:gs>
              <a:gs pos="100000">
                <a:schemeClr val="bg1">
                  <a:lumMod val="85000"/>
                </a:schemeClr>
              </a:gs>
            </a:gsLst>
            <a:lin ang="16200000" scaled="1"/>
          </a:gradFill>
        </p:grpSpPr>
        <p:sp>
          <p:nvSpPr>
            <p:cNvPr id="23" name="矩形 22"/>
            <p:cNvSpPr/>
            <p:nvPr/>
          </p:nvSpPr>
          <p:spPr>
            <a:xfrm>
              <a:off x="1861146" y="1852464"/>
              <a:ext cx="1512168" cy="3490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72" dirty="0">
                  <a:solidFill>
                    <a:schemeClr val="bg1"/>
                  </a:solidFill>
                  <a:latin typeface="微软雅黑" panose="020B0503020204020204" pitchFamily="34" charset="-122"/>
                  <a:ea typeface="微软雅黑" panose="020B0503020204020204" pitchFamily="34" charset="-122"/>
                </a:rPr>
                <a:t>2016</a:t>
              </a:r>
              <a:r>
                <a:rPr lang="zh-CN" altLang="en-US" sz="1172" dirty="0">
                  <a:solidFill>
                    <a:schemeClr val="bg1"/>
                  </a:solidFill>
                  <a:latin typeface="微软雅黑" panose="020B0503020204020204" pitchFamily="34" charset="-122"/>
                  <a:ea typeface="微软雅黑" panose="020B0503020204020204" pitchFamily="34" charset="-122"/>
                </a:rPr>
                <a:t>年</a:t>
              </a:r>
              <a:r>
                <a:rPr lang="en-US" altLang="zh-CN" sz="1172" dirty="0">
                  <a:solidFill>
                    <a:schemeClr val="bg1"/>
                  </a:solidFill>
                  <a:latin typeface="微软雅黑" panose="020B0503020204020204" pitchFamily="34" charset="-122"/>
                  <a:ea typeface="微软雅黑" panose="020B0503020204020204" pitchFamily="34" charset="-122"/>
                </a:rPr>
                <a:t>7</a:t>
              </a:r>
              <a:r>
                <a:rPr lang="zh-CN" altLang="en-US" sz="1172" dirty="0">
                  <a:solidFill>
                    <a:schemeClr val="bg1"/>
                  </a:solidFill>
                  <a:latin typeface="微软雅黑" panose="020B0503020204020204" pitchFamily="34" charset="-122"/>
                  <a:ea typeface="微软雅黑" panose="020B0503020204020204" pitchFamily="34" charset="-122"/>
                </a:rPr>
                <a:t>月</a:t>
              </a:r>
            </a:p>
          </p:txBody>
        </p:sp>
        <p:sp>
          <p:nvSpPr>
            <p:cNvPr id="24" name="矩形 23"/>
            <p:cNvSpPr/>
            <p:nvPr/>
          </p:nvSpPr>
          <p:spPr>
            <a:xfrm>
              <a:off x="1865635" y="2232555"/>
              <a:ext cx="1512168" cy="2027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1267">
                <a:lnSpc>
                  <a:spcPct val="110000"/>
                </a:lnSpc>
                <a:spcBef>
                  <a:spcPct val="0"/>
                </a:spcBef>
                <a:defRPr/>
              </a:pPr>
              <a:r>
                <a:rPr lang="zh-CN" altLang="en-US"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911267">
                <a:lnSpc>
                  <a:spcPct val="110000"/>
                </a:lnSpc>
                <a:spcBef>
                  <a:spcPct val="0"/>
                </a:spcBef>
                <a:defRPr/>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911267">
                <a:lnSpc>
                  <a:spcPct val="110000"/>
                </a:lnSpc>
                <a:spcBef>
                  <a:spcPct val="0"/>
                </a:spcBef>
                <a:defRPr/>
              </a:pPr>
              <a:r>
                <a:rPr lang="zh-CN" altLang="en-US"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ln w="3175">
                  <a:noFill/>
                </a:ln>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lnSpc>
                  <a:spcPct val="110000"/>
                </a:lnSpc>
              </a:pPr>
              <a:r>
                <a:rPr lang="zh-CN" altLang="en-US"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单击此处添加文本</a:t>
              </a: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endParaRPr lang="zh-CN" altLang="en-US" sz="879" dirty="0">
                <a:solidFill>
                  <a:schemeClr val="bg1"/>
                </a:solidFill>
                <a:latin typeface="微软雅黑" panose="020B0503020204020204" pitchFamily="34" charset="-122"/>
                <a:ea typeface="微软雅黑" panose="020B0503020204020204" pitchFamily="34" charset="-122"/>
              </a:endParaRPr>
            </a:p>
            <a:p>
              <a:pPr algn="ctr">
                <a:lnSpc>
                  <a:spcPct val="110000"/>
                </a:lnSpc>
              </a:pPr>
              <a:endParaRPr lang="en-US" altLang="zh-CN" sz="879"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a:endParaRPr lang="zh-CN" altLang="en-US" sz="879"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75133" y="1612684"/>
            <a:ext cx="7835404" cy="458702"/>
            <a:chOff x="630765" y="1564432"/>
            <a:chExt cx="7834075" cy="462680"/>
          </a:xfrm>
        </p:grpSpPr>
        <p:sp>
          <p:nvSpPr>
            <p:cNvPr id="26" name="矩形 25"/>
            <p:cNvSpPr/>
            <p:nvPr/>
          </p:nvSpPr>
          <p:spPr>
            <a:xfrm>
              <a:off x="630765" y="1564432"/>
              <a:ext cx="1617378" cy="462680"/>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dirty="0">
                  <a:solidFill>
                    <a:schemeClr val="bg1"/>
                  </a:solidFill>
                  <a:latin typeface="微软雅黑" panose="020B0503020204020204" pitchFamily="34" charset="-122"/>
                  <a:ea typeface="微软雅黑" panose="020B0503020204020204" pitchFamily="34" charset="-122"/>
                </a:rPr>
                <a:t>发展历程</a:t>
              </a:r>
            </a:p>
          </p:txBody>
        </p:sp>
        <p:cxnSp>
          <p:nvCxnSpPr>
            <p:cNvPr id="27" name="直接连接符 26"/>
            <p:cNvCxnSpPr/>
            <p:nvPr/>
          </p:nvCxnSpPr>
          <p:spPr>
            <a:xfrm>
              <a:off x="2183988" y="1595064"/>
              <a:ext cx="628085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28" name="Picture 2"/>
          <p:cNvPicPr>
            <a:picLocks noChangeAspect="1" noChangeArrowheads="1"/>
          </p:cNvPicPr>
          <p:nvPr/>
        </p:nvPicPr>
        <p:blipFill>
          <a:blip r:embed="rId2" cstate="print">
            <a:grayscl/>
            <a:extLst>
              <a:ext uri="{28A0092B-C50C-407E-A947-70E740481C1C}">
                <a14:useLocalDpi xmlns:a14="http://schemas.microsoft.com/office/drawing/2010/main" xmlns="" val="0"/>
              </a:ext>
            </a:extLst>
          </a:blip>
          <a:stretch>
            <a:fillRect/>
          </a:stretch>
        </p:blipFill>
        <p:spPr bwMode="auto">
          <a:xfrm>
            <a:off x="719174" y="2216886"/>
            <a:ext cx="1255400" cy="1660798"/>
          </a:xfrm>
          <a:prstGeom prst="round2DiagRect">
            <a:avLst>
              <a:gd name="adj1" fmla="val 16667"/>
              <a:gd name="adj2" fmla="val 0"/>
            </a:avLst>
          </a:prstGeom>
          <a:ln w="28575"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56075919"/>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1"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20880" y="2765447"/>
            <a:ext cx="1284068" cy="1273214"/>
            <a:chOff x="855271" y="2835421"/>
            <a:chExt cx="1711577" cy="1712209"/>
          </a:xfrm>
        </p:grpSpPr>
        <p:grpSp>
          <p:nvGrpSpPr>
            <p:cNvPr id="3" name="组合 4"/>
            <p:cNvGrpSpPr/>
            <p:nvPr/>
          </p:nvGrpSpPr>
          <p:grpSpPr bwMode="auto">
            <a:xfrm>
              <a:off x="855271" y="2835421"/>
              <a:ext cx="1711577" cy="1712209"/>
              <a:chOff x="1187624" y="4077072"/>
              <a:chExt cx="1728192" cy="1728192"/>
            </a:xfrm>
            <a:effectLst>
              <a:outerShdw blurRad="50800" dist="38100" dir="2700000" algn="tl" rotWithShape="0">
                <a:prstClr val="black">
                  <a:alpha val="40000"/>
                </a:prstClr>
              </a:outerShdw>
            </a:effectLst>
          </p:grpSpPr>
          <p:sp>
            <p:nvSpPr>
              <p:cNvPr id="5" name="泪滴形 4"/>
              <p:cNvSpPr/>
              <p:nvPr/>
            </p:nvSpPr>
            <p:spPr>
              <a:xfrm>
                <a:off x="1187624" y="4077072"/>
                <a:ext cx="1728192" cy="1728192"/>
              </a:xfrm>
              <a:prstGeom prst="teardrop">
                <a:avLst/>
              </a:prstGeom>
              <a:gradFill>
                <a:gsLst>
                  <a:gs pos="2000">
                    <a:schemeClr val="tx1">
                      <a:lumMod val="75000"/>
                      <a:lumOff val="25000"/>
                    </a:schemeClr>
                  </a:gs>
                  <a:gs pos="100000">
                    <a:schemeClr val="bg1">
                      <a:lumMod val="65000"/>
                    </a:schemeClr>
                  </a:gs>
                </a:gsLst>
                <a:path path="circle">
                  <a:fillToRect l="50000" t="50000" r="50000" b="50000"/>
                </a:path>
              </a:gradFill>
              <a:ln w="25400" cap="flat" cmpd="sng" algn="ctr">
                <a:noFill/>
                <a:prstDash val="solid"/>
              </a:ln>
              <a:effectLst/>
            </p:spPr>
            <p:txBody>
              <a:bodyPr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sp>
            <p:nvSpPr>
              <p:cNvPr id="6"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p:spPr>
            <p:txBody>
              <a:bodyPr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grpSp>
        <p:sp>
          <p:nvSpPr>
            <p:cNvPr id="4" name="矩形​​ 45"/>
            <p:cNvSpPr>
              <a:spLocks noChangeArrowheads="1"/>
            </p:cNvSpPr>
            <p:nvPr/>
          </p:nvSpPr>
          <p:spPr bwMode="auto">
            <a:xfrm>
              <a:off x="1199610" y="3483790"/>
              <a:ext cx="841644" cy="606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defTabSz="683605">
                <a:defRPr/>
              </a:pPr>
              <a:r>
                <a:rPr lang="zh-CN" altLang="en-US" sz="1172" kern="0" dirty="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rPr>
                <a:t>点击录</a:t>
              </a:r>
              <a:endParaRPr lang="en-US" altLang="zh-CN" sz="1172" kern="0" dirty="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endParaRPr>
            </a:p>
            <a:p>
              <a:pPr algn="ctr" defTabSz="683605">
                <a:defRPr/>
              </a:pPr>
              <a:r>
                <a:rPr lang="zh-CN" altLang="en-US" sz="1172" kern="0" dirty="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rPr>
                <a:t>入内容</a:t>
              </a:r>
            </a:p>
          </p:txBody>
        </p:sp>
      </p:grpSp>
      <p:grpSp>
        <p:nvGrpSpPr>
          <p:cNvPr id="7" name="组合 6"/>
          <p:cNvGrpSpPr/>
          <p:nvPr/>
        </p:nvGrpSpPr>
        <p:grpSpPr>
          <a:xfrm>
            <a:off x="5758971" y="2765447"/>
            <a:ext cx="1465828" cy="1453438"/>
            <a:chOff x="2672545" y="2835420"/>
            <a:chExt cx="1953852" cy="1954573"/>
          </a:xfrm>
        </p:grpSpPr>
        <p:grpSp>
          <p:nvGrpSpPr>
            <p:cNvPr id="8" name="组合 5"/>
            <p:cNvGrpSpPr/>
            <p:nvPr/>
          </p:nvGrpSpPr>
          <p:grpSpPr bwMode="auto">
            <a:xfrm flipH="1">
              <a:off x="2672545" y="2835420"/>
              <a:ext cx="1953852" cy="1954573"/>
              <a:chOff x="1187624" y="4077072"/>
              <a:chExt cx="1728192" cy="1728192"/>
            </a:xfrm>
            <a:effectLst>
              <a:outerShdw blurRad="50800" dist="38100" dir="2700000" algn="tl" rotWithShape="0">
                <a:prstClr val="black">
                  <a:alpha val="40000"/>
                </a:prstClr>
              </a:outerShdw>
            </a:effectLst>
          </p:grpSpPr>
          <p:sp>
            <p:nvSpPr>
              <p:cNvPr id="10" name="泪滴形 9"/>
              <p:cNvSpPr/>
              <p:nvPr/>
            </p:nvSpPr>
            <p:spPr>
              <a:xfrm>
                <a:off x="1187624" y="4077072"/>
                <a:ext cx="1728192" cy="1728192"/>
              </a:xfrm>
              <a:prstGeom prst="teardrop">
                <a:avLst/>
              </a:prstGeom>
              <a:gradFill>
                <a:gsLst>
                  <a:gs pos="2000">
                    <a:srgbClr val="740000"/>
                  </a:gs>
                  <a:gs pos="100000">
                    <a:srgbClr val="FF0000"/>
                  </a:gs>
                </a:gsLst>
                <a:path path="circle">
                  <a:fillToRect l="50000" t="50000" r="50000" b="50000"/>
                </a:path>
              </a:gradFill>
              <a:ln w="25400" cap="flat" cmpd="sng" algn="ctr">
                <a:noFill/>
                <a:prstDash val="solid"/>
              </a:ln>
              <a:effectLst/>
            </p:spPr>
            <p:txBody>
              <a:bodyPr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sp>
            <p:nvSpPr>
              <p:cNvPr id="11"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p:spPr>
            <p:txBody>
              <a:bodyPr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grpSp>
        <p:sp>
          <p:nvSpPr>
            <p:cNvPr id="9" name="矩形​​ 46"/>
            <p:cNvSpPr>
              <a:spLocks noChangeArrowheads="1"/>
            </p:cNvSpPr>
            <p:nvPr/>
          </p:nvSpPr>
          <p:spPr bwMode="auto">
            <a:xfrm>
              <a:off x="3377885" y="3684002"/>
              <a:ext cx="841644" cy="606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defTabSz="683605">
                <a:defRPr/>
              </a:pPr>
              <a:r>
                <a:rPr lang="zh-CN" altLang="en-US" sz="1172" kern="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rPr>
                <a:t>点击录</a:t>
              </a:r>
              <a:endParaRPr lang="en-US" altLang="zh-CN" sz="1172" kern="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endParaRPr>
            </a:p>
            <a:p>
              <a:pPr algn="ctr" defTabSz="683605">
                <a:defRPr/>
              </a:pPr>
              <a:r>
                <a:rPr lang="zh-CN" altLang="en-US" sz="1172" kern="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rPr>
                <a:t>入内容</a:t>
              </a:r>
            </a:p>
          </p:txBody>
        </p:sp>
      </p:grpSp>
      <p:grpSp>
        <p:nvGrpSpPr>
          <p:cNvPr id="12" name="组合 11"/>
          <p:cNvGrpSpPr/>
          <p:nvPr/>
        </p:nvGrpSpPr>
        <p:grpSpPr>
          <a:xfrm>
            <a:off x="4544878" y="1581121"/>
            <a:ext cx="1147615" cy="1137494"/>
            <a:chOff x="1009480" y="1242748"/>
            <a:chExt cx="1529694" cy="1529693"/>
          </a:xfrm>
        </p:grpSpPr>
        <p:sp>
          <p:nvSpPr>
            <p:cNvPr id="13" name="泪滴形 12"/>
            <p:cNvSpPr/>
            <p:nvPr/>
          </p:nvSpPr>
          <p:spPr bwMode="auto">
            <a:xfrm rot="10800000" flipH="1">
              <a:off x="1009480" y="1242748"/>
              <a:ext cx="1529694" cy="1529693"/>
            </a:xfrm>
            <a:prstGeom prst="teardrop">
              <a:avLst/>
            </a:prstGeom>
            <a:gradFill>
              <a:gsLst>
                <a:gs pos="2000">
                  <a:srgbClr val="740000"/>
                </a:gs>
                <a:gs pos="100000">
                  <a:srgbClr val="FF0000"/>
                </a:gs>
              </a:gsLst>
              <a:path path="circle">
                <a:fillToRect l="50000" t="50000" r="50000" b="50000"/>
              </a:path>
            </a:gradFill>
            <a:ln w="25400" cap="flat" cmpd="sng" algn="ctr">
              <a:noFill/>
              <a:prstDash val="solid"/>
            </a:ln>
            <a:effectLst/>
          </p:spPr>
          <p:txBody>
            <a:bodyPr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sp>
          <p:nvSpPr>
            <p:cNvPr id="14"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p:spPr>
          <p:txBody>
            <a:bodyPr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sp>
          <p:nvSpPr>
            <p:cNvPr id="15" name="矩形​​ 43"/>
            <p:cNvSpPr>
              <a:spLocks noChangeArrowheads="1"/>
            </p:cNvSpPr>
            <p:nvPr/>
          </p:nvSpPr>
          <p:spPr bwMode="auto">
            <a:xfrm>
              <a:off x="1224660" y="1606816"/>
              <a:ext cx="791548" cy="566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defTabSz="683605">
                <a:defRPr/>
              </a:pPr>
              <a:r>
                <a:rPr lang="zh-CN" altLang="en-US" sz="1075" kern="0" dirty="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rPr>
                <a:t>点击录</a:t>
              </a:r>
              <a:endParaRPr lang="en-US" altLang="zh-CN" sz="1075" kern="0" dirty="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endParaRPr>
            </a:p>
            <a:p>
              <a:pPr algn="ctr" defTabSz="683605">
                <a:defRPr/>
              </a:pPr>
              <a:r>
                <a:rPr lang="zh-CN" altLang="en-US" sz="1075" kern="0" dirty="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rPr>
                <a:t>入内容</a:t>
              </a:r>
            </a:p>
          </p:txBody>
        </p:sp>
      </p:grpSp>
      <p:grpSp>
        <p:nvGrpSpPr>
          <p:cNvPr id="16" name="组合 15"/>
          <p:cNvGrpSpPr/>
          <p:nvPr/>
        </p:nvGrpSpPr>
        <p:grpSpPr>
          <a:xfrm>
            <a:off x="5758970" y="1391372"/>
            <a:ext cx="1329843" cy="1318601"/>
            <a:chOff x="2662969" y="965760"/>
            <a:chExt cx="1772592" cy="1773246"/>
          </a:xfrm>
        </p:grpSpPr>
        <p:grpSp>
          <p:nvGrpSpPr>
            <p:cNvPr id="17" name="组合 11"/>
            <p:cNvGrpSpPr/>
            <p:nvPr/>
          </p:nvGrpSpPr>
          <p:grpSpPr bwMode="auto">
            <a:xfrm rot="16200000" flipH="1">
              <a:off x="2662642" y="966087"/>
              <a:ext cx="1773246" cy="1772592"/>
              <a:chOff x="1187624" y="4077072"/>
              <a:chExt cx="1728192" cy="1728192"/>
            </a:xfrm>
            <a:effectLst>
              <a:outerShdw blurRad="50800" dist="38100" dir="2700000" algn="tl" rotWithShape="0">
                <a:prstClr val="black">
                  <a:alpha val="40000"/>
                </a:prstClr>
              </a:outerShdw>
            </a:effectLst>
          </p:grpSpPr>
          <p:sp>
            <p:nvSpPr>
              <p:cNvPr id="19" name="泪滴形 18"/>
              <p:cNvSpPr/>
              <p:nvPr/>
            </p:nvSpPr>
            <p:spPr>
              <a:xfrm>
                <a:off x="1187624" y="4077072"/>
                <a:ext cx="1728192" cy="1728192"/>
              </a:xfrm>
              <a:prstGeom prst="teardrop">
                <a:avLst/>
              </a:prstGeom>
              <a:gradFill>
                <a:gsLst>
                  <a:gs pos="2000">
                    <a:schemeClr val="tx1">
                      <a:lumMod val="75000"/>
                      <a:lumOff val="25000"/>
                    </a:schemeClr>
                  </a:gs>
                  <a:gs pos="100000">
                    <a:schemeClr val="bg1">
                      <a:lumMod val="65000"/>
                    </a:schemeClr>
                  </a:gs>
                </a:gsLst>
                <a:path path="circle">
                  <a:fillToRect l="50000" t="50000" r="50000" b="50000"/>
                </a:path>
              </a:gradFill>
              <a:ln w="25400" cap="flat" cmpd="sng" algn="ctr">
                <a:noFill/>
                <a:prstDash val="solid"/>
              </a:ln>
              <a:effectLst/>
            </p:spPr>
            <p:txBody>
              <a:bodyPr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sp>
            <p:nvSpPr>
              <p:cNvPr id="20"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grpSp>
        <p:sp>
          <p:nvSpPr>
            <p:cNvPr id="18" name="矩形​​ 44"/>
            <p:cNvSpPr>
              <a:spLocks noChangeArrowheads="1"/>
            </p:cNvSpPr>
            <p:nvPr/>
          </p:nvSpPr>
          <p:spPr bwMode="auto">
            <a:xfrm>
              <a:off x="3279603" y="1374429"/>
              <a:ext cx="841644" cy="606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defTabSz="683605">
                <a:defRPr/>
              </a:pPr>
              <a:r>
                <a:rPr lang="zh-CN" altLang="en-US" sz="1172" kern="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rPr>
                <a:t>点击录</a:t>
              </a:r>
              <a:endParaRPr lang="en-US" altLang="zh-CN" sz="1172" kern="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endParaRPr>
            </a:p>
            <a:p>
              <a:pPr algn="ctr" defTabSz="683605">
                <a:defRPr/>
              </a:pPr>
              <a:r>
                <a:rPr lang="zh-CN" altLang="en-US" sz="1172" kern="0">
                  <a:solidFill>
                    <a:sysClr val="windowText" lastClr="000000"/>
                  </a:solidFill>
                  <a:latin typeface="微软雅黑" panose="020B0503020204020204" pitchFamily="34" charset="-122"/>
                  <a:ea typeface="微软雅黑" panose="020B0503020204020204" pitchFamily="34" charset="-122"/>
                  <a:cs typeface="Arial Unicode MS" panose="020B0604020202020204" pitchFamily="34" charset="-122"/>
                </a:rPr>
                <a:t>入内容</a:t>
              </a:r>
            </a:p>
          </p:txBody>
        </p:sp>
      </p:grpSp>
      <p:sp>
        <p:nvSpPr>
          <p:cNvPr id="21" name="泪滴形 20"/>
          <p:cNvSpPr/>
          <p:nvPr/>
        </p:nvSpPr>
        <p:spPr bwMode="auto">
          <a:xfrm rot="10800000" flipH="1">
            <a:off x="1690028" y="1530871"/>
            <a:ext cx="280931" cy="278453"/>
          </a:xfrm>
          <a:prstGeom prst="teardrop">
            <a:avLst/>
          </a:prstGeom>
          <a:solidFill>
            <a:srgbClr val="C00000"/>
          </a:solidFill>
          <a:ln w="25400" cap="flat" cmpd="sng" algn="ctr">
            <a:noFill/>
            <a:prstDash val="solid"/>
          </a:ln>
          <a:effectLst/>
        </p:spPr>
        <p:txBody>
          <a:bodyPr lIns="68382" tIns="34192" rIns="68382" bIns="34192"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sp>
        <p:nvSpPr>
          <p:cNvPr id="22" name="Text Box 40"/>
          <p:cNvSpPr txBox="1">
            <a:spLocks noChangeArrowheads="1"/>
          </p:cNvSpPr>
          <p:nvPr/>
        </p:nvSpPr>
        <p:spPr bwMode="gray">
          <a:xfrm>
            <a:off x="2024982" y="1728228"/>
            <a:ext cx="2442234" cy="563009"/>
          </a:xfrm>
          <a:prstGeom prst="rect">
            <a:avLst/>
          </a:prstGeom>
          <a:noFill/>
          <a:ln w="9525">
            <a:noFill/>
            <a:miter lim="800000"/>
          </a:ln>
        </p:spPr>
        <p:txBody>
          <a:bodyPr wrap="square" lIns="68382" tIns="34192" rIns="68382" bIns="34192">
            <a:spAutoFit/>
          </a:bodyPr>
          <a:lstStyle/>
          <a:p>
            <a:pPr lvl="0">
              <a:lnSpc>
                <a:spcPct val="120000"/>
              </a:lnSpc>
              <a:defRPr/>
            </a:pPr>
            <a:r>
              <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p>
          <a:p>
            <a:pPr lvl="0">
              <a:lnSpc>
                <a:spcPct val="120000"/>
              </a:lnSpc>
              <a:defRPr/>
            </a:pPr>
            <a:r>
              <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p>
          <a:p>
            <a:pPr lvl="0">
              <a:lnSpc>
                <a:spcPct val="120000"/>
              </a:lnSpc>
              <a:defRPr/>
            </a:pPr>
            <a:endPar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Rectangle 11"/>
          <p:cNvSpPr>
            <a:spLocks noChangeArrowheads="1"/>
          </p:cNvSpPr>
          <p:nvPr/>
        </p:nvSpPr>
        <p:spPr bwMode="gray">
          <a:xfrm>
            <a:off x="2093971" y="1503321"/>
            <a:ext cx="1875810" cy="266788"/>
          </a:xfrm>
          <a:prstGeom prst="rect">
            <a:avLst/>
          </a:prstGeom>
          <a:noFill/>
          <a:ln>
            <a:noFill/>
          </a:ln>
        </p:spPr>
        <p:txBody>
          <a:bodyPr lIns="0" tIns="0" rIns="0" bIns="0" anchor="ctr"/>
          <a:lstStyle/>
          <a:p>
            <a:pPr lvl="0">
              <a:lnSpc>
                <a:spcPct val="120000"/>
              </a:lnSpc>
              <a:defRPr/>
            </a:pPr>
            <a:r>
              <a:rPr lang="zh-CN" altLang="en-US" sz="1075"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4" name="泪滴形 23"/>
          <p:cNvSpPr/>
          <p:nvPr/>
        </p:nvSpPr>
        <p:spPr bwMode="auto">
          <a:xfrm rot="16200000" flipH="1">
            <a:off x="1685831" y="2220291"/>
            <a:ext cx="283918" cy="286340"/>
          </a:xfrm>
          <a:prstGeom prst="teardrop">
            <a:avLst/>
          </a:prstGeom>
          <a:solidFill>
            <a:schemeClr val="tx1">
              <a:lumMod val="50000"/>
              <a:lumOff val="50000"/>
            </a:schemeClr>
          </a:solidFill>
          <a:ln w="25400" cap="flat" cmpd="sng" algn="ctr">
            <a:noFill/>
            <a:prstDash val="solid"/>
          </a:ln>
          <a:effectLst/>
        </p:spPr>
        <p:txBody>
          <a:bodyPr lIns="68382" tIns="34192" rIns="68382" bIns="34192"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sp>
        <p:nvSpPr>
          <p:cNvPr id="25" name="Text Box 40"/>
          <p:cNvSpPr txBox="1">
            <a:spLocks noChangeArrowheads="1"/>
          </p:cNvSpPr>
          <p:nvPr/>
        </p:nvSpPr>
        <p:spPr bwMode="gray">
          <a:xfrm>
            <a:off x="2024982" y="2424323"/>
            <a:ext cx="2442234" cy="563009"/>
          </a:xfrm>
          <a:prstGeom prst="rect">
            <a:avLst/>
          </a:prstGeom>
          <a:noFill/>
          <a:ln w="9525">
            <a:noFill/>
            <a:miter lim="800000"/>
          </a:ln>
        </p:spPr>
        <p:txBody>
          <a:bodyPr wrap="square" lIns="68382" tIns="34192" rIns="68382" bIns="34192">
            <a:spAutoFit/>
          </a:bodyPr>
          <a:lstStyle/>
          <a:p>
            <a:pPr lvl="0">
              <a:lnSpc>
                <a:spcPct val="120000"/>
              </a:lnSpc>
              <a:defRPr/>
            </a:pPr>
            <a:r>
              <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p>
          <a:p>
            <a:pPr lvl="0">
              <a:lnSpc>
                <a:spcPct val="120000"/>
              </a:lnSpc>
              <a:defRPr/>
            </a:pPr>
            <a:r>
              <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p>
          <a:p>
            <a:pPr lvl="0">
              <a:lnSpc>
                <a:spcPct val="120000"/>
              </a:lnSpc>
              <a:defRPr/>
            </a:pPr>
            <a:endPar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Rectangle 11"/>
          <p:cNvSpPr>
            <a:spLocks noChangeArrowheads="1"/>
          </p:cNvSpPr>
          <p:nvPr/>
        </p:nvSpPr>
        <p:spPr bwMode="gray">
          <a:xfrm>
            <a:off x="2093971" y="2199416"/>
            <a:ext cx="1875810" cy="266788"/>
          </a:xfrm>
          <a:prstGeom prst="rect">
            <a:avLst/>
          </a:prstGeom>
          <a:noFill/>
          <a:ln>
            <a:noFill/>
          </a:ln>
        </p:spPr>
        <p:txBody>
          <a:bodyPr lIns="0" tIns="0" rIns="0" bIns="0" anchor="ctr"/>
          <a:lstStyle/>
          <a:p>
            <a:pPr lvl="0">
              <a:lnSpc>
                <a:spcPct val="120000"/>
              </a:lnSpc>
              <a:defRPr/>
            </a:pPr>
            <a:r>
              <a:rPr lang="zh-CN" altLang="en-US" sz="1075"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7" name="Text Box 40"/>
          <p:cNvSpPr txBox="1">
            <a:spLocks noChangeArrowheads="1"/>
          </p:cNvSpPr>
          <p:nvPr/>
        </p:nvSpPr>
        <p:spPr bwMode="gray">
          <a:xfrm>
            <a:off x="2024982" y="3051602"/>
            <a:ext cx="2442234" cy="563009"/>
          </a:xfrm>
          <a:prstGeom prst="rect">
            <a:avLst/>
          </a:prstGeom>
          <a:noFill/>
          <a:ln w="9525">
            <a:noFill/>
            <a:miter lim="800000"/>
          </a:ln>
        </p:spPr>
        <p:txBody>
          <a:bodyPr wrap="square" lIns="68382" tIns="34192" rIns="68382" bIns="34192">
            <a:spAutoFit/>
          </a:bodyPr>
          <a:lstStyle/>
          <a:p>
            <a:pPr lvl="0">
              <a:lnSpc>
                <a:spcPct val="120000"/>
              </a:lnSpc>
              <a:defRPr/>
            </a:pPr>
            <a:r>
              <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p>
          <a:p>
            <a:pPr lvl="0">
              <a:lnSpc>
                <a:spcPct val="120000"/>
              </a:lnSpc>
              <a:defRPr/>
            </a:pPr>
            <a:r>
              <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p>
          <a:p>
            <a:pPr lvl="0">
              <a:lnSpc>
                <a:spcPct val="120000"/>
              </a:lnSpc>
              <a:defRPr/>
            </a:pPr>
            <a:endPar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Rectangle 11"/>
          <p:cNvSpPr>
            <a:spLocks noChangeArrowheads="1"/>
          </p:cNvSpPr>
          <p:nvPr/>
        </p:nvSpPr>
        <p:spPr bwMode="gray">
          <a:xfrm>
            <a:off x="2093971" y="2826696"/>
            <a:ext cx="1875810" cy="266788"/>
          </a:xfrm>
          <a:prstGeom prst="rect">
            <a:avLst/>
          </a:prstGeom>
          <a:noFill/>
          <a:ln>
            <a:noFill/>
          </a:ln>
        </p:spPr>
        <p:txBody>
          <a:bodyPr lIns="0" tIns="0" rIns="0" bIns="0" anchor="ctr"/>
          <a:lstStyle/>
          <a:p>
            <a:pPr lvl="0">
              <a:lnSpc>
                <a:spcPct val="120000"/>
              </a:lnSpc>
              <a:defRPr/>
            </a:pPr>
            <a:r>
              <a:rPr lang="zh-CN" altLang="en-US" sz="1075"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9" name="Text Box 40"/>
          <p:cNvSpPr txBox="1">
            <a:spLocks noChangeArrowheads="1"/>
          </p:cNvSpPr>
          <p:nvPr/>
        </p:nvSpPr>
        <p:spPr bwMode="gray">
          <a:xfrm>
            <a:off x="2024982" y="3655876"/>
            <a:ext cx="2442234" cy="563009"/>
          </a:xfrm>
          <a:prstGeom prst="rect">
            <a:avLst/>
          </a:prstGeom>
          <a:noFill/>
          <a:ln w="9525">
            <a:noFill/>
            <a:miter lim="800000"/>
          </a:ln>
        </p:spPr>
        <p:txBody>
          <a:bodyPr wrap="square" lIns="68382" tIns="34192" rIns="68382" bIns="34192">
            <a:spAutoFit/>
          </a:bodyPr>
          <a:lstStyle/>
          <a:p>
            <a:pPr lvl="0">
              <a:lnSpc>
                <a:spcPct val="120000"/>
              </a:lnSpc>
              <a:defRPr/>
            </a:pPr>
            <a:r>
              <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p>
          <a:p>
            <a:pPr lvl="0">
              <a:lnSpc>
                <a:spcPct val="120000"/>
              </a:lnSpc>
              <a:defRPr/>
            </a:pPr>
            <a:r>
              <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p>
          <a:p>
            <a:pPr lvl="0">
              <a:lnSpc>
                <a:spcPct val="120000"/>
              </a:lnSpc>
              <a:defRPr/>
            </a:pPr>
            <a:endParaRPr lang="zh-CN" altLang="en-US" sz="879"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Rectangle 11"/>
          <p:cNvSpPr>
            <a:spLocks noChangeArrowheads="1"/>
          </p:cNvSpPr>
          <p:nvPr/>
        </p:nvSpPr>
        <p:spPr bwMode="gray">
          <a:xfrm>
            <a:off x="2093971" y="3470186"/>
            <a:ext cx="1875810" cy="266788"/>
          </a:xfrm>
          <a:prstGeom prst="rect">
            <a:avLst/>
          </a:prstGeom>
          <a:noFill/>
          <a:ln>
            <a:noFill/>
          </a:ln>
        </p:spPr>
        <p:txBody>
          <a:bodyPr lIns="0" tIns="0" rIns="0" bIns="0" anchor="ctr"/>
          <a:lstStyle/>
          <a:p>
            <a:pPr lvl="0">
              <a:lnSpc>
                <a:spcPct val="120000"/>
              </a:lnSpc>
              <a:defRPr/>
            </a:pPr>
            <a:r>
              <a:rPr lang="zh-CN" altLang="en-US" sz="1075"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31" name="泪滴形 30"/>
          <p:cNvSpPr/>
          <p:nvPr/>
        </p:nvSpPr>
        <p:spPr bwMode="auto">
          <a:xfrm>
            <a:off x="1672424" y="2851958"/>
            <a:ext cx="298535" cy="296012"/>
          </a:xfrm>
          <a:prstGeom prst="teardrop">
            <a:avLst/>
          </a:prstGeom>
          <a:solidFill>
            <a:srgbClr val="C00000"/>
          </a:solidFill>
          <a:ln w="25400" cap="flat" cmpd="sng" algn="ctr">
            <a:noFill/>
            <a:prstDash val="solid"/>
          </a:ln>
          <a:effectLst/>
        </p:spPr>
        <p:txBody>
          <a:bodyPr lIns="68382" tIns="34192" rIns="68382" bIns="34192"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sp>
        <p:nvSpPr>
          <p:cNvPr id="32" name="泪滴形 31"/>
          <p:cNvSpPr/>
          <p:nvPr/>
        </p:nvSpPr>
        <p:spPr bwMode="auto">
          <a:xfrm flipH="1">
            <a:off x="1669113" y="3469245"/>
            <a:ext cx="301848" cy="299296"/>
          </a:xfrm>
          <a:prstGeom prst="teardrop">
            <a:avLst/>
          </a:prstGeom>
          <a:solidFill>
            <a:schemeClr val="tx1">
              <a:lumMod val="50000"/>
              <a:lumOff val="50000"/>
            </a:schemeClr>
          </a:solidFill>
          <a:ln w="25400" cap="flat" cmpd="sng" algn="ctr">
            <a:noFill/>
            <a:prstDash val="solid"/>
          </a:ln>
          <a:effectLst/>
        </p:spPr>
        <p:txBody>
          <a:bodyPr lIns="68382" tIns="34192" rIns="68382" bIns="34192" anchor="ctr"/>
          <a:lstStyle/>
          <a:p>
            <a:pPr algn="ctr" defTabSz="683605">
              <a:defRPr/>
            </a:pPr>
            <a:endParaRPr lang="zh-CN" altLang="en-US" sz="1368" kern="0">
              <a:solidFill>
                <a:sysClr val="window" lastClr="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106165426"/>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1+#ppt_w/2"/>
                                          </p:val>
                                        </p:tav>
                                        <p:tav tm="100000">
                                          <p:val>
                                            <p:strVal val="#ppt_x"/>
                                          </p:val>
                                        </p:tav>
                                      </p:tavLst>
                                    </p:anim>
                                    <p:anim calcmode="lin" valueType="num">
                                      <p:cBhvr additive="base">
                                        <p:cTn id="12" dur="75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10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0-#ppt_w/2"/>
                                          </p:val>
                                        </p:tav>
                                        <p:tav tm="100000">
                                          <p:val>
                                            <p:strVal val="#ppt_x"/>
                                          </p:val>
                                        </p:tav>
                                      </p:tavLst>
                                    </p:anim>
                                    <p:anim calcmode="lin" valueType="num">
                                      <p:cBhvr additive="base">
                                        <p:cTn id="16" dur="75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1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22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3"/>
                                        </p:tgtEl>
                                        <p:attrNameLst>
                                          <p:attrName>ppt_y</p:attrName>
                                        </p:attrNameLst>
                                      </p:cBhvr>
                                      <p:tavLst>
                                        <p:tav tm="0">
                                          <p:val>
                                            <p:strVal val="#ppt_y"/>
                                          </p:val>
                                        </p:tav>
                                        <p:tav tm="100000">
                                          <p:val>
                                            <p:strVal val="#ppt_y"/>
                                          </p:val>
                                        </p:tav>
                                      </p:tavLst>
                                    </p:anim>
                                    <p:anim calcmode="lin" valueType="num">
                                      <p:cBhvr>
                                        <p:cTn id="2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3"/>
                                        </p:tgtEl>
                                      </p:cBhvr>
                                    </p:animEffect>
                                  </p:childTnLst>
                                </p:cTn>
                              </p:par>
                            </p:childTnLst>
                          </p:cTn>
                        </p:par>
                        <p:par>
                          <p:cTn id="29" fill="hold">
                            <p:stCondLst>
                              <p:cond delay="3100"/>
                            </p:stCondLst>
                            <p:childTnLst>
                              <p:par>
                                <p:cTn id="30" presetID="42"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750"/>
                                        <p:tgtEl>
                                          <p:spTgt spid="22"/>
                                        </p:tgtEl>
                                      </p:cBhvr>
                                    </p:animEffect>
                                    <p:anim calcmode="lin" valueType="num">
                                      <p:cBhvr>
                                        <p:cTn id="33" dur="750" fill="hold"/>
                                        <p:tgtEl>
                                          <p:spTgt spid="22"/>
                                        </p:tgtEl>
                                        <p:attrNameLst>
                                          <p:attrName>ppt_x</p:attrName>
                                        </p:attrNameLst>
                                      </p:cBhvr>
                                      <p:tavLst>
                                        <p:tav tm="0">
                                          <p:val>
                                            <p:strVal val="#ppt_x"/>
                                          </p:val>
                                        </p:tav>
                                        <p:tav tm="100000">
                                          <p:val>
                                            <p:strVal val="#ppt_x"/>
                                          </p:val>
                                        </p:tav>
                                      </p:tavLst>
                                    </p:anim>
                                    <p:anim calcmode="lin" valueType="num">
                                      <p:cBhvr>
                                        <p:cTn id="34" dur="75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3850"/>
                            </p:stCondLst>
                            <p:childTnLst>
                              <p:par>
                                <p:cTn id="36" presetID="53" presetClass="entr" presetSubtype="16"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43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6"/>
                                        </p:tgtEl>
                                        <p:attrNameLst>
                                          <p:attrName>ppt_y</p:attrName>
                                        </p:attrNameLst>
                                      </p:cBhvr>
                                      <p:tavLst>
                                        <p:tav tm="0">
                                          <p:val>
                                            <p:strVal val="#ppt_y"/>
                                          </p:val>
                                        </p:tav>
                                        <p:tav tm="100000">
                                          <p:val>
                                            <p:strVal val="#ppt_y"/>
                                          </p:val>
                                        </p:tav>
                                      </p:tavLst>
                                    </p:anim>
                                    <p:anim calcmode="lin" valueType="num">
                                      <p:cBhvr>
                                        <p:cTn id="4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6"/>
                                        </p:tgtEl>
                                      </p:cBhvr>
                                    </p:animEffect>
                                  </p:childTnLst>
                                </p:cTn>
                              </p:par>
                            </p:childTnLst>
                          </p:cTn>
                        </p:par>
                        <p:par>
                          <p:cTn id="49" fill="hold">
                            <p:stCondLst>
                              <p:cond delay="5200"/>
                            </p:stCondLst>
                            <p:childTnLst>
                              <p:par>
                                <p:cTn id="50" presetID="42"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750"/>
                                        <p:tgtEl>
                                          <p:spTgt spid="25"/>
                                        </p:tgtEl>
                                      </p:cBhvr>
                                    </p:animEffect>
                                    <p:anim calcmode="lin" valueType="num">
                                      <p:cBhvr>
                                        <p:cTn id="53" dur="750" fill="hold"/>
                                        <p:tgtEl>
                                          <p:spTgt spid="25"/>
                                        </p:tgtEl>
                                        <p:attrNameLst>
                                          <p:attrName>ppt_x</p:attrName>
                                        </p:attrNameLst>
                                      </p:cBhvr>
                                      <p:tavLst>
                                        <p:tav tm="0">
                                          <p:val>
                                            <p:strVal val="#ppt_x"/>
                                          </p:val>
                                        </p:tav>
                                        <p:tav tm="100000">
                                          <p:val>
                                            <p:strVal val="#ppt_x"/>
                                          </p:val>
                                        </p:tav>
                                      </p:tavLst>
                                    </p:anim>
                                    <p:anim calcmode="lin" valueType="num">
                                      <p:cBhvr>
                                        <p:cTn id="54" dur="750" fill="hold"/>
                                        <p:tgtEl>
                                          <p:spTgt spid="25"/>
                                        </p:tgtEl>
                                        <p:attrNameLst>
                                          <p:attrName>ppt_y</p:attrName>
                                        </p:attrNameLst>
                                      </p:cBhvr>
                                      <p:tavLst>
                                        <p:tav tm="0">
                                          <p:val>
                                            <p:strVal val="#ppt_y+.1"/>
                                          </p:val>
                                        </p:tav>
                                        <p:tav tm="100000">
                                          <p:val>
                                            <p:strVal val="#ppt_y"/>
                                          </p:val>
                                        </p:tav>
                                      </p:tavLst>
                                    </p:anim>
                                  </p:childTnLst>
                                </p:cTn>
                              </p:par>
                            </p:childTnLst>
                          </p:cTn>
                        </p:par>
                        <p:par>
                          <p:cTn id="55" fill="hold">
                            <p:stCondLst>
                              <p:cond delay="5950"/>
                            </p:stCondLst>
                            <p:childTnLst>
                              <p:par>
                                <p:cTn id="56" presetID="53" presetClass="entr" presetSubtype="16"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500" fill="hold"/>
                                        <p:tgtEl>
                                          <p:spTgt spid="24"/>
                                        </p:tgtEl>
                                        <p:attrNameLst>
                                          <p:attrName>ppt_w</p:attrName>
                                        </p:attrNameLst>
                                      </p:cBhvr>
                                      <p:tavLst>
                                        <p:tav tm="0">
                                          <p:val>
                                            <p:fltVal val="0"/>
                                          </p:val>
                                        </p:tav>
                                        <p:tav tm="100000">
                                          <p:val>
                                            <p:strVal val="#ppt_w"/>
                                          </p:val>
                                        </p:tav>
                                      </p:tavLst>
                                    </p:anim>
                                    <p:anim calcmode="lin" valueType="num">
                                      <p:cBhvr>
                                        <p:cTn id="59" dur="500" fill="hold"/>
                                        <p:tgtEl>
                                          <p:spTgt spid="24"/>
                                        </p:tgtEl>
                                        <p:attrNameLst>
                                          <p:attrName>ppt_h</p:attrName>
                                        </p:attrNameLst>
                                      </p:cBhvr>
                                      <p:tavLst>
                                        <p:tav tm="0">
                                          <p:val>
                                            <p:fltVal val="0"/>
                                          </p:val>
                                        </p:tav>
                                        <p:tav tm="100000">
                                          <p:val>
                                            <p:strVal val="#ppt_h"/>
                                          </p:val>
                                        </p:tav>
                                      </p:tavLst>
                                    </p:anim>
                                    <p:animEffect transition="in" filter="fade">
                                      <p:cBhvr>
                                        <p:cTn id="60" dur="500"/>
                                        <p:tgtEl>
                                          <p:spTgt spid="24"/>
                                        </p:tgtEl>
                                      </p:cBhvr>
                                    </p:animEffect>
                                  </p:childTnLst>
                                </p:cTn>
                              </p:par>
                            </p:childTnLst>
                          </p:cTn>
                        </p:par>
                        <p:par>
                          <p:cTn id="61" fill="hold">
                            <p:stCondLst>
                              <p:cond delay="645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8"/>
                                        </p:tgtEl>
                                        <p:attrNameLst>
                                          <p:attrName>ppt_y</p:attrName>
                                        </p:attrNameLst>
                                      </p:cBhvr>
                                      <p:tavLst>
                                        <p:tav tm="0">
                                          <p:val>
                                            <p:strVal val="#ppt_y"/>
                                          </p:val>
                                        </p:tav>
                                        <p:tav tm="100000">
                                          <p:val>
                                            <p:strVal val="#ppt_y"/>
                                          </p:val>
                                        </p:tav>
                                      </p:tavLst>
                                    </p:anim>
                                    <p:anim calcmode="lin" valueType="num">
                                      <p:cBhvr>
                                        <p:cTn id="66"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8"/>
                                        </p:tgtEl>
                                      </p:cBhvr>
                                    </p:animEffect>
                                  </p:childTnLst>
                                </p:cTn>
                              </p:par>
                            </p:childTnLst>
                          </p:cTn>
                        </p:par>
                        <p:par>
                          <p:cTn id="69" fill="hold">
                            <p:stCondLst>
                              <p:cond delay="7300"/>
                            </p:stCondLst>
                            <p:childTnLst>
                              <p:par>
                                <p:cTn id="70" presetID="42"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750"/>
                                        <p:tgtEl>
                                          <p:spTgt spid="27"/>
                                        </p:tgtEl>
                                      </p:cBhvr>
                                    </p:animEffect>
                                    <p:anim calcmode="lin" valueType="num">
                                      <p:cBhvr>
                                        <p:cTn id="73" dur="750" fill="hold"/>
                                        <p:tgtEl>
                                          <p:spTgt spid="27"/>
                                        </p:tgtEl>
                                        <p:attrNameLst>
                                          <p:attrName>ppt_x</p:attrName>
                                        </p:attrNameLst>
                                      </p:cBhvr>
                                      <p:tavLst>
                                        <p:tav tm="0">
                                          <p:val>
                                            <p:strVal val="#ppt_x"/>
                                          </p:val>
                                        </p:tav>
                                        <p:tav tm="100000">
                                          <p:val>
                                            <p:strVal val="#ppt_x"/>
                                          </p:val>
                                        </p:tav>
                                      </p:tavLst>
                                    </p:anim>
                                    <p:anim calcmode="lin" valueType="num">
                                      <p:cBhvr>
                                        <p:cTn id="74" dur="750" fill="hold"/>
                                        <p:tgtEl>
                                          <p:spTgt spid="27"/>
                                        </p:tgtEl>
                                        <p:attrNameLst>
                                          <p:attrName>ppt_y</p:attrName>
                                        </p:attrNameLst>
                                      </p:cBhvr>
                                      <p:tavLst>
                                        <p:tav tm="0">
                                          <p:val>
                                            <p:strVal val="#ppt_y+.1"/>
                                          </p:val>
                                        </p:tav>
                                        <p:tav tm="100000">
                                          <p:val>
                                            <p:strVal val="#ppt_y"/>
                                          </p:val>
                                        </p:tav>
                                      </p:tavLst>
                                    </p:anim>
                                  </p:childTnLst>
                                </p:cTn>
                              </p:par>
                            </p:childTnLst>
                          </p:cTn>
                        </p:par>
                        <p:par>
                          <p:cTn id="75" fill="hold">
                            <p:stCondLst>
                              <p:cond delay="8050"/>
                            </p:stCondLst>
                            <p:childTnLst>
                              <p:par>
                                <p:cTn id="76" presetID="53" presetClass="entr" presetSubtype="16"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p:cTn id="78" dur="500" fill="hold"/>
                                        <p:tgtEl>
                                          <p:spTgt spid="31"/>
                                        </p:tgtEl>
                                        <p:attrNameLst>
                                          <p:attrName>ppt_w</p:attrName>
                                        </p:attrNameLst>
                                      </p:cBhvr>
                                      <p:tavLst>
                                        <p:tav tm="0">
                                          <p:val>
                                            <p:fltVal val="0"/>
                                          </p:val>
                                        </p:tav>
                                        <p:tav tm="100000">
                                          <p:val>
                                            <p:strVal val="#ppt_w"/>
                                          </p:val>
                                        </p:tav>
                                      </p:tavLst>
                                    </p:anim>
                                    <p:anim calcmode="lin" valueType="num">
                                      <p:cBhvr>
                                        <p:cTn id="79" dur="500" fill="hold"/>
                                        <p:tgtEl>
                                          <p:spTgt spid="31"/>
                                        </p:tgtEl>
                                        <p:attrNameLst>
                                          <p:attrName>ppt_h</p:attrName>
                                        </p:attrNameLst>
                                      </p:cBhvr>
                                      <p:tavLst>
                                        <p:tav tm="0">
                                          <p:val>
                                            <p:fltVal val="0"/>
                                          </p:val>
                                        </p:tav>
                                        <p:tav tm="100000">
                                          <p:val>
                                            <p:strVal val="#ppt_h"/>
                                          </p:val>
                                        </p:tav>
                                      </p:tavLst>
                                    </p:anim>
                                    <p:animEffect transition="in" filter="fade">
                                      <p:cBhvr>
                                        <p:cTn id="80" dur="500"/>
                                        <p:tgtEl>
                                          <p:spTgt spid="31"/>
                                        </p:tgtEl>
                                      </p:cBhvr>
                                    </p:animEffect>
                                  </p:childTnLst>
                                </p:cTn>
                              </p:par>
                            </p:childTnLst>
                          </p:cTn>
                        </p:par>
                        <p:par>
                          <p:cTn id="81" fill="hold">
                            <p:stCondLst>
                              <p:cond delay="85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30"/>
                                        </p:tgtEl>
                                        <p:attrNameLst>
                                          <p:attrName>ppt_y</p:attrName>
                                        </p:attrNameLst>
                                      </p:cBhvr>
                                      <p:tavLst>
                                        <p:tav tm="0">
                                          <p:val>
                                            <p:strVal val="#ppt_y"/>
                                          </p:val>
                                        </p:tav>
                                        <p:tav tm="100000">
                                          <p:val>
                                            <p:strVal val="#ppt_y"/>
                                          </p:val>
                                        </p:tav>
                                      </p:tavLst>
                                    </p:anim>
                                    <p:anim calcmode="lin" valueType="num">
                                      <p:cBhvr>
                                        <p:cTn id="8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30"/>
                                        </p:tgtEl>
                                      </p:cBhvr>
                                    </p:animEffect>
                                  </p:childTnLst>
                                </p:cTn>
                              </p:par>
                            </p:childTnLst>
                          </p:cTn>
                        </p:par>
                        <p:par>
                          <p:cTn id="89" fill="hold">
                            <p:stCondLst>
                              <p:cond delay="9400"/>
                            </p:stCondLst>
                            <p:childTnLst>
                              <p:par>
                                <p:cTn id="90" presetID="42" presetClass="entr" presetSubtype="0"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750"/>
                                        <p:tgtEl>
                                          <p:spTgt spid="29"/>
                                        </p:tgtEl>
                                      </p:cBhvr>
                                    </p:animEffect>
                                    <p:anim calcmode="lin" valueType="num">
                                      <p:cBhvr>
                                        <p:cTn id="93" dur="750" fill="hold"/>
                                        <p:tgtEl>
                                          <p:spTgt spid="29"/>
                                        </p:tgtEl>
                                        <p:attrNameLst>
                                          <p:attrName>ppt_x</p:attrName>
                                        </p:attrNameLst>
                                      </p:cBhvr>
                                      <p:tavLst>
                                        <p:tav tm="0">
                                          <p:val>
                                            <p:strVal val="#ppt_x"/>
                                          </p:val>
                                        </p:tav>
                                        <p:tav tm="100000">
                                          <p:val>
                                            <p:strVal val="#ppt_x"/>
                                          </p:val>
                                        </p:tav>
                                      </p:tavLst>
                                    </p:anim>
                                    <p:anim calcmode="lin" valueType="num">
                                      <p:cBhvr>
                                        <p:cTn id="94" dur="750" fill="hold"/>
                                        <p:tgtEl>
                                          <p:spTgt spid="29"/>
                                        </p:tgtEl>
                                        <p:attrNameLst>
                                          <p:attrName>ppt_y</p:attrName>
                                        </p:attrNameLst>
                                      </p:cBhvr>
                                      <p:tavLst>
                                        <p:tav tm="0">
                                          <p:val>
                                            <p:strVal val="#ppt_y+.1"/>
                                          </p:val>
                                        </p:tav>
                                        <p:tav tm="100000">
                                          <p:val>
                                            <p:strVal val="#ppt_y"/>
                                          </p:val>
                                        </p:tav>
                                      </p:tavLst>
                                    </p:anim>
                                  </p:childTnLst>
                                </p:cTn>
                              </p:par>
                            </p:childTnLst>
                          </p:cTn>
                        </p:par>
                        <p:par>
                          <p:cTn id="95" fill="hold">
                            <p:stCondLst>
                              <p:cond delay="10150"/>
                            </p:stCondLst>
                            <p:childTnLst>
                              <p:par>
                                <p:cTn id="96" presetID="53" presetClass="entr" presetSubtype="16"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cBhvr>
                                        <p:cTn id="98" dur="500" fill="hold"/>
                                        <p:tgtEl>
                                          <p:spTgt spid="32"/>
                                        </p:tgtEl>
                                        <p:attrNameLst>
                                          <p:attrName>ppt_w</p:attrName>
                                        </p:attrNameLst>
                                      </p:cBhvr>
                                      <p:tavLst>
                                        <p:tav tm="0">
                                          <p:val>
                                            <p:fltVal val="0"/>
                                          </p:val>
                                        </p:tav>
                                        <p:tav tm="100000">
                                          <p:val>
                                            <p:strVal val="#ppt_w"/>
                                          </p:val>
                                        </p:tav>
                                      </p:tavLst>
                                    </p:anim>
                                    <p:anim calcmode="lin" valueType="num">
                                      <p:cBhvr>
                                        <p:cTn id="99" dur="500" fill="hold"/>
                                        <p:tgtEl>
                                          <p:spTgt spid="32"/>
                                        </p:tgtEl>
                                        <p:attrNameLst>
                                          <p:attrName>ppt_h</p:attrName>
                                        </p:attrNameLst>
                                      </p:cBhvr>
                                      <p:tavLst>
                                        <p:tav tm="0">
                                          <p:val>
                                            <p:fltVal val="0"/>
                                          </p:val>
                                        </p:tav>
                                        <p:tav tm="100000">
                                          <p:val>
                                            <p:strVal val="#ppt_h"/>
                                          </p:val>
                                        </p:tav>
                                      </p:tavLst>
                                    </p:anim>
                                    <p:animEffect transition="in" filter="fade">
                                      <p:cBhvr>
                                        <p:cTn id="10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P spid="24" grpId="0" animBg="1"/>
      <p:bldP spid="25" grpId="0"/>
      <p:bldP spid="26" grpId="0"/>
      <p:bldP spid="27" grpId="0"/>
      <p:bldP spid="28" grpId="0"/>
      <p:bldP spid="29" grpId="0"/>
      <p:bldP spid="30" grpId="0"/>
      <p:bldP spid="31" grpId="0" animBg="1"/>
      <p:bldP spid="3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934253" y="2754578"/>
            <a:ext cx="3481880" cy="1845134"/>
            <a:chOff x="854303" y="3026742"/>
            <a:chExt cx="3564091" cy="1888700"/>
          </a:xfrm>
        </p:grpSpPr>
        <p:sp>
          <p:nvSpPr>
            <p:cNvPr id="72" name="Freeform 5"/>
            <p:cNvSpPr>
              <a:spLocks noEditPoints="1"/>
            </p:cNvSpPr>
            <p:nvPr/>
          </p:nvSpPr>
          <p:spPr bwMode="auto">
            <a:xfrm>
              <a:off x="2309455" y="3026742"/>
              <a:ext cx="2108939" cy="1888700"/>
            </a:xfrm>
            <a:custGeom>
              <a:avLst/>
              <a:gdLst>
                <a:gd name="T0" fmla="*/ 3055 w 3055"/>
                <a:gd name="T1" fmla="*/ 1674 h 2735"/>
                <a:gd name="T2" fmla="*/ 2121 w 3055"/>
                <a:gd name="T3" fmla="*/ 1674 h 2735"/>
                <a:gd name="T4" fmla="*/ 1060 w 3055"/>
                <a:gd name="T5" fmla="*/ 2735 h 2735"/>
                <a:gd name="T6" fmla="*/ 0 w 3055"/>
                <a:gd name="T7" fmla="*/ 1674 h 2735"/>
                <a:gd name="T8" fmla="*/ 1060 w 3055"/>
                <a:gd name="T9" fmla="*/ 613 h 2735"/>
                <a:gd name="T10" fmla="*/ 1632 w 3055"/>
                <a:gd name="T11" fmla="*/ 780 h 2735"/>
                <a:gd name="T12" fmla="*/ 2089 w 3055"/>
                <a:gd name="T13" fmla="*/ 68 h 2735"/>
                <a:gd name="T14" fmla="*/ 2133 w 3055"/>
                <a:gd name="T15" fmla="*/ 0 h 2735"/>
                <a:gd name="T16" fmla="*/ 3055 w 3055"/>
                <a:gd name="T17" fmla="*/ 532 h 2735"/>
                <a:gd name="T18" fmla="*/ 3055 w 3055"/>
                <a:gd name="T19" fmla="*/ 1674 h 2735"/>
                <a:gd name="T20" fmla="*/ 1909 w 3055"/>
                <a:gd name="T21" fmla="*/ 1674 h 2735"/>
                <a:gd name="T22" fmla="*/ 1058 w 3055"/>
                <a:gd name="T23" fmla="*/ 1674 h 2735"/>
                <a:gd name="T24" fmla="*/ 1518 w 3055"/>
                <a:gd name="T25" fmla="*/ 958 h 2735"/>
                <a:gd name="T26" fmla="*/ 1060 w 3055"/>
                <a:gd name="T27" fmla="*/ 824 h 2735"/>
                <a:gd name="T28" fmla="*/ 212 w 3055"/>
                <a:gd name="T29" fmla="*/ 1674 h 2735"/>
                <a:gd name="T30" fmla="*/ 1060 w 3055"/>
                <a:gd name="T31" fmla="*/ 2523 h 2735"/>
                <a:gd name="T32" fmla="*/ 1909 w 3055"/>
                <a:gd name="T33" fmla="*/ 1674 h 2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55" h="2735">
                  <a:moveTo>
                    <a:pt x="3055" y="1674"/>
                  </a:moveTo>
                  <a:cubicBezTo>
                    <a:pt x="2121" y="1674"/>
                    <a:pt x="2121" y="1674"/>
                    <a:pt x="2121" y="1674"/>
                  </a:cubicBezTo>
                  <a:cubicBezTo>
                    <a:pt x="2121" y="2260"/>
                    <a:pt x="1646" y="2735"/>
                    <a:pt x="1060" y="2735"/>
                  </a:cubicBezTo>
                  <a:cubicBezTo>
                    <a:pt x="475" y="2735"/>
                    <a:pt x="0" y="2260"/>
                    <a:pt x="0" y="1674"/>
                  </a:cubicBezTo>
                  <a:cubicBezTo>
                    <a:pt x="0" y="1088"/>
                    <a:pt x="475" y="613"/>
                    <a:pt x="1060" y="613"/>
                  </a:cubicBezTo>
                  <a:cubicBezTo>
                    <a:pt x="1271" y="613"/>
                    <a:pt x="1467" y="674"/>
                    <a:pt x="1632" y="780"/>
                  </a:cubicBezTo>
                  <a:cubicBezTo>
                    <a:pt x="2089" y="68"/>
                    <a:pt x="2089" y="68"/>
                    <a:pt x="2089" y="68"/>
                  </a:cubicBezTo>
                  <a:cubicBezTo>
                    <a:pt x="2133" y="0"/>
                    <a:pt x="2133" y="0"/>
                    <a:pt x="2133" y="0"/>
                  </a:cubicBezTo>
                  <a:cubicBezTo>
                    <a:pt x="3055" y="532"/>
                    <a:pt x="3055" y="532"/>
                    <a:pt x="3055" y="532"/>
                  </a:cubicBezTo>
                  <a:lnTo>
                    <a:pt x="3055" y="1674"/>
                  </a:lnTo>
                  <a:close/>
                  <a:moveTo>
                    <a:pt x="1909" y="1674"/>
                  </a:moveTo>
                  <a:cubicBezTo>
                    <a:pt x="1058" y="1674"/>
                    <a:pt x="1058" y="1674"/>
                    <a:pt x="1058" y="1674"/>
                  </a:cubicBezTo>
                  <a:cubicBezTo>
                    <a:pt x="1518" y="958"/>
                    <a:pt x="1518" y="958"/>
                    <a:pt x="1518" y="958"/>
                  </a:cubicBezTo>
                  <a:cubicBezTo>
                    <a:pt x="1386" y="873"/>
                    <a:pt x="1229" y="824"/>
                    <a:pt x="1060" y="824"/>
                  </a:cubicBezTo>
                  <a:cubicBezTo>
                    <a:pt x="592" y="824"/>
                    <a:pt x="212" y="1205"/>
                    <a:pt x="212" y="1674"/>
                  </a:cubicBezTo>
                  <a:cubicBezTo>
                    <a:pt x="212" y="2143"/>
                    <a:pt x="592" y="2523"/>
                    <a:pt x="1060" y="2523"/>
                  </a:cubicBezTo>
                  <a:cubicBezTo>
                    <a:pt x="1529" y="2523"/>
                    <a:pt x="1909" y="2143"/>
                    <a:pt x="1909" y="1674"/>
                  </a:cubicBezTo>
                  <a:close/>
                </a:path>
              </a:pathLst>
            </a:custGeom>
            <a:gradFill>
              <a:gsLst>
                <a:gs pos="2000">
                  <a:srgbClr val="ED1C24"/>
                </a:gs>
                <a:gs pos="67000">
                  <a:srgbClr val="B51116"/>
                </a:gs>
                <a:gs pos="100000">
                  <a:srgbClr val="A70E13"/>
                </a:gs>
              </a:gsLst>
              <a:path path="circle">
                <a:fillToRect l="50000" t="50000" r="50000" b="50000"/>
              </a:path>
            </a:gradFill>
            <a:ln>
              <a:noFill/>
            </a:ln>
          </p:spPr>
          <p:txBody>
            <a:bodyPr vert="horz" wrap="square" lIns="89331" tIns="44665" rIns="89331" bIns="44665" numCol="1" anchor="t" anchorCtr="0" compatLnSpc="1"/>
            <a:lstStyle/>
            <a:p>
              <a:pPr defTabSz="669958">
                <a:defRPr/>
              </a:pPr>
              <a:endParaRPr lang="zh-CN" altLang="en-US" sz="1319" kern="0">
                <a:solidFill>
                  <a:prstClr val="black"/>
                </a:solidFill>
                <a:latin typeface="Calibri" panose="020F0502020204030204"/>
                <a:ea typeface="宋体" panose="02010600030101010101" pitchFamily="2" charset="-122"/>
              </a:endParaRPr>
            </a:p>
          </p:txBody>
        </p:sp>
        <p:sp>
          <p:nvSpPr>
            <p:cNvPr id="73" name="Oval 8"/>
            <p:cNvSpPr>
              <a:spLocks noChangeArrowheads="1"/>
            </p:cNvSpPr>
            <p:nvPr/>
          </p:nvSpPr>
          <p:spPr bwMode="auto">
            <a:xfrm>
              <a:off x="2449290" y="3591996"/>
              <a:ext cx="1172931" cy="1172929"/>
            </a:xfrm>
            <a:prstGeom prst="ellipse">
              <a:avLst/>
            </a:prstGeom>
            <a:solidFill>
              <a:sysClr val="window" lastClr="FFFFFF"/>
            </a:solidFill>
            <a:ln>
              <a:noFill/>
            </a:ln>
            <a:effectLst>
              <a:innerShdw blurRad="203200">
                <a:prstClr val="black">
                  <a:alpha val="79000"/>
                </a:prstClr>
              </a:innerShdw>
            </a:effectLst>
          </p:spPr>
          <p:txBody>
            <a:bodyPr vert="horz" wrap="square" lIns="89331" tIns="44665" rIns="89331" bIns="44665" numCol="1" anchor="t" anchorCtr="0" compatLnSpc="1"/>
            <a:lstStyle/>
            <a:p>
              <a:pPr defTabSz="669958">
                <a:defRPr/>
              </a:pPr>
              <a:endParaRPr lang="zh-CN" altLang="en-US" sz="1319" kern="0">
                <a:solidFill>
                  <a:prstClr val="black"/>
                </a:solidFill>
                <a:latin typeface="Calibri" panose="020F0502020204030204"/>
                <a:ea typeface="宋体" panose="02010600030101010101" pitchFamily="2" charset="-122"/>
              </a:endParaRPr>
            </a:p>
          </p:txBody>
        </p:sp>
        <p:sp>
          <p:nvSpPr>
            <p:cNvPr id="74" name="TextBox 11"/>
            <p:cNvSpPr txBox="1">
              <a:spLocks noChangeArrowheads="1"/>
            </p:cNvSpPr>
            <p:nvPr/>
          </p:nvSpPr>
          <p:spPr bwMode="auto">
            <a:xfrm flipH="1">
              <a:off x="857669" y="3665632"/>
              <a:ext cx="1614906" cy="27914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69958" eaLnBrk="1" hangingPunct="1">
                <a:defRPr/>
              </a:pPr>
              <a:r>
                <a:rPr lang="zh-CN" altLang="en-US" sz="1172"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a:t>
              </a: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添加文本</a:t>
              </a:r>
              <a:endParaRPr lang="en-US" altLang="zh-CN" sz="1172"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5" name="TextBox 11"/>
            <p:cNvSpPr txBox="1">
              <a:spLocks noChangeArrowheads="1"/>
            </p:cNvSpPr>
            <p:nvPr/>
          </p:nvSpPr>
          <p:spPr bwMode="auto">
            <a:xfrm flipH="1">
              <a:off x="857669" y="3920625"/>
              <a:ext cx="1614906" cy="27914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69958" eaLnBrk="1" hangingPunct="1">
                <a:defRPr/>
              </a:pPr>
              <a:r>
                <a:rPr lang="zh-CN" altLang="en-US" sz="1172"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a:t>
              </a: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添加文本</a:t>
              </a:r>
              <a:endParaRPr lang="en-US" altLang="zh-CN" sz="1172"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6" name="任意多边形 75"/>
            <p:cNvSpPr/>
            <p:nvPr/>
          </p:nvSpPr>
          <p:spPr>
            <a:xfrm flipH="1">
              <a:off x="854303" y="3631006"/>
              <a:ext cx="1828531" cy="41232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2700" cap="flat" cmpd="sng" algn="ctr">
              <a:solidFill>
                <a:sysClr val="windowText" lastClr="000000">
                  <a:lumMod val="75000"/>
                  <a:lumOff val="25000"/>
                </a:sysClr>
              </a:solidFill>
              <a:prstDash val="sysDot"/>
              <a:miter lim="800000"/>
              <a:headEnd type="oval" w="sm" len="sm"/>
              <a:tailEnd type="oval" w="sm" len="sm"/>
            </a:ln>
            <a:effectLst/>
          </p:spPr>
          <p:txBody>
            <a:bodyPr rtlCol="0" anchor="ctr"/>
            <a:lstStyle/>
            <a:p>
              <a:pPr algn="ctr" defTabSz="893277">
                <a:defRPr/>
              </a:pPr>
              <a:endParaRPr lang="zh-CN" altLang="en-US" sz="1758" kern="0">
                <a:solidFill>
                  <a:sysClr val="window" lastClr="FFFFFF"/>
                </a:solidFill>
                <a:latin typeface="Calibri" panose="020F0502020204030204"/>
                <a:ea typeface="宋体" panose="02010600030101010101" pitchFamily="2" charset="-122"/>
              </a:endParaRPr>
            </a:p>
          </p:txBody>
        </p:sp>
        <p:sp>
          <p:nvSpPr>
            <p:cNvPr id="77" name="TextBox 11"/>
            <p:cNvSpPr txBox="1">
              <a:spLocks noChangeArrowheads="1"/>
            </p:cNvSpPr>
            <p:nvPr/>
          </p:nvSpPr>
          <p:spPr bwMode="auto">
            <a:xfrm flipH="1">
              <a:off x="854303" y="3291830"/>
              <a:ext cx="1260871" cy="34070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563" b="1" kern="0" dirty="0">
                  <a:solidFill>
                    <a:sysClr val="windowText" lastClr="000000">
                      <a:lumMod val="75000"/>
                      <a:lumOff val="25000"/>
                    </a:sysClr>
                  </a:solidFill>
                  <a:latin typeface="微软雅黑" panose="020B0503020204020204" pitchFamily="34" charset="-122"/>
                  <a:ea typeface="微软雅黑" panose="020B0503020204020204" pitchFamily="34" charset="-122"/>
                </a:rPr>
                <a:t>添加标题    </a:t>
              </a:r>
              <a:endParaRPr lang="en-US" altLang="zh-CN" sz="1563"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pic>
          <p:nvPicPr>
            <p:cNvPr id="78" name="图片 77" descr="未标题-1.png"/>
            <p:cNvPicPr>
              <a:picLocks noChangeAspect="1"/>
            </p:cNvPicPr>
            <p:nvPr/>
          </p:nvPicPr>
          <p:blipFill>
            <a:blip r:embed="rId2" cstate="print"/>
            <a:srcRect/>
            <a:stretch>
              <a:fillRect/>
            </a:stretch>
          </p:blipFill>
          <p:spPr>
            <a:xfrm>
              <a:off x="2658007" y="3822108"/>
              <a:ext cx="755499" cy="769461"/>
            </a:xfrm>
            <a:prstGeom prst="rect">
              <a:avLst/>
            </a:prstGeom>
          </p:spPr>
        </p:pic>
      </p:grpSp>
      <p:grpSp>
        <p:nvGrpSpPr>
          <p:cNvPr id="79" name="组合 78"/>
          <p:cNvGrpSpPr/>
          <p:nvPr/>
        </p:nvGrpSpPr>
        <p:grpSpPr>
          <a:xfrm>
            <a:off x="4494373" y="2749687"/>
            <a:ext cx="3802347" cy="1850024"/>
            <a:chOff x="4498481" y="3021736"/>
            <a:chExt cx="3892125" cy="1893705"/>
          </a:xfrm>
        </p:grpSpPr>
        <p:sp>
          <p:nvSpPr>
            <p:cNvPr id="80" name="Freeform 6"/>
            <p:cNvSpPr>
              <a:spLocks noEditPoints="1"/>
            </p:cNvSpPr>
            <p:nvPr/>
          </p:nvSpPr>
          <p:spPr bwMode="auto">
            <a:xfrm>
              <a:off x="4498481" y="3021736"/>
              <a:ext cx="2122287" cy="1893705"/>
            </a:xfrm>
            <a:custGeom>
              <a:avLst/>
              <a:gdLst>
                <a:gd name="T0" fmla="*/ 933 w 3073"/>
                <a:gd name="T1" fmla="*/ 0 h 2742"/>
                <a:gd name="T2" fmla="*/ 981 w 3073"/>
                <a:gd name="T3" fmla="*/ 75 h 2742"/>
                <a:gd name="T4" fmla="*/ 1439 w 3073"/>
                <a:gd name="T5" fmla="*/ 788 h 2742"/>
                <a:gd name="T6" fmla="*/ 2012 w 3073"/>
                <a:gd name="T7" fmla="*/ 620 h 2742"/>
                <a:gd name="T8" fmla="*/ 3073 w 3073"/>
                <a:gd name="T9" fmla="*/ 1681 h 2742"/>
                <a:gd name="T10" fmla="*/ 2012 w 3073"/>
                <a:gd name="T11" fmla="*/ 2742 h 2742"/>
                <a:gd name="T12" fmla="*/ 952 w 3073"/>
                <a:gd name="T13" fmla="*/ 1681 h 2742"/>
                <a:gd name="T14" fmla="*/ 0 w 3073"/>
                <a:gd name="T15" fmla="*/ 1681 h 2742"/>
                <a:gd name="T16" fmla="*/ 0 w 3073"/>
                <a:gd name="T17" fmla="*/ 539 h 2742"/>
                <a:gd name="T18" fmla="*/ 933 w 3073"/>
                <a:gd name="T19" fmla="*/ 0 h 2742"/>
                <a:gd name="T20" fmla="*/ 1553 w 3073"/>
                <a:gd name="T21" fmla="*/ 966 h 2742"/>
                <a:gd name="T22" fmla="*/ 2012 w 3073"/>
                <a:gd name="T23" fmla="*/ 1681 h 2742"/>
                <a:gd name="T24" fmla="*/ 1163 w 3073"/>
                <a:gd name="T25" fmla="*/ 1681 h 2742"/>
                <a:gd name="T26" fmla="*/ 2012 w 3073"/>
                <a:gd name="T27" fmla="*/ 2530 h 2742"/>
                <a:gd name="T28" fmla="*/ 2861 w 3073"/>
                <a:gd name="T29" fmla="*/ 1681 h 2742"/>
                <a:gd name="T30" fmla="*/ 2012 w 3073"/>
                <a:gd name="T31" fmla="*/ 831 h 2742"/>
                <a:gd name="T32" fmla="*/ 1553 w 3073"/>
                <a:gd name="T33" fmla="*/ 966 h 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73" h="2742">
                  <a:moveTo>
                    <a:pt x="933" y="0"/>
                  </a:moveTo>
                  <a:cubicBezTo>
                    <a:pt x="981" y="75"/>
                    <a:pt x="981" y="75"/>
                    <a:pt x="981" y="75"/>
                  </a:cubicBezTo>
                  <a:cubicBezTo>
                    <a:pt x="1439" y="788"/>
                    <a:pt x="1439" y="788"/>
                    <a:pt x="1439" y="788"/>
                  </a:cubicBezTo>
                  <a:cubicBezTo>
                    <a:pt x="1604" y="681"/>
                    <a:pt x="1801" y="620"/>
                    <a:pt x="2012" y="620"/>
                  </a:cubicBezTo>
                  <a:cubicBezTo>
                    <a:pt x="2598" y="620"/>
                    <a:pt x="3073" y="1095"/>
                    <a:pt x="3073" y="1681"/>
                  </a:cubicBezTo>
                  <a:cubicBezTo>
                    <a:pt x="3073" y="2267"/>
                    <a:pt x="2598" y="2742"/>
                    <a:pt x="2012" y="2742"/>
                  </a:cubicBezTo>
                  <a:cubicBezTo>
                    <a:pt x="1427" y="2742"/>
                    <a:pt x="952" y="2267"/>
                    <a:pt x="952" y="1681"/>
                  </a:cubicBezTo>
                  <a:cubicBezTo>
                    <a:pt x="0" y="1681"/>
                    <a:pt x="0" y="1681"/>
                    <a:pt x="0" y="1681"/>
                  </a:cubicBezTo>
                  <a:cubicBezTo>
                    <a:pt x="0" y="539"/>
                    <a:pt x="0" y="539"/>
                    <a:pt x="0" y="539"/>
                  </a:cubicBezTo>
                  <a:lnTo>
                    <a:pt x="933" y="0"/>
                  </a:lnTo>
                  <a:close/>
                  <a:moveTo>
                    <a:pt x="1553" y="966"/>
                  </a:moveTo>
                  <a:cubicBezTo>
                    <a:pt x="2012" y="1681"/>
                    <a:pt x="2012" y="1681"/>
                    <a:pt x="2012" y="1681"/>
                  </a:cubicBezTo>
                  <a:cubicBezTo>
                    <a:pt x="1163" y="1681"/>
                    <a:pt x="1163" y="1681"/>
                    <a:pt x="1163" y="1681"/>
                  </a:cubicBezTo>
                  <a:cubicBezTo>
                    <a:pt x="1163" y="2150"/>
                    <a:pt x="1543" y="2530"/>
                    <a:pt x="2012" y="2530"/>
                  </a:cubicBezTo>
                  <a:cubicBezTo>
                    <a:pt x="2481" y="2530"/>
                    <a:pt x="2861" y="2150"/>
                    <a:pt x="2861" y="1681"/>
                  </a:cubicBezTo>
                  <a:cubicBezTo>
                    <a:pt x="2861" y="1212"/>
                    <a:pt x="2481" y="831"/>
                    <a:pt x="2012" y="831"/>
                  </a:cubicBezTo>
                  <a:cubicBezTo>
                    <a:pt x="1843" y="831"/>
                    <a:pt x="1686" y="881"/>
                    <a:pt x="1553" y="966"/>
                  </a:cubicBezTo>
                  <a:close/>
                </a:path>
              </a:pathLst>
            </a:custGeom>
            <a:gradFill>
              <a:gsLst>
                <a:gs pos="0">
                  <a:schemeClr val="bg1">
                    <a:lumMod val="85000"/>
                  </a:schemeClr>
                </a:gs>
                <a:gs pos="100000">
                  <a:schemeClr val="bg1">
                    <a:lumMod val="85000"/>
                  </a:schemeClr>
                </a:gs>
              </a:gsLst>
              <a:lin ang="5400000" scaled="1"/>
            </a:gradFill>
            <a:ln>
              <a:noFill/>
            </a:ln>
          </p:spPr>
          <p:txBody>
            <a:bodyPr vert="horz" wrap="square" lIns="89331" tIns="44665" rIns="89331" bIns="44665" numCol="1" anchor="t" anchorCtr="0" compatLnSpc="1"/>
            <a:lstStyle/>
            <a:p>
              <a:pPr defTabSz="669958">
                <a:defRPr/>
              </a:pPr>
              <a:endParaRPr lang="zh-CN" altLang="en-US" sz="1319" kern="0">
                <a:solidFill>
                  <a:prstClr val="black"/>
                </a:solidFill>
                <a:latin typeface="Calibri" panose="020F0502020204030204"/>
                <a:ea typeface="宋体" panose="02010600030101010101" pitchFamily="2" charset="-122"/>
              </a:endParaRPr>
            </a:p>
          </p:txBody>
        </p:sp>
        <p:sp>
          <p:nvSpPr>
            <p:cNvPr id="81" name="Oval 8"/>
            <p:cNvSpPr>
              <a:spLocks noChangeArrowheads="1"/>
            </p:cNvSpPr>
            <p:nvPr/>
          </p:nvSpPr>
          <p:spPr bwMode="auto">
            <a:xfrm>
              <a:off x="5300653" y="3591996"/>
              <a:ext cx="1172931" cy="1172929"/>
            </a:xfrm>
            <a:prstGeom prst="ellipse">
              <a:avLst/>
            </a:prstGeom>
            <a:solidFill>
              <a:sysClr val="window" lastClr="FFFFFF"/>
            </a:solidFill>
            <a:ln>
              <a:noFill/>
            </a:ln>
            <a:effectLst>
              <a:innerShdw blurRad="203200">
                <a:prstClr val="black">
                  <a:alpha val="79000"/>
                </a:prstClr>
              </a:innerShdw>
            </a:effectLst>
          </p:spPr>
          <p:txBody>
            <a:bodyPr vert="horz" wrap="square" lIns="89331" tIns="44665" rIns="89331" bIns="44665" numCol="1" anchor="t" anchorCtr="0" compatLnSpc="1"/>
            <a:lstStyle/>
            <a:p>
              <a:pPr defTabSz="669958">
                <a:defRPr/>
              </a:pPr>
              <a:endParaRPr lang="zh-CN" altLang="en-US" sz="1319" kern="0">
                <a:solidFill>
                  <a:prstClr val="black"/>
                </a:solidFill>
                <a:latin typeface="Calibri" panose="020F0502020204030204"/>
                <a:ea typeface="宋体" panose="02010600030101010101" pitchFamily="2" charset="-122"/>
              </a:endParaRPr>
            </a:p>
          </p:txBody>
        </p:sp>
        <p:sp>
          <p:nvSpPr>
            <p:cNvPr id="82" name="TextBox 11"/>
            <p:cNvSpPr txBox="1">
              <a:spLocks noChangeArrowheads="1"/>
            </p:cNvSpPr>
            <p:nvPr/>
          </p:nvSpPr>
          <p:spPr bwMode="auto">
            <a:xfrm flipH="1">
              <a:off x="6775700" y="3665632"/>
              <a:ext cx="1614906" cy="27914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69958" eaLnBrk="1" hangingPunct="1">
                <a:defRPr/>
              </a:pPr>
              <a:r>
                <a:rPr lang="zh-CN" altLang="en-US" sz="1172"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a:t>
              </a: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添加文本</a:t>
              </a:r>
              <a:endParaRPr lang="en-US" altLang="zh-CN" sz="1172"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3" name="TextBox 11"/>
            <p:cNvSpPr txBox="1">
              <a:spLocks noChangeArrowheads="1"/>
            </p:cNvSpPr>
            <p:nvPr/>
          </p:nvSpPr>
          <p:spPr bwMode="auto">
            <a:xfrm flipH="1">
              <a:off x="6775700" y="3920625"/>
              <a:ext cx="1614906" cy="27914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69958" eaLnBrk="1" hangingPunct="1">
                <a:defRPr/>
              </a:pPr>
              <a:r>
                <a:rPr lang="zh-CN" altLang="en-US" sz="1172"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a:t>
              </a: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添加文本</a:t>
              </a:r>
              <a:endParaRPr lang="en-US" altLang="zh-CN" sz="1172"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4" name="任意多边形 83"/>
            <p:cNvSpPr/>
            <p:nvPr/>
          </p:nvSpPr>
          <p:spPr>
            <a:xfrm>
              <a:off x="6255790" y="3631006"/>
              <a:ext cx="1828531" cy="41232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2700" cap="flat" cmpd="sng" algn="ctr">
              <a:solidFill>
                <a:sysClr val="windowText" lastClr="000000">
                  <a:lumMod val="75000"/>
                  <a:lumOff val="25000"/>
                </a:sysClr>
              </a:solidFill>
              <a:prstDash val="sysDot"/>
              <a:miter lim="800000"/>
              <a:headEnd type="oval" w="sm" len="sm"/>
              <a:tailEnd type="oval" w="sm" len="sm"/>
            </a:ln>
            <a:effectLst/>
          </p:spPr>
          <p:txBody>
            <a:bodyPr rtlCol="0" anchor="ctr"/>
            <a:lstStyle/>
            <a:p>
              <a:pPr algn="ctr" defTabSz="893277">
                <a:defRPr/>
              </a:pPr>
              <a:endParaRPr lang="zh-CN" altLang="en-US" sz="1758" kern="0">
                <a:solidFill>
                  <a:sysClr val="window" lastClr="FFFFFF"/>
                </a:solidFill>
                <a:latin typeface="Calibri" panose="020F0502020204030204"/>
                <a:ea typeface="宋体" panose="02010600030101010101" pitchFamily="2" charset="-122"/>
              </a:endParaRPr>
            </a:p>
          </p:txBody>
        </p:sp>
        <p:sp>
          <p:nvSpPr>
            <p:cNvPr id="85" name="TextBox 11"/>
            <p:cNvSpPr txBox="1">
              <a:spLocks noChangeArrowheads="1"/>
            </p:cNvSpPr>
            <p:nvPr/>
          </p:nvSpPr>
          <p:spPr bwMode="auto">
            <a:xfrm flipH="1">
              <a:off x="6823450" y="3291830"/>
              <a:ext cx="1260871" cy="34070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563" b="1" kern="0" dirty="0">
                  <a:solidFill>
                    <a:sysClr val="windowText" lastClr="000000">
                      <a:lumMod val="75000"/>
                      <a:lumOff val="25000"/>
                    </a:sysClr>
                  </a:solidFill>
                  <a:latin typeface="微软雅黑" panose="020B0503020204020204" pitchFamily="34" charset="-122"/>
                  <a:ea typeface="微软雅黑" panose="020B0503020204020204" pitchFamily="34" charset="-122"/>
                </a:rPr>
                <a:t>添加标题    </a:t>
              </a:r>
              <a:endParaRPr lang="en-US" altLang="zh-CN" sz="1563"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pic>
          <p:nvPicPr>
            <p:cNvPr id="86" name="图片 85" descr="未标题-1.png"/>
            <p:cNvPicPr>
              <a:picLocks noChangeAspect="1"/>
            </p:cNvPicPr>
            <p:nvPr/>
          </p:nvPicPr>
          <p:blipFill>
            <a:blip r:embed="rId3" cstate="print">
              <a:duotone>
                <a:schemeClr val="bg2">
                  <a:shade val="45000"/>
                  <a:satMod val="135000"/>
                </a:schemeClr>
                <a:prstClr val="white"/>
              </a:duotone>
            </a:blip>
            <a:srcRect/>
            <a:stretch>
              <a:fillRect/>
            </a:stretch>
          </p:blipFill>
          <p:spPr>
            <a:xfrm>
              <a:off x="5505818" y="3890333"/>
              <a:ext cx="785603" cy="707044"/>
            </a:xfrm>
            <a:prstGeom prst="rect">
              <a:avLst/>
            </a:prstGeom>
          </p:spPr>
        </p:pic>
      </p:grpSp>
      <p:grpSp>
        <p:nvGrpSpPr>
          <p:cNvPr id="87" name="组合 86"/>
          <p:cNvGrpSpPr/>
          <p:nvPr/>
        </p:nvGrpSpPr>
        <p:grpSpPr>
          <a:xfrm>
            <a:off x="3744581" y="692099"/>
            <a:ext cx="3133960" cy="2354244"/>
            <a:chOff x="3730987" y="915566"/>
            <a:chExt cx="3207956" cy="2409830"/>
          </a:xfrm>
        </p:grpSpPr>
        <p:sp>
          <p:nvSpPr>
            <p:cNvPr id="88" name="TextBox 11"/>
            <p:cNvSpPr txBox="1">
              <a:spLocks noChangeArrowheads="1"/>
            </p:cNvSpPr>
            <p:nvPr/>
          </p:nvSpPr>
          <p:spPr bwMode="auto">
            <a:xfrm flipH="1">
              <a:off x="5324037" y="1278047"/>
              <a:ext cx="1614906" cy="27914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69958" eaLnBrk="1" hangingPunct="1">
                <a:defRPr/>
              </a:pPr>
              <a:r>
                <a:rPr lang="zh-CN" altLang="en-US" sz="1172"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a:t>
              </a: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添加文本</a:t>
              </a:r>
              <a:endParaRPr lang="en-US" altLang="zh-CN" sz="1172"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9" name="TextBox 11"/>
            <p:cNvSpPr txBox="1">
              <a:spLocks noChangeArrowheads="1"/>
            </p:cNvSpPr>
            <p:nvPr/>
          </p:nvSpPr>
          <p:spPr bwMode="auto">
            <a:xfrm flipH="1">
              <a:off x="5324037" y="1533040"/>
              <a:ext cx="1614906" cy="27914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69958" eaLnBrk="1" hangingPunct="1">
                <a:defRPr/>
              </a:pPr>
              <a:r>
                <a:rPr lang="zh-CN" altLang="en-US" sz="1172"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a:t>
              </a:r>
              <a:r>
                <a:rPr lang="zh-CN" altLang="en-US" sz="1172" kern="0" dirty="0">
                  <a:solidFill>
                    <a:prstClr val="black">
                      <a:lumMod val="75000"/>
                      <a:lumOff val="25000"/>
                    </a:prstClr>
                  </a:solidFill>
                  <a:latin typeface="微软雅黑" panose="020B0503020204020204" pitchFamily="34" charset="-122"/>
                  <a:ea typeface="微软雅黑" panose="020B0503020204020204" pitchFamily="34" charset="-122"/>
                </a:rPr>
                <a:t>添加文本</a:t>
              </a:r>
              <a:endParaRPr lang="en-US" altLang="zh-CN" sz="1172"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90" name="组合 89"/>
            <p:cNvGrpSpPr/>
            <p:nvPr/>
          </p:nvGrpSpPr>
          <p:grpSpPr>
            <a:xfrm>
              <a:off x="3730987" y="915566"/>
              <a:ext cx="2911315" cy="2409830"/>
              <a:chOff x="3730987" y="915566"/>
              <a:chExt cx="2911315" cy="2409830"/>
            </a:xfrm>
          </p:grpSpPr>
          <p:sp>
            <p:nvSpPr>
              <p:cNvPr id="91" name="Freeform 7"/>
              <p:cNvSpPr>
                <a:spLocks noEditPoints="1"/>
              </p:cNvSpPr>
              <p:nvPr/>
            </p:nvSpPr>
            <p:spPr bwMode="auto">
              <a:xfrm>
                <a:off x="3730987" y="1231475"/>
                <a:ext cx="1464912" cy="2093921"/>
              </a:xfrm>
              <a:custGeom>
                <a:avLst/>
                <a:gdLst>
                  <a:gd name="T0" fmla="*/ 1061 w 2121"/>
                  <a:gd name="T1" fmla="*/ 1061 h 3032"/>
                  <a:gd name="T2" fmla="*/ 1520 w 2121"/>
                  <a:gd name="T3" fmla="*/ 1776 h 3032"/>
                  <a:gd name="T4" fmla="*/ 1910 w 2121"/>
                  <a:gd name="T5" fmla="*/ 1061 h 3032"/>
                  <a:gd name="T6" fmla="*/ 1061 w 2121"/>
                  <a:gd name="T7" fmla="*/ 212 h 3032"/>
                  <a:gd name="T8" fmla="*/ 212 w 2121"/>
                  <a:gd name="T9" fmla="*/ 1061 h 3032"/>
                  <a:gd name="T10" fmla="*/ 602 w 2121"/>
                  <a:gd name="T11" fmla="*/ 1776 h 3032"/>
                  <a:gd name="T12" fmla="*/ 1061 w 2121"/>
                  <a:gd name="T13" fmla="*/ 1061 h 3032"/>
                  <a:gd name="T14" fmla="*/ 1634 w 2121"/>
                  <a:gd name="T15" fmla="*/ 1954 h 3032"/>
                  <a:gd name="T16" fmla="*/ 1981 w 2121"/>
                  <a:gd name="T17" fmla="*/ 2494 h 3032"/>
                  <a:gd name="T18" fmla="*/ 1055 w 2121"/>
                  <a:gd name="T19" fmla="*/ 3029 h 3032"/>
                  <a:gd name="T20" fmla="*/ 1055 w 2121"/>
                  <a:gd name="T21" fmla="*/ 3032 h 3032"/>
                  <a:gd name="T22" fmla="*/ 136 w 2121"/>
                  <a:gd name="T23" fmla="*/ 2501 h 3032"/>
                  <a:gd name="T24" fmla="*/ 487 w 2121"/>
                  <a:gd name="T25" fmla="*/ 1954 h 3032"/>
                  <a:gd name="T26" fmla="*/ 0 w 2121"/>
                  <a:gd name="T27" fmla="*/ 1061 h 3032"/>
                  <a:gd name="T28" fmla="*/ 1061 w 2121"/>
                  <a:gd name="T29" fmla="*/ 0 h 3032"/>
                  <a:gd name="T30" fmla="*/ 2121 w 2121"/>
                  <a:gd name="T31" fmla="*/ 1061 h 3032"/>
                  <a:gd name="T32" fmla="*/ 1634 w 2121"/>
                  <a:gd name="T33" fmla="*/ 1954 h 3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1" h="3032">
                    <a:moveTo>
                      <a:pt x="1061" y="1061"/>
                    </a:moveTo>
                    <a:cubicBezTo>
                      <a:pt x="1520" y="1776"/>
                      <a:pt x="1520" y="1776"/>
                      <a:pt x="1520" y="1776"/>
                    </a:cubicBezTo>
                    <a:cubicBezTo>
                      <a:pt x="1754" y="1625"/>
                      <a:pt x="1910" y="1361"/>
                      <a:pt x="1910" y="1061"/>
                    </a:cubicBezTo>
                    <a:cubicBezTo>
                      <a:pt x="1910" y="592"/>
                      <a:pt x="1530" y="212"/>
                      <a:pt x="1061" y="212"/>
                    </a:cubicBezTo>
                    <a:cubicBezTo>
                      <a:pt x="592" y="212"/>
                      <a:pt x="212" y="592"/>
                      <a:pt x="212" y="1061"/>
                    </a:cubicBezTo>
                    <a:cubicBezTo>
                      <a:pt x="212" y="1361"/>
                      <a:pt x="367" y="1625"/>
                      <a:pt x="602" y="1776"/>
                    </a:cubicBezTo>
                    <a:lnTo>
                      <a:pt x="1061" y="1061"/>
                    </a:lnTo>
                    <a:close/>
                    <a:moveTo>
                      <a:pt x="1634" y="1954"/>
                    </a:moveTo>
                    <a:cubicBezTo>
                      <a:pt x="1981" y="2494"/>
                      <a:pt x="1981" y="2494"/>
                      <a:pt x="1981" y="2494"/>
                    </a:cubicBezTo>
                    <a:cubicBezTo>
                      <a:pt x="1055" y="3029"/>
                      <a:pt x="1055" y="3029"/>
                      <a:pt x="1055" y="3029"/>
                    </a:cubicBezTo>
                    <a:cubicBezTo>
                      <a:pt x="1055" y="3032"/>
                      <a:pt x="1055" y="3032"/>
                      <a:pt x="1055" y="3032"/>
                    </a:cubicBezTo>
                    <a:cubicBezTo>
                      <a:pt x="136" y="2501"/>
                      <a:pt x="136" y="2501"/>
                      <a:pt x="136" y="2501"/>
                    </a:cubicBezTo>
                    <a:cubicBezTo>
                      <a:pt x="487" y="1954"/>
                      <a:pt x="487" y="1954"/>
                      <a:pt x="487" y="1954"/>
                    </a:cubicBezTo>
                    <a:cubicBezTo>
                      <a:pt x="194" y="1765"/>
                      <a:pt x="0" y="1436"/>
                      <a:pt x="0" y="1061"/>
                    </a:cubicBezTo>
                    <a:cubicBezTo>
                      <a:pt x="0" y="475"/>
                      <a:pt x="475" y="0"/>
                      <a:pt x="1061" y="0"/>
                    </a:cubicBezTo>
                    <a:cubicBezTo>
                      <a:pt x="1646" y="0"/>
                      <a:pt x="2121" y="475"/>
                      <a:pt x="2121" y="1061"/>
                    </a:cubicBezTo>
                    <a:cubicBezTo>
                      <a:pt x="2121" y="1436"/>
                      <a:pt x="1927" y="1765"/>
                      <a:pt x="1634" y="1954"/>
                    </a:cubicBezTo>
                    <a:close/>
                  </a:path>
                </a:pathLst>
              </a:custGeom>
              <a:gradFill>
                <a:gsLst>
                  <a:gs pos="2000">
                    <a:schemeClr val="tx1">
                      <a:lumMod val="75000"/>
                      <a:lumOff val="25000"/>
                    </a:schemeClr>
                  </a:gs>
                  <a:gs pos="100000">
                    <a:schemeClr val="tx1">
                      <a:lumMod val="50000"/>
                      <a:lumOff val="50000"/>
                    </a:schemeClr>
                  </a:gs>
                </a:gsLst>
                <a:path path="circle">
                  <a:fillToRect l="50000" t="50000" r="50000" b="50000"/>
                </a:path>
              </a:gradFill>
              <a:ln>
                <a:noFill/>
              </a:ln>
            </p:spPr>
            <p:txBody>
              <a:bodyPr vert="horz" wrap="square" lIns="89331" tIns="44665" rIns="89331" bIns="44665" numCol="1" anchor="t" anchorCtr="0" compatLnSpc="1"/>
              <a:lstStyle/>
              <a:p>
                <a:pPr defTabSz="669958">
                  <a:defRPr/>
                </a:pPr>
                <a:endParaRPr lang="zh-CN" altLang="en-US" sz="1319" kern="0">
                  <a:solidFill>
                    <a:prstClr val="black"/>
                  </a:solidFill>
                  <a:latin typeface="Calibri" panose="020F0502020204030204"/>
                  <a:ea typeface="宋体" panose="02010600030101010101" pitchFamily="2" charset="-122"/>
                </a:endParaRPr>
              </a:p>
            </p:txBody>
          </p:sp>
          <p:sp>
            <p:nvSpPr>
              <p:cNvPr id="92" name="Oval 8"/>
              <p:cNvSpPr>
                <a:spLocks noChangeArrowheads="1"/>
              </p:cNvSpPr>
              <p:nvPr/>
            </p:nvSpPr>
            <p:spPr bwMode="auto">
              <a:xfrm>
                <a:off x="3876977" y="1377111"/>
                <a:ext cx="1172931" cy="1172929"/>
              </a:xfrm>
              <a:prstGeom prst="ellipse">
                <a:avLst/>
              </a:prstGeom>
              <a:solidFill>
                <a:sysClr val="window" lastClr="FFFFFF"/>
              </a:solidFill>
              <a:ln>
                <a:noFill/>
              </a:ln>
              <a:effectLst>
                <a:innerShdw blurRad="203200">
                  <a:prstClr val="black">
                    <a:alpha val="79000"/>
                  </a:prstClr>
                </a:innerShdw>
              </a:effectLst>
            </p:spPr>
            <p:txBody>
              <a:bodyPr vert="horz" wrap="square" lIns="89331" tIns="44665" rIns="89331" bIns="44665" numCol="1" anchor="t" anchorCtr="0" compatLnSpc="1"/>
              <a:lstStyle/>
              <a:p>
                <a:pPr defTabSz="669958">
                  <a:defRPr/>
                </a:pPr>
                <a:endParaRPr lang="zh-CN" altLang="en-US" sz="1319" kern="0">
                  <a:solidFill>
                    <a:prstClr val="black"/>
                  </a:solidFill>
                  <a:latin typeface="Calibri" panose="020F0502020204030204"/>
                  <a:ea typeface="宋体" panose="02010600030101010101" pitchFamily="2" charset="-122"/>
                </a:endParaRPr>
              </a:p>
            </p:txBody>
          </p:sp>
          <p:sp>
            <p:nvSpPr>
              <p:cNvPr id="93" name="任意多边形 92"/>
              <p:cNvSpPr/>
              <p:nvPr/>
            </p:nvSpPr>
            <p:spPr>
              <a:xfrm>
                <a:off x="4813771" y="1244546"/>
                <a:ext cx="1828531" cy="41232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2700" cap="flat" cmpd="sng" algn="ctr">
                <a:solidFill>
                  <a:sysClr val="windowText" lastClr="000000">
                    <a:lumMod val="75000"/>
                    <a:lumOff val="25000"/>
                  </a:sysClr>
                </a:solidFill>
                <a:prstDash val="sysDot"/>
                <a:miter lim="800000"/>
                <a:headEnd type="oval" w="sm" len="sm"/>
                <a:tailEnd type="oval" w="sm" len="sm"/>
              </a:ln>
              <a:effectLst/>
            </p:spPr>
            <p:txBody>
              <a:bodyPr rtlCol="0" anchor="ctr"/>
              <a:lstStyle/>
              <a:p>
                <a:pPr algn="ctr" defTabSz="893277">
                  <a:defRPr/>
                </a:pPr>
                <a:endParaRPr lang="zh-CN" altLang="en-US" sz="1758" kern="0">
                  <a:solidFill>
                    <a:sysClr val="window" lastClr="FFFFFF"/>
                  </a:solidFill>
                  <a:latin typeface="Calibri" panose="020F0502020204030204"/>
                  <a:ea typeface="宋体" panose="02010600030101010101" pitchFamily="2" charset="-122"/>
                </a:endParaRPr>
              </a:p>
            </p:txBody>
          </p:sp>
          <p:pic>
            <p:nvPicPr>
              <p:cNvPr id="94" name="图片 93" descr="未标题-1.png"/>
              <p:cNvPicPr>
                <a:picLocks noChangeAspect="1"/>
              </p:cNvPicPr>
              <p:nvPr/>
            </p:nvPicPr>
            <p:blipFill>
              <a:blip r:embed="rId4" cstate="print">
                <a:duotone>
                  <a:schemeClr val="bg2">
                    <a:shade val="45000"/>
                    <a:satMod val="135000"/>
                  </a:schemeClr>
                  <a:prstClr val="white"/>
                </a:duotone>
              </a:blip>
              <a:srcRect/>
              <a:stretch>
                <a:fillRect/>
              </a:stretch>
            </p:blipFill>
            <p:spPr>
              <a:xfrm>
                <a:off x="4057584" y="1697101"/>
                <a:ext cx="813455" cy="559252"/>
              </a:xfrm>
              <a:prstGeom prst="rect">
                <a:avLst/>
              </a:prstGeom>
            </p:spPr>
          </p:pic>
          <p:sp>
            <p:nvSpPr>
              <p:cNvPr id="95" name="TextBox 11"/>
              <p:cNvSpPr txBox="1">
                <a:spLocks noChangeArrowheads="1"/>
              </p:cNvSpPr>
              <p:nvPr/>
            </p:nvSpPr>
            <p:spPr bwMode="auto">
              <a:xfrm flipH="1">
                <a:off x="5220072" y="915566"/>
                <a:ext cx="1260871" cy="34070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563" b="1" kern="0" dirty="0">
                    <a:solidFill>
                      <a:sysClr val="windowText" lastClr="000000">
                        <a:lumMod val="75000"/>
                        <a:lumOff val="25000"/>
                      </a:sysClr>
                    </a:solidFill>
                    <a:latin typeface="微软雅黑" panose="020B0503020204020204" pitchFamily="34" charset="-122"/>
                    <a:ea typeface="微软雅黑" panose="020B0503020204020204" pitchFamily="34" charset="-122"/>
                  </a:rPr>
                  <a:t>添加标题    </a:t>
                </a:r>
                <a:endParaRPr lang="en-US" altLang="zh-CN" sz="1563"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xmlns="" val="1795682963"/>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p:cTn id="19" dur="500" fill="hold"/>
                                        <p:tgtEl>
                                          <p:spTgt spid="79"/>
                                        </p:tgtEl>
                                        <p:attrNameLst>
                                          <p:attrName>ppt_w</p:attrName>
                                        </p:attrNameLst>
                                      </p:cBhvr>
                                      <p:tavLst>
                                        <p:tav tm="0">
                                          <p:val>
                                            <p:fltVal val="0"/>
                                          </p:val>
                                        </p:tav>
                                        <p:tav tm="100000">
                                          <p:val>
                                            <p:strVal val="#ppt_w"/>
                                          </p:val>
                                        </p:tav>
                                      </p:tavLst>
                                    </p:anim>
                                    <p:anim calcmode="lin" valueType="num">
                                      <p:cBhvr>
                                        <p:cTn id="20" dur="500" fill="hold"/>
                                        <p:tgtEl>
                                          <p:spTgt spid="79"/>
                                        </p:tgtEl>
                                        <p:attrNameLst>
                                          <p:attrName>ppt_h</p:attrName>
                                        </p:attrNameLst>
                                      </p:cBhvr>
                                      <p:tavLst>
                                        <p:tav tm="0">
                                          <p:val>
                                            <p:fltVal val="0"/>
                                          </p:val>
                                        </p:tav>
                                        <p:tav tm="100000">
                                          <p:val>
                                            <p:strVal val="#ppt_h"/>
                                          </p:val>
                                        </p:tav>
                                      </p:tavLst>
                                    </p:anim>
                                    <p:animEffect transition="in" filter="fade">
                                      <p:cBhvr>
                                        <p:cTn id="21"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433"/>
          <p:cNvSpPr/>
          <p:nvPr/>
        </p:nvSpPr>
        <p:spPr bwMode="auto">
          <a:xfrm>
            <a:off x="5075565" y="2999187"/>
            <a:ext cx="971055" cy="1489025"/>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a:gsLst>
              <a:gs pos="0">
                <a:srgbClr val="740000"/>
              </a:gs>
              <a:gs pos="100000">
                <a:srgbClr val="FF0000"/>
              </a:gs>
            </a:gsLst>
            <a:lin ang="16200000" scaled="1"/>
          </a:gradFill>
          <a:ln w="12700">
            <a:noFill/>
            <a:round/>
          </a:ln>
        </p:spPr>
        <p:txBody>
          <a:bodyPr/>
          <a:lstStyle/>
          <a:p>
            <a:endParaRPr lang="zh-CN" altLang="en-US" sz="879"/>
          </a:p>
        </p:txBody>
      </p:sp>
      <p:sp>
        <p:nvSpPr>
          <p:cNvPr id="3" name="Freeform 4439"/>
          <p:cNvSpPr/>
          <p:nvPr/>
        </p:nvSpPr>
        <p:spPr bwMode="auto">
          <a:xfrm rot="18012422">
            <a:off x="5332899" y="1721308"/>
            <a:ext cx="969956" cy="1489026"/>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a:gsLst>
              <a:gs pos="0">
                <a:schemeClr val="bg2">
                  <a:lumMod val="75000"/>
                </a:schemeClr>
              </a:gs>
              <a:gs pos="100000">
                <a:schemeClr val="bg1">
                  <a:lumMod val="85000"/>
                </a:schemeClr>
              </a:gs>
            </a:gsLst>
            <a:lin ang="16200000" scaled="1"/>
          </a:gradFill>
          <a:ln w="12700">
            <a:noFill/>
            <a:round/>
          </a:ln>
        </p:spPr>
        <p:txBody>
          <a:bodyPr/>
          <a:lstStyle/>
          <a:p>
            <a:endParaRPr lang="zh-CN" altLang="en-US" sz="879"/>
          </a:p>
        </p:txBody>
      </p:sp>
      <p:sp>
        <p:nvSpPr>
          <p:cNvPr id="4" name="Freeform 4440"/>
          <p:cNvSpPr/>
          <p:nvPr/>
        </p:nvSpPr>
        <p:spPr bwMode="auto">
          <a:xfrm rot="14400000">
            <a:off x="4368441" y="887716"/>
            <a:ext cx="971056" cy="1490126"/>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a:gsLst>
              <a:gs pos="0">
                <a:srgbClr val="740000"/>
              </a:gs>
              <a:gs pos="100000">
                <a:srgbClr val="FF0000"/>
              </a:gs>
            </a:gsLst>
            <a:lin ang="16200000" scaled="1"/>
          </a:gradFill>
          <a:ln w="12700">
            <a:noFill/>
            <a:round/>
          </a:ln>
        </p:spPr>
        <p:txBody>
          <a:bodyPr/>
          <a:lstStyle/>
          <a:p>
            <a:endParaRPr lang="zh-CN" altLang="en-US" sz="879"/>
          </a:p>
        </p:txBody>
      </p:sp>
      <p:sp>
        <p:nvSpPr>
          <p:cNvPr id="5" name="Freeform 4444"/>
          <p:cNvSpPr/>
          <p:nvPr/>
        </p:nvSpPr>
        <p:spPr bwMode="auto">
          <a:xfrm rot="10800000">
            <a:off x="3192837" y="1274821"/>
            <a:ext cx="971055" cy="1489025"/>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a:gsLst>
              <a:gs pos="0">
                <a:schemeClr val="bg1">
                  <a:lumMod val="85000"/>
                </a:schemeClr>
              </a:gs>
              <a:gs pos="100000">
                <a:schemeClr val="bg1">
                  <a:lumMod val="85000"/>
                </a:schemeClr>
              </a:gs>
            </a:gsLst>
            <a:lin ang="5400000" scaled="1"/>
          </a:gradFill>
          <a:ln w="12700">
            <a:noFill/>
            <a:round/>
          </a:ln>
        </p:spPr>
        <p:txBody>
          <a:bodyPr/>
          <a:lstStyle/>
          <a:p>
            <a:endParaRPr lang="zh-CN" altLang="en-US" sz="879"/>
          </a:p>
        </p:txBody>
      </p:sp>
      <p:sp>
        <p:nvSpPr>
          <p:cNvPr id="6" name="Freeform 4445"/>
          <p:cNvSpPr/>
          <p:nvPr/>
        </p:nvSpPr>
        <p:spPr bwMode="auto">
          <a:xfrm rot="7212422">
            <a:off x="2937151" y="2554348"/>
            <a:ext cx="971055" cy="1489026"/>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rgbClr val="C00000"/>
          </a:solidFill>
          <a:ln w="12700">
            <a:noFill/>
            <a:round/>
          </a:ln>
        </p:spPr>
        <p:txBody>
          <a:bodyPr/>
          <a:lstStyle/>
          <a:p>
            <a:endParaRPr lang="zh-CN" altLang="en-US" sz="879"/>
          </a:p>
        </p:txBody>
      </p:sp>
      <p:sp>
        <p:nvSpPr>
          <p:cNvPr id="7" name="Freeform 4446"/>
          <p:cNvSpPr/>
          <p:nvPr/>
        </p:nvSpPr>
        <p:spPr bwMode="auto">
          <a:xfrm rot="14400000" flipH="1" flipV="1">
            <a:off x="3895561" y="3378591"/>
            <a:ext cx="971056" cy="1487926"/>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a:gsLst>
              <a:gs pos="0">
                <a:schemeClr val="bg2">
                  <a:lumMod val="75000"/>
                </a:schemeClr>
              </a:gs>
              <a:gs pos="100000">
                <a:schemeClr val="bg1">
                  <a:lumMod val="85000"/>
                </a:schemeClr>
              </a:gs>
            </a:gsLst>
            <a:lin ang="16200000" scaled="1"/>
          </a:gradFill>
          <a:ln w="12700">
            <a:noFill/>
            <a:round/>
          </a:ln>
        </p:spPr>
        <p:txBody>
          <a:bodyPr/>
          <a:lstStyle/>
          <a:p>
            <a:endParaRPr lang="zh-CN" altLang="en-US" sz="879"/>
          </a:p>
        </p:txBody>
      </p:sp>
      <p:sp>
        <p:nvSpPr>
          <p:cNvPr id="8" name="TextBox 49"/>
          <p:cNvSpPr txBox="1"/>
          <p:nvPr/>
        </p:nvSpPr>
        <p:spPr>
          <a:xfrm>
            <a:off x="6011150" y="1370967"/>
            <a:ext cx="2715687" cy="661489"/>
          </a:xfrm>
          <a:prstGeom prst="rect">
            <a:avLst/>
          </a:prstGeom>
          <a:noFill/>
        </p:spPr>
        <p:txBody>
          <a:bodyPr wrap="square" rtlCol="0">
            <a:spAutoFit/>
          </a:bodyPr>
          <a:lstStyle/>
          <a:p>
            <a:r>
              <a:rPr lang="zh-CN" altLang="en-US" sz="1368" b="1" dirty="0">
                <a:solidFill>
                  <a:srgbClr val="FF0000"/>
                </a:solidFill>
                <a:latin typeface="微软雅黑" panose="020B0503020204020204" pitchFamily="34" charset="-122"/>
                <a:ea typeface="微软雅黑" panose="020B0503020204020204" pitchFamily="34" charset="-122"/>
              </a:rPr>
              <a:t>项目概要</a:t>
            </a:r>
            <a:endParaRPr lang="en-US" altLang="zh-CN" sz="1368" b="1" dirty="0">
              <a:solidFill>
                <a:srgbClr val="FF0000"/>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50"/>
          <p:cNvSpPr txBox="1"/>
          <p:nvPr/>
        </p:nvSpPr>
        <p:spPr>
          <a:xfrm>
            <a:off x="6011150" y="2828174"/>
            <a:ext cx="2715687" cy="661489"/>
          </a:xfrm>
          <a:prstGeom prst="rect">
            <a:avLst/>
          </a:prstGeom>
          <a:noFill/>
        </p:spPr>
        <p:txBody>
          <a:bodyPr wrap="square" rtlCol="0">
            <a:spAutoFit/>
          </a:bodyPr>
          <a:lstStyle/>
          <a:p>
            <a:r>
              <a:rPr lang="zh-CN" altLang="en-US" sz="1368" b="1" dirty="0">
                <a:solidFill>
                  <a:srgbClr val="FF0000"/>
                </a:solidFill>
                <a:latin typeface="微软雅黑" panose="020B0503020204020204" pitchFamily="34" charset="-122"/>
                <a:ea typeface="微软雅黑" panose="020B0503020204020204" pitchFamily="34" charset="-122"/>
              </a:rPr>
              <a:t>项目概要</a:t>
            </a:r>
            <a:endParaRPr lang="en-US" altLang="zh-CN" sz="1368" b="1" dirty="0">
              <a:solidFill>
                <a:srgbClr val="FF0000"/>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51"/>
          <p:cNvSpPr txBox="1"/>
          <p:nvPr/>
        </p:nvSpPr>
        <p:spPr>
          <a:xfrm>
            <a:off x="6011149" y="3951100"/>
            <a:ext cx="2715687" cy="661489"/>
          </a:xfrm>
          <a:prstGeom prst="rect">
            <a:avLst/>
          </a:prstGeom>
          <a:noFill/>
        </p:spPr>
        <p:txBody>
          <a:bodyPr wrap="square" rtlCol="0">
            <a:spAutoFit/>
          </a:bodyPr>
          <a:lstStyle/>
          <a:p>
            <a:r>
              <a:rPr lang="zh-CN" altLang="en-US" sz="1368" b="1" dirty="0">
                <a:solidFill>
                  <a:srgbClr val="FF0000"/>
                </a:solidFill>
                <a:latin typeface="微软雅黑" panose="020B0503020204020204" pitchFamily="34" charset="-122"/>
                <a:ea typeface="微软雅黑" panose="020B0503020204020204" pitchFamily="34" charset="-122"/>
              </a:rPr>
              <a:t>项目概要</a:t>
            </a:r>
            <a:endParaRPr lang="en-US" altLang="zh-CN" sz="1368" b="1" dirty="0">
              <a:solidFill>
                <a:srgbClr val="FF0000"/>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52"/>
          <p:cNvSpPr txBox="1"/>
          <p:nvPr/>
        </p:nvSpPr>
        <p:spPr>
          <a:xfrm>
            <a:off x="681088" y="1370967"/>
            <a:ext cx="2715687" cy="661489"/>
          </a:xfrm>
          <a:prstGeom prst="rect">
            <a:avLst/>
          </a:prstGeom>
          <a:noFill/>
        </p:spPr>
        <p:txBody>
          <a:bodyPr wrap="square" rtlCol="0">
            <a:spAutoFit/>
          </a:bodyPr>
          <a:lstStyle/>
          <a:p>
            <a:r>
              <a:rPr lang="zh-CN" altLang="en-US" sz="1368" b="1" dirty="0">
                <a:solidFill>
                  <a:srgbClr val="FF0000"/>
                </a:solidFill>
                <a:latin typeface="微软雅黑" panose="020B0503020204020204" pitchFamily="34" charset="-122"/>
                <a:ea typeface="微软雅黑" panose="020B0503020204020204" pitchFamily="34" charset="-122"/>
              </a:rPr>
              <a:t>项目概要</a:t>
            </a:r>
            <a:endParaRPr lang="en-US" altLang="zh-CN" sz="1368" b="1" dirty="0">
              <a:solidFill>
                <a:srgbClr val="FF0000"/>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53"/>
          <p:cNvSpPr txBox="1"/>
          <p:nvPr/>
        </p:nvSpPr>
        <p:spPr>
          <a:xfrm>
            <a:off x="681088" y="2480182"/>
            <a:ext cx="2715687" cy="661489"/>
          </a:xfrm>
          <a:prstGeom prst="rect">
            <a:avLst/>
          </a:prstGeom>
          <a:noFill/>
        </p:spPr>
        <p:txBody>
          <a:bodyPr wrap="square" rtlCol="0">
            <a:spAutoFit/>
          </a:bodyPr>
          <a:lstStyle/>
          <a:p>
            <a:r>
              <a:rPr lang="zh-CN" altLang="en-US" sz="1368" b="1" dirty="0">
                <a:solidFill>
                  <a:srgbClr val="FF0000"/>
                </a:solidFill>
                <a:latin typeface="微软雅黑" panose="020B0503020204020204" pitchFamily="34" charset="-122"/>
                <a:ea typeface="微软雅黑" panose="020B0503020204020204" pitchFamily="34" charset="-122"/>
              </a:rPr>
              <a:t>项目概要</a:t>
            </a:r>
            <a:endParaRPr lang="en-US" altLang="zh-CN" sz="1368" b="1" dirty="0">
              <a:solidFill>
                <a:srgbClr val="FF0000"/>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54"/>
          <p:cNvSpPr txBox="1"/>
          <p:nvPr/>
        </p:nvSpPr>
        <p:spPr>
          <a:xfrm>
            <a:off x="766126" y="3826723"/>
            <a:ext cx="2715687" cy="661489"/>
          </a:xfrm>
          <a:prstGeom prst="rect">
            <a:avLst/>
          </a:prstGeom>
          <a:noFill/>
        </p:spPr>
        <p:txBody>
          <a:bodyPr wrap="square" rtlCol="0">
            <a:spAutoFit/>
          </a:bodyPr>
          <a:lstStyle/>
          <a:p>
            <a:r>
              <a:rPr lang="zh-CN" altLang="en-US" sz="1368" b="1" dirty="0">
                <a:solidFill>
                  <a:srgbClr val="FF0000"/>
                </a:solidFill>
                <a:latin typeface="微软雅黑" panose="020B0503020204020204" pitchFamily="34" charset="-122"/>
                <a:ea typeface="微软雅黑" panose="020B0503020204020204" pitchFamily="34" charset="-122"/>
              </a:rPr>
              <a:t>项目概要</a:t>
            </a:r>
            <a:endParaRPr lang="en-US" altLang="zh-CN" sz="1368" b="1" dirty="0">
              <a:solidFill>
                <a:srgbClr val="FF0000"/>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172"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172"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837275" y="2204087"/>
            <a:ext cx="1563807" cy="1352660"/>
            <a:chOff x="3763493" y="2233506"/>
            <a:chExt cx="1600730" cy="1384598"/>
          </a:xfrm>
        </p:grpSpPr>
        <p:grpSp>
          <p:nvGrpSpPr>
            <p:cNvPr id="15" name="组合 14"/>
            <p:cNvGrpSpPr/>
            <p:nvPr/>
          </p:nvGrpSpPr>
          <p:grpSpPr>
            <a:xfrm>
              <a:off x="3763493" y="2233506"/>
              <a:ext cx="1600730" cy="1384598"/>
              <a:chOff x="3763493" y="2233506"/>
              <a:chExt cx="1600730" cy="1384598"/>
            </a:xfrm>
          </p:grpSpPr>
          <p:sp>
            <p:nvSpPr>
              <p:cNvPr id="17" name="AutoShape 4438"/>
              <p:cNvSpPr>
                <a:spLocks noChangeArrowheads="1"/>
              </p:cNvSpPr>
              <p:nvPr/>
            </p:nvSpPr>
            <p:spPr bwMode="auto">
              <a:xfrm>
                <a:off x="3763493" y="2233506"/>
                <a:ext cx="1600730" cy="1384598"/>
              </a:xfrm>
              <a:prstGeom prst="hexagon">
                <a:avLst>
                  <a:gd name="adj" fmla="val 28902"/>
                  <a:gd name="vf" fmla="val 115470"/>
                </a:avLst>
              </a:prstGeom>
              <a:solidFill>
                <a:srgbClr val="5F5F5F"/>
              </a:solidFill>
              <a:ln w="12700" algn="ctr">
                <a:noFill/>
                <a:miter lim="800000"/>
              </a:ln>
            </p:spPr>
            <p:txBody>
              <a:bodyPr wrap="none" lIns="89951" tIns="44976" rIns="89951" bIns="44976" anchor="ctr"/>
              <a:lstStyle/>
              <a:p>
                <a:pPr algn="ctr"/>
                <a:endParaRPr lang="zh-CN" altLang="zh-CN" sz="879"/>
              </a:p>
            </p:txBody>
          </p:sp>
          <p:sp>
            <p:nvSpPr>
              <p:cNvPr id="18" name="AutoShape 4448"/>
              <p:cNvSpPr>
                <a:spLocks noChangeArrowheads="1"/>
              </p:cNvSpPr>
              <p:nvPr/>
            </p:nvSpPr>
            <p:spPr bwMode="auto">
              <a:xfrm>
                <a:off x="3833286" y="2294293"/>
                <a:ext cx="1449888" cy="1255143"/>
              </a:xfrm>
              <a:prstGeom prst="hexagon">
                <a:avLst>
                  <a:gd name="adj" fmla="val 28879"/>
                  <a:gd name="vf" fmla="val 115470"/>
                </a:avLst>
              </a:prstGeom>
              <a:solidFill>
                <a:schemeClr val="bg1"/>
              </a:solidFill>
              <a:ln w="12700" algn="ctr">
                <a:noFill/>
                <a:miter lim="800000"/>
              </a:ln>
            </p:spPr>
            <p:txBody>
              <a:bodyPr wrap="none" lIns="89951" tIns="44976" rIns="89951" bIns="44976" anchor="ctr"/>
              <a:lstStyle/>
              <a:p>
                <a:pPr algn="ctr"/>
                <a:endParaRPr lang="zh-CN" altLang="zh-CN" sz="879"/>
              </a:p>
            </p:txBody>
          </p:sp>
        </p:grpSp>
        <p:sp>
          <p:nvSpPr>
            <p:cNvPr id="16" name="TextBox 2059"/>
            <p:cNvSpPr txBox="1"/>
            <p:nvPr/>
          </p:nvSpPr>
          <p:spPr>
            <a:xfrm>
              <a:off x="3929804" y="2672273"/>
              <a:ext cx="1340605" cy="400110"/>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1954" b="1" dirty="0">
                  <a:solidFill>
                    <a:srgbClr val="C00000"/>
                  </a:solidFill>
                </a:rPr>
                <a:t>添加内容</a:t>
              </a:r>
            </a:p>
          </p:txBody>
        </p:sp>
      </p:grpSp>
    </p:spTree>
    <p:extLst>
      <p:ext uri="{BB962C8B-B14F-4D97-AF65-F5344CB8AC3E}">
        <p14:creationId xmlns:p14="http://schemas.microsoft.com/office/powerpoint/2010/main" xmlns="" val="4223979940"/>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ppt_w</p:attrName>
                                        </p:attrNameLst>
                                      </p:cBhvr>
                                      <p:tavLst>
                                        <p:tav tm="0" fmla="#ppt_w*sin(2.5*pi*$)">
                                          <p:val>
                                            <p:fltVal val="0"/>
                                          </p:val>
                                        </p:tav>
                                        <p:tav tm="100000">
                                          <p:val>
                                            <p:fltVal val="1"/>
                                          </p:val>
                                        </p:tav>
                                      </p:tavLst>
                                    </p:anim>
                                    <p:anim calcmode="lin" valueType="num">
                                      <p:cBhvr>
                                        <p:cTn id="9" dur="2000" fill="hold"/>
                                        <p:tgtEl>
                                          <p:spTgt spid="14"/>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354" y="0"/>
            <a:ext cx="9141291" cy="5143500"/>
          </a:xfrm>
          <a:prstGeom prst="rect">
            <a:avLst/>
          </a:prstGeom>
        </p:spPr>
      </p:pic>
      <p:sp>
        <p:nvSpPr>
          <p:cNvPr id="6" name="文本框 5"/>
          <p:cNvSpPr txBox="1"/>
          <p:nvPr/>
        </p:nvSpPr>
        <p:spPr>
          <a:xfrm>
            <a:off x="2253486" y="2707104"/>
            <a:ext cx="4823756" cy="36933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0000"/>
                </a:solidFill>
                <a:effectLst/>
                <a:uLnTx/>
                <a:uFillTx/>
                <a:latin typeface="冬青黑体简体中文 W6" panose="020B0600000000000000" pitchFamily="34" charset="-122"/>
                <a:ea typeface="冬青黑体简体中文 W6" panose="020B0600000000000000" pitchFamily="34" charset="-122"/>
                <a:cs typeface="+mn-cs"/>
              </a:rPr>
              <a:t>-----</a:t>
            </a:r>
            <a:r>
              <a:rPr kumimoji="0" lang="zh-CN" altLang="en-US" sz="1800" b="0" i="0" u="none" strike="noStrike" kern="1200" cap="none" spc="0" normalizeH="0" baseline="0" noProof="0" dirty="0">
                <a:ln>
                  <a:noFill/>
                </a:ln>
                <a:solidFill>
                  <a:srgbClr val="FF0000"/>
                </a:solidFill>
                <a:effectLst/>
                <a:uLnTx/>
                <a:uFillTx/>
                <a:latin typeface="冬青黑体简体中文 W6" panose="020B0600000000000000" pitchFamily="34" charset="-122"/>
                <a:ea typeface="冬青黑体简体中文 W6" panose="020B0600000000000000" pitchFamily="34" charset="-122"/>
                <a:cs typeface="+mn-cs"/>
              </a:rPr>
              <a:t>积极培育和践行社会主义核心价值观</a:t>
            </a:r>
            <a:r>
              <a:rPr kumimoji="0" lang="en-US" altLang="zh-CN" sz="1800" b="0" i="0" u="none" strike="noStrike" kern="1200" cap="none" spc="0" normalizeH="0" baseline="0" noProof="0" dirty="0">
                <a:ln>
                  <a:noFill/>
                </a:ln>
                <a:solidFill>
                  <a:srgbClr val="FF0000"/>
                </a:solidFill>
                <a:effectLst/>
                <a:uLnTx/>
                <a:uFillTx/>
                <a:latin typeface="冬青黑体简体中文 W6" panose="020B0600000000000000" pitchFamily="34" charset="-122"/>
                <a:ea typeface="冬青黑体简体中文 W6" panose="020B0600000000000000" pitchFamily="34" charset="-122"/>
                <a:cs typeface="+mn-cs"/>
              </a:rPr>
              <a:t>-----</a:t>
            </a:r>
            <a:endParaRPr kumimoji="0" lang="zh-CN" altLang="en-US" sz="1800" b="0" i="0" u="none" strike="noStrike" kern="1200" cap="none" spc="0" normalizeH="0" baseline="0" noProof="0" dirty="0">
              <a:ln>
                <a:noFill/>
              </a:ln>
              <a:solidFill>
                <a:srgbClr val="FF0000"/>
              </a:solidFill>
              <a:effectLst/>
              <a:uLnTx/>
              <a:uFillTx/>
              <a:latin typeface="冬青黑体简体中文 W6" panose="020B0600000000000000" pitchFamily="34" charset="-122"/>
              <a:ea typeface="冬青黑体简体中文 W6" panose="020B0600000000000000" pitchFamily="34" charset="-122"/>
              <a:cs typeface="+mn-cs"/>
            </a:endParaRPr>
          </a:p>
        </p:txBody>
      </p:sp>
      <p:sp>
        <p:nvSpPr>
          <p:cNvPr id="7" name="文本框 6"/>
          <p:cNvSpPr txBox="1"/>
          <p:nvPr/>
        </p:nvSpPr>
        <p:spPr>
          <a:xfrm>
            <a:off x="2064299" y="1740753"/>
            <a:ext cx="5719836"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FF0000"/>
                </a:solidFill>
                <a:effectLst/>
                <a:uLnTx/>
                <a:uFillTx/>
                <a:latin typeface="冬青黑体简体中文 W6" panose="020B0600000000000000" pitchFamily="34" charset="-122"/>
                <a:ea typeface="冬青黑体简体中文 W6" panose="020B0600000000000000" pitchFamily="34" charset="-122"/>
                <a:cs typeface="+mn-cs"/>
              </a:rPr>
              <a:t>感谢观看 </a:t>
            </a:r>
            <a:r>
              <a:rPr kumimoji="0" lang="en-US" altLang="zh-CN" sz="4800" b="1" i="0" u="none" strike="noStrike" kern="1200" cap="none" spc="0" normalizeH="0" baseline="0" noProof="0" dirty="0">
                <a:ln>
                  <a:noFill/>
                </a:ln>
                <a:solidFill>
                  <a:srgbClr val="FF0000"/>
                </a:solidFill>
                <a:effectLst/>
                <a:uLnTx/>
                <a:uFillTx/>
                <a:latin typeface="冬青黑体简体中文 W6" panose="020B0600000000000000" pitchFamily="34" charset="-122"/>
                <a:ea typeface="冬青黑体简体中文 W6" panose="020B0600000000000000" pitchFamily="34" charset="-122"/>
                <a:cs typeface="+mn-cs"/>
              </a:rPr>
              <a:t>THANKS</a:t>
            </a:r>
            <a:endParaRPr kumimoji="0" lang="zh-CN" altLang="en-US" sz="4800" b="1" i="0" u="none" strike="noStrike" kern="1200" cap="none" spc="0" normalizeH="0" baseline="0" noProof="0" dirty="0">
              <a:ln>
                <a:noFill/>
              </a:ln>
              <a:solidFill>
                <a:srgbClr val="FF0000"/>
              </a:solidFill>
              <a:effectLst/>
              <a:uLnTx/>
              <a:uFillTx/>
              <a:latin typeface="冬青黑体简体中文 W6" panose="020B0600000000000000" pitchFamily="34" charset="-122"/>
              <a:ea typeface="冬青黑体简体中文 W6" panose="020B0600000000000000" pitchFamily="34" charset="-122"/>
              <a:cs typeface="+mn-cs"/>
            </a:endParaRPr>
          </a:p>
        </p:txBody>
      </p:sp>
      <p:pic>
        <p:nvPicPr>
          <p:cNvPr id="14" name="图片 13"/>
          <p:cNvPicPr>
            <a:picLocks noChangeAspect="1"/>
          </p:cNvPicPr>
          <p:nvPr/>
        </p:nvPicPr>
        <p:blipFill>
          <a:blip r:embed="rId3"/>
          <a:stretch>
            <a:fillRect/>
          </a:stretch>
        </p:blipFill>
        <p:spPr>
          <a:xfrm>
            <a:off x="0" y="3729633"/>
            <a:ext cx="6742760" cy="1420491"/>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967238" y="3729633"/>
            <a:ext cx="3175407" cy="1413867"/>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32220" y="-6624"/>
            <a:ext cx="2927820" cy="1283975"/>
          </a:xfrm>
          <a:prstGeom prst="rect">
            <a:avLst/>
          </a:prstGeom>
        </p:spPr>
      </p:pic>
    </p:spTree>
    <p:extLst>
      <p:ext uri="{BB962C8B-B14F-4D97-AF65-F5344CB8AC3E}">
        <p14:creationId xmlns:p14="http://schemas.microsoft.com/office/powerpoint/2010/main" xmlns="" val="1762654240"/>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1"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4)">
                                      <p:cBhvr>
                                        <p:cTn id="17" dur="2000"/>
                                        <p:tgtEl>
                                          <p:spTgt spid="4"/>
                                        </p:tgtEl>
                                      </p:cBhvr>
                                    </p:animEffect>
                                  </p:childTnLst>
                                </p:cTn>
                              </p:par>
                            </p:childTnLst>
                          </p:cTn>
                        </p:par>
                        <p:par>
                          <p:cTn id="18" fill="hold">
                            <p:stCondLst>
                              <p:cond delay="3500"/>
                            </p:stCondLst>
                            <p:childTnLst>
                              <p:par>
                                <p:cTn id="19" presetID="47"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55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15638" y="-7082"/>
            <a:ext cx="9175275" cy="5157663"/>
          </a:xfrm>
          <a:prstGeom prst="rect">
            <a:avLst/>
          </a:prstGeom>
        </p:spPr>
      </p:pic>
      <p:sp>
        <p:nvSpPr>
          <p:cNvPr id="18" name="MH_Number_1">
            <a:hlinkClick r:id="rId5" action="ppaction://hlinksldjump"/>
          </p:cNvPr>
          <p:cNvSpPr>
            <a:spLocks/>
          </p:cNvSpPr>
          <p:nvPr>
            <p:custDataLst>
              <p:tags r:id="rId1"/>
            </p:custDataLst>
          </p:nvPr>
        </p:nvSpPr>
        <p:spPr bwMode="auto">
          <a:xfrm>
            <a:off x="3372947" y="1487685"/>
            <a:ext cx="2367453" cy="930098"/>
          </a:xfrm>
          <a:prstGeom prst="homePlate">
            <a:avLst/>
          </a:prstGeom>
          <a:solidFill>
            <a:srgbClr val="C00000"/>
          </a:solidFill>
          <a:ln>
            <a:noFill/>
          </a:ln>
        </p:spPr>
        <p:txBody>
          <a:bodyPr vert="horz" wrap="square" lIns="27000" tIns="0" rIns="0" bIns="0" numCol="1" anchor="ctr" anchorCtr="0" compatLnSpc="1">
            <a:prstTxWarp prst="textNoShape">
              <a:avLst/>
            </a:prstTxWarp>
            <a:noAutofit/>
          </a:bodyPr>
          <a:lstStyle/>
          <a:p>
            <a:pPr algn="ctr"/>
            <a:r>
              <a:rPr lang="zh-CN" altLang="en-US" sz="4000" b="1" spc="150" dirty="0">
                <a:solidFill>
                  <a:srgbClr val="FFFFFF"/>
                </a:solidFill>
                <a:latin typeface="微软雅黑" panose="020B0503020204020204" pitchFamily="34" charset="-122"/>
                <a:ea typeface="微软雅黑" panose="020B0503020204020204" pitchFamily="34" charset="-122"/>
              </a:rPr>
              <a:t>第一章</a:t>
            </a:r>
          </a:p>
        </p:txBody>
      </p:sp>
      <p:sp>
        <p:nvSpPr>
          <p:cNvPr id="19" name="MH_Entry_1">
            <a:hlinkClick r:id="rId5" action="ppaction://hlinksldjump"/>
          </p:cNvPr>
          <p:cNvSpPr txBox="1">
            <a:spLocks noChangeArrowheads="1"/>
          </p:cNvSpPr>
          <p:nvPr>
            <p:custDataLst>
              <p:tags r:id="rId2"/>
            </p:custDataLst>
          </p:nvPr>
        </p:nvSpPr>
        <p:spPr bwMode="auto">
          <a:xfrm>
            <a:off x="2011105" y="2559049"/>
            <a:ext cx="4796095" cy="624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08000"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3600" b="1" dirty="0">
                <a:latin typeface="微软雅黑" panose="020B0503020204020204" pitchFamily="34" charset="-122"/>
                <a:ea typeface="微软雅黑" panose="020B0503020204020204" pitchFamily="34" charset="-122"/>
              </a:rPr>
              <a:t>请在此处输入您的标题</a:t>
            </a:r>
            <a:endParaRPr lang="en-US" altLang="zh-CN"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450683586"/>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right)">
                                      <p:cBhvr>
                                        <p:cTn id="8" dur="500"/>
                                        <p:tgtEl>
                                          <p:spTgt spid="18"/>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5161" y="1193800"/>
            <a:ext cx="3922868" cy="2992164"/>
            <a:chOff x="2537777" y="932960"/>
            <a:chExt cx="4999160" cy="3813105"/>
          </a:xfrm>
        </p:grpSpPr>
        <p:sp>
          <p:nvSpPr>
            <p:cNvPr id="80" name="矩形 79"/>
            <p:cNvSpPr/>
            <p:nvPr/>
          </p:nvSpPr>
          <p:spPr>
            <a:xfrm>
              <a:off x="2757389" y="1112514"/>
              <a:ext cx="4553086" cy="2443747"/>
            </a:xfrm>
            <a:prstGeom prst="rect">
              <a:avLst/>
            </a:prstGeom>
            <a:gradFill>
              <a:gsLst>
                <a:gs pos="0">
                  <a:srgbClr val="FF0000"/>
                </a:gs>
                <a:gs pos="100000">
                  <a:srgbClr val="960000"/>
                </a:gs>
              </a:gsLst>
            </a:gradFill>
            <a:ln>
              <a:noFill/>
            </a:ln>
            <a:effectLst>
              <a:outerShdw blurRad="50800" dist="38100" dir="2700000" algn="tl"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scene3d>
                <a:camera prst="orthographicFront"/>
                <a:lightRig rig="balanced" dir="t">
                  <a:rot lat="0" lon="0" rev="2100000"/>
                </a:lightRig>
              </a:scene3d>
              <a:sp3d extrusionH="57150" prstMaterial="metal">
                <a:bevelT w="38100" h="25400"/>
                <a:contourClr>
                  <a:schemeClr val="bg2"/>
                </a:contourClr>
              </a:sp3d>
            </a:bodyPr>
            <a:lstStyle/>
            <a:p>
              <a:pPr>
                <a:lnSpc>
                  <a:spcPct val="150000"/>
                </a:lnSpc>
              </a:pPr>
              <a:endParaRPr lang="zh-CN" altLang="en-US" sz="1075" b="1" dirty="0">
                <a:ln w="50800"/>
                <a:solidFill>
                  <a:schemeClr val="bg1">
                    <a:shade val="50000"/>
                  </a:schemeClr>
                </a:solidFill>
              </a:endParaRPr>
            </a:p>
          </p:txBody>
        </p:sp>
        <p:sp>
          <p:nvSpPr>
            <p:cNvPr id="81" name="圆角矩形 1"/>
            <p:cNvSpPr/>
            <p:nvPr/>
          </p:nvSpPr>
          <p:spPr>
            <a:xfrm>
              <a:off x="2537777" y="932960"/>
              <a:ext cx="4999160" cy="3277595"/>
            </a:xfrm>
            <a:custGeom>
              <a:avLst/>
              <a:gdLst/>
              <a:ahLst/>
              <a:cxnLst/>
              <a:rect l="l" t="t" r="r" b="b"/>
              <a:pathLst>
                <a:path w="5436000" h="3564000">
                  <a:moveTo>
                    <a:pt x="234000" y="223568"/>
                  </a:moveTo>
                  <a:lnTo>
                    <a:pt x="234000" y="2851568"/>
                  </a:lnTo>
                  <a:lnTo>
                    <a:pt x="5202000" y="2851568"/>
                  </a:lnTo>
                  <a:lnTo>
                    <a:pt x="5202000" y="223568"/>
                  </a:lnTo>
                  <a:close/>
                  <a:moveTo>
                    <a:pt x="193953" y="0"/>
                  </a:moveTo>
                  <a:lnTo>
                    <a:pt x="5242047" y="0"/>
                  </a:lnTo>
                  <a:cubicBezTo>
                    <a:pt x="5349164" y="0"/>
                    <a:pt x="5436000" y="86836"/>
                    <a:pt x="5436000" y="193953"/>
                  </a:cubicBezTo>
                  <a:lnTo>
                    <a:pt x="5436000" y="3370047"/>
                  </a:lnTo>
                  <a:cubicBezTo>
                    <a:pt x="5436000" y="3477164"/>
                    <a:pt x="5349164" y="3564000"/>
                    <a:pt x="5242047" y="3564000"/>
                  </a:cubicBezTo>
                  <a:lnTo>
                    <a:pt x="193953" y="3564000"/>
                  </a:lnTo>
                  <a:cubicBezTo>
                    <a:pt x="86836" y="3564000"/>
                    <a:pt x="0" y="3477164"/>
                    <a:pt x="0" y="3370047"/>
                  </a:cubicBezTo>
                  <a:lnTo>
                    <a:pt x="0" y="193953"/>
                  </a:lnTo>
                  <a:cubicBezTo>
                    <a:pt x="0" y="86836"/>
                    <a:pt x="86836" y="0"/>
                    <a:pt x="19395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48"/>
            </a:p>
          </p:txBody>
        </p:sp>
        <p:sp>
          <p:nvSpPr>
            <p:cNvPr id="82" name="圆角矩形 12"/>
            <p:cNvSpPr/>
            <p:nvPr/>
          </p:nvSpPr>
          <p:spPr>
            <a:xfrm>
              <a:off x="2537777" y="932960"/>
              <a:ext cx="4999160" cy="2828015"/>
            </a:xfrm>
            <a:custGeom>
              <a:avLst/>
              <a:gdLst/>
              <a:ahLst/>
              <a:cxnLst/>
              <a:rect l="l" t="t" r="r" b="b"/>
              <a:pathLst>
                <a:path w="5436000" h="3075136">
                  <a:moveTo>
                    <a:pt x="234000" y="223568"/>
                  </a:moveTo>
                  <a:lnTo>
                    <a:pt x="234000" y="2851568"/>
                  </a:lnTo>
                  <a:lnTo>
                    <a:pt x="5202000" y="2851568"/>
                  </a:lnTo>
                  <a:lnTo>
                    <a:pt x="5202000" y="223568"/>
                  </a:lnTo>
                  <a:close/>
                  <a:moveTo>
                    <a:pt x="193953" y="0"/>
                  </a:moveTo>
                  <a:lnTo>
                    <a:pt x="5242047" y="0"/>
                  </a:lnTo>
                  <a:cubicBezTo>
                    <a:pt x="5349164" y="0"/>
                    <a:pt x="5436000" y="86836"/>
                    <a:pt x="5436000" y="193953"/>
                  </a:cubicBezTo>
                  <a:lnTo>
                    <a:pt x="5436000" y="3075136"/>
                  </a:lnTo>
                  <a:lnTo>
                    <a:pt x="0" y="3075136"/>
                  </a:lnTo>
                  <a:lnTo>
                    <a:pt x="0" y="193953"/>
                  </a:lnTo>
                  <a:cubicBezTo>
                    <a:pt x="0" y="86836"/>
                    <a:pt x="86836" y="0"/>
                    <a:pt x="193953" y="0"/>
                  </a:cubicBezTo>
                  <a:close/>
                </a:path>
              </a:pathLst>
            </a:cu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48"/>
            </a:p>
          </p:txBody>
        </p:sp>
        <p:sp>
          <p:nvSpPr>
            <p:cNvPr id="83" name="矩形 14"/>
            <p:cNvSpPr/>
            <p:nvPr/>
          </p:nvSpPr>
          <p:spPr>
            <a:xfrm>
              <a:off x="2752972" y="1138562"/>
              <a:ext cx="4568769" cy="2416812"/>
            </a:xfrm>
            <a:custGeom>
              <a:avLst/>
              <a:gdLst/>
              <a:ahLst/>
              <a:cxnLst/>
              <a:rect l="l" t="t" r="r" b="b"/>
              <a:pathLst>
                <a:path w="4968000" h="2628000">
                  <a:moveTo>
                    <a:pt x="18000" y="18000"/>
                  </a:moveTo>
                  <a:lnTo>
                    <a:pt x="18000" y="2610000"/>
                  </a:lnTo>
                  <a:lnTo>
                    <a:pt x="4950000" y="2610000"/>
                  </a:lnTo>
                  <a:lnTo>
                    <a:pt x="4950000" y="18000"/>
                  </a:lnTo>
                  <a:close/>
                  <a:moveTo>
                    <a:pt x="0" y="0"/>
                  </a:moveTo>
                  <a:lnTo>
                    <a:pt x="4968000" y="0"/>
                  </a:lnTo>
                  <a:lnTo>
                    <a:pt x="4968000" y="2628000"/>
                  </a:lnTo>
                  <a:lnTo>
                    <a:pt x="0" y="262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955" tIns="35978" rIns="71955" bIns="35978" numCol="1" spcCol="0" rtlCol="0" fromWordArt="0" anchor="ctr" anchorCtr="0" forceAA="0" compatLnSpc="1">
              <a:noAutofit/>
            </a:bodyPr>
            <a:lstStyle/>
            <a:p>
              <a:pPr algn="ctr"/>
              <a:endParaRPr lang="zh-CN" altLang="en-US" sz="1148"/>
            </a:p>
          </p:txBody>
        </p:sp>
        <p:sp>
          <p:nvSpPr>
            <p:cNvPr id="84" name="矩形 83"/>
            <p:cNvSpPr/>
            <p:nvPr/>
          </p:nvSpPr>
          <p:spPr>
            <a:xfrm>
              <a:off x="4441364" y="4210555"/>
              <a:ext cx="1191986" cy="102894"/>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955" tIns="35978" rIns="71955" bIns="35978" numCol="1" spcCol="0" rtlCol="0" fromWordArt="0" anchor="ctr" anchorCtr="0" forceAA="0" compatLnSpc="1">
              <a:noAutofit/>
            </a:bodyPr>
            <a:lstStyle/>
            <a:p>
              <a:pPr algn="ctr"/>
              <a:endParaRPr lang="zh-CN" altLang="en-US" sz="1148"/>
            </a:p>
          </p:txBody>
        </p:sp>
        <p:sp>
          <p:nvSpPr>
            <p:cNvPr id="85" name="矩形 84"/>
            <p:cNvSpPr/>
            <p:nvPr/>
          </p:nvSpPr>
          <p:spPr>
            <a:xfrm>
              <a:off x="4441364" y="4306711"/>
              <a:ext cx="1191986" cy="257237"/>
            </a:xfrm>
            <a:prstGeom prst="rect">
              <a:avLst/>
            </a:prstGeom>
            <a:solidFill>
              <a:srgbClr val="CFCF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955" tIns="35978" rIns="71955" bIns="35978" numCol="1" spcCol="0" rtlCol="0" fromWordArt="0" anchor="ctr" anchorCtr="0" forceAA="0" compatLnSpc="1">
              <a:noAutofit/>
            </a:bodyPr>
            <a:lstStyle/>
            <a:p>
              <a:pPr algn="ctr"/>
              <a:endParaRPr lang="zh-CN" altLang="en-US" sz="1148"/>
            </a:p>
          </p:txBody>
        </p:sp>
        <p:sp>
          <p:nvSpPr>
            <p:cNvPr id="86" name="圆角矩形 85"/>
            <p:cNvSpPr/>
            <p:nvPr/>
          </p:nvSpPr>
          <p:spPr>
            <a:xfrm>
              <a:off x="4044035" y="4563977"/>
              <a:ext cx="1986642" cy="182088"/>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955" tIns="35978" rIns="71955" bIns="35978" numCol="1" spcCol="0" rtlCol="0" fromWordArt="0" anchor="ctr" anchorCtr="0" forceAA="0" compatLnSpc="1">
              <a:noAutofit/>
            </a:bodyPr>
            <a:lstStyle/>
            <a:p>
              <a:pPr algn="ctr"/>
              <a:endParaRPr lang="zh-CN" altLang="en-US" sz="1148"/>
            </a:p>
          </p:txBody>
        </p:sp>
        <p:sp>
          <p:nvSpPr>
            <p:cNvPr id="87" name="椭圆 86"/>
            <p:cNvSpPr/>
            <p:nvPr/>
          </p:nvSpPr>
          <p:spPr>
            <a:xfrm>
              <a:off x="4987969" y="988308"/>
              <a:ext cx="99320" cy="99320"/>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955" tIns="35978" rIns="71955" bIns="35978" numCol="1" spcCol="0" rtlCol="0" fromWordArt="0" anchor="ctr" anchorCtr="0" forceAA="0" compatLnSpc="1">
              <a:noAutofit/>
            </a:bodyPr>
            <a:lstStyle/>
            <a:p>
              <a:pPr algn="ctr"/>
              <a:endParaRPr lang="zh-CN" altLang="en-US" sz="1148"/>
            </a:p>
          </p:txBody>
        </p:sp>
        <p:sp>
          <p:nvSpPr>
            <p:cNvPr id="88" name="矩形 23"/>
            <p:cNvSpPr/>
            <p:nvPr/>
          </p:nvSpPr>
          <p:spPr>
            <a:xfrm>
              <a:off x="5273438" y="932960"/>
              <a:ext cx="2263499" cy="3277595"/>
            </a:xfrm>
            <a:custGeom>
              <a:avLst/>
              <a:gdLst/>
              <a:ahLst/>
              <a:cxnLst/>
              <a:rect l="l" t="t" r="r" b="b"/>
              <a:pathLst>
                <a:path w="2461290" h="3564000">
                  <a:moveTo>
                    <a:pt x="0" y="0"/>
                  </a:moveTo>
                  <a:lnTo>
                    <a:pt x="2267337" y="0"/>
                  </a:lnTo>
                  <a:cubicBezTo>
                    <a:pt x="2374454" y="0"/>
                    <a:pt x="2461290" y="86836"/>
                    <a:pt x="2461290" y="193953"/>
                  </a:cubicBezTo>
                  <a:lnTo>
                    <a:pt x="2461290" y="3370047"/>
                  </a:lnTo>
                  <a:cubicBezTo>
                    <a:pt x="2461290" y="3477164"/>
                    <a:pt x="2374454" y="3564000"/>
                    <a:pt x="2267337" y="3564000"/>
                  </a:cubicBezTo>
                  <a:lnTo>
                    <a:pt x="1658918" y="3564000"/>
                  </a:lnTo>
                  <a:close/>
                </a:path>
              </a:pathLst>
            </a:custGeom>
            <a:solidFill>
              <a:srgbClr val="FFFF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1955" tIns="35978" rIns="71955" bIns="35978" numCol="1" spcCol="0" rtlCol="0" fromWordArt="0" anchor="ctr" anchorCtr="0" forceAA="0" compatLnSpc="1">
              <a:noAutofit/>
            </a:bodyPr>
            <a:lstStyle/>
            <a:p>
              <a:pPr algn="ctr"/>
              <a:endParaRPr lang="zh-CN" altLang="en-US" sz="1148"/>
            </a:p>
          </p:txBody>
        </p:sp>
      </p:grpSp>
      <p:sp>
        <p:nvSpPr>
          <p:cNvPr id="89" name="TextBox 24"/>
          <p:cNvSpPr txBox="1"/>
          <p:nvPr/>
        </p:nvSpPr>
        <p:spPr>
          <a:xfrm>
            <a:off x="5679811" y="1334697"/>
            <a:ext cx="1649811" cy="769441"/>
          </a:xfrm>
          <a:prstGeom prst="rect">
            <a:avLst/>
          </a:prstGeom>
          <a:noFill/>
        </p:spPr>
        <p:txBody>
          <a:bodyPr wrap="none" rtlCol="0">
            <a:spAutoFit/>
            <a:scene3d>
              <a:camera prst="orthographicFront">
                <a:rot lat="0" lon="0" rev="0"/>
              </a:camera>
              <a:lightRig rig="contrasting" dir="t">
                <a:rot lat="0" lon="0" rev="4500000"/>
              </a:lightRig>
            </a:scene3d>
            <a:sp3d contourW="6350" prstMaterial="metal">
              <a:contourClr>
                <a:schemeClr val="accent1">
                  <a:shade val="75000"/>
                </a:schemeClr>
              </a:contourClr>
            </a:sp3d>
          </a:bodyPr>
          <a:lstStyle/>
          <a:p>
            <a:r>
              <a:rPr lang="zh-CN" altLang="en-US" sz="4400" b="1" cap="all" dirty="0">
                <a:ln w="0">
                  <a:noFill/>
                </a:ln>
                <a:latin typeface="微软雅黑" panose="020B0503020204020204" pitchFamily="34" charset="-122"/>
                <a:ea typeface="微软雅黑" panose="020B0503020204020204" pitchFamily="34" charset="-122"/>
              </a:rPr>
              <a:t>前  言</a:t>
            </a:r>
          </a:p>
        </p:txBody>
      </p:sp>
      <p:sp>
        <p:nvSpPr>
          <p:cNvPr id="45" name="矩形 44"/>
          <p:cNvSpPr/>
          <p:nvPr/>
        </p:nvSpPr>
        <p:spPr>
          <a:xfrm>
            <a:off x="4842097" y="2323793"/>
            <a:ext cx="3462538" cy="1297778"/>
          </a:xfrm>
          <a:prstGeom prst="rect">
            <a:avLst/>
          </a:prstGeom>
        </p:spPr>
        <p:txBody>
          <a:bodyPr wrap="square" lIns="67534" tIns="33767" rIns="67534" bIns="33767">
            <a:spAutoFit/>
          </a:bodyPr>
          <a:lstStyle/>
          <a:p>
            <a:pPr algn="just">
              <a:lnSpc>
                <a:spcPct val="150000"/>
              </a:lnSpc>
              <a:spcBef>
                <a:spcPts val="1954"/>
              </a:spcBef>
            </a:pPr>
            <a:r>
              <a:rPr lang="en-US" sz="1319" dirty="0">
                <a:latin typeface="微软雅黑" panose="020B0503020204020204" pitchFamily="34" charset="-122"/>
                <a:ea typeface="微软雅黑" panose="020B0503020204020204" pitchFamily="34" charset="-122"/>
              </a:rPr>
              <a:t>     </a:t>
            </a:r>
            <a:r>
              <a:rPr sz="1319" dirty="0">
                <a:latin typeface="微软雅黑" panose="020B0503020204020204" pitchFamily="34" charset="-122"/>
                <a:ea typeface="微软雅黑" panose="020B0503020204020204" pitchFamily="34" charset="-122"/>
              </a:rPr>
              <a:t>一年来，在站领导的关怀下，在全站职工的帮助下，我能恪尽职守，全身心的投入到工作中，尽自己的全力履行好办公室工作职责，现将一年以来的工作、学习、作以汇报</a:t>
            </a:r>
            <a:r>
              <a:rPr lang="zh-CN" altLang="en-US" sz="1319" dirty="0">
                <a:latin typeface="微软雅黑" panose="020B0503020204020204" pitchFamily="34" charset="-122"/>
                <a:ea typeface="微软雅黑" panose="020B0503020204020204" pitchFamily="34" charset="-122"/>
              </a:rPr>
              <a:t>。</a:t>
            </a:r>
          </a:p>
        </p:txBody>
      </p:sp>
      <p:sp>
        <p:nvSpPr>
          <p:cNvPr id="2" name="矩形 1"/>
          <p:cNvSpPr/>
          <p:nvPr/>
        </p:nvSpPr>
        <p:spPr>
          <a:xfrm>
            <a:off x="604026" y="1355137"/>
            <a:ext cx="3585138" cy="189648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85726746"/>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fltVal val="0"/>
                                          </p:val>
                                        </p:tav>
                                        <p:tav tm="100000">
                                          <p:val>
                                            <p:strVal val="#ppt_w"/>
                                          </p:val>
                                        </p:tav>
                                      </p:tavLst>
                                    </p:anim>
                                    <p:anim calcmode="lin" valueType="num">
                                      <p:cBhvr>
                                        <p:cTn id="8" dur="3000" fill="hold"/>
                                        <p:tgtEl>
                                          <p:spTgt spid="4"/>
                                        </p:tgtEl>
                                        <p:attrNameLst>
                                          <p:attrName>ppt_h</p:attrName>
                                        </p:attrNameLst>
                                      </p:cBhvr>
                                      <p:tavLst>
                                        <p:tav tm="0">
                                          <p:val>
                                            <p:fltVal val="0"/>
                                          </p:val>
                                        </p:tav>
                                        <p:tav tm="100000">
                                          <p:val>
                                            <p:strVal val="#ppt_h"/>
                                          </p:val>
                                        </p:tav>
                                      </p:tavLst>
                                    </p:anim>
                                    <p:animEffect transition="in" filter="fade">
                                      <p:cBhvr>
                                        <p:cTn id="9" dur="3000"/>
                                        <p:tgtEl>
                                          <p:spTgt spid="4"/>
                                        </p:tgtEl>
                                      </p:cBhvr>
                                    </p:animEffect>
                                  </p:childTnLst>
                                </p:cTn>
                              </p:par>
                            </p:childTnLst>
                          </p:cTn>
                        </p:par>
                        <p:par>
                          <p:cTn id="10" fill="hold">
                            <p:stCondLst>
                              <p:cond delay="3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89"/>
                                        </p:tgtEl>
                                        <p:attrNameLst>
                                          <p:attrName>style.visibility</p:attrName>
                                        </p:attrNameLst>
                                      </p:cBhvr>
                                      <p:to>
                                        <p:strVal val="visible"/>
                                      </p:to>
                                    </p:set>
                                    <p:anim by="(-#ppt_w*2)" calcmode="lin" valueType="num">
                                      <p:cBhvr rctx="PPT">
                                        <p:cTn id="13" dur="500" autoRev="1" fill="hold">
                                          <p:stCondLst>
                                            <p:cond delay="0"/>
                                          </p:stCondLst>
                                        </p:cTn>
                                        <p:tgtEl>
                                          <p:spTgt spid="89"/>
                                        </p:tgtEl>
                                        <p:attrNameLst>
                                          <p:attrName>ppt_w</p:attrName>
                                        </p:attrNameLst>
                                      </p:cBhvr>
                                    </p:anim>
                                    <p:anim by="(#ppt_w*0.50)" calcmode="lin" valueType="num">
                                      <p:cBhvr>
                                        <p:cTn id="14" dur="500" decel="50000" autoRev="1" fill="hold">
                                          <p:stCondLst>
                                            <p:cond delay="0"/>
                                          </p:stCondLst>
                                        </p:cTn>
                                        <p:tgtEl>
                                          <p:spTgt spid="89"/>
                                        </p:tgtEl>
                                        <p:attrNameLst>
                                          <p:attrName>ppt_x</p:attrName>
                                        </p:attrNameLst>
                                      </p:cBhvr>
                                    </p:anim>
                                    <p:anim from="(-#ppt_h/2)" to="(#ppt_y)" calcmode="lin" valueType="num">
                                      <p:cBhvr>
                                        <p:cTn id="15" dur="1000" fill="hold">
                                          <p:stCondLst>
                                            <p:cond delay="0"/>
                                          </p:stCondLst>
                                        </p:cTn>
                                        <p:tgtEl>
                                          <p:spTgt spid="89"/>
                                        </p:tgtEl>
                                        <p:attrNameLst>
                                          <p:attrName>ppt_y</p:attrName>
                                        </p:attrNameLst>
                                      </p:cBhvr>
                                    </p:anim>
                                    <p:animRot by="21600000">
                                      <p:cBhvr>
                                        <p:cTn id="16" dur="1000" fill="hold">
                                          <p:stCondLst>
                                            <p:cond delay="0"/>
                                          </p:stCondLst>
                                        </p:cTn>
                                        <p:tgtEl>
                                          <p:spTgt spid="89"/>
                                        </p:tgtEl>
                                        <p:attrNameLst>
                                          <p:attrName>r</p:attrName>
                                        </p:attrNameLst>
                                      </p:cBhvr>
                                    </p:animRot>
                                  </p:childTnLst>
                                </p:cTn>
                              </p:par>
                            </p:childTnLst>
                          </p:cTn>
                        </p:par>
                        <p:par>
                          <p:cTn id="17" fill="hold">
                            <p:stCondLst>
                              <p:cond delay="43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5"/>
                                        </p:tgtEl>
                                        <p:attrNameLst>
                                          <p:attrName>style.visibility</p:attrName>
                                        </p:attrNameLst>
                                      </p:cBhvr>
                                      <p:to>
                                        <p:strVal val="visible"/>
                                      </p:to>
                                    </p:set>
                                    <p:anim by="(-#ppt_w*2)" calcmode="lin" valueType="num">
                                      <p:cBhvr rctx="PPT">
                                        <p:cTn id="20" dur="250" autoRev="1" fill="hold">
                                          <p:stCondLst>
                                            <p:cond delay="0"/>
                                          </p:stCondLst>
                                        </p:cTn>
                                        <p:tgtEl>
                                          <p:spTgt spid="45"/>
                                        </p:tgtEl>
                                        <p:attrNameLst>
                                          <p:attrName>ppt_w</p:attrName>
                                        </p:attrNameLst>
                                      </p:cBhvr>
                                    </p:anim>
                                    <p:anim by="(#ppt_w*0.50)" calcmode="lin" valueType="num">
                                      <p:cBhvr>
                                        <p:cTn id="21" dur="250" decel="50000" autoRev="1" fill="hold">
                                          <p:stCondLst>
                                            <p:cond delay="0"/>
                                          </p:stCondLst>
                                        </p:cTn>
                                        <p:tgtEl>
                                          <p:spTgt spid="45"/>
                                        </p:tgtEl>
                                        <p:attrNameLst>
                                          <p:attrName>ppt_x</p:attrName>
                                        </p:attrNameLst>
                                      </p:cBhvr>
                                    </p:anim>
                                    <p:anim from="(-#ppt_h/2)" to="(#ppt_y)" calcmode="lin" valueType="num">
                                      <p:cBhvr>
                                        <p:cTn id="22" dur="500" fill="hold">
                                          <p:stCondLst>
                                            <p:cond delay="0"/>
                                          </p:stCondLst>
                                        </p:cTn>
                                        <p:tgtEl>
                                          <p:spTgt spid="45"/>
                                        </p:tgtEl>
                                        <p:attrNameLst>
                                          <p:attrName>ppt_y</p:attrName>
                                        </p:attrNameLst>
                                      </p:cBhvr>
                                    </p:anim>
                                    <p:animRot by="21600000">
                                      <p:cBhvr>
                                        <p:cTn id="23" dur="500" fill="hold">
                                          <p:stCondLst>
                                            <p:cond delay="0"/>
                                          </p:stCondLst>
                                        </p:cTn>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p:cNvGrpSpPr>
            <a:grpSpLocks/>
          </p:cNvGrpSpPr>
          <p:nvPr/>
        </p:nvGrpSpPr>
        <p:grpSpPr bwMode="auto">
          <a:xfrm>
            <a:off x="1198677" y="1615743"/>
            <a:ext cx="819630" cy="827412"/>
            <a:chOff x="4929188" y="1303338"/>
            <a:chExt cx="501650" cy="506412"/>
          </a:xfrm>
        </p:grpSpPr>
        <p:sp>
          <p:nvSpPr>
            <p:cNvPr id="86"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accent1"/>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87" name="Freeform 7"/>
            <p:cNvSpPr>
              <a:spLocks/>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88"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grpSp>
      <p:grpSp>
        <p:nvGrpSpPr>
          <p:cNvPr id="89" name="组合 88"/>
          <p:cNvGrpSpPr>
            <a:grpSpLocks/>
          </p:cNvGrpSpPr>
          <p:nvPr/>
        </p:nvGrpSpPr>
        <p:grpSpPr bwMode="auto">
          <a:xfrm>
            <a:off x="1193701" y="2964576"/>
            <a:ext cx="827410" cy="827412"/>
            <a:chOff x="1339850" y="2163763"/>
            <a:chExt cx="506413" cy="506412"/>
          </a:xfrm>
        </p:grpSpPr>
        <p:sp>
          <p:nvSpPr>
            <p:cNvPr id="90"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2"/>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1" name="Freeform 14"/>
            <p:cNvSpPr>
              <a:spLocks/>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2"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3" name="Oval 16"/>
            <p:cNvSpPr>
              <a:spLocks noChangeArrowheads="1"/>
            </p:cNvSpPr>
            <p:nvPr/>
          </p:nvSpPr>
          <p:spPr bwMode="auto">
            <a:xfrm>
              <a:off x="1549400" y="2419350"/>
              <a:ext cx="82550" cy="82550"/>
            </a:xfrm>
            <a:prstGeom prst="ellipse">
              <a:avLst/>
            </a:pr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grpSp>
      <p:grpSp>
        <p:nvGrpSpPr>
          <p:cNvPr id="94" name="组合 93"/>
          <p:cNvGrpSpPr>
            <a:grpSpLocks/>
          </p:cNvGrpSpPr>
          <p:nvPr/>
        </p:nvGrpSpPr>
        <p:grpSpPr bwMode="auto">
          <a:xfrm>
            <a:off x="4780062" y="1600826"/>
            <a:ext cx="819630" cy="827412"/>
            <a:chOff x="5093055" y="2766720"/>
            <a:chExt cx="501650" cy="506413"/>
          </a:xfrm>
        </p:grpSpPr>
        <p:sp>
          <p:nvSpPr>
            <p:cNvPr id="95"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accent3"/>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6" name="Oval 22"/>
            <p:cNvSpPr>
              <a:spLocks noChangeArrowheads="1"/>
            </p:cNvSpPr>
            <p:nvPr/>
          </p:nvSpPr>
          <p:spPr bwMode="auto">
            <a:xfrm>
              <a:off x="5201005" y="3069933"/>
              <a:ext cx="98425" cy="98425"/>
            </a:xfrm>
            <a:prstGeom prst="ellipse">
              <a:avLst/>
            </a:pr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7"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8" name="Freeform 24"/>
            <p:cNvSpPr>
              <a:spLocks/>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grpSp>
      <p:grpSp>
        <p:nvGrpSpPr>
          <p:cNvPr id="99" name="组合 98"/>
          <p:cNvGrpSpPr>
            <a:grpSpLocks/>
          </p:cNvGrpSpPr>
          <p:nvPr/>
        </p:nvGrpSpPr>
        <p:grpSpPr bwMode="auto">
          <a:xfrm>
            <a:off x="4775086" y="2935495"/>
            <a:ext cx="827410" cy="827412"/>
            <a:chOff x="6137274" y="1900165"/>
            <a:chExt cx="506413" cy="506412"/>
          </a:xfrm>
        </p:grpSpPr>
        <p:sp>
          <p:nvSpPr>
            <p:cNvPr id="100"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5"/>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101"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grpSp>
      <p:sp>
        <p:nvSpPr>
          <p:cNvPr id="102" name="Text Box 11"/>
          <p:cNvSpPr txBox="1">
            <a:spLocks noChangeArrowheads="1"/>
          </p:cNvSpPr>
          <p:nvPr/>
        </p:nvSpPr>
        <p:spPr bwMode="auto">
          <a:xfrm>
            <a:off x="2103900" y="1429594"/>
            <a:ext cx="2428911" cy="988476"/>
          </a:xfrm>
          <a:prstGeom prst="rect">
            <a:avLst/>
          </a:prstGeom>
          <a:noFill/>
          <a:ln w="9525">
            <a:noFill/>
            <a:miter lim="800000"/>
            <a:headEnd/>
            <a:tailEnd/>
          </a:ln>
        </p:spPr>
        <p:txBody>
          <a:bodyPr wrap="square">
            <a:spAutoFit/>
          </a:bodyPr>
          <a:lstStyle/>
          <a:p>
            <a:pPr marL="0" marR="0" lvl="0" indent="0" algn="l" defTabSz="816337"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03" name="Text Box 11"/>
          <p:cNvSpPr txBox="1">
            <a:spLocks noChangeArrowheads="1"/>
          </p:cNvSpPr>
          <p:nvPr/>
        </p:nvSpPr>
        <p:spPr bwMode="auto">
          <a:xfrm>
            <a:off x="2103900" y="2804682"/>
            <a:ext cx="2428911" cy="988476"/>
          </a:xfrm>
          <a:prstGeom prst="rect">
            <a:avLst/>
          </a:prstGeom>
          <a:noFill/>
          <a:ln w="9525">
            <a:noFill/>
            <a:miter lim="800000"/>
            <a:headEnd/>
            <a:tailEnd/>
          </a:ln>
        </p:spPr>
        <p:txBody>
          <a:bodyPr wrap="square">
            <a:spAutoFit/>
          </a:bodyPr>
          <a:lstStyle/>
          <a:p>
            <a:pPr marL="0" marR="0" lvl="0" indent="0" algn="l" defTabSz="816337"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04" name="Text Box 11"/>
          <p:cNvSpPr txBox="1">
            <a:spLocks noChangeArrowheads="1"/>
          </p:cNvSpPr>
          <p:nvPr/>
        </p:nvSpPr>
        <p:spPr bwMode="auto">
          <a:xfrm>
            <a:off x="5685285" y="1429594"/>
            <a:ext cx="2428911" cy="988476"/>
          </a:xfrm>
          <a:prstGeom prst="rect">
            <a:avLst/>
          </a:prstGeom>
          <a:noFill/>
          <a:ln w="9525">
            <a:noFill/>
            <a:miter lim="800000"/>
            <a:headEnd/>
            <a:tailEnd/>
          </a:ln>
        </p:spPr>
        <p:txBody>
          <a:bodyPr wrap="square">
            <a:spAutoFit/>
          </a:bodyPr>
          <a:lstStyle/>
          <a:p>
            <a:pPr marL="0" marR="0" lvl="0" indent="0" algn="l" defTabSz="816337"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05" name="Text Box 11"/>
          <p:cNvSpPr txBox="1">
            <a:spLocks noChangeArrowheads="1"/>
          </p:cNvSpPr>
          <p:nvPr/>
        </p:nvSpPr>
        <p:spPr bwMode="auto">
          <a:xfrm>
            <a:off x="5685285" y="2804682"/>
            <a:ext cx="2428911" cy="988476"/>
          </a:xfrm>
          <a:prstGeom prst="rect">
            <a:avLst/>
          </a:prstGeom>
          <a:noFill/>
          <a:ln w="9525">
            <a:noFill/>
            <a:miter lim="800000"/>
            <a:headEnd/>
            <a:tailEnd/>
          </a:ln>
        </p:spPr>
        <p:txBody>
          <a:bodyPr wrap="square">
            <a:spAutoFit/>
          </a:bodyPr>
          <a:lstStyle/>
          <a:p>
            <a:pPr marL="0" marR="0" lvl="0" indent="0" algn="l" defTabSz="816337"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1907380990"/>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Effect transition="in" filter="fade">
                                      <p:cBhvr>
                                        <p:cTn id="9" dur="500"/>
                                        <p:tgtEl>
                                          <p:spTgt spid="85"/>
                                        </p:tgtEl>
                                      </p:cBhvr>
                                    </p:animEffect>
                                  </p:childTnLst>
                                </p:cTn>
                              </p:par>
                              <p:par>
                                <p:cTn id="10" presetID="53" presetClass="entr" presetSubtype="16" fill="hold" nodeType="withEffect">
                                  <p:stCondLst>
                                    <p:cond delay="0"/>
                                  </p:stCondLst>
                                  <p:childTnLst>
                                    <p:set>
                                      <p:cBhvr>
                                        <p:cTn id="11" dur="1" fill="hold">
                                          <p:stCondLst>
                                            <p:cond delay="0"/>
                                          </p:stCondLst>
                                        </p:cTn>
                                        <p:tgtEl>
                                          <p:spTgt spid="89"/>
                                        </p:tgtEl>
                                        <p:attrNameLst>
                                          <p:attrName>style.visibility</p:attrName>
                                        </p:attrNameLst>
                                      </p:cBhvr>
                                      <p:to>
                                        <p:strVal val="visible"/>
                                      </p:to>
                                    </p:set>
                                    <p:anim calcmode="lin" valueType="num">
                                      <p:cBhvr>
                                        <p:cTn id="12" dur="500" fill="hold"/>
                                        <p:tgtEl>
                                          <p:spTgt spid="89"/>
                                        </p:tgtEl>
                                        <p:attrNameLst>
                                          <p:attrName>ppt_w</p:attrName>
                                        </p:attrNameLst>
                                      </p:cBhvr>
                                      <p:tavLst>
                                        <p:tav tm="0">
                                          <p:val>
                                            <p:fltVal val="0"/>
                                          </p:val>
                                        </p:tav>
                                        <p:tav tm="100000">
                                          <p:val>
                                            <p:strVal val="#ppt_w"/>
                                          </p:val>
                                        </p:tav>
                                      </p:tavLst>
                                    </p:anim>
                                    <p:anim calcmode="lin" valueType="num">
                                      <p:cBhvr>
                                        <p:cTn id="13" dur="500" fill="hold"/>
                                        <p:tgtEl>
                                          <p:spTgt spid="89"/>
                                        </p:tgtEl>
                                        <p:attrNameLst>
                                          <p:attrName>ppt_h</p:attrName>
                                        </p:attrNameLst>
                                      </p:cBhvr>
                                      <p:tavLst>
                                        <p:tav tm="0">
                                          <p:val>
                                            <p:fltVal val="0"/>
                                          </p:val>
                                        </p:tav>
                                        <p:tav tm="100000">
                                          <p:val>
                                            <p:strVal val="#ppt_h"/>
                                          </p:val>
                                        </p:tav>
                                      </p:tavLst>
                                    </p:anim>
                                    <p:animEffect transition="in" filter="fade">
                                      <p:cBhvr>
                                        <p:cTn id="14" dur="500"/>
                                        <p:tgtEl>
                                          <p:spTgt spid="89"/>
                                        </p:tgtEl>
                                      </p:cBhvr>
                                    </p:animEffect>
                                  </p:childTnLst>
                                </p:cTn>
                              </p:par>
                              <p:par>
                                <p:cTn id="15" presetID="53" presetClass="entr" presetSubtype="16" fill="hold"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par>
                                <p:cTn id="20" presetID="53" presetClass="entr" presetSubtype="16" fill="hold" nodeType="withEffect">
                                  <p:stCondLst>
                                    <p:cond delay="0"/>
                                  </p:stCondLst>
                                  <p:childTnLst>
                                    <p:set>
                                      <p:cBhvr>
                                        <p:cTn id="21" dur="1" fill="hold">
                                          <p:stCondLst>
                                            <p:cond delay="0"/>
                                          </p:stCondLst>
                                        </p:cTn>
                                        <p:tgtEl>
                                          <p:spTgt spid="99"/>
                                        </p:tgtEl>
                                        <p:attrNameLst>
                                          <p:attrName>style.visibility</p:attrName>
                                        </p:attrNameLst>
                                      </p:cBhvr>
                                      <p:to>
                                        <p:strVal val="visible"/>
                                      </p:to>
                                    </p:set>
                                    <p:anim calcmode="lin" valueType="num">
                                      <p:cBhvr>
                                        <p:cTn id="22" dur="500" fill="hold"/>
                                        <p:tgtEl>
                                          <p:spTgt spid="99"/>
                                        </p:tgtEl>
                                        <p:attrNameLst>
                                          <p:attrName>ppt_w</p:attrName>
                                        </p:attrNameLst>
                                      </p:cBhvr>
                                      <p:tavLst>
                                        <p:tav tm="0">
                                          <p:val>
                                            <p:fltVal val="0"/>
                                          </p:val>
                                        </p:tav>
                                        <p:tav tm="100000">
                                          <p:val>
                                            <p:strVal val="#ppt_w"/>
                                          </p:val>
                                        </p:tav>
                                      </p:tavLst>
                                    </p:anim>
                                    <p:anim calcmode="lin" valueType="num">
                                      <p:cBhvr>
                                        <p:cTn id="23" dur="500" fill="hold"/>
                                        <p:tgtEl>
                                          <p:spTgt spid="99"/>
                                        </p:tgtEl>
                                        <p:attrNameLst>
                                          <p:attrName>ppt_h</p:attrName>
                                        </p:attrNameLst>
                                      </p:cBhvr>
                                      <p:tavLst>
                                        <p:tav tm="0">
                                          <p:val>
                                            <p:fltVal val="0"/>
                                          </p:val>
                                        </p:tav>
                                        <p:tav tm="100000">
                                          <p:val>
                                            <p:strVal val="#ppt_h"/>
                                          </p:val>
                                        </p:tav>
                                      </p:tavLst>
                                    </p:anim>
                                    <p:animEffect transition="in" filter="fade">
                                      <p:cBhvr>
                                        <p:cTn id="24" dur="500"/>
                                        <p:tgtEl>
                                          <p:spTgt spid="99"/>
                                        </p:tgtEl>
                                      </p:cBhvr>
                                    </p:animEffect>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102"/>
                                        </p:tgtEl>
                                        <p:attrNameLst>
                                          <p:attrName>style.visibility</p:attrName>
                                        </p:attrNameLst>
                                      </p:cBhvr>
                                      <p:to>
                                        <p:strVal val="visible"/>
                                      </p:to>
                                    </p:set>
                                    <p:anim calcmode="lin" valueType="num">
                                      <p:cBhvr additive="base">
                                        <p:cTn id="28" dur="300" fill="hold"/>
                                        <p:tgtEl>
                                          <p:spTgt spid="102"/>
                                        </p:tgtEl>
                                        <p:attrNameLst>
                                          <p:attrName>ppt_x</p:attrName>
                                        </p:attrNameLst>
                                      </p:cBhvr>
                                      <p:tavLst>
                                        <p:tav tm="0">
                                          <p:val>
                                            <p:strVal val="1+#ppt_w/2"/>
                                          </p:val>
                                        </p:tav>
                                        <p:tav tm="100000">
                                          <p:val>
                                            <p:strVal val="#ppt_x"/>
                                          </p:val>
                                        </p:tav>
                                      </p:tavLst>
                                    </p:anim>
                                    <p:anim calcmode="lin" valueType="num">
                                      <p:cBhvr additive="base">
                                        <p:cTn id="29" dur="300" fill="hold"/>
                                        <p:tgtEl>
                                          <p:spTgt spid="102"/>
                                        </p:tgtEl>
                                        <p:attrNameLst>
                                          <p:attrName>ppt_y</p:attrName>
                                        </p:attrNameLst>
                                      </p:cBhvr>
                                      <p:tavLst>
                                        <p:tav tm="0">
                                          <p:val>
                                            <p:strVal val="#ppt_y"/>
                                          </p:val>
                                        </p:tav>
                                        <p:tav tm="100000">
                                          <p:val>
                                            <p:strVal val="#ppt_y"/>
                                          </p:val>
                                        </p:tav>
                                      </p:tavLst>
                                    </p:anim>
                                  </p:childTnLst>
                                </p:cTn>
                              </p:par>
                            </p:childTnLst>
                          </p:cTn>
                        </p:par>
                        <p:par>
                          <p:cTn id="30" fill="hold">
                            <p:stCondLst>
                              <p:cond delay="800"/>
                            </p:stCondLst>
                            <p:childTnLst>
                              <p:par>
                                <p:cTn id="31" presetID="2" presetClass="entr" presetSubtype="2" fill="hold" grpId="0" nodeType="afterEffect">
                                  <p:stCondLst>
                                    <p:cond delay="0"/>
                                  </p:stCondLst>
                                  <p:childTnLst>
                                    <p:set>
                                      <p:cBhvr>
                                        <p:cTn id="32" dur="1" fill="hold">
                                          <p:stCondLst>
                                            <p:cond delay="0"/>
                                          </p:stCondLst>
                                        </p:cTn>
                                        <p:tgtEl>
                                          <p:spTgt spid="103"/>
                                        </p:tgtEl>
                                        <p:attrNameLst>
                                          <p:attrName>style.visibility</p:attrName>
                                        </p:attrNameLst>
                                      </p:cBhvr>
                                      <p:to>
                                        <p:strVal val="visible"/>
                                      </p:to>
                                    </p:set>
                                    <p:anim calcmode="lin" valueType="num">
                                      <p:cBhvr additive="base">
                                        <p:cTn id="33" dur="300" fill="hold"/>
                                        <p:tgtEl>
                                          <p:spTgt spid="103"/>
                                        </p:tgtEl>
                                        <p:attrNameLst>
                                          <p:attrName>ppt_x</p:attrName>
                                        </p:attrNameLst>
                                      </p:cBhvr>
                                      <p:tavLst>
                                        <p:tav tm="0">
                                          <p:val>
                                            <p:strVal val="1+#ppt_w/2"/>
                                          </p:val>
                                        </p:tav>
                                        <p:tav tm="100000">
                                          <p:val>
                                            <p:strVal val="#ppt_x"/>
                                          </p:val>
                                        </p:tav>
                                      </p:tavLst>
                                    </p:anim>
                                    <p:anim calcmode="lin" valueType="num">
                                      <p:cBhvr additive="base">
                                        <p:cTn id="34" dur="300" fill="hold"/>
                                        <p:tgtEl>
                                          <p:spTgt spid="103"/>
                                        </p:tgtEl>
                                        <p:attrNameLst>
                                          <p:attrName>ppt_y</p:attrName>
                                        </p:attrNameLst>
                                      </p:cBhvr>
                                      <p:tavLst>
                                        <p:tav tm="0">
                                          <p:val>
                                            <p:strVal val="#ppt_y"/>
                                          </p:val>
                                        </p:tav>
                                        <p:tav tm="100000">
                                          <p:val>
                                            <p:strVal val="#ppt_y"/>
                                          </p:val>
                                        </p:tav>
                                      </p:tavLst>
                                    </p:anim>
                                  </p:childTnLst>
                                </p:cTn>
                              </p:par>
                            </p:childTnLst>
                          </p:cTn>
                        </p:par>
                        <p:par>
                          <p:cTn id="35" fill="hold">
                            <p:stCondLst>
                              <p:cond delay="1100"/>
                            </p:stCondLst>
                            <p:childTnLst>
                              <p:par>
                                <p:cTn id="36" presetID="2" presetClass="entr" presetSubtype="2" fill="hold" grpId="0" nodeType="afterEffect">
                                  <p:stCondLst>
                                    <p:cond delay="0"/>
                                  </p:stCondLst>
                                  <p:childTnLst>
                                    <p:set>
                                      <p:cBhvr>
                                        <p:cTn id="37" dur="1" fill="hold">
                                          <p:stCondLst>
                                            <p:cond delay="0"/>
                                          </p:stCondLst>
                                        </p:cTn>
                                        <p:tgtEl>
                                          <p:spTgt spid="104"/>
                                        </p:tgtEl>
                                        <p:attrNameLst>
                                          <p:attrName>style.visibility</p:attrName>
                                        </p:attrNameLst>
                                      </p:cBhvr>
                                      <p:to>
                                        <p:strVal val="visible"/>
                                      </p:to>
                                    </p:set>
                                    <p:anim calcmode="lin" valueType="num">
                                      <p:cBhvr additive="base">
                                        <p:cTn id="38" dur="300" fill="hold"/>
                                        <p:tgtEl>
                                          <p:spTgt spid="104"/>
                                        </p:tgtEl>
                                        <p:attrNameLst>
                                          <p:attrName>ppt_x</p:attrName>
                                        </p:attrNameLst>
                                      </p:cBhvr>
                                      <p:tavLst>
                                        <p:tav tm="0">
                                          <p:val>
                                            <p:strVal val="1+#ppt_w/2"/>
                                          </p:val>
                                        </p:tav>
                                        <p:tav tm="100000">
                                          <p:val>
                                            <p:strVal val="#ppt_x"/>
                                          </p:val>
                                        </p:tav>
                                      </p:tavLst>
                                    </p:anim>
                                    <p:anim calcmode="lin" valueType="num">
                                      <p:cBhvr additive="base">
                                        <p:cTn id="39" dur="300" fill="hold"/>
                                        <p:tgtEl>
                                          <p:spTgt spid="104"/>
                                        </p:tgtEl>
                                        <p:attrNameLst>
                                          <p:attrName>ppt_y</p:attrName>
                                        </p:attrNameLst>
                                      </p:cBhvr>
                                      <p:tavLst>
                                        <p:tav tm="0">
                                          <p:val>
                                            <p:strVal val="#ppt_y"/>
                                          </p:val>
                                        </p:tav>
                                        <p:tav tm="100000">
                                          <p:val>
                                            <p:strVal val="#ppt_y"/>
                                          </p:val>
                                        </p:tav>
                                      </p:tavLst>
                                    </p:anim>
                                  </p:childTnLst>
                                </p:cTn>
                              </p:par>
                            </p:childTnLst>
                          </p:cTn>
                        </p:par>
                        <p:par>
                          <p:cTn id="40" fill="hold">
                            <p:stCondLst>
                              <p:cond delay="1400"/>
                            </p:stCondLst>
                            <p:childTnLst>
                              <p:par>
                                <p:cTn id="41" presetID="2" presetClass="entr" presetSubtype="2" fill="hold" grpId="0" nodeType="afterEffect">
                                  <p:stCondLst>
                                    <p:cond delay="0"/>
                                  </p:stCondLst>
                                  <p:childTnLst>
                                    <p:set>
                                      <p:cBhvr>
                                        <p:cTn id="42" dur="1" fill="hold">
                                          <p:stCondLst>
                                            <p:cond delay="0"/>
                                          </p:stCondLst>
                                        </p:cTn>
                                        <p:tgtEl>
                                          <p:spTgt spid="105"/>
                                        </p:tgtEl>
                                        <p:attrNameLst>
                                          <p:attrName>style.visibility</p:attrName>
                                        </p:attrNameLst>
                                      </p:cBhvr>
                                      <p:to>
                                        <p:strVal val="visible"/>
                                      </p:to>
                                    </p:set>
                                    <p:anim calcmode="lin" valueType="num">
                                      <p:cBhvr additive="base">
                                        <p:cTn id="43" dur="300" fill="hold"/>
                                        <p:tgtEl>
                                          <p:spTgt spid="105"/>
                                        </p:tgtEl>
                                        <p:attrNameLst>
                                          <p:attrName>ppt_x</p:attrName>
                                        </p:attrNameLst>
                                      </p:cBhvr>
                                      <p:tavLst>
                                        <p:tav tm="0">
                                          <p:val>
                                            <p:strVal val="1+#ppt_w/2"/>
                                          </p:val>
                                        </p:tav>
                                        <p:tav tm="100000">
                                          <p:val>
                                            <p:strVal val="#ppt_x"/>
                                          </p:val>
                                        </p:tav>
                                      </p:tavLst>
                                    </p:anim>
                                    <p:anim calcmode="lin" valueType="num">
                                      <p:cBhvr additive="base">
                                        <p:cTn id="44"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104" grpId="0"/>
      <p:bldP spid="10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006291" y="1201616"/>
            <a:ext cx="4284828" cy="712957"/>
            <a:chOff x="3905886" y="1363363"/>
            <a:chExt cx="4385998" cy="729791"/>
          </a:xfrm>
        </p:grpSpPr>
        <p:sp>
          <p:nvSpPr>
            <p:cNvPr id="27" name="任意多边形 26"/>
            <p:cNvSpPr/>
            <p:nvPr/>
          </p:nvSpPr>
          <p:spPr>
            <a:xfrm>
              <a:off x="3905886" y="1363363"/>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solidFill>
                  <a:schemeClr val="tx1"/>
                </a:solidFill>
              </a:endParaRPr>
            </a:p>
          </p:txBody>
        </p:sp>
        <p:sp>
          <p:nvSpPr>
            <p:cNvPr id="31" name="文本框 30"/>
            <p:cNvSpPr txBox="1"/>
            <p:nvPr/>
          </p:nvSpPr>
          <p:spPr>
            <a:xfrm>
              <a:off x="4322011" y="1453258"/>
              <a:ext cx="3149219" cy="584391"/>
            </a:xfrm>
            <a:prstGeom prst="rect">
              <a:avLst/>
            </a:prstGeom>
            <a:noFill/>
          </p:spPr>
          <p:txBody>
            <a:bodyPr wrap="square" rtlCol="0">
              <a:spAutoFit/>
            </a:bodyPr>
            <a:lstStyle/>
            <a:p>
              <a:pPr>
                <a:lnSpc>
                  <a:spcPct val="150000"/>
                </a:lnSpc>
              </a:pPr>
              <a:r>
                <a:rPr lang="zh-CN" altLang="en-US" sz="1040" dirty="0">
                  <a:latin typeface="微软雅黑" panose="020B0503020204020204" pitchFamily="34" charset="-122"/>
                  <a:ea typeface="微软雅黑" panose="020B0503020204020204" pitchFamily="34" charset="-122"/>
                </a:rPr>
                <a:t>◆ 在此点击输入具体文本内容</a:t>
              </a:r>
            </a:p>
            <a:p>
              <a:pPr>
                <a:lnSpc>
                  <a:spcPct val="150000"/>
                </a:lnSpc>
              </a:pPr>
              <a:r>
                <a:rPr lang="zh-CN" altLang="en-US" sz="1040" dirty="0">
                  <a:latin typeface="微软雅黑" panose="020B0503020204020204" pitchFamily="34" charset="-122"/>
                  <a:ea typeface="微软雅黑" panose="020B0503020204020204" pitchFamily="34" charset="-122"/>
                </a:rPr>
                <a:t>◆ 在此点击输入具体文本内容</a:t>
              </a:r>
            </a:p>
          </p:txBody>
        </p:sp>
      </p:grpSp>
      <p:grpSp>
        <p:nvGrpSpPr>
          <p:cNvPr id="7" name="组合 6"/>
          <p:cNvGrpSpPr/>
          <p:nvPr/>
        </p:nvGrpSpPr>
        <p:grpSpPr>
          <a:xfrm>
            <a:off x="3409391" y="2239069"/>
            <a:ext cx="4284828" cy="712957"/>
            <a:chOff x="3905886" y="2204314"/>
            <a:chExt cx="4385998" cy="729791"/>
          </a:xfrm>
        </p:grpSpPr>
        <p:sp>
          <p:nvSpPr>
            <p:cNvPr id="28" name="任意多边形 27"/>
            <p:cNvSpPr/>
            <p:nvPr/>
          </p:nvSpPr>
          <p:spPr>
            <a:xfrm>
              <a:off x="3905886" y="2204314"/>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solidFill>
                  <a:schemeClr val="tx1"/>
                </a:solidFill>
              </a:endParaRPr>
            </a:p>
          </p:txBody>
        </p:sp>
        <p:sp>
          <p:nvSpPr>
            <p:cNvPr id="32" name="文本框 31"/>
            <p:cNvSpPr txBox="1"/>
            <p:nvPr/>
          </p:nvSpPr>
          <p:spPr>
            <a:xfrm>
              <a:off x="4322011" y="2272461"/>
              <a:ext cx="3149219" cy="584391"/>
            </a:xfrm>
            <a:prstGeom prst="rect">
              <a:avLst/>
            </a:prstGeom>
            <a:noFill/>
          </p:spPr>
          <p:txBody>
            <a:bodyPr wrap="square" rtlCol="0">
              <a:spAutoFit/>
            </a:bodyPr>
            <a:lstStyle/>
            <a:p>
              <a:pPr>
                <a:lnSpc>
                  <a:spcPct val="150000"/>
                </a:lnSpc>
              </a:pPr>
              <a:r>
                <a:rPr lang="zh-CN" altLang="en-US" sz="1040" dirty="0">
                  <a:latin typeface="微软雅黑" panose="020B0503020204020204" pitchFamily="34" charset="-122"/>
                  <a:ea typeface="微软雅黑" panose="020B0503020204020204" pitchFamily="34" charset="-122"/>
                </a:rPr>
                <a:t>◆ 在此点击输入具体文本内容</a:t>
              </a:r>
            </a:p>
            <a:p>
              <a:pPr>
                <a:lnSpc>
                  <a:spcPct val="150000"/>
                </a:lnSpc>
              </a:pPr>
              <a:r>
                <a:rPr lang="zh-CN" altLang="en-US" sz="1040" dirty="0">
                  <a:latin typeface="微软雅黑" panose="020B0503020204020204" pitchFamily="34" charset="-122"/>
                  <a:ea typeface="微软雅黑" panose="020B0503020204020204" pitchFamily="34" charset="-122"/>
                </a:rPr>
                <a:t>◆ 在此点击输入具体文本内容</a:t>
              </a:r>
            </a:p>
          </p:txBody>
        </p:sp>
      </p:grpSp>
      <p:grpSp>
        <p:nvGrpSpPr>
          <p:cNvPr id="8" name="组合 7"/>
          <p:cNvGrpSpPr/>
          <p:nvPr/>
        </p:nvGrpSpPr>
        <p:grpSpPr>
          <a:xfrm>
            <a:off x="2607666" y="3196025"/>
            <a:ext cx="4284828" cy="712957"/>
            <a:chOff x="3905886" y="3027867"/>
            <a:chExt cx="4385998" cy="729791"/>
          </a:xfrm>
        </p:grpSpPr>
        <p:sp>
          <p:nvSpPr>
            <p:cNvPr id="29" name="任意多边形 28"/>
            <p:cNvSpPr/>
            <p:nvPr/>
          </p:nvSpPr>
          <p:spPr>
            <a:xfrm>
              <a:off x="3905886" y="3027867"/>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solidFill>
                  <a:schemeClr val="tx1"/>
                </a:solidFill>
              </a:endParaRPr>
            </a:p>
          </p:txBody>
        </p:sp>
        <p:sp>
          <p:nvSpPr>
            <p:cNvPr id="33" name="文本框 32"/>
            <p:cNvSpPr txBox="1"/>
            <p:nvPr/>
          </p:nvSpPr>
          <p:spPr>
            <a:xfrm>
              <a:off x="4322011" y="3072505"/>
              <a:ext cx="3149219" cy="584391"/>
            </a:xfrm>
            <a:prstGeom prst="rect">
              <a:avLst/>
            </a:prstGeom>
            <a:noFill/>
          </p:spPr>
          <p:txBody>
            <a:bodyPr wrap="square" rtlCol="0">
              <a:spAutoFit/>
            </a:bodyPr>
            <a:lstStyle/>
            <a:p>
              <a:pPr>
                <a:lnSpc>
                  <a:spcPct val="150000"/>
                </a:lnSpc>
              </a:pPr>
              <a:r>
                <a:rPr lang="zh-CN" altLang="en-US" sz="1040" dirty="0">
                  <a:latin typeface="微软雅黑" panose="020B0503020204020204" pitchFamily="34" charset="-122"/>
                  <a:ea typeface="微软雅黑" panose="020B0503020204020204" pitchFamily="34" charset="-122"/>
                </a:rPr>
                <a:t>◆ 在此点击输入具体文本内容</a:t>
              </a:r>
            </a:p>
            <a:p>
              <a:pPr>
                <a:lnSpc>
                  <a:spcPct val="150000"/>
                </a:lnSpc>
              </a:pPr>
              <a:r>
                <a:rPr lang="zh-CN" altLang="en-US" sz="1040" dirty="0">
                  <a:latin typeface="微软雅黑" panose="020B0503020204020204" pitchFamily="34" charset="-122"/>
                  <a:ea typeface="微软雅黑" panose="020B0503020204020204" pitchFamily="34" charset="-122"/>
                </a:rPr>
                <a:t>◆ 在此点击输入具体文本内容</a:t>
              </a:r>
            </a:p>
          </p:txBody>
        </p:sp>
      </p:grpSp>
      <p:grpSp>
        <p:nvGrpSpPr>
          <p:cNvPr id="3" name="组合 2"/>
          <p:cNvGrpSpPr/>
          <p:nvPr/>
        </p:nvGrpSpPr>
        <p:grpSpPr>
          <a:xfrm>
            <a:off x="1697819" y="2239069"/>
            <a:ext cx="1827250" cy="712957"/>
            <a:chOff x="2153902" y="2204314"/>
            <a:chExt cx="1870393" cy="729791"/>
          </a:xfrm>
        </p:grpSpPr>
        <p:sp>
          <p:nvSpPr>
            <p:cNvPr id="24" name="五边形 23"/>
            <p:cNvSpPr/>
            <p:nvPr/>
          </p:nvSpPr>
          <p:spPr>
            <a:xfrm>
              <a:off x="2153902" y="2204314"/>
              <a:ext cx="1870393" cy="729791"/>
            </a:xfrm>
            <a:prstGeom prst="homePlate">
              <a:avLst>
                <a:gd name="adj" fmla="val 30537"/>
              </a:avLst>
            </a:prstGeom>
            <a:solidFill>
              <a:srgbClr val="C00000"/>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35" name="文本框 34"/>
            <p:cNvSpPr txBox="1"/>
            <p:nvPr/>
          </p:nvSpPr>
          <p:spPr>
            <a:xfrm>
              <a:off x="2354958" y="2282127"/>
              <a:ext cx="1579926" cy="541815"/>
            </a:xfrm>
            <a:prstGeom prst="rect">
              <a:avLst/>
            </a:prstGeom>
            <a:noFill/>
          </p:spPr>
          <p:txBody>
            <a:bodyPr wrap="square" rtlCol="0">
              <a:spAutoFit/>
            </a:bodyPr>
            <a:lstStyle/>
            <a:p>
              <a:pPr>
                <a:lnSpc>
                  <a:spcPct val="120000"/>
                </a:lnSpc>
              </a:pPr>
              <a:r>
                <a:rPr lang="zh-CN" altLang="en-US" sz="1187" b="1" dirty="0">
                  <a:solidFill>
                    <a:schemeClr val="bg1"/>
                  </a:solidFill>
                  <a:latin typeface="微软雅黑" panose="020B0503020204020204" pitchFamily="34" charset="-122"/>
                  <a:ea typeface="微软雅黑" panose="020B0503020204020204" pitchFamily="34" charset="-122"/>
                </a:rPr>
                <a:t>点击插入</a:t>
              </a:r>
              <a:endParaRPr lang="en-US" altLang="zh-CN" sz="1187"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87" b="1" dirty="0">
                  <a:solidFill>
                    <a:schemeClr val="bg1"/>
                  </a:solidFill>
                  <a:latin typeface="微软雅黑" panose="020B0503020204020204" pitchFamily="34" charset="-122"/>
                  <a:ea typeface="微软雅黑" panose="020B0503020204020204" pitchFamily="34" charset="-122"/>
                </a:rPr>
                <a:t>具体文本内容</a:t>
              </a:r>
            </a:p>
          </p:txBody>
        </p:sp>
      </p:grpSp>
      <p:grpSp>
        <p:nvGrpSpPr>
          <p:cNvPr id="4" name="组合 3"/>
          <p:cNvGrpSpPr/>
          <p:nvPr/>
        </p:nvGrpSpPr>
        <p:grpSpPr>
          <a:xfrm>
            <a:off x="896094" y="3196025"/>
            <a:ext cx="1827250" cy="712957"/>
            <a:chOff x="2153902" y="3027867"/>
            <a:chExt cx="1870393" cy="729791"/>
          </a:xfrm>
        </p:grpSpPr>
        <p:sp>
          <p:nvSpPr>
            <p:cNvPr id="25" name="五边形 24"/>
            <p:cNvSpPr/>
            <p:nvPr/>
          </p:nvSpPr>
          <p:spPr>
            <a:xfrm>
              <a:off x="2153902" y="3027867"/>
              <a:ext cx="1870393" cy="729791"/>
            </a:xfrm>
            <a:prstGeom prst="homePlate">
              <a:avLst>
                <a:gd name="adj" fmla="val 30537"/>
              </a:avLst>
            </a:prstGeom>
            <a:solidFill>
              <a:srgbClr val="C00000"/>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36" name="文本框 35"/>
            <p:cNvSpPr txBox="1"/>
            <p:nvPr/>
          </p:nvSpPr>
          <p:spPr>
            <a:xfrm>
              <a:off x="2354958" y="3142411"/>
              <a:ext cx="1579926" cy="541815"/>
            </a:xfrm>
            <a:prstGeom prst="rect">
              <a:avLst/>
            </a:prstGeom>
            <a:noFill/>
          </p:spPr>
          <p:txBody>
            <a:bodyPr wrap="square" rtlCol="0">
              <a:spAutoFit/>
            </a:bodyPr>
            <a:lstStyle/>
            <a:p>
              <a:pPr>
                <a:lnSpc>
                  <a:spcPct val="120000"/>
                </a:lnSpc>
              </a:pPr>
              <a:r>
                <a:rPr lang="zh-CN" altLang="en-US" sz="1187" b="1" dirty="0">
                  <a:solidFill>
                    <a:schemeClr val="bg1"/>
                  </a:solidFill>
                  <a:latin typeface="微软雅黑" panose="020B0503020204020204" pitchFamily="34" charset="-122"/>
                  <a:ea typeface="微软雅黑" panose="020B0503020204020204" pitchFamily="34" charset="-122"/>
                </a:rPr>
                <a:t>点击插入具体</a:t>
              </a:r>
              <a:endParaRPr lang="en-US" altLang="zh-CN" sz="1187"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87" b="1" dirty="0">
                  <a:solidFill>
                    <a:schemeClr val="bg1"/>
                  </a:solidFill>
                  <a:latin typeface="微软雅黑" panose="020B0503020204020204" pitchFamily="34" charset="-122"/>
                  <a:ea typeface="微软雅黑" panose="020B0503020204020204" pitchFamily="34" charset="-122"/>
                </a:rPr>
                <a:t>文本内容</a:t>
              </a:r>
            </a:p>
          </p:txBody>
        </p:sp>
      </p:grpSp>
      <p:grpSp>
        <p:nvGrpSpPr>
          <p:cNvPr id="2" name="组合 1"/>
          <p:cNvGrpSpPr/>
          <p:nvPr/>
        </p:nvGrpSpPr>
        <p:grpSpPr>
          <a:xfrm>
            <a:off x="2294719" y="1201616"/>
            <a:ext cx="1827250" cy="712957"/>
            <a:chOff x="2153902" y="1363363"/>
            <a:chExt cx="1870393" cy="729791"/>
          </a:xfrm>
        </p:grpSpPr>
        <p:sp>
          <p:nvSpPr>
            <p:cNvPr id="23" name="五边形 22"/>
            <p:cNvSpPr/>
            <p:nvPr/>
          </p:nvSpPr>
          <p:spPr>
            <a:xfrm>
              <a:off x="2153902" y="1363363"/>
              <a:ext cx="1870393" cy="729791"/>
            </a:xfrm>
            <a:prstGeom prst="homePlate">
              <a:avLst>
                <a:gd name="adj" fmla="val 30537"/>
              </a:avLst>
            </a:prstGeom>
            <a:gradFill>
              <a:gsLst>
                <a:gs pos="0">
                  <a:srgbClr val="FF0000"/>
                </a:gs>
                <a:gs pos="100000">
                  <a:srgbClr val="960000"/>
                </a:gs>
              </a:gsLst>
              <a:lin ang="5400000" scaled="1"/>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87"/>
            </a:p>
          </p:txBody>
        </p:sp>
        <p:sp>
          <p:nvSpPr>
            <p:cNvPr id="38" name="文本框 37"/>
            <p:cNvSpPr txBox="1"/>
            <p:nvPr/>
          </p:nvSpPr>
          <p:spPr>
            <a:xfrm>
              <a:off x="2325960" y="1452773"/>
              <a:ext cx="1579926" cy="541815"/>
            </a:xfrm>
            <a:prstGeom prst="rect">
              <a:avLst/>
            </a:prstGeom>
            <a:noFill/>
          </p:spPr>
          <p:txBody>
            <a:bodyPr wrap="square" rtlCol="0">
              <a:spAutoFit/>
            </a:bodyPr>
            <a:lstStyle/>
            <a:p>
              <a:pPr>
                <a:lnSpc>
                  <a:spcPct val="120000"/>
                </a:lnSpc>
              </a:pPr>
              <a:r>
                <a:rPr lang="zh-CN" altLang="en-US" sz="1187" b="1" dirty="0">
                  <a:solidFill>
                    <a:schemeClr val="bg1"/>
                  </a:solidFill>
                  <a:latin typeface="微软雅黑" panose="020B0503020204020204" pitchFamily="34" charset="-122"/>
                  <a:ea typeface="微软雅黑" panose="020B0503020204020204" pitchFamily="34" charset="-122"/>
                </a:rPr>
                <a:t>点击插入具体</a:t>
              </a:r>
              <a:endParaRPr lang="en-US" altLang="zh-CN" sz="1187"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187" b="1" dirty="0">
                  <a:solidFill>
                    <a:schemeClr val="bg1"/>
                  </a:solidFill>
                  <a:latin typeface="微软雅黑" panose="020B0503020204020204" pitchFamily="34" charset="-122"/>
                  <a:ea typeface="微软雅黑" panose="020B0503020204020204" pitchFamily="34" charset="-122"/>
                </a:rPr>
                <a:t>文本内容</a:t>
              </a:r>
            </a:p>
          </p:txBody>
        </p:sp>
      </p:grpSp>
    </p:spTree>
    <p:extLst>
      <p:ext uri="{BB962C8B-B14F-4D97-AF65-F5344CB8AC3E}">
        <p14:creationId xmlns:p14="http://schemas.microsoft.com/office/powerpoint/2010/main" xmlns="" val="1459769700"/>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862310" y="1153291"/>
            <a:ext cx="3331088" cy="3331087"/>
            <a:chOff x="2929892" y="860442"/>
            <a:chExt cx="3409739" cy="3409738"/>
          </a:xfrm>
        </p:grpSpPr>
        <p:sp>
          <p:nvSpPr>
            <p:cNvPr id="23" name="空心弧 22"/>
            <p:cNvSpPr/>
            <p:nvPr/>
          </p:nvSpPr>
          <p:spPr>
            <a:xfrm>
              <a:off x="2929892" y="860442"/>
              <a:ext cx="3409739" cy="3409738"/>
            </a:xfrm>
            <a:prstGeom prst="blockArc">
              <a:avLst>
                <a:gd name="adj1" fmla="val 1140662"/>
                <a:gd name="adj2" fmla="val 5047389"/>
                <a:gd name="adj3" fmla="val 26154"/>
              </a:avLst>
            </a:prstGeom>
            <a:gradFill flip="none" rotWithShape="1">
              <a:gsLst>
                <a:gs pos="100000">
                  <a:srgbClr val="C1C1C1"/>
                </a:gs>
                <a:gs pos="0">
                  <a:srgbClr val="D9D9D9"/>
                </a:gs>
              </a:gsLst>
              <a:path path="circle">
                <a:fillToRect l="100000" t="100000"/>
              </a:path>
              <a:tileRect r="-100000" b="-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3">
                <a:solidFill>
                  <a:schemeClr val="tx1"/>
                </a:solidFill>
              </a:endParaRPr>
            </a:p>
          </p:txBody>
        </p:sp>
        <p:sp>
          <p:nvSpPr>
            <p:cNvPr id="35" name="文本框 34"/>
            <p:cNvSpPr txBox="1"/>
            <p:nvPr/>
          </p:nvSpPr>
          <p:spPr>
            <a:xfrm>
              <a:off x="4827430" y="3557523"/>
              <a:ext cx="694451" cy="415498"/>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026" dirty="0"/>
                <a:t>点击插入文本</a:t>
              </a:r>
            </a:p>
          </p:txBody>
        </p:sp>
      </p:grpSp>
      <p:grpSp>
        <p:nvGrpSpPr>
          <p:cNvPr id="21" name="组合 20"/>
          <p:cNvGrpSpPr/>
          <p:nvPr/>
        </p:nvGrpSpPr>
        <p:grpSpPr>
          <a:xfrm>
            <a:off x="6702336" y="2223436"/>
            <a:ext cx="1256070" cy="1190782"/>
            <a:chOff x="6023394" y="2102380"/>
            <a:chExt cx="1175464" cy="1114366"/>
          </a:xfrm>
        </p:grpSpPr>
        <p:sp>
          <p:nvSpPr>
            <p:cNvPr id="39" name="右箭头 38"/>
            <p:cNvSpPr/>
            <p:nvPr/>
          </p:nvSpPr>
          <p:spPr>
            <a:xfrm>
              <a:off x="6023394" y="2102380"/>
              <a:ext cx="1175464" cy="1114366"/>
            </a:xfrm>
            <a:prstGeom prst="rightArrow">
              <a:avLst>
                <a:gd name="adj1" fmla="val 82794"/>
                <a:gd name="adj2" fmla="val 49387"/>
              </a:avLst>
            </a:prstGeom>
            <a:gradFill flip="none" rotWithShape="1">
              <a:gsLst>
                <a:gs pos="100000">
                  <a:srgbClr val="FF0000"/>
                </a:gs>
                <a:gs pos="47000">
                  <a:srgbClr val="C00000"/>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3"/>
            </a:p>
          </p:txBody>
        </p:sp>
        <p:sp>
          <p:nvSpPr>
            <p:cNvPr id="40" name="文本框 39"/>
            <p:cNvSpPr txBox="1"/>
            <p:nvPr/>
          </p:nvSpPr>
          <p:spPr>
            <a:xfrm>
              <a:off x="6238657" y="2511716"/>
              <a:ext cx="791211" cy="253244"/>
            </a:xfrm>
            <a:prstGeom prst="rect">
              <a:avLst/>
            </a:prstGeom>
            <a:noFill/>
          </p:spPr>
          <p:txBody>
            <a:bodyPr wrap="square" rtlCol="0">
              <a:spAutoFit/>
            </a:bodyPr>
            <a:lstStyle/>
            <a:p>
              <a:r>
                <a:rPr lang="zh-CN" altLang="en-US" sz="1172" dirty="0">
                  <a:solidFill>
                    <a:schemeClr val="bg1"/>
                  </a:solidFill>
                  <a:latin typeface="微软雅黑" panose="020B0503020204020204" pitchFamily="34" charset="-122"/>
                  <a:ea typeface="微软雅黑" panose="020B0503020204020204" pitchFamily="34" charset="-122"/>
                </a:rPr>
                <a:t>插入文本</a:t>
              </a:r>
            </a:p>
          </p:txBody>
        </p:sp>
      </p:grpSp>
      <p:grpSp>
        <p:nvGrpSpPr>
          <p:cNvPr id="22" name="组合 21"/>
          <p:cNvGrpSpPr/>
          <p:nvPr/>
        </p:nvGrpSpPr>
        <p:grpSpPr>
          <a:xfrm>
            <a:off x="976754" y="2244230"/>
            <a:ext cx="1256070" cy="1190782"/>
            <a:chOff x="6023394" y="2102380"/>
            <a:chExt cx="1175464" cy="1114366"/>
          </a:xfrm>
        </p:grpSpPr>
        <p:sp>
          <p:nvSpPr>
            <p:cNvPr id="37" name="右箭头 36"/>
            <p:cNvSpPr/>
            <p:nvPr/>
          </p:nvSpPr>
          <p:spPr>
            <a:xfrm flipH="1">
              <a:off x="6023394" y="2102380"/>
              <a:ext cx="1175464" cy="1114366"/>
            </a:xfrm>
            <a:prstGeom prst="rightArrow">
              <a:avLst>
                <a:gd name="adj1" fmla="val 82794"/>
                <a:gd name="adj2" fmla="val 49387"/>
              </a:avLst>
            </a:prstGeom>
            <a:gradFill flip="none" rotWithShape="1">
              <a:gsLst>
                <a:gs pos="100000">
                  <a:srgbClr val="FF0000"/>
                </a:gs>
                <a:gs pos="47000">
                  <a:srgbClr val="C00000"/>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3"/>
            </a:p>
          </p:txBody>
        </p:sp>
        <p:sp>
          <p:nvSpPr>
            <p:cNvPr id="38" name="文本框 37"/>
            <p:cNvSpPr txBox="1"/>
            <p:nvPr/>
          </p:nvSpPr>
          <p:spPr>
            <a:xfrm>
              <a:off x="6238657" y="2511716"/>
              <a:ext cx="791211" cy="253244"/>
            </a:xfrm>
            <a:prstGeom prst="rect">
              <a:avLst/>
            </a:prstGeom>
            <a:noFill/>
          </p:spPr>
          <p:txBody>
            <a:bodyPr wrap="square" rtlCol="0">
              <a:spAutoFit/>
            </a:bodyPr>
            <a:lstStyle/>
            <a:p>
              <a:r>
                <a:rPr lang="zh-CN" altLang="en-US" sz="1172" dirty="0">
                  <a:solidFill>
                    <a:schemeClr val="bg1"/>
                  </a:solidFill>
                  <a:latin typeface="微软雅黑" panose="020B0503020204020204" pitchFamily="34" charset="-122"/>
                  <a:ea typeface="微软雅黑" panose="020B0503020204020204" pitchFamily="34" charset="-122"/>
                </a:rPr>
                <a:t>插入文本</a:t>
              </a:r>
            </a:p>
          </p:txBody>
        </p:sp>
      </p:grpSp>
      <p:sp>
        <p:nvSpPr>
          <p:cNvPr id="29" name="文本框 28"/>
          <p:cNvSpPr txBox="1"/>
          <p:nvPr/>
        </p:nvSpPr>
        <p:spPr>
          <a:xfrm>
            <a:off x="3809990" y="2640795"/>
            <a:ext cx="1466711" cy="330745"/>
          </a:xfrm>
          <a:prstGeom prst="rect">
            <a:avLst/>
          </a:prstGeom>
          <a:noFill/>
        </p:spPr>
        <p:txBody>
          <a:bodyPr wrap="square" rtlCol="0">
            <a:spAutoFit/>
          </a:bodyPr>
          <a:lstStyle/>
          <a:p>
            <a:pPr algn="ctr"/>
            <a:r>
              <a:rPr lang="zh-CN" altLang="en-US" sz="1563" b="1" dirty="0">
                <a:solidFill>
                  <a:srgbClr val="C00000"/>
                </a:solidFill>
                <a:latin typeface="微软雅黑" panose="020B0503020204020204" pitchFamily="34" charset="-122"/>
                <a:ea typeface="微软雅黑" panose="020B0503020204020204" pitchFamily="34" charset="-122"/>
              </a:rPr>
              <a:t>插入标签文本</a:t>
            </a:r>
          </a:p>
        </p:txBody>
      </p:sp>
      <p:grpSp>
        <p:nvGrpSpPr>
          <p:cNvPr id="8" name="组合 7"/>
          <p:cNvGrpSpPr/>
          <p:nvPr/>
        </p:nvGrpSpPr>
        <p:grpSpPr>
          <a:xfrm>
            <a:off x="2748430" y="887857"/>
            <a:ext cx="3636682" cy="3765795"/>
            <a:chOff x="2813324" y="588741"/>
            <a:chExt cx="3722548" cy="3854710"/>
          </a:xfrm>
        </p:grpSpPr>
        <p:sp>
          <p:nvSpPr>
            <p:cNvPr id="28" name="环形箭头 27"/>
            <p:cNvSpPr/>
            <p:nvPr/>
          </p:nvSpPr>
          <p:spPr>
            <a:xfrm rot="3586347">
              <a:off x="2747243" y="654822"/>
              <a:ext cx="3854710" cy="3722548"/>
            </a:xfrm>
            <a:prstGeom prst="circularArrow">
              <a:avLst>
                <a:gd name="adj1" fmla="val 24453"/>
                <a:gd name="adj2" fmla="val 1294546"/>
                <a:gd name="adj3" fmla="val 20267486"/>
                <a:gd name="adj4" fmla="val 16014129"/>
                <a:gd name="adj5" fmla="val 17650"/>
              </a:avLst>
            </a:prstGeom>
            <a:gradFill>
              <a:gsLst>
                <a:gs pos="100000">
                  <a:srgbClr val="FF0000"/>
                </a:gs>
                <a:gs pos="46000">
                  <a:srgbClr val="C00000"/>
                </a:gs>
              </a:gsLst>
              <a:path path="circle">
                <a:fillToRect l="100000" t="100000"/>
              </a:path>
            </a:gradFill>
            <a:ln>
              <a:noFill/>
            </a:ln>
            <a:effectLst>
              <a:outerShdw blurRad="50800" dist="25400" algn="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3">
                <a:solidFill>
                  <a:schemeClr val="tx1"/>
                </a:solidFill>
              </a:endParaRPr>
            </a:p>
          </p:txBody>
        </p:sp>
        <p:sp>
          <p:nvSpPr>
            <p:cNvPr id="30" name="文本框 29"/>
            <p:cNvSpPr txBox="1"/>
            <p:nvPr/>
          </p:nvSpPr>
          <p:spPr>
            <a:xfrm>
              <a:off x="5548972" y="2418426"/>
              <a:ext cx="694451" cy="415498"/>
            </a:xfrm>
            <a:prstGeom prst="rect">
              <a:avLst/>
            </a:prstGeom>
            <a:noFill/>
          </p:spPr>
          <p:txBody>
            <a:bodyPr wrap="square" rtlCol="0">
              <a:spAutoFit/>
            </a:bodyPr>
            <a:lstStyle/>
            <a:p>
              <a:r>
                <a:rPr lang="zh-CN" altLang="en-US" sz="1026" dirty="0">
                  <a:solidFill>
                    <a:schemeClr val="bg1"/>
                  </a:solidFill>
                  <a:latin typeface="微软雅黑" panose="020B0503020204020204" pitchFamily="34" charset="-122"/>
                  <a:ea typeface="微软雅黑" panose="020B0503020204020204" pitchFamily="34" charset="-122"/>
                </a:rPr>
                <a:t>点击插入文本</a:t>
              </a:r>
            </a:p>
          </p:txBody>
        </p:sp>
      </p:grpSp>
      <p:grpSp>
        <p:nvGrpSpPr>
          <p:cNvPr id="4" name="组合 3"/>
          <p:cNvGrpSpPr/>
          <p:nvPr/>
        </p:nvGrpSpPr>
        <p:grpSpPr>
          <a:xfrm>
            <a:off x="2862308" y="1153290"/>
            <a:ext cx="3331088" cy="3331087"/>
            <a:chOff x="2929890" y="860441"/>
            <a:chExt cx="3409739" cy="3409738"/>
          </a:xfrm>
        </p:grpSpPr>
        <p:sp>
          <p:nvSpPr>
            <p:cNvPr id="24" name="空心弧 23"/>
            <p:cNvSpPr/>
            <p:nvPr/>
          </p:nvSpPr>
          <p:spPr>
            <a:xfrm>
              <a:off x="2929890" y="860441"/>
              <a:ext cx="3409739" cy="3409738"/>
            </a:xfrm>
            <a:prstGeom prst="blockArc">
              <a:avLst>
                <a:gd name="adj1" fmla="val 16010834"/>
                <a:gd name="adj2" fmla="val 19395561"/>
                <a:gd name="adj3" fmla="val 26154"/>
              </a:avLst>
            </a:prstGeom>
            <a:gradFill flip="none" rotWithShape="1">
              <a:gsLst>
                <a:gs pos="100000">
                  <a:schemeClr val="bg1">
                    <a:lumMod val="75000"/>
                  </a:schemeClr>
                </a:gs>
                <a:gs pos="0">
                  <a:schemeClr val="bg1">
                    <a:lumMod val="85000"/>
                  </a:schemeClr>
                </a:gs>
              </a:gsLst>
              <a:lin ang="108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3">
                <a:solidFill>
                  <a:schemeClr val="tx1"/>
                </a:solidFill>
              </a:endParaRPr>
            </a:p>
          </p:txBody>
        </p:sp>
        <p:sp>
          <p:nvSpPr>
            <p:cNvPr id="31" name="文本框 30"/>
            <p:cNvSpPr txBox="1"/>
            <p:nvPr/>
          </p:nvSpPr>
          <p:spPr>
            <a:xfrm>
              <a:off x="4831440" y="1218554"/>
              <a:ext cx="694451" cy="415498"/>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026" dirty="0"/>
                <a:t>点击插入文本</a:t>
              </a:r>
            </a:p>
          </p:txBody>
        </p:sp>
      </p:grpSp>
      <p:grpSp>
        <p:nvGrpSpPr>
          <p:cNvPr id="3" name="组合 2"/>
          <p:cNvGrpSpPr/>
          <p:nvPr/>
        </p:nvGrpSpPr>
        <p:grpSpPr>
          <a:xfrm>
            <a:off x="2862307" y="1153290"/>
            <a:ext cx="3331088" cy="3331087"/>
            <a:chOff x="2929889" y="860441"/>
            <a:chExt cx="3409739" cy="3409738"/>
          </a:xfrm>
        </p:grpSpPr>
        <p:sp>
          <p:nvSpPr>
            <p:cNvPr id="25" name="空心弧 24"/>
            <p:cNvSpPr/>
            <p:nvPr/>
          </p:nvSpPr>
          <p:spPr>
            <a:xfrm>
              <a:off x="2929889" y="860441"/>
              <a:ext cx="3409739" cy="3409738"/>
            </a:xfrm>
            <a:prstGeom prst="blockArc">
              <a:avLst>
                <a:gd name="adj1" fmla="val 12426747"/>
                <a:gd name="adj2" fmla="val 15847260"/>
                <a:gd name="adj3" fmla="val 26154"/>
              </a:avLst>
            </a:prstGeom>
            <a:gradFill flip="none" rotWithShape="1">
              <a:gsLst>
                <a:gs pos="100000">
                  <a:srgbClr val="C5C5C5"/>
                </a:gs>
                <a:gs pos="0">
                  <a:srgbClr val="D9D9D9"/>
                </a:gs>
              </a:gsLst>
              <a:lin ang="81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3">
                <a:solidFill>
                  <a:schemeClr val="tx1"/>
                </a:solidFill>
              </a:endParaRPr>
            </a:p>
          </p:txBody>
        </p:sp>
        <p:sp>
          <p:nvSpPr>
            <p:cNvPr id="32" name="文本框 31"/>
            <p:cNvSpPr txBox="1"/>
            <p:nvPr/>
          </p:nvSpPr>
          <p:spPr>
            <a:xfrm>
              <a:off x="3598480" y="1354363"/>
              <a:ext cx="694451" cy="415498"/>
            </a:xfrm>
            <a:prstGeom prst="rect">
              <a:avLst/>
            </a:prstGeom>
            <a:noFill/>
          </p:spPr>
          <p:txBody>
            <a:bodyPr wrap="square" rtlCol="0">
              <a:spAutoFit/>
            </a:bodyPr>
            <a:lstStyle/>
            <a:p>
              <a:r>
                <a:rPr lang="zh-CN" altLang="en-US" sz="1026" dirty="0">
                  <a:solidFill>
                    <a:schemeClr val="bg1">
                      <a:lumMod val="50000"/>
                    </a:schemeClr>
                  </a:solidFill>
                  <a:latin typeface="微软雅黑" panose="020B0503020204020204" pitchFamily="34" charset="-122"/>
                  <a:ea typeface="微软雅黑" panose="020B0503020204020204" pitchFamily="34" charset="-122"/>
                </a:rPr>
                <a:t>点击插入文本</a:t>
              </a:r>
            </a:p>
          </p:txBody>
        </p:sp>
      </p:grpSp>
      <p:grpSp>
        <p:nvGrpSpPr>
          <p:cNvPr id="2" name="组合 1"/>
          <p:cNvGrpSpPr/>
          <p:nvPr/>
        </p:nvGrpSpPr>
        <p:grpSpPr>
          <a:xfrm>
            <a:off x="2862306" y="1153288"/>
            <a:ext cx="3331088" cy="3331087"/>
            <a:chOff x="2929888" y="860439"/>
            <a:chExt cx="3409739" cy="3409738"/>
          </a:xfrm>
        </p:grpSpPr>
        <p:sp>
          <p:nvSpPr>
            <p:cNvPr id="26" name="空心弧 25"/>
            <p:cNvSpPr/>
            <p:nvPr/>
          </p:nvSpPr>
          <p:spPr>
            <a:xfrm>
              <a:off x="2929888" y="860439"/>
              <a:ext cx="3409739" cy="3409738"/>
            </a:xfrm>
            <a:prstGeom prst="blockArc">
              <a:avLst>
                <a:gd name="adj1" fmla="val 8833634"/>
                <a:gd name="adj2" fmla="val 12267924"/>
                <a:gd name="adj3" fmla="val 25855"/>
              </a:avLst>
            </a:prstGeom>
            <a:gradFill flip="none" rotWithShape="1">
              <a:gsLst>
                <a:gs pos="100000">
                  <a:srgbClr val="BEBEBE"/>
                </a:gs>
                <a:gs pos="0">
                  <a:srgbClr val="D0D0D0"/>
                </a:gs>
              </a:gsLst>
              <a:lin ang="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3">
                <a:solidFill>
                  <a:schemeClr val="tx1"/>
                </a:solidFill>
              </a:endParaRPr>
            </a:p>
          </p:txBody>
        </p:sp>
        <p:sp>
          <p:nvSpPr>
            <p:cNvPr id="33" name="文本框 32"/>
            <p:cNvSpPr txBox="1"/>
            <p:nvPr/>
          </p:nvSpPr>
          <p:spPr>
            <a:xfrm>
              <a:off x="3178757" y="2633412"/>
              <a:ext cx="694451" cy="415498"/>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026" dirty="0"/>
                <a:t>点击插入文本</a:t>
              </a:r>
            </a:p>
          </p:txBody>
        </p:sp>
      </p:grpSp>
      <p:grpSp>
        <p:nvGrpSpPr>
          <p:cNvPr id="7" name="组合 6"/>
          <p:cNvGrpSpPr/>
          <p:nvPr/>
        </p:nvGrpSpPr>
        <p:grpSpPr>
          <a:xfrm>
            <a:off x="2862306" y="1153284"/>
            <a:ext cx="3331088" cy="3331087"/>
            <a:chOff x="2929888" y="860435"/>
            <a:chExt cx="3409739" cy="3409738"/>
          </a:xfrm>
        </p:grpSpPr>
        <p:sp>
          <p:nvSpPr>
            <p:cNvPr id="27" name="空心弧 26"/>
            <p:cNvSpPr/>
            <p:nvPr/>
          </p:nvSpPr>
          <p:spPr>
            <a:xfrm>
              <a:off x="2929888" y="860435"/>
              <a:ext cx="3409739" cy="3409738"/>
            </a:xfrm>
            <a:prstGeom prst="blockArc">
              <a:avLst>
                <a:gd name="adj1" fmla="val 5202372"/>
                <a:gd name="adj2" fmla="val 8696403"/>
                <a:gd name="adj3" fmla="val 25709"/>
              </a:avLst>
            </a:prstGeom>
            <a:gradFill flip="none" rotWithShape="1">
              <a:gsLst>
                <a:gs pos="100000">
                  <a:srgbClr val="C0C0C0"/>
                </a:gs>
                <a:gs pos="0">
                  <a:srgbClr val="D5D5D5"/>
                </a:gs>
              </a:gsLst>
              <a:lin ang="189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3">
                <a:solidFill>
                  <a:schemeClr val="tx1"/>
                </a:solidFill>
              </a:endParaRPr>
            </a:p>
          </p:txBody>
        </p:sp>
        <p:sp>
          <p:nvSpPr>
            <p:cNvPr id="34" name="文本框 33"/>
            <p:cNvSpPr txBox="1"/>
            <p:nvPr/>
          </p:nvSpPr>
          <p:spPr>
            <a:xfrm>
              <a:off x="3797418" y="3501895"/>
              <a:ext cx="694451" cy="415498"/>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026" dirty="0"/>
                <a:t>点击插入文本</a:t>
              </a:r>
            </a:p>
          </p:txBody>
        </p:sp>
      </p:grpSp>
      <p:sp>
        <p:nvSpPr>
          <p:cNvPr id="36" name="椭圆 35"/>
          <p:cNvSpPr/>
          <p:nvPr/>
        </p:nvSpPr>
        <p:spPr>
          <a:xfrm>
            <a:off x="3430279" y="4628417"/>
            <a:ext cx="2326367" cy="411571"/>
          </a:xfrm>
          <a:prstGeom prst="ellipse">
            <a:avLst/>
          </a:prstGeom>
          <a:gradFill flip="none" rotWithShape="1">
            <a:gsLst>
              <a:gs pos="100000">
                <a:srgbClr val="A3A3A3">
                  <a:alpha val="0"/>
                </a:srgbClr>
              </a:gs>
              <a:gs pos="0">
                <a:srgbClr val="A3A3A3">
                  <a:alpha val="7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3"/>
          </a:p>
        </p:txBody>
      </p:sp>
    </p:spTree>
    <p:extLst>
      <p:ext uri="{BB962C8B-B14F-4D97-AF65-F5344CB8AC3E}">
        <p14:creationId xmlns:p14="http://schemas.microsoft.com/office/powerpoint/2010/main" xmlns="" val="2830251634"/>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000"/>
                            </p:stCondLst>
                            <p:childTnLst>
                              <p:par>
                                <p:cTn id="37" presetID="2" presetClass="entr" presetSubtype="8"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0-#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1+#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8"/>
          <p:cNvSpPr txBox="1"/>
          <p:nvPr/>
        </p:nvSpPr>
        <p:spPr>
          <a:xfrm>
            <a:off x="670884" y="1409635"/>
            <a:ext cx="1186381" cy="392739"/>
          </a:xfrm>
          <a:prstGeom prst="rect">
            <a:avLst/>
          </a:prstGeom>
          <a:noFill/>
        </p:spPr>
        <p:txBody>
          <a:bodyPr wrap="none" lIns="91171" tIns="45586" rIns="91171" bIns="45586" rtlCol="0">
            <a:spAutoFit/>
          </a:bodyPr>
          <a:lstStyle/>
          <a:p>
            <a:r>
              <a:rPr lang="zh-CN" altLang="en-US" sz="1954" b="1" dirty="0">
                <a:solidFill>
                  <a:srgbClr val="C00000"/>
                </a:solidFill>
                <a:latin typeface="微软雅黑" panose="020B0503020204020204" pitchFamily="34" charset="-122"/>
                <a:ea typeface="微软雅黑" panose="020B0503020204020204" pitchFamily="34" charset="-122"/>
              </a:rPr>
              <a:t>添加标题</a:t>
            </a:r>
          </a:p>
        </p:txBody>
      </p:sp>
      <p:sp>
        <p:nvSpPr>
          <p:cNvPr id="3" name="TextBox 59"/>
          <p:cNvSpPr txBox="1"/>
          <p:nvPr/>
        </p:nvSpPr>
        <p:spPr>
          <a:xfrm>
            <a:off x="670884" y="1940609"/>
            <a:ext cx="4901761" cy="513075"/>
          </a:xfrm>
          <a:prstGeom prst="rect">
            <a:avLst/>
          </a:prstGeom>
          <a:noFill/>
        </p:spPr>
        <p:txBody>
          <a:bodyPr wrap="none" lIns="91171" tIns="45586" rIns="91171" bIns="45586" rtlCol="0">
            <a:spAutoFit/>
          </a:bodyPr>
          <a:lstStyle/>
          <a:p>
            <a:r>
              <a:rPr lang="zh-CN" altLang="en-US" sz="1368" dirty="0">
                <a:latin typeface="微软雅黑" panose="020B0503020204020204" pitchFamily="34" charset="-122"/>
                <a:ea typeface="微软雅黑" panose="020B0503020204020204" pitchFamily="34" charset="-122"/>
              </a:rPr>
              <a:t>单击此处添加文本，单击此处添加文本，单击此处添加文本，</a:t>
            </a:r>
          </a:p>
          <a:p>
            <a:r>
              <a:rPr lang="zh-CN" altLang="en-US" sz="1368" dirty="0">
                <a:latin typeface="微软雅黑" panose="020B0503020204020204" pitchFamily="34" charset="-122"/>
                <a:ea typeface="微软雅黑" panose="020B0503020204020204" pitchFamily="34" charset="-122"/>
              </a:rPr>
              <a:t>单击此处添加文本，单击此处添加文本，单击此处添加文本。</a:t>
            </a:r>
          </a:p>
        </p:txBody>
      </p:sp>
      <p:sp>
        <p:nvSpPr>
          <p:cNvPr id="4" name="矩形 3"/>
          <p:cNvSpPr/>
          <p:nvPr/>
        </p:nvSpPr>
        <p:spPr>
          <a:xfrm>
            <a:off x="670882" y="1816794"/>
            <a:ext cx="4960980" cy="4533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91171" tIns="45586" rIns="91171" bIns="45586" rtlCol="0" anchor="ctr"/>
          <a:lstStyle/>
          <a:p>
            <a:pPr algn="ctr"/>
            <a:endParaRPr lang="zh-CN" altLang="en-US" sz="1319">
              <a:latin typeface="微软雅黑" panose="020B0503020204020204" pitchFamily="34" charset="-122"/>
              <a:ea typeface="微软雅黑" panose="020B0503020204020204" pitchFamily="34" charset="-122"/>
            </a:endParaRPr>
          </a:p>
        </p:txBody>
      </p:sp>
      <p:sp>
        <p:nvSpPr>
          <p:cNvPr id="5" name="TextBox 61"/>
          <p:cNvSpPr txBox="1"/>
          <p:nvPr/>
        </p:nvSpPr>
        <p:spPr>
          <a:xfrm>
            <a:off x="611667" y="2982918"/>
            <a:ext cx="1186381" cy="392739"/>
          </a:xfrm>
          <a:prstGeom prst="rect">
            <a:avLst/>
          </a:prstGeom>
          <a:noFill/>
        </p:spPr>
        <p:txBody>
          <a:bodyPr wrap="none" lIns="91171" tIns="45586" rIns="91171" bIns="45586" rtlCol="0">
            <a:spAutoFit/>
          </a:bodyPr>
          <a:lstStyle/>
          <a:p>
            <a:r>
              <a:rPr lang="zh-CN" altLang="en-US" sz="1954" b="1" dirty="0">
                <a:solidFill>
                  <a:srgbClr val="C00000"/>
                </a:solidFill>
                <a:latin typeface="微软雅黑" panose="020B0503020204020204" pitchFamily="34" charset="-122"/>
                <a:ea typeface="微软雅黑" panose="020B0503020204020204" pitchFamily="34" charset="-122"/>
              </a:rPr>
              <a:t>添加标题</a:t>
            </a:r>
          </a:p>
        </p:txBody>
      </p:sp>
      <p:sp>
        <p:nvSpPr>
          <p:cNvPr id="6" name="TextBox 62"/>
          <p:cNvSpPr txBox="1"/>
          <p:nvPr/>
        </p:nvSpPr>
        <p:spPr>
          <a:xfrm>
            <a:off x="611667" y="3513893"/>
            <a:ext cx="4901761" cy="513075"/>
          </a:xfrm>
          <a:prstGeom prst="rect">
            <a:avLst/>
          </a:prstGeom>
          <a:noFill/>
        </p:spPr>
        <p:txBody>
          <a:bodyPr wrap="none" lIns="91171" tIns="45586" rIns="91171" bIns="45586" rtlCol="0">
            <a:spAutoFit/>
          </a:bodyPr>
          <a:lstStyle/>
          <a:p>
            <a:r>
              <a:rPr lang="zh-CN" altLang="en-US" sz="1368" dirty="0">
                <a:latin typeface="微软雅黑" panose="020B0503020204020204" pitchFamily="34" charset="-122"/>
                <a:ea typeface="微软雅黑" panose="020B0503020204020204" pitchFamily="34" charset="-122"/>
              </a:rPr>
              <a:t>单击此处添加文本，单击此处添加文本，单击此处添加文本，</a:t>
            </a:r>
          </a:p>
          <a:p>
            <a:r>
              <a:rPr lang="zh-CN" altLang="en-US" sz="1368" dirty="0">
                <a:latin typeface="微软雅黑" panose="020B0503020204020204" pitchFamily="34" charset="-122"/>
                <a:ea typeface="微软雅黑" panose="020B0503020204020204" pitchFamily="34" charset="-122"/>
              </a:rPr>
              <a:t>单击此处添加文本，单击此处添加文本，单击此处添加文本。</a:t>
            </a:r>
          </a:p>
        </p:txBody>
      </p:sp>
      <p:sp>
        <p:nvSpPr>
          <p:cNvPr id="7" name="矩形 6"/>
          <p:cNvSpPr/>
          <p:nvPr/>
        </p:nvSpPr>
        <p:spPr>
          <a:xfrm>
            <a:off x="611665" y="3390076"/>
            <a:ext cx="4960980" cy="4533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91171" tIns="45586" rIns="91171" bIns="45586" rtlCol="0" anchor="ctr"/>
          <a:lstStyle/>
          <a:p>
            <a:pPr algn="ctr"/>
            <a:endParaRPr lang="zh-CN" altLang="en-US" sz="1319">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5837548" y="898075"/>
            <a:ext cx="2393986" cy="3556000"/>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56740497"/>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p:tgtEl>
                                          <p:spTgt spid="2"/>
                                        </p:tgtEl>
                                        <p:attrNameLst>
                                          <p:attrName>ppt_y</p:attrName>
                                        </p:attrNameLst>
                                      </p:cBhvr>
                                      <p:tavLst>
                                        <p:tav tm="0">
                                          <p:val>
                                            <p:strVal val="#ppt_y+#ppt_h*1.125000"/>
                                          </p:val>
                                        </p:tav>
                                        <p:tav tm="100000">
                                          <p:val>
                                            <p:strVal val="#ppt_y"/>
                                          </p:val>
                                        </p:tav>
                                      </p:tavLst>
                                    </p:anim>
                                    <p:animEffect transition="in" filter="wipe(up)">
                                      <p:cBhvr>
                                        <p:cTn id="22" dur="500"/>
                                        <p:tgtEl>
                                          <p:spTgt spid="2"/>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ppt_y</p:attrName>
                                        </p:attrNameLst>
                                      </p:cBhvr>
                                      <p:tavLst>
                                        <p:tav tm="0">
                                          <p:val>
                                            <p:strVal val="#ppt_y-#ppt_h*1.125000"/>
                                          </p:val>
                                        </p:tav>
                                        <p:tav tm="100000">
                                          <p:val>
                                            <p:strVal val="#ppt_y"/>
                                          </p:val>
                                        </p:tav>
                                      </p:tavLst>
                                    </p:anim>
                                    <p:animEffect transition="in" filter="wipe(down)">
                                      <p:cBhvr>
                                        <p:cTn id="26" dur="500"/>
                                        <p:tgtEl>
                                          <p:spTgt spid="3"/>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p:tgtEl>
                                          <p:spTgt spid="5"/>
                                        </p:tgtEl>
                                        <p:attrNameLst>
                                          <p:attrName>ppt_y</p:attrName>
                                        </p:attrNameLst>
                                      </p:cBhvr>
                                      <p:tavLst>
                                        <p:tav tm="0">
                                          <p:val>
                                            <p:strVal val="#ppt_y+#ppt_h*1.125000"/>
                                          </p:val>
                                        </p:tav>
                                        <p:tav tm="100000">
                                          <p:val>
                                            <p:strVal val="#ppt_y"/>
                                          </p:val>
                                        </p:tav>
                                      </p:tavLst>
                                    </p:anim>
                                    <p:animEffect transition="in" filter="wipe(up)">
                                      <p:cBhvr>
                                        <p:cTn id="30" dur="500"/>
                                        <p:tgtEl>
                                          <p:spTgt spid="5"/>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ppt_y</p:attrName>
                                        </p:attrNameLst>
                                      </p:cBhvr>
                                      <p:tavLst>
                                        <p:tav tm="0">
                                          <p:val>
                                            <p:strVal val="#ppt_y-#ppt_h*1.125000"/>
                                          </p:val>
                                        </p:tav>
                                        <p:tav tm="100000">
                                          <p:val>
                                            <p:strVal val="#ppt_y"/>
                                          </p:val>
                                        </p:tav>
                                      </p:tavLst>
                                    </p:anim>
                                    <p:animEffect transition="in" filter="wipe(down)">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15638" y="-7082"/>
            <a:ext cx="9175275" cy="5157663"/>
          </a:xfrm>
          <a:prstGeom prst="rect">
            <a:avLst/>
          </a:prstGeom>
        </p:spPr>
      </p:pic>
      <p:sp>
        <p:nvSpPr>
          <p:cNvPr id="18" name="MH_Number_1">
            <a:hlinkClick r:id="rId5" action="ppaction://hlinksldjump"/>
          </p:cNvPr>
          <p:cNvSpPr>
            <a:spLocks/>
          </p:cNvSpPr>
          <p:nvPr>
            <p:custDataLst>
              <p:tags r:id="rId1"/>
            </p:custDataLst>
          </p:nvPr>
        </p:nvSpPr>
        <p:spPr bwMode="auto">
          <a:xfrm>
            <a:off x="3372947" y="1487685"/>
            <a:ext cx="2367453" cy="930098"/>
          </a:xfrm>
          <a:prstGeom prst="homePlate">
            <a:avLst/>
          </a:prstGeom>
          <a:solidFill>
            <a:srgbClr val="C00000"/>
          </a:solidFill>
          <a:ln>
            <a:noFill/>
          </a:ln>
        </p:spPr>
        <p:txBody>
          <a:bodyPr vert="horz" wrap="square" lIns="27000" tIns="0" rIns="0" bIns="0" numCol="1" anchor="ctr" anchorCtr="0" compatLnSpc="1">
            <a:prstTxWarp prst="textNoShape">
              <a:avLst/>
            </a:prstTxWarp>
            <a:noAutofit/>
          </a:bodyPr>
          <a:lstStyle/>
          <a:p>
            <a:pPr algn="ctr"/>
            <a:r>
              <a:rPr lang="zh-CN" altLang="en-US" sz="4000" b="1" spc="150" dirty="0">
                <a:solidFill>
                  <a:srgbClr val="FFFFFF"/>
                </a:solidFill>
                <a:latin typeface="微软雅黑" panose="020B0503020204020204" pitchFamily="34" charset="-122"/>
                <a:ea typeface="微软雅黑" panose="020B0503020204020204" pitchFamily="34" charset="-122"/>
              </a:rPr>
              <a:t>第二章</a:t>
            </a:r>
          </a:p>
        </p:txBody>
      </p:sp>
      <p:sp>
        <p:nvSpPr>
          <p:cNvPr id="19" name="MH_Entry_1">
            <a:hlinkClick r:id="rId5" action="ppaction://hlinksldjump"/>
          </p:cNvPr>
          <p:cNvSpPr txBox="1">
            <a:spLocks noChangeArrowheads="1"/>
          </p:cNvSpPr>
          <p:nvPr>
            <p:custDataLst>
              <p:tags r:id="rId2"/>
            </p:custDataLst>
          </p:nvPr>
        </p:nvSpPr>
        <p:spPr bwMode="auto">
          <a:xfrm>
            <a:off x="2011105" y="2559049"/>
            <a:ext cx="4796095" cy="624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08000"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3600" b="1" dirty="0">
                <a:latin typeface="微软雅黑" panose="020B0503020204020204" pitchFamily="34" charset="-122"/>
                <a:ea typeface="微软雅黑" panose="020B0503020204020204" pitchFamily="34" charset="-122"/>
              </a:rPr>
              <a:t>请在此处输入您的标题</a:t>
            </a:r>
            <a:endParaRPr lang="en-US" altLang="zh-CN"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09144614"/>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right)">
                                      <p:cBhvr>
                                        <p:cTn id="8" dur="500"/>
                                        <p:tgtEl>
                                          <p:spTgt spid="18"/>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8"/>
  <p:tag name="MH_SECTIONID" val="259,260,261,262,"/>
</p:tagLst>
</file>

<file path=ppt/tags/tag10.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ENTRY"/>
  <p:tag name="ID" val="545837"/>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NUMBER"/>
  <p:tag name="ID" val="545837"/>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ENTRY"/>
  <p:tag name="ID" val="545837"/>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NUMBER"/>
  <p:tag name="ID" val="545837"/>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ENTRY"/>
  <p:tag name="ID" val="545837"/>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NUMBER"/>
  <p:tag name="ID" val="545837"/>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ENTRY"/>
  <p:tag name="ID" val="545837"/>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NUMBER"/>
  <p:tag name="ID" val="545837"/>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ENTRY"/>
  <p:tag name="ID" val="545837"/>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NUMBER"/>
  <p:tag name="ID" val="545837"/>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OTHERS"/>
  <p:tag name="ID" val="545837"/>
</p:tagLst>
</file>

<file path=ppt/tags/tag20.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ENTRY"/>
  <p:tag name="ID" val="545837"/>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OTHERS"/>
  <p:tag name="ID" val="545837"/>
</p:tagLst>
</file>

<file path=ppt/tags/tag4.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OTHERS"/>
  <p:tag name="ID" val="545837"/>
</p:tagLst>
</file>

<file path=ppt/tags/tag5.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NUMBER"/>
  <p:tag name="ID" val="545837"/>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ENTRY"/>
  <p:tag name="ID" val="545837"/>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NUMBER"/>
  <p:tag name="ID" val="545837"/>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ENTRY"/>
  <p:tag name="ID" val="545837"/>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312143059"/>
  <p:tag name="MH_LIBRARY" val="CONTENTS"/>
  <p:tag name="MH_TYPE" val="NUMBER"/>
  <p:tag name="ID" val="545837"/>
  <p:tag name="MH_ORDER" val="3"/>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双红色">
      <a:dk1>
        <a:sysClr val="windowText" lastClr="000000"/>
      </a:dk1>
      <a:lt1>
        <a:sysClr val="window" lastClr="FFFFFF"/>
      </a:lt1>
      <a:dk2>
        <a:srgbClr val="C00000"/>
      </a:dk2>
      <a:lt2>
        <a:srgbClr val="EEECE1"/>
      </a:lt2>
      <a:accent1>
        <a:srgbClr val="C00000"/>
      </a:accent1>
      <a:accent2>
        <a:srgbClr val="FF0000"/>
      </a:accent2>
      <a:accent3>
        <a:srgbClr val="C00000"/>
      </a:accent3>
      <a:accent4>
        <a:srgbClr val="FF0000"/>
      </a:accent4>
      <a:accent5>
        <a:srgbClr val="C00000"/>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TotalTime>
  <Words>1351</Words>
  <Application>Microsoft Office PowerPoint</Application>
  <PresentationFormat>全屏显示(16:9)</PresentationFormat>
  <Paragraphs>264</Paragraphs>
  <Slides>27</Slides>
  <Notes>5</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Sky123.Org</cp:lastModifiedBy>
  <cp:revision>13</cp:revision>
  <dcterms:created xsi:type="dcterms:W3CDTF">2017-03-11T07:24:08Z</dcterms:created>
  <dcterms:modified xsi:type="dcterms:W3CDTF">2017-11-02T03:39:53Z</dcterms:modified>
</cp:coreProperties>
</file>