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56" r:id="rId2"/>
    <p:sldId id="271" r:id="rId3"/>
    <p:sldId id="263" r:id="rId4"/>
    <p:sldId id="261" r:id="rId5"/>
    <p:sldId id="280" r:id="rId6"/>
    <p:sldId id="300" r:id="rId7"/>
    <p:sldId id="268" r:id="rId8"/>
    <p:sldId id="301" r:id="rId9"/>
    <p:sldId id="264" r:id="rId10"/>
    <p:sldId id="282" r:id="rId11"/>
    <p:sldId id="293" r:id="rId12"/>
    <p:sldId id="266" r:id="rId13"/>
    <p:sldId id="299" r:id="rId14"/>
    <p:sldId id="273" r:id="rId15"/>
    <p:sldId id="277" r:id="rId16"/>
    <p:sldId id="276" r:id="rId17"/>
    <p:sldId id="278" r:id="rId18"/>
    <p:sldId id="302" r:id="rId19"/>
    <p:sldId id="275" r:id="rId20"/>
    <p:sldId id="274" r:id="rId21"/>
    <p:sldId id="312" r:id="rId22"/>
    <p:sldId id="313" r:id="rId23"/>
    <p:sldId id="309" r:id="rId24"/>
    <p:sldId id="279" r:id="rId25"/>
    <p:sldId id="269" r:id="rId26"/>
    <p:sldId id="311" r:id="rId27"/>
    <p:sldId id="310" r:id="rId28"/>
    <p:sldId id="281" r:id="rId29"/>
    <p:sldId id="294" r:id="rId30"/>
    <p:sldId id="295" r:id="rId31"/>
    <p:sldId id="303" r:id="rId32"/>
    <p:sldId id="267" r:id="rId33"/>
    <p:sldId id="296" r:id="rId34"/>
    <p:sldId id="297" r:id="rId35"/>
    <p:sldId id="290" r:id="rId36"/>
    <p:sldId id="287" r:id="rId37"/>
    <p:sldId id="307" r:id="rId38"/>
    <p:sldId id="270" r:id="rId39"/>
    <p:sldId id="289" r:id="rId40"/>
    <p:sldId id="304" r:id="rId41"/>
    <p:sldId id="305" r:id="rId42"/>
    <p:sldId id="285" r:id="rId43"/>
    <p:sldId id="292" r:id="rId44"/>
    <p:sldId id="288" r:id="rId45"/>
    <p:sldId id="308" r:id="rId46"/>
    <p:sldId id="258" r:id="rId47"/>
    <p:sldId id="272" r:id="rId48"/>
    <p:sldId id="283" r:id="rId49"/>
    <p:sldId id="298" r:id="rId50"/>
    <p:sldId id="306" r:id="rId51"/>
    <p:sldId id="291" r:id="rId5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pitchFamily="34" charset="0"/>
      </a:defRPr>
    </a:lvl2pPr>
    <a:lvl3pPr marL="914400" algn="l" rtl="0" fontAlgn="base">
      <a:spcBef>
        <a:spcPct val="0"/>
      </a:spcBef>
      <a:spcAft>
        <a:spcPct val="0"/>
      </a:spcAft>
      <a:defRPr kern="1200">
        <a:solidFill>
          <a:schemeClr val="tx1"/>
        </a:solidFill>
        <a:latin typeface="Calibri" pitchFamily="34" charset="0"/>
        <a:ea typeface="+mn-ea"/>
        <a:cs typeface="Arial" pitchFamily="34" charset="0"/>
      </a:defRPr>
    </a:lvl3pPr>
    <a:lvl4pPr marL="1371600" algn="l" rtl="0" fontAlgn="base">
      <a:spcBef>
        <a:spcPct val="0"/>
      </a:spcBef>
      <a:spcAft>
        <a:spcPct val="0"/>
      </a:spcAft>
      <a:defRPr kern="1200">
        <a:solidFill>
          <a:schemeClr val="tx1"/>
        </a:solidFill>
        <a:latin typeface="Calibri" pitchFamily="34" charset="0"/>
        <a:ea typeface="+mn-ea"/>
        <a:cs typeface="Arial" pitchFamily="34" charset="0"/>
      </a:defRPr>
    </a:lvl4pPr>
    <a:lvl5pPr marL="1828800" algn="l" rtl="0" fontAlgn="base">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493B"/>
    <a:srgbClr val="F5C24C"/>
    <a:srgbClr val="0EBEA9"/>
    <a:srgbClr val="4BACC6"/>
    <a:srgbClr val="D55C4F"/>
    <a:srgbClr val="D35345"/>
    <a:srgbClr val="FFC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0240" autoAdjust="0"/>
    <p:restoredTop sz="94660"/>
  </p:normalViewPr>
  <p:slideViewPr>
    <p:cSldViewPr>
      <p:cViewPr varScale="1">
        <p:scale>
          <a:sx n="87" d="100"/>
          <a:sy n="87" d="100"/>
        </p:scale>
        <p:origin x="76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FBA236-ED4E-445B-B21E-5083837DAEAC}" type="doc">
      <dgm:prSet loTypeId="urn:microsoft.com/office/officeart/2005/8/layout/hChevron3" loCatId="process" qsTypeId="urn:microsoft.com/office/officeart/2005/8/quickstyle/simple1" qsCatId="simple" csTypeId="urn:microsoft.com/office/officeart/2005/8/colors/accent1_2" csCatId="accent1" phldr="1"/>
      <dgm:spPr/>
    </dgm:pt>
    <dgm:pt modelId="{2EFE2A9A-2BE3-445F-90B8-2DA47C9DC60E}">
      <dgm:prSet phldrT="[Text]" custT="1"/>
      <dgm:spPr>
        <a:solidFill>
          <a:srgbClr val="D1493B"/>
        </a:solidFill>
        <a:ln>
          <a:noFill/>
        </a:ln>
      </dgm:spPr>
      <dgm:t>
        <a:bodyPr/>
        <a:lstStyle/>
        <a:p>
          <a:r>
            <a:rPr lang="en-US" sz="1600" b="1" dirty="0" smtClean="0">
              <a:latin typeface="Aharoni" panose="02010803020104030203" pitchFamily="2" charset="-79"/>
            </a:rPr>
            <a:t>Management</a:t>
          </a:r>
          <a:endParaRPr lang="en-US" sz="1600" b="1" dirty="0">
            <a:latin typeface="Aharoni" panose="02010803020104030203" pitchFamily="2" charset="-79"/>
          </a:endParaRPr>
        </a:p>
      </dgm:t>
    </dgm:pt>
    <dgm:pt modelId="{BA9E9043-E2C5-4DAB-B089-3D29AE20F08F}" type="parTrans" cxnId="{16031285-491F-4543-9D17-30E8DB324FAE}">
      <dgm:prSet/>
      <dgm:spPr/>
      <dgm:t>
        <a:bodyPr/>
        <a:lstStyle/>
        <a:p>
          <a:endParaRPr lang="en-US" sz="1600" b="1">
            <a:latin typeface="Signika Negative" pitchFamily="2" charset="0"/>
          </a:endParaRPr>
        </a:p>
      </dgm:t>
    </dgm:pt>
    <dgm:pt modelId="{F262018D-52CF-404E-A60B-C53EBC785E92}" type="sibTrans" cxnId="{16031285-491F-4543-9D17-30E8DB324FAE}">
      <dgm:prSet/>
      <dgm:spPr/>
      <dgm:t>
        <a:bodyPr/>
        <a:lstStyle/>
        <a:p>
          <a:endParaRPr lang="en-US" sz="1600" b="1">
            <a:latin typeface="Signika Negative" pitchFamily="2" charset="0"/>
          </a:endParaRPr>
        </a:p>
      </dgm:t>
    </dgm:pt>
    <dgm:pt modelId="{F02FF2D1-1C7C-4E32-A265-670DE3F65C26}">
      <dgm:prSet phldrT="[Text]" custT="1"/>
      <dgm:spPr>
        <a:solidFill>
          <a:srgbClr val="F5C24C"/>
        </a:solidFill>
        <a:ln>
          <a:noFill/>
        </a:ln>
      </dgm:spPr>
      <dgm:t>
        <a:bodyPr/>
        <a:lstStyle/>
        <a:p>
          <a:r>
            <a:rPr lang="en-US" sz="1600" b="1" dirty="0" smtClean="0">
              <a:latin typeface="Aharoni" panose="02010803020104030203" pitchFamily="2" charset="-79"/>
            </a:rPr>
            <a:t>Process</a:t>
          </a:r>
          <a:endParaRPr lang="en-US" sz="1600" b="1" dirty="0">
            <a:latin typeface="Aharoni" panose="02010803020104030203" pitchFamily="2" charset="-79"/>
          </a:endParaRPr>
        </a:p>
      </dgm:t>
    </dgm:pt>
    <dgm:pt modelId="{BBF13CAE-D546-4E81-A241-50F7D4209E9C}" type="parTrans" cxnId="{8EA4FBCE-AE81-40B4-B9B8-99E754589355}">
      <dgm:prSet/>
      <dgm:spPr/>
      <dgm:t>
        <a:bodyPr/>
        <a:lstStyle/>
        <a:p>
          <a:endParaRPr lang="en-US" sz="1600" b="1">
            <a:latin typeface="Signika Negative" pitchFamily="2" charset="0"/>
          </a:endParaRPr>
        </a:p>
      </dgm:t>
    </dgm:pt>
    <dgm:pt modelId="{D3DC8045-0433-40FE-A8C5-B19D4C6F02E4}" type="sibTrans" cxnId="{8EA4FBCE-AE81-40B4-B9B8-99E754589355}">
      <dgm:prSet/>
      <dgm:spPr/>
      <dgm:t>
        <a:bodyPr/>
        <a:lstStyle/>
        <a:p>
          <a:endParaRPr lang="en-US" sz="1600" b="1">
            <a:latin typeface="Signika Negative" pitchFamily="2" charset="0"/>
          </a:endParaRPr>
        </a:p>
      </dgm:t>
    </dgm:pt>
    <dgm:pt modelId="{68A18434-741A-43EA-9A04-6FA38604444A}">
      <dgm:prSet phldrT="[Text]" custT="1"/>
      <dgm:spPr>
        <a:solidFill>
          <a:srgbClr val="0EBEA9"/>
        </a:solidFill>
        <a:ln>
          <a:noFill/>
        </a:ln>
      </dgm:spPr>
      <dgm:t>
        <a:bodyPr/>
        <a:lstStyle/>
        <a:p>
          <a:r>
            <a:rPr lang="en-US" sz="1600" b="1" dirty="0" smtClean="0">
              <a:latin typeface="Aharoni" panose="02010803020104030203" pitchFamily="2" charset="-79"/>
            </a:rPr>
            <a:t>Talent</a:t>
          </a:r>
          <a:endParaRPr lang="en-US" sz="1600" b="1" dirty="0">
            <a:latin typeface="Aharoni" panose="02010803020104030203" pitchFamily="2" charset="-79"/>
          </a:endParaRPr>
        </a:p>
      </dgm:t>
    </dgm:pt>
    <dgm:pt modelId="{23CB7F3D-89BC-4AE7-B105-D5A003B1DA11}" type="parTrans" cxnId="{D1EB98F5-5CA7-4770-8CBC-5A39C2671871}">
      <dgm:prSet/>
      <dgm:spPr/>
      <dgm:t>
        <a:bodyPr/>
        <a:lstStyle/>
        <a:p>
          <a:endParaRPr lang="en-US" sz="1600" b="1">
            <a:latin typeface="Signika Negative" pitchFamily="2" charset="0"/>
          </a:endParaRPr>
        </a:p>
      </dgm:t>
    </dgm:pt>
    <dgm:pt modelId="{94D31D3E-FF81-463F-A0DC-F56F75AC7A8B}" type="sibTrans" cxnId="{D1EB98F5-5CA7-4770-8CBC-5A39C2671871}">
      <dgm:prSet/>
      <dgm:spPr/>
      <dgm:t>
        <a:bodyPr/>
        <a:lstStyle/>
        <a:p>
          <a:endParaRPr lang="en-US" sz="1600" b="1">
            <a:latin typeface="Signika Negative" pitchFamily="2" charset="0"/>
          </a:endParaRPr>
        </a:p>
      </dgm:t>
    </dgm:pt>
    <dgm:pt modelId="{BD2BE59C-6E2D-4FD6-9429-6687D2F49DBB}" type="pres">
      <dgm:prSet presAssocID="{9BFBA236-ED4E-445B-B21E-5083837DAEAC}" presName="Name0" presStyleCnt="0">
        <dgm:presLayoutVars>
          <dgm:dir/>
          <dgm:resizeHandles val="exact"/>
        </dgm:presLayoutVars>
      </dgm:prSet>
      <dgm:spPr/>
    </dgm:pt>
    <dgm:pt modelId="{DD6BEA46-7FC4-442A-BBC2-0CD46009A47C}" type="pres">
      <dgm:prSet presAssocID="{2EFE2A9A-2BE3-445F-90B8-2DA47C9DC60E}" presName="parTxOnly" presStyleLbl="node1" presStyleIdx="0" presStyleCnt="3" custLinFactNeighborX="-9454" custLinFactNeighborY="-7467">
        <dgm:presLayoutVars>
          <dgm:bulletEnabled val="1"/>
        </dgm:presLayoutVars>
      </dgm:prSet>
      <dgm:spPr/>
      <dgm:t>
        <a:bodyPr/>
        <a:lstStyle/>
        <a:p>
          <a:endParaRPr lang="en-US"/>
        </a:p>
      </dgm:t>
    </dgm:pt>
    <dgm:pt modelId="{F4FE6D7F-72E0-4C0E-8740-BB9E6416A5D5}" type="pres">
      <dgm:prSet presAssocID="{F262018D-52CF-404E-A60B-C53EBC785E92}" presName="parSpace" presStyleCnt="0"/>
      <dgm:spPr/>
    </dgm:pt>
    <dgm:pt modelId="{16594F58-431D-4C4E-ADDE-3655F4ECCC3C}" type="pres">
      <dgm:prSet presAssocID="{F02FF2D1-1C7C-4E32-A265-670DE3F65C26}" presName="parTxOnly" presStyleLbl="node1" presStyleIdx="1" presStyleCnt="3">
        <dgm:presLayoutVars>
          <dgm:bulletEnabled val="1"/>
        </dgm:presLayoutVars>
      </dgm:prSet>
      <dgm:spPr/>
      <dgm:t>
        <a:bodyPr/>
        <a:lstStyle/>
        <a:p>
          <a:endParaRPr lang="en-US"/>
        </a:p>
      </dgm:t>
    </dgm:pt>
    <dgm:pt modelId="{6EF916BE-C804-4D47-85F6-3AAFABC0F50B}" type="pres">
      <dgm:prSet presAssocID="{D3DC8045-0433-40FE-A8C5-B19D4C6F02E4}" presName="parSpace" presStyleCnt="0"/>
      <dgm:spPr/>
    </dgm:pt>
    <dgm:pt modelId="{355E6D99-9B3F-4A4B-93DA-01423125FF41}" type="pres">
      <dgm:prSet presAssocID="{68A18434-741A-43EA-9A04-6FA38604444A}" presName="parTxOnly" presStyleLbl="node1" presStyleIdx="2" presStyleCnt="3">
        <dgm:presLayoutVars>
          <dgm:bulletEnabled val="1"/>
        </dgm:presLayoutVars>
      </dgm:prSet>
      <dgm:spPr/>
      <dgm:t>
        <a:bodyPr/>
        <a:lstStyle/>
        <a:p>
          <a:endParaRPr lang="en-US"/>
        </a:p>
      </dgm:t>
    </dgm:pt>
  </dgm:ptLst>
  <dgm:cxnLst>
    <dgm:cxn modelId="{8EA4FBCE-AE81-40B4-B9B8-99E754589355}" srcId="{9BFBA236-ED4E-445B-B21E-5083837DAEAC}" destId="{F02FF2D1-1C7C-4E32-A265-670DE3F65C26}" srcOrd="1" destOrd="0" parTransId="{BBF13CAE-D546-4E81-A241-50F7D4209E9C}" sibTransId="{D3DC8045-0433-40FE-A8C5-B19D4C6F02E4}"/>
    <dgm:cxn modelId="{91E59E3C-C124-47EA-AB82-A8520C146FDA}" type="presOf" srcId="{9BFBA236-ED4E-445B-B21E-5083837DAEAC}" destId="{BD2BE59C-6E2D-4FD6-9429-6687D2F49DBB}" srcOrd="0" destOrd="0" presId="urn:microsoft.com/office/officeart/2005/8/layout/hChevron3"/>
    <dgm:cxn modelId="{16031285-491F-4543-9D17-30E8DB324FAE}" srcId="{9BFBA236-ED4E-445B-B21E-5083837DAEAC}" destId="{2EFE2A9A-2BE3-445F-90B8-2DA47C9DC60E}" srcOrd="0" destOrd="0" parTransId="{BA9E9043-E2C5-4DAB-B089-3D29AE20F08F}" sibTransId="{F262018D-52CF-404E-A60B-C53EBC785E92}"/>
    <dgm:cxn modelId="{429855A0-98E8-4B8D-A9FD-266C734D8F37}" type="presOf" srcId="{F02FF2D1-1C7C-4E32-A265-670DE3F65C26}" destId="{16594F58-431D-4C4E-ADDE-3655F4ECCC3C}" srcOrd="0" destOrd="0" presId="urn:microsoft.com/office/officeart/2005/8/layout/hChevron3"/>
    <dgm:cxn modelId="{1578DFF0-7D5F-4899-8EB2-EE8098B60D3D}" type="presOf" srcId="{68A18434-741A-43EA-9A04-6FA38604444A}" destId="{355E6D99-9B3F-4A4B-93DA-01423125FF41}" srcOrd="0" destOrd="0" presId="urn:microsoft.com/office/officeart/2005/8/layout/hChevron3"/>
    <dgm:cxn modelId="{53D5FACE-0A46-4729-8F98-6B0304045631}" type="presOf" srcId="{2EFE2A9A-2BE3-445F-90B8-2DA47C9DC60E}" destId="{DD6BEA46-7FC4-442A-BBC2-0CD46009A47C}" srcOrd="0" destOrd="0" presId="urn:microsoft.com/office/officeart/2005/8/layout/hChevron3"/>
    <dgm:cxn modelId="{D1EB98F5-5CA7-4770-8CBC-5A39C2671871}" srcId="{9BFBA236-ED4E-445B-B21E-5083837DAEAC}" destId="{68A18434-741A-43EA-9A04-6FA38604444A}" srcOrd="2" destOrd="0" parTransId="{23CB7F3D-89BC-4AE7-B105-D5A003B1DA11}" sibTransId="{94D31D3E-FF81-463F-A0DC-F56F75AC7A8B}"/>
    <dgm:cxn modelId="{20C02B56-F884-4E95-A3E9-588DD36FB667}" type="presParOf" srcId="{BD2BE59C-6E2D-4FD6-9429-6687D2F49DBB}" destId="{DD6BEA46-7FC4-442A-BBC2-0CD46009A47C}" srcOrd="0" destOrd="0" presId="urn:microsoft.com/office/officeart/2005/8/layout/hChevron3"/>
    <dgm:cxn modelId="{2DBDD049-8592-410C-BE9E-67611741A933}" type="presParOf" srcId="{BD2BE59C-6E2D-4FD6-9429-6687D2F49DBB}" destId="{F4FE6D7F-72E0-4C0E-8740-BB9E6416A5D5}" srcOrd="1" destOrd="0" presId="urn:microsoft.com/office/officeart/2005/8/layout/hChevron3"/>
    <dgm:cxn modelId="{958A5336-E748-431C-80F1-80DB40FCB8A0}" type="presParOf" srcId="{BD2BE59C-6E2D-4FD6-9429-6687D2F49DBB}" destId="{16594F58-431D-4C4E-ADDE-3655F4ECCC3C}" srcOrd="2" destOrd="0" presId="urn:microsoft.com/office/officeart/2005/8/layout/hChevron3"/>
    <dgm:cxn modelId="{B7DCD09F-F79A-4BF2-AADB-29C4B7603FD9}" type="presParOf" srcId="{BD2BE59C-6E2D-4FD6-9429-6687D2F49DBB}" destId="{6EF916BE-C804-4D47-85F6-3AAFABC0F50B}" srcOrd="3" destOrd="0" presId="urn:microsoft.com/office/officeart/2005/8/layout/hChevron3"/>
    <dgm:cxn modelId="{3CAC9821-56D3-44A3-9B0E-2B6EB3FBCB61}" type="presParOf" srcId="{BD2BE59C-6E2D-4FD6-9429-6687D2F49DBB}" destId="{355E6D99-9B3F-4A4B-93DA-01423125FF41}" srcOrd="4" destOrd="0" presId="urn:microsoft.com/office/officeart/2005/8/layout/hChevron3"/>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1A356EA-E97D-45A2-9758-A8B8F1D13D7F}" type="doc">
      <dgm:prSet loTypeId="urn:microsoft.com/office/officeart/2008/layout/CircleAccentTimeline" loCatId="process" qsTypeId="urn:microsoft.com/office/officeart/2005/8/quickstyle/simple1" qsCatId="simple" csTypeId="urn:microsoft.com/office/officeart/2005/8/colors/colorful4" csCatId="colorful" phldr="1"/>
      <dgm:spPr/>
      <dgm:t>
        <a:bodyPr/>
        <a:lstStyle/>
        <a:p>
          <a:endParaRPr lang="en-US"/>
        </a:p>
      </dgm:t>
    </dgm:pt>
    <dgm:pt modelId="{9D61B7FB-E3ED-4CA1-9C39-4229CA860740}">
      <dgm:prSet phldrT="[Text]" custT="1"/>
      <dgm:spPr/>
      <dgm:t>
        <a:bodyPr/>
        <a:lstStyle/>
        <a:p>
          <a:r>
            <a:rPr lang="es-HN" sz="1200" b="1" dirty="0" smtClean="0">
              <a:solidFill>
                <a:schemeClr val="tx1">
                  <a:lumMod val="50000"/>
                  <a:lumOff val="50000"/>
                </a:schemeClr>
              </a:solidFill>
              <a:latin typeface="Aharoni" panose="02010803020104030203" pitchFamily="2" charset="-79"/>
            </a:rPr>
            <a:t>Design</a:t>
          </a:r>
          <a:endParaRPr lang="en-US" sz="1200" b="1" dirty="0">
            <a:solidFill>
              <a:schemeClr val="tx1">
                <a:lumMod val="50000"/>
                <a:lumOff val="50000"/>
              </a:schemeClr>
            </a:solidFill>
            <a:latin typeface="Aharoni" panose="02010803020104030203" pitchFamily="2" charset="-79"/>
          </a:endParaRPr>
        </a:p>
      </dgm:t>
    </dgm:pt>
    <dgm:pt modelId="{28309DFD-5232-42AA-A04C-C60BD4245B9E}" type="parTrans" cxnId="{B8EB5029-7A11-4580-A2DF-0D9FAD4466B3}">
      <dgm:prSet/>
      <dgm:spPr/>
      <dgm:t>
        <a:bodyPr/>
        <a:lstStyle/>
        <a:p>
          <a:endParaRPr lang="en-US" sz="1200">
            <a:solidFill>
              <a:schemeClr val="tx1">
                <a:lumMod val="50000"/>
                <a:lumOff val="50000"/>
              </a:schemeClr>
            </a:solidFill>
            <a:latin typeface="Signika Negative" pitchFamily="2" charset="0"/>
          </a:endParaRPr>
        </a:p>
      </dgm:t>
    </dgm:pt>
    <dgm:pt modelId="{D7CF575A-B5E6-4E0A-8F81-108860391226}" type="sibTrans" cxnId="{B8EB5029-7A11-4580-A2DF-0D9FAD4466B3}">
      <dgm:prSet/>
      <dgm:spPr/>
      <dgm:t>
        <a:bodyPr/>
        <a:lstStyle/>
        <a:p>
          <a:endParaRPr lang="en-US" sz="1200">
            <a:solidFill>
              <a:schemeClr val="tx1">
                <a:lumMod val="50000"/>
                <a:lumOff val="50000"/>
              </a:schemeClr>
            </a:solidFill>
            <a:latin typeface="Signika Negative" pitchFamily="2" charset="0"/>
          </a:endParaRPr>
        </a:p>
      </dgm:t>
    </dgm:pt>
    <dgm:pt modelId="{D598275C-A264-427F-8317-78ADAF7BD767}">
      <dgm:prSet phldrT="[Text]" custT="1"/>
      <dgm:spPr/>
      <dgm:t>
        <a:bodyPr/>
        <a:lstStyle/>
        <a:p>
          <a:pPr algn="r"/>
          <a:r>
            <a:rPr lang="es-HN" sz="1200" b="1" dirty="0" smtClean="0">
              <a:solidFill>
                <a:schemeClr val="tx1">
                  <a:lumMod val="50000"/>
                  <a:lumOff val="50000"/>
                </a:schemeClr>
              </a:solidFill>
              <a:latin typeface="Aharoni" panose="02010803020104030203" pitchFamily="2" charset="-79"/>
            </a:rPr>
            <a:t>Idea</a:t>
          </a:r>
          <a:endParaRPr lang="en-US" sz="1200" b="1" dirty="0">
            <a:solidFill>
              <a:schemeClr val="tx1">
                <a:lumMod val="50000"/>
                <a:lumOff val="50000"/>
              </a:schemeClr>
            </a:solidFill>
            <a:latin typeface="Aharoni" panose="02010803020104030203" pitchFamily="2" charset="-79"/>
          </a:endParaRPr>
        </a:p>
      </dgm:t>
    </dgm:pt>
    <dgm:pt modelId="{2000AC4F-E347-4E2F-BF83-29DA1FD24CED}" type="parTrans" cxnId="{F781BD4F-8343-4735-AA9F-C675FF0902E0}">
      <dgm:prSet/>
      <dgm:spPr/>
      <dgm:t>
        <a:bodyPr/>
        <a:lstStyle/>
        <a:p>
          <a:endParaRPr lang="en-US" sz="1200">
            <a:solidFill>
              <a:schemeClr val="tx1">
                <a:lumMod val="50000"/>
                <a:lumOff val="50000"/>
              </a:schemeClr>
            </a:solidFill>
            <a:latin typeface="Signika Negative" pitchFamily="2" charset="0"/>
          </a:endParaRPr>
        </a:p>
      </dgm:t>
    </dgm:pt>
    <dgm:pt modelId="{AB7EB0C8-D109-497A-A8D7-0FAA0E363A91}" type="sibTrans" cxnId="{F781BD4F-8343-4735-AA9F-C675FF0902E0}">
      <dgm:prSet/>
      <dgm:spPr/>
      <dgm:t>
        <a:bodyPr/>
        <a:lstStyle/>
        <a:p>
          <a:endParaRPr lang="en-US" sz="1200">
            <a:solidFill>
              <a:schemeClr val="tx1">
                <a:lumMod val="50000"/>
                <a:lumOff val="50000"/>
              </a:schemeClr>
            </a:solidFill>
            <a:latin typeface="Signika Negative" pitchFamily="2" charset="0"/>
          </a:endParaRPr>
        </a:p>
      </dgm:t>
    </dgm:pt>
    <dgm:pt modelId="{54A1A598-E4A0-4FE5-BEFD-747D7E314B69}">
      <dgm:prSet phldrT="[Text]" custT="1"/>
      <dgm:spPr/>
      <dgm:t>
        <a:bodyPr/>
        <a:lstStyle/>
        <a:p>
          <a:r>
            <a:rPr lang="es-HN" sz="1200" b="1" dirty="0" smtClean="0">
              <a:solidFill>
                <a:schemeClr val="tx1">
                  <a:lumMod val="50000"/>
                  <a:lumOff val="50000"/>
                </a:schemeClr>
              </a:solidFill>
              <a:latin typeface="Aharoni" panose="02010803020104030203" pitchFamily="2" charset="-79"/>
            </a:rPr>
            <a:t>Brain storm</a:t>
          </a:r>
          <a:endParaRPr lang="en-US" sz="1200" b="1" dirty="0">
            <a:solidFill>
              <a:schemeClr val="tx1">
                <a:lumMod val="50000"/>
                <a:lumOff val="50000"/>
              </a:schemeClr>
            </a:solidFill>
            <a:latin typeface="Aharoni" panose="02010803020104030203" pitchFamily="2" charset="-79"/>
          </a:endParaRPr>
        </a:p>
      </dgm:t>
    </dgm:pt>
    <dgm:pt modelId="{9DDB4517-6F2D-41CC-9F92-A51E03B018E1}" type="parTrans" cxnId="{371070FF-8351-483F-B879-699BAA8752F5}">
      <dgm:prSet/>
      <dgm:spPr/>
      <dgm:t>
        <a:bodyPr/>
        <a:lstStyle/>
        <a:p>
          <a:endParaRPr lang="en-US" sz="1200">
            <a:solidFill>
              <a:schemeClr val="tx1">
                <a:lumMod val="50000"/>
                <a:lumOff val="50000"/>
              </a:schemeClr>
            </a:solidFill>
            <a:latin typeface="Signika Negative" pitchFamily="2" charset="0"/>
          </a:endParaRPr>
        </a:p>
      </dgm:t>
    </dgm:pt>
    <dgm:pt modelId="{552DBCB7-FCAC-43ED-8C8B-446B4B16D60D}" type="sibTrans" cxnId="{371070FF-8351-483F-B879-699BAA8752F5}">
      <dgm:prSet/>
      <dgm:spPr/>
      <dgm:t>
        <a:bodyPr/>
        <a:lstStyle/>
        <a:p>
          <a:endParaRPr lang="en-US" sz="1200">
            <a:solidFill>
              <a:schemeClr val="tx1">
                <a:lumMod val="50000"/>
                <a:lumOff val="50000"/>
              </a:schemeClr>
            </a:solidFill>
            <a:latin typeface="Signika Negative" pitchFamily="2" charset="0"/>
          </a:endParaRPr>
        </a:p>
      </dgm:t>
    </dgm:pt>
    <dgm:pt modelId="{55CC4D67-D2E2-4D99-8892-82E9C03C8865}">
      <dgm:prSet phldrT="[Text]" custT="1"/>
      <dgm:spPr/>
      <dgm:t>
        <a:bodyPr/>
        <a:lstStyle/>
        <a:p>
          <a:r>
            <a:rPr lang="es-HN" sz="1200" b="1" dirty="0" smtClean="0">
              <a:solidFill>
                <a:schemeClr val="tx1">
                  <a:lumMod val="50000"/>
                  <a:lumOff val="50000"/>
                </a:schemeClr>
              </a:solidFill>
              <a:latin typeface="Aharoni" panose="02010803020104030203" pitchFamily="2" charset="-79"/>
            </a:rPr>
            <a:t>Concept</a:t>
          </a:r>
          <a:endParaRPr lang="en-US" sz="1200" b="1" dirty="0">
            <a:solidFill>
              <a:schemeClr val="tx1">
                <a:lumMod val="50000"/>
                <a:lumOff val="50000"/>
              </a:schemeClr>
            </a:solidFill>
            <a:latin typeface="Aharoni" panose="02010803020104030203" pitchFamily="2" charset="-79"/>
          </a:endParaRPr>
        </a:p>
      </dgm:t>
    </dgm:pt>
    <dgm:pt modelId="{3637D47C-3C52-46D0-962D-679913BD9C0D}" type="parTrans" cxnId="{4545A4D2-11F5-4C9B-BAC6-5F2D83C72F00}">
      <dgm:prSet/>
      <dgm:spPr/>
      <dgm:t>
        <a:bodyPr/>
        <a:lstStyle/>
        <a:p>
          <a:endParaRPr lang="en-US" sz="1200">
            <a:solidFill>
              <a:schemeClr val="tx1">
                <a:lumMod val="50000"/>
                <a:lumOff val="50000"/>
              </a:schemeClr>
            </a:solidFill>
            <a:latin typeface="Signika Negative" pitchFamily="2" charset="0"/>
          </a:endParaRPr>
        </a:p>
      </dgm:t>
    </dgm:pt>
    <dgm:pt modelId="{20E2B00A-9877-41E5-B217-F2315C523A60}" type="sibTrans" cxnId="{4545A4D2-11F5-4C9B-BAC6-5F2D83C72F00}">
      <dgm:prSet/>
      <dgm:spPr/>
      <dgm:t>
        <a:bodyPr/>
        <a:lstStyle/>
        <a:p>
          <a:endParaRPr lang="en-US" sz="1200">
            <a:solidFill>
              <a:schemeClr val="tx1">
                <a:lumMod val="50000"/>
                <a:lumOff val="50000"/>
              </a:schemeClr>
            </a:solidFill>
            <a:latin typeface="Signika Negative" pitchFamily="2" charset="0"/>
          </a:endParaRPr>
        </a:p>
      </dgm:t>
    </dgm:pt>
    <dgm:pt modelId="{12749784-A624-4C12-B8E1-80BA4988BE55}">
      <dgm:prSet phldrT="[Text]" custT="1"/>
      <dgm:spPr/>
      <dgm:t>
        <a:bodyPr/>
        <a:lstStyle/>
        <a:p>
          <a:r>
            <a:rPr lang="es-HN" sz="1200" b="1" dirty="0" smtClean="0">
              <a:solidFill>
                <a:schemeClr val="tx1">
                  <a:lumMod val="50000"/>
                  <a:lumOff val="50000"/>
                </a:schemeClr>
              </a:solidFill>
              <a:latin typeface="Aharoni" panose="02010803020104030203" pitchFamily="2" charset="-79"/>
            </a:rPr>
            <a:t>Web</a:t>
          </a:r>
          <a:endParaRPr lang="en-US" sz="1200" b="1" dirty="0">
            <a:solidFill>
              <a:schemeClr val="tx1">
                <a:lumMod val="50000"/>
                <a:lumOff val="50000"/>
              </a:schemeClr>
            </a:solidFill>
            <a:latin typeface="Aharoni" panose="02010803020104030203" pitchFamily="2" charset="-79"/>
          </a:endParaRPr>
        </a:p>
      </dgm:t>
    </dgm:pt>
    <dgm:pt modelId="{3FDE26AB-83DD-4DB4-9E47-DD59F8E6E5EB}" type="parTrans" cxnId="{319E102B-ABC2-451B-AE01-D3DD2BA231B6}">
      <dgm:prSet/>
      <dgm:spPr/>
      <dgm:t>
        <a:bodyPr/>
        <a:lstStyle/>
        <a:p>
          <a:endParaRPr lang="en-US" sz="1200">
            <a:solidFill>
              <a:schemeClr val="tx1">
                <a:lumMod val="50000"/>
                <a:lumOff val="50000"/>
              </a:schemeClr>
            </a:solidFill>
            <a:latin typeface="Signika Negative" pitchFamily="2" charset="0"/>
          </a:endParaRPr>
        </a:p>
      </dgm:t>
    </dgm:pt>
    <dgm:pt modelId="{60106C43-8825-43FE-A258-44722B76D84F}" type="sibTrans" cxnId="{319E102B-ABC2-451B-AE01-D3DD2BA231B6}">
      <dgm:prSet/>
      <dgm:spPr/>
      <dgm:t>
        <a:bodyPr/>
        <a:lstStyle/>
        <a:p>
          <a:endParaRPr lang="en-US" sz="1200">
            <a:solidFill>
              <a:schemeClr val="tx1">
                <a:lumMod val="50000"/>
                <a:lumOff val="50000"/>
              </a:schemeClr>
            </a:solidFill>
            <a:latin typeface="Signika Negative" pitchFamily="2" charset="0"/>
          </a:endParaRPr>
        </a:p>
      </dgm:t>
    </dgm:pt>
    <dgm:pt modelId="{00F78FE4-2E50-4BEF-8B55-DA5A496D2CC4}">
      <dgm:prSet phldrT="[Text]" custT="1"/>
      <dgm:spPr/>
      <dgm:t>
        <a:bodyPr/>
        <a:lstStyle/>
        <a:p>
          <a:r>
            <a:rPr lang="es-HN" sz="1200" b="1" dirty="0" smtClean="0">
              <a:solidFill>
                <a:schemeClr val="tx1">
                  <a:lumMod val="50000"/>
                  <a:lumOff val="50000"/>
                </a:schemeClr>
              </a:solidFill>
              <a:latin typeface="Aharoni" panose="02010803020104030203" pitchFamily="2" charset="-79"/>
            </a:rPr>
            <a:t>Design</a:t>
          </a:r>
          <a:endParaRPr lang="en-US" sz="1200" b="1" dirty="0">
            <a:solidFill>
              <a:schemeClr val="tx1">
                <a:lumMod val="50000"/>
                <a:lumOff val="50000"/>
              </a:schemeClr>
            </a:solidFill>
            <a:latin typeface="Aharoni" panose="02010803020104030203" pitchFamily="2" charset="-79"/>
          </a:endParaRPr>
        </a:p>
      </dgm:t>
    </dgm:pt>
    <dgm:pt modelId="{856CD68F-2F5E-45E5-B6D1-AAFE53D7C75F}" type="parTrans" cxnId="{3C9D52E5-6252-4B42-8CD4-2B9E22DA6871}">
      <dgm:prSet/>
      <dgm:spPr/>
      <dgm:t>
        <a:bodyPr/>
        <a:lstStyle/>
        <a:p>
          <a:endParaRPr lang="en-US" sz="1200">
            <a:solidFill>
              <a:schemeClr val="tx1">
                <a:lumMod val="50000"/>
                <a:lumOff val="50000"/>
              </a:schemeClr>
            </a:solidFill>
            <a:latin typeface="Signika Negative" pitchFamily="2" charset="0"/>
          </a:endParaRPr>
        </a:p>
      </dgm:t>
    </dgm:pt>
    <dgm:pt modelId="{54B57326-2309-45D4-B32D-652ADACBD260}" type="sibTrans" cxnId="{3C9D52E5-6252-4B42-8CD4-2B9E22DA6871}">
      <dgm:prSet/>
      <dgm:spPr/>
      <dgm:t>
        <a:bodyPr/>
        <a:lstStyle/>
        <a:p>
          <a:endParaRPr lang="en-US" sz="1200">
            <a:solidFill>
              <a:schemeClr val="tx1">
                <a:lumMod val="50000"/>
                <a:lumOff val="50000"/>
              </a:schemeClr>
            </a:solidFill>
            <a:latin typeface="Signika Negative" pitchFamily="2" charset="0"/>
          </a:endParaRPr>
        </a:p>
      </dgm:t>
    </dgm:pt>
    <dgm:pt modelId="{FF81FD7D-5C4E-462C-BA0D-45642CF14F26}">
      <dgm:prSet phldrT="[Text]" custT="1"/>
      <dgm:spPr/>
      <dgm:t>
        <a:bodyPr/>
        <a:lstStyle/>
        <a:p>
          <a:r>
            <a:rPr lang="es-HN" sz="1200" b="1" dirty="0" smtClean="0">
              <a:solidFill>
                <a:schemeClr val="tx1">
                  <a:lumMod val="50000"/>
                  <a:lumOff val="50000"/>
                </a:schemeClr>
              </a:solidFill>
              <a:latin typeface="Aharoni" panose="02010803020104030203" pitchFamily="2" charset="-79"/>
            </a:rPr>
            <a:t>Code</a:t>
          </a:r>
          <a:endParaRPr lang="en-US" sz="1200" b="1" dirty="0">
            <a:solidFill>
              <a:schemeClr val="tx1">
                <a:lumMod val="50000"/>
                <a:lumOff val="50000"/>
              </a:schemeClr>
            </a:solidFill>
            <a:latin typeface="Aharoni" panose="02010803020104030203" pitchFamily="2" charset="-79"/>
          </a:endParaRPr>
        </a:p>
      </dgm:t>
    </dgm:pt>
    <dgm:pt modelId="{05001CA2-10C1-48F8-B6E0-162774F62F80}" type="parTrans" cxnId="{87A1C4EE-9A77-44EB-9810-E8D8B41ACF63}">
      <dgm:prSet/>
      <dgm:spPr/>
      <dgm:t>
        <a:bodyPr/>
        <a:lstStyle/>
        <a:p>
          <a:endParaRPr lang="en-US" sz="1200">
            <a:solidFill>
              <a:schemeClr val="tx1">
                <a:lumMod val="50000"/>
                <a:lumOff val="50000"/>
              </a:schemeClr>
            </a:solidFill>
            <a:latin typeface="Signika Negative" pitchFamily="2" charset="0"/>
          </a:endParaRPr>
        </a:p>
      </dgm:t>
    </dgm:pt>
    <dgm:pt modelId="{C001E147-B476-4D82-BB09-0B7ECC3BB5CF}" type="sibTrans" cxnId="{87A1C4EE-9A77-44EB-9810-E8D8B41ACF63}">
      <dgm:prSet/>
      <dgm:spPr/>
      <dgm:t>
        <a:bodyPr/>
        <a:lstStyle/>
        <a:p>
          <a:endParaRPr lang="en-US" sz="1200">
            <a:solidFill>
              <a:schemeClr val="tx1">
                <a:lumMod val="50000"/>
                <a:lumOff val="50000"/>
              </a:schemeClr>
            </a:solidFill>
            <a:latin typeface="Signika Negative" pitchFamily="2" charset="0"/>
          </a:endParaRPr>
        </a:p>
      </dgm:t>
    </dgm:pt>
    <dgm:pt modelId="{F3032FCE-773E-41C2-96AF-E51286635657}">
      <dgm:prSet phldrT="[Text]" custT="1"/>
      <dgm:spPr/>
      <dgm:t>
        <a:bodyPr/>
        <a:lstStyle/>
        <a:p>
          <a:r>
            <a:rPr lang="es-HN" sz="1200" b="1" dirty="0" smtClean="0">
              <a:solidFill>
                <a:schemeClr val="tx1">
                  <a:lumMod val="50000"/>
                  <a:lumOff val="50000"/>
                </a:schemeClr>
              </a:solidFill>
              <a:latin typeface="Aharoni" panose="02010803020104030203" pitchFamily="2" charset="-79"/>
            </a:rPr>
            <a:t>Video</a:t>
          </a:r>
          <a:endParaRPr lang="en-US" sz="1200" b="1" dirty="0">
            <a:solidFill>
              <a:schemeClr val="tx1">
                <a:lumMod val="50000"/>
                <a:lumOff val="50000"/>
              </a:schemeClr>
            </a:solidFill>
            <a:latin typeface="Aharoni" panose="02010803020104030203" pitchFamily="2" charset="-79"/>
          </a:endParaRPr>
        </a:p>
      </dgm:t>
    </dgm:pt>
    <dgm:pt modelId="{1C1F367A-916E-4F0C-964C-3F5A1BF218C6}" type="parTrans" cxnId="{2C400DD2-9D08-4F62-B628-E9007192E54B}">
      <dgm:prSet/>
      <dgm:spPr/>
      <dgm:t>
        <a:bodyPr/>
        <a:lstStyle/>
        <a:p>
          <a:endParaRPr lang="en-US" sz="1200">
            <a:solidFill>
              <a:schemeClr val="tx1">
                <a:lumMod val="50000"/>
                <a:lumOff val="50000"/>
              </a:schemeClr>
            </a:solidFill>
            <a:latin typeface="Signika Negative" pitchFamily="2" charset="0"/>
          </a:endParaRPr>
        </a:p>
      </dgm:t>
    </dgm:pt>
    <dgm:pt modelId="{5062BF2C-7D68-4C7D-881C-079BD0821E64}" type="sibTrans" cxnId="{2C400DD2-9D08-4F62-B628-E9007192E54B}">
      <dgm:prSet/>
      <dgm:spPr/>
      <dgm:t>
        <a:bodyPr/>
        <a:lstStyle/>
        <a:p>
          <a:endParaRPr lang="en-US" sz="1200">
            <a:solidFill>
              <a:schemeClr val="tx1">
                <a:lumMod val="50000"/>
                <a:lumOff val="50000"/>
              </a:schemeClr>
            </a:solidFill>
            <a:latin typeface="Signika Negative" pitchFamily="2" charset="0"/>
          </a:endParaRPr>
        </a:p>
      </dgm:t>
    </dgm:pt>
    <dgm:pt modelId="{3EA0CEAF-33EE-4C7F-9D56-32F5A8126723}">
      <dgm:prSet phldrT="[Text]" custT="1"/>
      <dgm:spPr>
        <a:noFill/>
      </dgm:spPr>
      <dgm:t>
        <a:bodyPr/>
        <a:lstStyle/>
        <a:p>
          <a:r>
            <a:rPr lang="es-HN" sz="1200" b="1" dirty="0" smtClean="0">
              <a:solidFill>
                <a:schemeClr val="tx1">
                  <a:lumMod val="50000"/>
                  <a:lumOff val="50000"/>
                </a:schemeClr>
              </a:solidFill>
              <a:latin typeface="Aharoni" panose="02010803020104030203" pitchFamily="2" charset="-79"/>
            </a:rPr>
            <a:t>StoryBoard</a:t>
          </a:r>
          <a:endParaRPr lang="en-US" sz="1200" b="1" dirty="0">
            <a:solidFill>
              <a:schemeClr val="tx1">
                <a:lumMod val="50000"/>
                <a:lumOff val="50000"/>
              </a:schemeClr>
            </a:solidFill>
            <a:latin typeface="Aharoni" panose="02010803020104030203" pitchFamily="2" charset="-79"/>
          </a:endParaRPr>
        </a:p>
      </dgm:t>
    </dgm:pt>
    <dgm:pt modelId="{15F37C37-339C-43B5-B7B8-2909288F924B}" type="parTrans" cxnId="{65141025-8D9D-4701-96E4-B3E71BE36BF4}">
      <dgm:prSet/>
      <dgm:spPr/>
      <dgm:t>
        <a:bodyPr/>
        <a:lstStyle/>
        <a:p>
          <a:endParaRPr lang="en-US" sz="1200">
            <a:solidFill>
              <a:schemeClr val="tx1">
                <a:lumMod val="50000"/>
                <a:lumOff val="50000"/>
              </a:schemeClr>
            </a:solidFill>
            <a:latin typeface="Signika Negative" pitchFamily="2" charset="0"/>
          </a:endParaRPr>
        </a:p>
      </dgm:t>
    </dgm:pt>
    <dgm:pt modelId="{13FE97CF-2136-4D23-B883-E2FEB0CBA46E}" type="sibTrans" cxnId="{65141025-8D9D-4701-96E4-B3E71BE36BF4}">
      <dgm:prSet/>
      <dgm:spPr/>
      <dgm:t>
        <a:bodyPr/>
        <a:lstStyle/>
        <a:p>
          <a:endParaRPr lang="en-US" sz="1200">
            <a:solidFill>
              <a:schemeClr val="tx1">
                <a:lumMod val="50000"/>
                <a:lumOff val="50000"/>
              </a:schemeClr>
            </a:solidFill>
            <a:latin typeface="Signika Negative" pitchFamily="2" charset="0"/>
          </a:endParaRPr>
        </a:p>
      </dgm:t>
    </dgm:pt>
    <dgm:pt modelId="{0EFB6773-66AC-4904-8D83-E555AFA26E3B}" type="pres">
      <dgm:prSet presAssocID="{11A356EA-E97D-45A2-9758-A8B8F1D13D7F}" presName="Name0" presStyleCnt="0">
        <dgm:presLayoutVars>
          <dgm:dir/>
        </dgm:presLayoutVars>
      </dgm:prSet>
      <dgm:spPr/>
      <dgm:t>
        <a:bodyPr/>
        <a:lstStyle/>
        <a:p>
          <a:endParaRPr lang="en-US"/>
        </a:p>
      </dgm:t>
    </dgm:pt>
    <dgm:pt modelId="{82255A1F-8F1F-4E14-BF2B-8C7A9566A5FA}" type="pres">
      <dgm:prSet presAssocID="{9D61B7FB-E3ED-4CA1-9C39-4229CA860740}" presName="parComposite" presStyleCnt="0"/>
      <dgm:spPr/>
    </dgm:pt>
    <dgm:pt modelId="{9094FA21-6E92-441B-8C9F-52D734A65193}" type="pres">
      <dgm:prSet presAssocID="{9D61B7FB-E3ED-4CA1-9C39-4229CA860740}" presName="parBigCircle" presStyleLbl="node0" presStyleIdx="0" presStyleCnt="3"/>
      <dgm:spPr>
        <a:solidFill>
          <a:schemeClr val="tx1">
            <a:lumMod val="50000"/>
            <a:lumOff val="50000"/>
          </a:schemeClr>
        </a:solidFill>
        <a:ln>
          <a:noFill/>
        </a:ln>
      </dgm:spPr>
      <dgm:t>
        <a:bodyPr/>
        <a:lstStyle/>
        <a:p>
          <a:endParaRPr lang="en-US"/>
        </a:p>
      </dgm:t>
    </dgm:pt>
    <dgm:pt modelId="{B00C6C6B-F6B4-4049-B3E3-7FFC7CD52822}" type="pres">
      <dgm:prSet presAssocID="{9D61B7FB-E3ED-4CA1-9C39-4229CA860740}" presName="parTx" presStyleLbl="revTx" presStyleIdx="0" presStyleCnt="15"/>
      <dgm:spPr/>
      <dgm:t>
        <a:bodyPr/>
        <a:lstStyle/>
        <a:p>
          <a:endParaRPr lang="en-US"/>
        </a:p>
      </dgm:t>
    </dgm:pt>
    <dgm:pt modelId="{FA1C6AFA-99C7-4032-B7EF-CE0B3D8757F6}" type="pres">
      <dgm:prSet presAssocID="{9D61B7FB-E3ED-4CA1-9C39-4229CA860740}" presName="bSpace" presStyleCnt="0"/>
      <dgm:spPr/>
    </dgm:pt>
    <dgm:pt modelId="{7C2BD2AA-7356-4229-B772-E9DE52729B32}" type="pres">
      <dgm:prSet presAssocID="{9D61B7FB-E3ED-4CA1-9C39-4229CA860740}" presName="parBackupNorm" presStyleCnt="0"/>
      <dgm:spPr/>
    </dgm:pt>
    <dgm:pt modelId="{ABF8444C-73AC-427A-A676-39F3B67FC07C}" type="pres">
      <dgm:prSet presAssocID="{D7CF575A-B5E6-4E0A-8F81-108860391226}" presName="parSpace" presStyleCnt="0"/>
      <dgm:spPr/>
    </dgm:pt>
    <dgm:pt modelId="{6864E324-BF2E-4F41-851E-7132FCB320FD}" type="pres">
      <dgm:prSet presAssocID="{D598275C-A264-427F-8317-78ADAF7BD767}" presName="desBackupLeftNorm" presStyleCnt="0"/>
      <dgm:spPr/>
    </dgm:pt>
    <dgm:pt modelId="{280ECFE3-4FE2-4173-936F-7743FBFEBF12}" type="pres">
      <dgm:prSet presAssocID="{D598275C-A264-427F-8317-78ADAF7BD767}" presName="desComposite" presStyleCnt="0"/>
      <dgm:spPr/>
    </dgm:pt>
    <dgm:pt modelId="{E4D33CD8-13F9-45F3-B19D-D4C75FD41E93}" type="pres">
      <dgm:prSet presAssocID="{D598275C-A264-427F-8317-78ADAF7BD767}" presName="desCircle" presStyleLbl="node1" presStyleIdx="0" presStyleCnt="6"/>
      <dgm:spPr>
        <a:solidFill>
          <a:schemeClr val="bg1">
            <a:lumMod val="75000"/>
          </a:schemeClr>
        </a:solidFill>
        <a:ln>
          <a:noFill/>
        </a:ln>
      </dgm:spPr>
      <dgm:t>
        <a:bodyPr/>
        <a:lstStyle/>
        <a:p>
          <a:endParaRPr lang="en-US"/>
        </a:p>
      </dgm:t>
    </dgm:pt>
    <dgm:pt modelId="{FF7C2AD6-F06E-495E-B18A-71694065E1F1}" type="pres">
      <dgm:prSet presAssocID="{D598275C-A264-427F-8317-78ADAF7BD767}" presName="chTx" presStyleLbl="revTx" presStyleIdx="1" presStyleCnt="15"/>
      <dgm:spPr/>
      <dgm:t>
        <a:bodyPr/>
        <a:lstStyle/>
        <a:p>
          <a:endParaRPr lang="en-US"/>
        </a:p>
      </dgm:t>
    </dgm:pt>
    <dgm:pt modelId="{BB248908-9D96-4712-BD7C-D34657635399}" type="pres">
      <dgm:prSet presAssocID="{D598275C-A264-427F-8317-78ADAF7BD767}" presName="desTx" presStyleLbl="revTx" presStyleIdx="2" presStyleCnt="15">
        <dgm:presLayoutVars>
          <dgm:bulletEnabled val="1"/>
        </dgm:presLayoutVars>
      </dgm:prSet>
      <dgm:spPr/>
    </dgm:pt>
    <dgm:pt modelId="{695D9801-D22E-4F2B-8A8F-50134D36EED1}" type="pres">
      <dgm:prSet presAssocID="{D598275C-A264-427F-8317-78ADAF7BD767}" presName="desBackupRightNorm" presStyleCnt="0"/>
      <dgm:spPr/>
    </dgm:pt>
    <dgm:pt modelId="{7F97BDAC-E2FD-4E63-AA26-74B9C254D98D}" type="pres">
      <dgm:prSet presAssocID="{AB7EB0C8-D109-497A-A8D7-0FAA0E363A91}" presName="desSpace" presStyleCnt="0"/>
      <dgm:spPr/>
    </dgm:pt>
    <dgm:pt modelId="{E5E02041-40DD-49FB-A6CF-1D618EF6661B}" type="pres">
      <dgm:prSet presAssocID="{54A1A598-E4A0-4FE5-BEFD-747D7E314B69}" presName="desBackupLeftNorm" presStyleCnt="0"/>
      <dgm:spPr/>
    </dgm:pt>
    <dgm:pt modelId="{A477B782-454B-4046-855F-D15EA9D5FC01}" type="pres">
      <dgm:prSet presAssocID="{54A1A598-E4A0-4FE5-BEFD-747D7E314B69}" presName="desComposite" presStyleCnt="0"/>
      <dgm:spPr/>
    </dgm:pt>
    <dgm:pt modelId="{20EDCF62-ECF3-49B7-A947-063D93C223C6}" type="pres">
      <dgm:prSet presAssocID="{54A1A598-E4A0-4FE5-BEFD-747D7E314B69}" presName="desCircle" presStyleLbl="node1" presStyleIdx="1" presStyleCnt="6"/>
      <dgm:spPr>
        <a:solidFill>
          <a:srgbClr val="D1493B"/>
        </a:solidFill>
        <a:ln>
          <a:noFill/>
        </a:ln>
      </dgm:spPr>
      <dgm:t>
        <a:bodyPr/>
        <a:lstStyle/>
        <a:p>
          <a:endParaRPr lang="en-US"/>
        </a:p>
      </dgm:t>
    </dgm:pt>
    <dgm:pt modelId="{0D2127CC-8202-46E5-B4F6-0BA25F4FC865}" type="pres">
      <dgm:prSet presAssocID="{54A1A598-E4A0-4FE5-BEFD-747D7E314B69}" presName="chTx" presStyleLbl="revTx" presStyleIdx="3" presStyleCnt="15"/>
      <dgm:spPr/>
      <dgm:t>
        <a:bodyPr/>
        <a:lstStyle/>
        <a:p>
          <a:endParaRPr lang="en-US"/>
        </a:p>
      </dgm:t>
    </dgm:pt>
    <dgm:pt modelId="{BDAE6568-F900-4FC2-811A-BD397A9CA778}" type="pres">
      <dgm:prSet presAssocID="{54A1A598-E4A0-4FE5-BEFD-747D7E314B69}" presName="desTx" presStyleLbl="revTx" presStyleIdx="4" presStyleCnt="15">
        <dgm:presLayoutVars>
          <dgm:bulletEnabled val="1"/>
        </dgm:presLayoutVars>
      </dgm:prSet>
      <dgm:spPr/>
    </dgm:pt>
    <dgm:pt modelId="{168918C2-8475-47A4-8F0C-9DFF81B65540}" type="pres">
      <dgm:prSet presAssocID="{54A1A598-E4A0-4FE5-BEFD-747D7E314B69}" presName="desBackupRightNorm" presStyleCnt="0"/>
      <dgm:spPr/>
    </dgm:pt>
    <dgm:pt modelId="{1237432F-09EA-4EF0-ADAF-9CEFD92FE2CF}" type="pres">
      <dgm:prSet presAssocID="{552DBCB7-FCAC-43ED-8C8B-446B4B16D60D}" presName="desSpace" presStyleCnt="0"/>
      <dgm:spPr/>
    </dgm:pt>
    <dgm:pt modelId="{D08628EE-9E2F-4AB8-974B-50E98DA63B2D}" type="pres">
      <dgm:prSet presAssocID="{55CC4D67-D2E2-4D99-8892-82E9C03C8865}" presName="desBackupLeftNorm" presStyleCnt="0"/>
      <dgm:spPr/>
    </dgm:pt>
    <dgm:pt modelId="{4C428E38-09EF-4E7E-B5EA-E6C6822C8CEA}" type="pres">
      <dgm:prSet presAssocID="{55CC4D67-D2E2-4D99-8892-82E9C03C8865}" presName="desComposite" presStyleCnt="0"/>
      <dgm:spPr/>
    </dgm:pt>
    <dgm:pt modelId="{A3DC1A6D-DB22-4631-A0F0-70909BA800F4}" type="pres">
      <dgm:prSet presAssocID="{55CC4D67-D2E2-4D99-8892-82E9C03C8865}" presName="desCircle" presStyleLbl="node1" presStyleIdx="2" presStyleCnt="6"/>
      <dgm:spPr>
        <a:solidFill>
          <a:schemeClr val="tx1">
            <a:lumMod val="50000"/>
            <a:lumOff val="50000"/>
          </a:schemeClr>
        </a:solidFill>
        <a:ln>
          <a:noFill/>
        </a:ln>
      </dgm:spPr>
      <dgm:t>
        <a:bodyPr/>
        <a:lstStyle/>
        <a:p>
          <a:endParaRPr lang="en-US"/>
        </a:p>
      </dgm:t>
    </dgm:pt>
    <dgm:pt modelId="{A539913A-2FAF-4695-AB12-246038A3501C}" type="pres">
      <dgm:prSet presAssocID="{55CC4D67-D2E2-4D99-8892-82E9C03C8865}" presName="chTx" presStyleLbl="revTx" presStyleIdx="5" presStyleCnt="15"/>
      <dgm:spPr/>
      <dgm:t>
        <a:bodyPr/>
        <a:lstStyle/>
        <a:p>
          <a:endParaRPr lang="en-US"/>
        </a:p>
      </dgm:t>
    </dgm:pt>
    <dgm:pt modelId="{F9A010F6-1752-4796-B13C-5F01C5542EC5}" type="pres">
      <dgm:prSet presAssocID="{55CC4D67-D2E2-4D99-8892-82E9C03C8865}" presName="desTx" presStyleLbl="revTx" presStyleIdx="6" presStyleCnt="15">
        <dgm:presLayoutVars>
          <dgm:bulletEnabled val="1"/>
        </dgm:presLayoutVars>
      </dgm:prSet>
      <dgm:spPr/>
    </dgm:pt>
    <dgm:pt modelId="{4F2AF194-E4FE-494C-91FA-D7509A4D1BDB}" type="pres">
      <dgm:prSet presAssocID="{55CC4D67-D2E2-4D99-8892-82E9C03C8865}" presName="desBackupRightNorm" presStyleCnt="0"/>
      <dgm:spPr/>
    </dgm:pt>
    <dgm:pt modelId="{FEC4AA28-FA58-49AD-A7E4-A4F6BC9CC68F}" type="pres">
      <dgm:prSet presAssocID="{20E2B00A-9877-41E5-B217-F2315C523A60}" presName="desSpace" presStyleCnt="0"/>
      <dgm:spPr/>
    </dgm:pt>
    <dgm:pt modelId="{343E01D8-8608-4749-BA70-7EDEDC2493A5}" type="pres">
      <dgm:prSet presAssocID="{12749784-A624-4C12-B8E1-80BA4988BE55}" presName="parComposite" presStyleCnt="0"/>
      <dgm:spPr/>
    </dgm:pt>
    <dgm:pt modelId="{5C522835-6051-478E-93C2-1B65DBE37A20}" type="pres">
      <dgm:prSet presAssocID="{12749784-A624-4C12-B8E1-80BA4988BE55}" presName="parBigCircle" presStyleLbl="node0" presStyleIdx="1" presStyleCnt="3"/>
      <dgm:spPr>
        <a:solidFill>
          <a:srgbClr val="F5C24C"/>
        </a:solidFill>
        <a:ln>
          <a:noFill/>
        </a:ln>
      </dgm:spPr>
      <dgm:t>
        <a:bodyPr/>
        <a:lstStyle/>
        <a:p>
          <a:endParaRPr lang="en-US"/>
        </a:p>
      </dgm:t>
    </dgm:pt>
    <dgm:pt modelId="{241A6A55-B5F4-4B17-95D0-1FC307881EE9}" type="pres">
      <dgm:prSet presAssocID="{12749784-A624-4C12-B8E1-80BA4988BE55}" presName="parTx" presStyleLbl="revTx" presStyleIdx="7" presStyleCnt="15"/>
      <dgm:spPr/>
      <dgm:t>
        <a:bodyPr/>
        <a:lstStyle/>
        <a:p>
          <a:endParaRPr lang="en-US"/>
        </a:p>
      </dgm:t>
    </dgm:pt>
    <dgm:pt modelId="{4210BB7E-4D10-4629-A2BC-3B92DA6D3430}" type="pres">
      <dgm:prSet presAssocID="{12749784-A624-4C12-B8E1-80BA4988BE55}" presName="bSpace" presStyleCnt="0"/>
      <dgm:spPr/>
    </dgm:pt>
    <dgm:pt modelId="{AA2C50B3-7EAB-4CEA-9FE7-E2EFE628EBBE}" type="pres">
      <dgm:prSet presAssocID="{12749784-A624-4C12-B8E1-80BA4988BE55}" presName="parBackupNorm" presStyleCnt="0"/>
      <dgm:spPr/>
    </dgm:pt>
    <dgm:pt modelId="{5E229419-7F93-481C-A96B-642B277B6302}" type="pres">
      <dgm:prSet presAssocID="{60106C43-8825-43FE-A258-44722B76D84F}" presName="parSpace" presStyleCnt="0"/>
      <dgm:spPr/>
    </dgm:pt>
    <dgm:pt modelId="{632CA4C0-AEDF-40AE-88EA-66979EE6BCD2}" type="pres">
      <dgm:prSet presAssocID="{00F78FE4-2E50-4BEF-8B55-DA5A496D2CC4}" presName="desBackupLeftNorm" presStyleCnt="0"/>
      <dgm:spPr/>
    </dgm:pt>
    <dgm:pt modelId="{58685AE6-5FA1-4D7B-8017-1CEDAF77914D}" type="pres">
      <dgm:prSet presAssocID="{00F78FE4-2E50-4BEF-8B55-DA5A496D2CC4}" presName="desComposite" presStyleCnt="0"/>
      <dgm:spPr/>
    </dgm:pt>
    <dgm:pt modelId="{25A57590-8647-4C3B-9936-CBAD56C181B4}" type="pres">
      <dgm:prSet presAssocID="{00F78FE4-2E50-4BEF-8B55-DA5A496D2CC4}" presName="desCircle" presStyleLbl="node1" presStyleIdx="3" presStyleCnt="6"/>
      <dgm:spPr>
        <a:solidFill>
          <a:schemeClr val="bg1">
            <a:lumMod val="75000"/>
          </a:schemeClr>
        </a:solidFill>
        <a:ln>
          <a:noFill/>
        </a:ln>
      </dgm:spPr>
      <dgm:t>
        <a:bodyPr/>
        <a:lstStyle/>
        <a:p>
          <a:endParaRPr lang="en-US"/>
        </a:p>
      </dgm:t>
    </dgm:pt>
    <dgm:pt modelId="{6A1C371E-91AF-4447-AD0D-4E8308796E55}" type="pres">
      <dgm:prSet presAssocID="{00F78FE4-2E50-4BEF-8B55-DA5A496D2CC4}" presName="chTx" presStyleLbl="revTx" presStyleIdx="8" presStyleCnt="15"/>
      <dgm:spPr/>
      <dgm:t>
        <a:bodyPr/>
        <a:lstStyle/>
        <a:p>
          <a:endParaRPr lang="en-US"/>
        </a:p>
      </dgm:t>
    </dgm:pt>
    <dgm:pt modelId="{A654F903-C2DA-41DF-8398-BE45BD9C96C5}" type="pres">
      <dgm:prSet presAssocID="{00F78FE4-2E50-4BEF-8B55-DA5A496D2CC4}" presName="desTx" presStyleLbl="revTx" presStyleIdx="9" presStyleCnt="15">
        <dgm:presLayoutVars>
          <dgm:bulletEnabled val="1"/>
        </dgm:presLayoutVars>
      </dgm:prSet>
      <dgm:spPr/>
    </dgm:pt>
    <dgm:pt modelId="{4AA4239B-D2F0-4C5E-92D0-4F9F2E1ED320}" type="pres">
      <dgm:prSet presAssocID="{00F78FE4-2E50-4BEF-8B55-DA5A496D2CC4}" presName="desBackupRightNorm" presStyleCnt="0"/>
      <dgm:spPr/>
    </dgm:pt>
    <dgm:pt modelId="{0DC40140-E2A6-40C2-ACC2-52856001EAA5}" type="pres">
      <dgm:prSet presAssocID="{54B57326-2309-45D4-B32D-652ADACBD260}" presName="desSpace" presStyleCnt="0"/>
      <dgm:spPr/>
    </dgm:pt>
    <dgm:pt modelId="{676E56AF-AD61-4814-B714-FD8C67CA1212}" type="pres">
      <dgm:prSet presAssocID="{FF81FD7D-5C4E-462C-BA0D-45642CF14F26}" presName="desBackupLeftNorm" presStyleCnt="0"/>
      <dgm:spPr/>
    </dgm:pt>
    <dgm:pt modelId="{E43CFA3C-ED81-4384-80AE-7505E2A1DBFF}" type="pres">
      <dgm:prSet presAssocID="{FF81FD7D-5C4E-462C-BA0D-45642CF14F26}" presName="desComposite" presStyleCnt="0"/>
      <dgm:spPr/>
    </dgm:pt>
    <dgm:pt modelId="{A02E959B-411E-4C1F-8F26-514705971A1A}" type="pres">
      <dgm:prSet presAssocID="{FF81FD7D-5C4E-462C-BA0D-45642CF14F26}" presName="desCircle" presStyleLbl="node1" presStyleIdx="4" presStyleCnt="6"/>
      <dgm:spPr>
        <a:solidFill>
          <a:srgbClr val="0EBEA9"/>
        </a:solidFill>
        <a:ln>
          <a:noFill/>
        </a:ln>
      </dgm:spPr>
      <dgm:t>
        <a:bodyPr/>
        <a:lstStyle/>
        <a:p>
          <a:endParaRPr lang="en-US"/>
        </a:p>
      </dgm:t>
    </dgm:pt>
    <dgm:pt modelId="{136D5986-2128-4EC6-BE62-F070D82271A8}" type="pres">
      <dgm:prSet presAssocID="{FF81FD7D-5C4E-462C-BA0D-45642CF14F26}" presName="chTx" presStyleLbl="revTx" presStyleIdx="10" presStyleCnt="15"/>
      <dgm:spPr/>
      <dgm:t>
        <a:bodyPr/>
        <a:lstStyle/>
        <a:p>
          <a:endParaRPr lang="en-US"/>
        </a:p>
      </dgm:t>
    </dgm:pt>
    <dgm:pt modelId="{5E2D2A9F-C2E1-4BEF-9A90-A4C4423A7A86}" type="pres">
      <dgm:prSet presAssocID="{FF81FD7D-5C4E-462C-BA0D-45642CF14F26}" presName="desTx" presStyleLbl="revTx" presStyleIdx="11" presStyleCnt="15">
        <dgm:presLayoutVars>
          <dgm:bulletEnabled val="1"/>
        </dgm:presLayoutVars>
      </dgm:prSet>
      <dgm:spPr/>
    </dgm:pt>
    <dgm:pt modelId="{CFC66794-08DD-487B-A5EC-E264804067E8}" type="pres">
      <dgm:prSet presAssocID="{FF81FD7D-5C4E-462C-BA0D-45642CF14F26}" presName="desBackupRightNorm" presStyleCnt="0"/>
      <dgm:spPr/>
    </dgm:pt>
    <dgm:pt modelId="{00419D66-974B-440C-A3AB-A821201332FA}" type="pres">
      <dgm:prSet presAssocID="{C001E147-B476-4D82-BB09-0B7ECC3BB5CF}" presName="desSpace" presStyleCnt="0"/>
      <dgm:spPr/>
    </dgm:pt>
    <dgm:pt modelId="{AAC9234D-4AB9-4DB8-B2BD-F9F9CCDC7FF5}" type="pres">
      <dgm:prSet presAssocID="{F3032FCE-773E-41C2-96AF-E51286635657}" presName="parComposite" presStyleCnt="0"/>
      <dgm:spPr/>
    </dgm:pt>
    <dgm:pt modelId="{8474D242-1073-4BBC-A41D-A99C9F313A31}" type="pres">
      <dgm:prSet presAssocID="{F3032FCE-773E-41C2-96AF-E51286635657}" presName="parBigCircle" presStyleLbl="node0" presStyleIdx="2" presStyleCnt="3"/>
      <dgm:spPr>
        <a:solidFill>
          <a:schemeClr val="bg1">
            <a:lumMod val="50000"/>
          </a:schemeClr>
        </a:solidFill>
        <a:ln>
          <a:noFill/>
        </a:ln>
      </dgm:spPr>
      <dgm:t>
        <a:bodyPr/>
        <a:lstStyle/>
        <a:p>
          <a:endParaRPr lang="en-US"/>
        </a:p>
      </dgm:t>
    </dgm:pt>
    <dgm:pt modelId="{053B37CF-5BCA-442A-949D-5BC08F6FAA98}" type="pres">
      <dgm:prSet presAssocID="{F3032FCE-773E-41C2-96AF-E51286635657}" presName="parTx" presStyleLbl="revTx" presStyleIdx="12" presStyleCnt="15"/>
      <dgm:spPr/>
      <dgm:t>
        <a:bodyPr/>
        <a:lstStyle/>
        <a:p>
          <a:endParaRPr lang="en-US"/>
        </a:p>
      </dgm:t>
    </dgm:pt>
    <dgm:pt modelId="{5D2B9F86-BBF9-48D2-89DE-A74FD3F54A5B}" type="pres">
      <dgm:prSet presAssocID="{F3032FCE-773E-41C2-96AF-E51286635657}" presName="bSpace" presStyleCnt="0"/>
      <dgm:spPr/>
    </dgm:pt>
    <dgm:pt modelId="{3DB58462-673B-44D7-ADC7-0ED2531D45AF}" type="pres">
      <dgm:prSet presAssocID="{F3032FCE-773E-41C2-96AF-E51286635657}" presName="parBackupNorm" presStyleCnt="0"/>
      <dgm:spPr/>
    </dgm:pt>
    <dgm:pt modelId="{8644F183-2D10-4D66-BA1C-4888B4C121E9}" type="pres">
      <dgm:prSet presAssocID="{5062BF2C-7D68-4C7D-881C-079BD0821E64}" presName="parSpace" presStyleCnt="0"/>
      <dgm:spPr/>
    </dgm:pt>
    <dgm:pt modelId="{9F84EF67-9FB1-4B52-B0BE-A3A9AC9BE84E}" type="pres">
      <dgm:prSet presAssocID="{3EA0CEAF-33EE-4C7F-9D56-32F5A8126723}" presName="desBackupLeftNorm" presStyleCnt="0"/>
      <dgm:spPr/>
    </dgm:pt>
    <dgm:pt modelId="{7DD5C477-B3B2-459E-9C18-48EC1A45F014}" type="pres">
      <dgm:prSet presAssocID="{3EA0CEAF-33EE-4C7F-9D56-32F5A8126723}" presName="desComposite" presStyleCnt="0"/>
      <dgm:spPr/>
    </dgm:pt>
    <dgm:pt modelId="{1ACB27CE-16A4-47A0-B1B3-A75D6BC0E8C2}" type="pres">
      <dgm:prSet presAssocID="{3EA0CEAF-33EE-4C7F-9D56-32F5A8126723}" presName="desCircle" presStyleLbl="node1" presStyleIdx="5" presStyleCnt="6"/>
      <dgm:spPr>
        <a:solidFill>
          <a:srgbClr val="4BACC6"/>
        </a:solidFill>
        <a:ln>
          <a:noFill/>
        </a:ln>
      </dgm:spPr>
      <dgm:t>
        <a:bodyPr/>
        <a:lstStyle/>
        <a:p>
          <a:endParaRPr lang="en-US"/>
        </a:p>
      </dgm:t>
    </dgm:pt>
    <dgm:pt modelId="{2FE4A122-15FA-4CC1-95A1-1D87DD710C63}" type="pres">
      <dgm:prSet presAssocID="{3EA0CEAF-33EE-4C7F-9D56-32F5A8126723}" presName="chTx" presStyleLbl="revTx" presStyleIdx="13" presStyleCnt="15"/>
      <dgm:spPr/>
      <dgm:t>
        <a:bodyPr/>
        <a:lstStyle/>
        <a:p>
          <a:endParaRPr lang="en-US"/>
        </a:p>
      </dgm:t>
    </dgm:pt>
    <dgm:pt modelId="{1E4B3D3F-DBB4-4E09-B7A1-EF447B6D5E90}" type="pres">
      <dgm:prSet presAssocID="{3EA0CEAF-33EE-4C7F-9D56-32F5A8126723}" presName="desTx" presStyleLbl="revTx" presStyleIdx="14" presStyleCnt="15">
        <dgm:presLayoutVars>
          <dgm:bulletEnabled val="1"/>
        </dgm:presLayoutVars>
      </dgm:prSet>
      <dgm:spPr/>
    </dgm:pt>
    <dgm:pt modelId="{CBDB149C-C62A-40DA-B58F-486D28B425C2}" type="pres">
      <dgm:prSet presAssocID="{3EA0CEAF-33EE-4C7F-9D56-32F5A8126723}" presName="desBackupRightNorm" presStyleCnt="0"/>
      <dgm:spPr/>
    </dgm:pt>
    <dgm:pt modelId="{022893D3-4259-4E3C-AE90-2FBAD5E8644E}" type="pres">
      <dgm:prSet presAssocID="{13FE97CF-2136-4D23-B883-E2FEB0CBA46E}" presName="desSpace" presStyleCnt="0"/>
      <dgm:spPr/>
    </dgm:pt>
  </dgm:ptLst>
  <dgm:cxnLst>
    <dgm:cxn modelId="{748CF2F9-5EA5-4412-8A9F-3A34C58AFC00}" type="presOf" srcId="{F3032FCE-773E-41C2-96AF-E51286635657}" destId="{053B37CF-5BCA-442A-949D-5BC08F6FAA98}" srcOrd="0" destOrd="0" presId="urn:microsoft.com/office/officeart/2008/layout/CircleAccentTimeline"/>
    <dgm:cxn modelId="{0D28A3FD-18FE-4461-A03D-2642EED2995E}" type="presOf" srcId="{11A356EA-E97D-45A2-9758-A8B8F1D13D7F}" destId="{0EFB6773-66AC-4904-8D83-E555AFA26E3B}" srcOrd="0" destOrd="0" presId="urn:microsoft.com/office/officeart/2008/layout/CircleAccentTimeline"/>
    <dgm:cxn modelId="{F781BD4F-8343-4735-AA9F-C675FF0902E0}" srcId="{9D61B7FB-E3ED-4CA1-9C39-4229CA860740}" destId="{D598275C-A264-427F-8317-78ADAF7BD767}" srcOrd="0" destOrd="0" parTransId="{2000AC4F-E347-4E2F-BF83-29DA1FD24CED}" sibTransId="{AB7EB0C8-D109-497A-A8D7-0FAA0E363A91}"/>
    <dgm:cxn modelId="{4545A4D2-11F5-4C9B-BAC6-5F2D83C72F00}" srcId="{9D61B7FB-E3ED-4CA1-9C39-4229CA860740}" destId="{55CC4D67-D2E2-4D99-8892-82E9C03C8865}" srcOrd="2" destOrd="0" parTransId="{3637D47C-3C52-46D0-962D-679913BD9C0D}" sibTransId="{20E2B00A-9877-41E5-B217-F2315C523A60}"/>
    <dgm:cxn modelId="{1F3CD690-92B3-4470-A681-32C12C63FA81}" type="presOf" srcId="{D598275C-A264-427F-8317-78ADAF7BD767}" destId="{FF7C2AD6-F06E-495E-B18A-71694065E1F1}" srcOrd="0" destOrd="0" presId="urn:microsoft.com/office/officeart/2008/layout/CircleAccentTimeline"/>
    <dgm:cxn modelId="{2C400DD2-9D08-4F62-B628-E9007192E54B}" srcId="{11A356EA-E97D-45A2-9758-A8B8F1D13D7F}" destId="{F3032FCE-773E-41C2-96AF-E51286635657}" srcOrd="2" destOrd="0" parTransId="{1C1F367A-916E-4F0C-964C-3F5A1BF218C6}" sibTransId="{5062BF2C-7D68-4C7D-881C-079BD0821E64}"/>
    <dgm:cxn modelId="{874AD441-FD51-4492-891D-A290422D2DFD}" type="presOf" srcId="{3EA0CEAF-33EE-4C7F-9D56-32F5A8126723}" destId="{2FE4A122-15FA-4CC1-95A1-1D87DD710C63}" srcOrd="0" destOrd="0" presId="urn:microsoft.com/office/officeart/2008/layout/CircleAccentTimeline"/>
    <dgm:cxn modelId="{3C9D52E5-6252-4B42-8CD4-2B9E22DA6871}" srcId="{12749784-A624-4C12-B8E1-80BA4988BE55}" destId="{00F78FE4-2E50-4BEF-8B55-DA5A496D2CC4}" srcOrd="0" destOrd="0" parTransId="{856CD68F-2F5E-45E5-B6D1-AAFE53D7C75F}" sibTransId="{54B57326-2309-45D4-B32D-652ADACBD260}"/>
    <dgm:cxn modelId="{888A0A98-6FD5-4D84-9245-AC28621D1A91}" type="presOf" srcId="{54A1A598-E4A0-4FE5-BEFD-747D7E314B69}" destId="{0D2127CC-8202-46E5-B4F6-0BA25F4FC865}" srcOrd="0" destOrd="0" presId="urn:microsoft.com/office/officeart/2008/layout/CircleAccentTimeline"/>
    <dgm:cxn modelId="{974BE7FA-DBA9-47FA-A1FF-0C94C62E08D7}" type="presOf" srcId="{9D61B7FB-E3ED-4CA1-9C39-4229CA860740}" destId="{B00C6C6B-F6B4-4049-B3E3-7FFC7CD52822}" srcOrd="0" destOrd="0" presId="urn:microsoft.com/office/officeart/2008/layout/CircleAccentTimeline"/>
    <dgm:cxn modelId="{319E102B-ABC2-451B-AE01-D3DD2BA231B6}" srcId="{11A356EA-E97D-45A2-9758-A8B8F1D13D7F}" destId="{12749784-A624-4C12-B8E1-80BA4988BE55}" srcOrd="1" destOrd="0" parTransId="{3FDE26AB-83DD-4DB4-9E47-DD59F8E6E5EB}" sibTransId="{60106C43-8825-43FE-A258-44722B76D84F}"/>
    <dgm:cxn modelId="{50B4ADFA-5AC0-4851-95B0-8123EC22300B}" type="presOf" srcId="{55CC4D67-D2E2-4D99-8892-82E9C03C8865}" destId="{A539913A-2FAF-4695-AB12-246038A3501C}" srcOrd="0" destOrd="0" presId="urn:microsoft.com/office/officeart/2008/layout/CircleAccentTimeline"/>
    <dgm:cxn modelId="{B8EB5029-7A11-4580-A2DF-0D9FAD4466B3}" srcId="{11A356EA-E97D-45A2-9758-A8B8F1D13D7F}" destId="{9D61B7FB-E3ED-4CA1-9C39-4229CA860740}" srcOrd="0" destOrd="0" parTransId="{28309DFD-5232-42AA-A04C-C60BD4245B9E}" sibTransId="{D7CF575A-B5E6-4E0A-8F81-108860391226}"/>
    <dgm:cxn modelId="{AD2B4BEB-037B-4243-BD83-178527CBF9A6}" type="presOf" srcId="{FF81FD7D-5C4E-462C-BA0D-45642CF14F26}" destId="{136D5986-2128-4EC6-BE62-F070D82271A8}" srcOrd="0" destOrd="0" presId="urn:microsoft.com/office/officeart/2008/layout/CircleAccentTimeline"/>
    <dgm:cxn modelId="{8DC35CC6-3767-4F58-81DA-CAA7B69873D1}" type="presOf" srcId="{12749784-A624-4C12-B8E1-80BA4988BE55}" destId="{241A6A55-B5F4-4B17-95D0-1FC307881EE9}" srcOrd="0" destOrd="0" presId="urn:microsoft.com/office/officeart/2008/layout/CircleAccentTimeline"/>
    <dgm:cxn modelId="{371070FF-8351-483F-B879-699BAA8752F5}" srcId="{9D61B7FB-E3ED-4CA1-9C39-4229CA860740}" destId="{54A1A598-E4A0-4FE5-BEFD-747D7E314B69}" srcOrd="1" destOrd="0" parTransId="{9DDB4517-6F2D-41CC-9F92-A51E03B018E1}" sibTransId="{552DBCB7-FCAC-43ED-8C8B-446B4B16D60D}"/>
    <dgm:cxn modelId="{0E8959AA-2BD9-49D9-9A37-20AB6ED01ADD}" type="presOf" srcId="{00F78FE4-2E50-4BEF-8B55-DA5A496D2CC4}" destId="{6A1C371E-91AF-4447-AD0D-4E8308796E55}" srcOrd="0" destOrd="0" presId="urn:microsoft.com/office/officeart/2008/layout/CircleAccentTimeline"/>
    <dgm:cxn modelId="{65141025-8D9D-4701-96E4-B3E71BE36BF4}" srcId="{F3032FCE-773E-41C2-96AF-E51286635657}" destId="{3EA0CEAF-33EE-4C7F-9D56-32F5A8126723}" srcOrd="0" destOrd="0" parTransId="{15F37C37-339C-43B5-B7B8-2909288F924B}" sibTransId="{13FE97CF-2136-4D23-B883-E2FEB0CBA46E}"/>
    <dgm:cxn modelId="{87A1C4EE-9A77-44EB-9810-E8D8B41ACF63}" srcId="{12749784-A624-4C12-B8E1-80BA4988BE55}" destId="{FF81FD7D-5C4E-462C-BA0D-45642CF14F26}" srcOrd="1" destOrd="0" parTransId="{05001CA2-10C1-48F8-B6E0-162774F62F80}" sibTransId="{C001E147-B476-4D82-BB09-0B7ECC3BB5CF}"/>
    <dgm:cxn modelId="{47323F9C-6C87-4C82-80B7-63D6D1BAEF75}" type="presParOf" srcId="{0EFB6773-66AC-4904-8D83-E555AFA26E3B}" destId="{82255A1F-8F1F-4E14-BF2B-8C7A9566A5FA}" srcOrd="0" destOrd="0" presId="urn:microsoft.com/office/officeart/2008/layout/CircleAccentTimeline"/>
    <dgm:cxn modelId="{A7A4AA51-D978-4DF5-BC10-A3B9D562BCF1}" type="presParOf" srcId="{82255A1F-8F1F-4E14-BF2B-8C7A9566A5FA}" destId="{9094FA21-6E92-441B-8C9F-52D734A65193}" srcOrd="0" destOrd="0" presId="urn:microsoft.com/office/officeart/2008/layout/CircleAccentTimeline"/>
    <dgm:cxn modelId="{54665B2C-1CF5-4F9C-835F-A8037568C310}" type="presParOf" srcId="{82255A1F-8F1F-4E14-BF2B-8C7A9566A5FA}" destId="{B00C6C6B-F6B4-4049-B3E3-7FFC7CD52822}" srcOrd="1" destOrd="0" presId="urn:microsoft.com/office/officeart/2008/layout/CircleAccentTimeline"/>
    <dgm:cxn modelId="{D0A41DB7-5ABE-40BB-AB21-68D89775A00C}" type="presParOf" srcId="{82255A1F-8F1F-4E14-BF2B-8C7A9566A5FA}" destId="{FA1C6AFA-99C7-4032-B7EF-CE0B3D8757F6}" srcOrd="2" destOrd="0" presId="urn:microsoft.com/office/officeart/2008/layout/CircleAccentTimeline"/>
    <dgm:cxn modelId="{A01A0967-F85C-4F1A-9AD5-A3AFC83A1D51}" type="presParOf" srcId="{0EFB6773-66AC-4904-8D83-E555AFA26E3B}" destId="{7C2BD2AA-7356-4229-B772-E9DE52729B32}" srcOrd="1" destOrd="0" presId="urn:microsoft.com/office/officeart/2008/layout/CircleAccentTimeline"/>
    <dgm:cxn modelId="{FB04A075-0414-4F5C-A17A-61CC072339F3}" type="presParOf" srcId="{0EFB6773-66AC-4904-8D83-E555AFA26E3B}" destId="{ABF8444C-73AC-427A-A676-39F3B67FC07C}" srcOrd="2" destOrd="0" presId="urn:microsoft.com/office/officeart/2008/layout/CircleAccentTimeline"/>
    <dgm:cxn modelId="{5076CAF1-CB67-4388-A3B7-6ACAE0A7581C}" type="presParOf" srcId="{0EFB6773-66AC-4904-8D83-E555AFA26E3B}" destId="{6864E324-BF2E-4F41-851E-7132FCB320FD}" srcOrd="3" destOrd="0" presId="urn:microsoft.com/office/officeart/2008/layout/CircleAccentTimeline"/>
    <dgm:cxn modelId="{CF0EAA8B-D56A-409F-8403-7513E6D8F7F7}" type="presParOf" srcId="{0EFB6773-66AC-4904-8D83-E555AFA26E3B}" destId="{280ECFE3-4FE2-4173-936F-7743FBFEBF12}" srcOrd="4" destOrd="0" presId="urn:microsoft.com/office/officeart/2008/layout/CircleAccentTimeline"/>
    <dgm:cxn modelId="{4B55E0E7-523C-4339-AFB4-C1E5BF2075D1}" type="presParOf" srcId="{280ECFE3-4FE2-4173-936F-7743FBFEBF12}" destId="{E4D33CD8-13F9-45F3-B19D-D4C75FD41E93}" srcOrd="0" destOrd="0" presId="urn:microsoft.com/office/officeart/2008/layout/CircleAccentTimeline"/>
    <dgm:cxn modelId="{A2093ED3-9C0F-4A69-9647-C1F7A4DC7A0D}" type="presParOf" srcId="{280ECFE3-4FE2-4173-936F-7743FBFEBF12}" destId="{FF7C2AD6-F06E-495E-B18A-71694065E1F1}" srcOrd="1" destOrd="0" presId="urn:microsoft.com/office/officeart/2008/layout/CircleAccentTimeline"/>
    <dgm:cxn modelId="{0ADD69DE-F770-49C9-9702-9AE86353C061}" type="presParOf" srcId="{280ECFE3-4FE2-4173-936F-7743FBFEBF12}" destId="{BB248908-9D96-4712-BD7C-D34657635399}" srcOrd="2" destOrd="0" presId="urn:microsoft.com/office/officeart/2008/layout/CircleAccentTimeline"/>
    <dgm:cxn modelId="{24FFBFDB-F9B5-4084-863D-28C006B1F684}" type="presParOf" srcId="{0EFB6773-66AC-4904-8D83-E555AFA26E3B}" destId="{695D9801-D22E-4F2B-8A8F-50134D36EED1}" srcOrd="5" destOrd="0" presId="urn:microsoft.com/office/officeart/2008/layout/CircleAccentTimeline"/>
    <dgm:cxn modelId="{628796D4-0B66-4B06-A5C9-3BF798D04B6D}" type="presParOf" srcId="{0EFB6773-66AC-4904-8D83-E555AFA26E3B}" destId="{7F97BDAC-E2FD-4E63-AA26-74B9C254D98D}" srcOrd="6" destOrd="0" presId="urn:microsoft.com/office/officeart/2008/layout/CircleAccentTimeline"/>
    <dgm:cxn modelId="{DAF61BA8-E777-4B4C-A7CE-497C898590AC}" type="presParOf" srcId="{0EFB6773-66AC-4904-8D83-E555AFA26E3B}" destId="{E5E02041-40DD-49FB-A6CF-1D618EF6661B}" srcOrd="7" destOrd="0" presId="urn:microsoft.com/office/officeart/2008/layout/CircleAccentTimeline"/>
    <dgm:cxn modelId="{D27BA1CC-262D-4C81-A8CC-EA99818AE4A8}" type="presParOf" srcId="{0EFB6773-66AC-4904-8D83-E555AFA26E3B}" destId="{A477B782-454B-4046-855F-D15EA9D5FC01}" srcOrd="8" destOrd="0" presId="urn:microsoft.com/office/officeart/2008/layout/CircleAccentTimeline"/>
    <dgm:cxn modelId="{F2F6993A-8D78-4C2A-8526-AFBC8E5E39D3}" type="presParOf" srcId="{A477B782-454B-4046-855F-D15EA9D5FC01}" destId="{20EDCF62-ECF3-49B7-A947-063D93C223C6}" srcOrd="0" destOrd="0" presId="urn:microsoft.com/office/officeart/2008/layout/CircleAccentTimeline"/>
    <dgm:cxn modelId="{B520210B-8269-45E7-B1C0-5011FA6C1B8C}" type="presParOf" srcId="{A477B782-454B-4046-855F-D15EA9D5FC01}" destId="{0D2127CC-8202-46E5-B4F6-0BA25F4FC865}" srcOrd="1" destOrd="0" presId="urn:microsoft.com/office/officeart/2008/layout/CircleAccentTimeline"/>
    <dgm:cxn modelId="{4C045D63-C1A3-4F6C-AFB7-C232E691A641}" type="presParOf" srcId="{A477B782-454B-4046-855F-D15EA9D5FC01}" destId="{BDAE6568-F900-4FC2-811A-BD397A9CA778}" srcOrd="2" destOrd="0" presId="urn:microsoft.com/office/officeart/2008/layout/CircleAccentTimeline"/>
    <dgm:cxn modelId="{BD7C2182-7DA2-4A2F-A14F-1113642BC997}" type="presParOf" srcId="{0EFB6773-66AC-4904-8D83-E555AFA26E3B}" destId="{168918C2-8475-47A4-8F0C-9DFF81B65540}" srcOrd="9" destOrd="0" presId="urn:microsoft.com/office/officeart/2008/layout/CircleAccentTimeline"/>
    <dgm:cxn modelId="{15EF5531-442C-4D4A-9BD0-9EA996536FCF}" type="presParOf" srcId="{0EFB6773-66AC-4904-8D83-E555AFA26E3B}" destId="{1237432F-09EA-4EF0-ADAF-9CEFD92FE2CF}" srcOrd="10" destOrd="0" presId="urn:microsoft.com/office/officeart/2008/layout/CircleAccentTimeline"/>
    <dgm:cxn modelId="{695BA291-883C-4007-A6D0-F31D18C2C4C0}" type="presParOf" srcId="{0EFB6773-66AC-4904-8D83-E555AFA26E3B}" destId="{D08628EE-9E2F-4AB8-974B-50E98DA63B2D}" srcOrd="11" destOrd="0" presId="urn:microsoft.com/office/officeart/2008/layout/CircleAccentTimeline"/>
    <dgm:cxn modelId="{D0E5293C-7AC3-43A3-9A18-3F01C0D96D04}" type="presParOf" srcId="{0EFB6773-66AC-4904-8D83-E555AFA26E3B}" destId="{4C428E38-09EF-4E7E-B5EA-E6C6822C8CEA}" srcOrd="12" destOrd="0" presId="urn:microsoft.com/office/officeart/2008/layout/CircleAccentTimeline"/>
    <dgm:cxn modelId="{83C336B5-0843-42CA-8311-F207E8A73DC5}" type="presParOf" srcId="{4C428E38-09EF-4E7E-B5EA-E6C6822C8CEA}" destId="{A3DC1A6D-DB22-4631-A0F0-70909BA800F4}" srcOrd="0" destOrd="0" presId="urn:microsoft.com/office/officeart/2008/layout/CircleAccentTimeline"/>
    <dgm:cxn modelId="{F7088F08-E32C-4F05-A732-A6C1E2991F01}" type="presParOf" srcId="{4C428E38-09EF-4E7E-B5EA-E6C6822C8CEA}" destId="{A539913A-2FAF-4695-AB12-246038A3501C}" srcOrd="1" destOrd="0" presId="urn:microsoft.com/office/officeart/2008/layout/CircleAccentTimeline"/>
    <dgm:cxn modelId="{22FC95E1-494C-476A-AA34-14D66CCB9CDE}" type="presParOf" srcId="{4C428E38-09EF-4E7E-B5EA-E6C6822C8CEA}" destId="{F9A010F6-1752-4796-B13C-5F01C5542EC5}" srcOrd="2" destOrd="0" presId="urn:microsoft.com/office/officeart/2008/layout/CircleAccentTimeline"/>
    <dgm:cxn modelId="{3F2AE3CC-6AB7-40EA-9EA2-FCFEF3485144}" type="presParOf" srcId="{0EFB6773-66AC-4904-8D83-E555AFA26E3B}" destId="{4F2AF194-E4FE-494C-91FA-D7509A4D1BDB}" srcOrd="13" destOrd="0" presId="urn:microsoft.com/office/officeart/2008/layout/CircleAccentTimeline"/>
    <dgm:cxn modelId="{1CFADB36-91DE-4609-AF41-DB821D338BA3}" type="presParOf" srcId="{0EFB6773-66AC-4904-8D83-E555AFA26E3B}" destId="{FEC4AA28-FA58-49AD-A7E4-A4F6BC9CC68F}" srcOrd="14" destOrd="0" presId="urn:microsoft.com/office/officeart/2008/layout/CircleAccentTimeline"/>
    <dgm:cxn modelId="{1FAD43E4-DBDC-4FD8-882D-7EB0B2AE2562}" type="presParOf" srcId="{0EFB6773-66AC-4904-8D83-E555AFA26E3B}" destId="{343E01D8-8608-4749-BA70-7EDEDC2493A5}" srcOrd="15" destOrd="0" presId="urn:microsoft.com/office/officeart/2008/layout/CircleAccentTimeline"/>
    <dgm:cxn modelId="{43B24056-663A-4A49-9F39-480818811D59}" type="presParOf" srcId="{343E01D8-8608-4749-BA70-7EDEDC2493A5}" destId="{5C522835-6051-478E-93C2-1B65DBE37A20}" srcOrd="0" destOrd="0" presId="urn:microsoft.com/office/officeart/2008/layout/CircleAccentTimeline"/>
    <dgm:cxn modelId="{622EC145-43E7-4493-A5B5-7F8A904C18A7}" type="presParOf" srcId="{343E01D8-8608-4749-BA70-7EDEDC2493A5}" destId="{241A6A55-B5F4-4B17-95D0-1FC307881EE9}" srcOrd="1" destOrd="0" presId="urn:microsoft.com/office/officeart/2008/layout/CircleAccentTimeline"/>
    <dgm:cxn modelId="{D10651B4-A710-44D5-9AD2-F3A482279A29}" type="presParOf" srcId="{343E01D8-8608-4749-BA70-7EDEDC2493A5}" destId="{4210BB7E-4D10-4629-A2BC-3B92DA6D3430}" srcOrd="2" destOrd="0" presId="urn:microsoft.com/office/officeart/2008/layout/CircleAccentTimeline"/>
    <dgm:cxn modelId="{DB9EE53F-40FE-4644-B4AD-DB84F3993CF3}" type="presParOf" srcId="{0EFB6773-66AC-4904-8D83-E555AFA26E3B}" destId="{AA2C50B3-7EAB-4CEA-9FE7-E2EFE628EBBE}" srcOrd="16" destOrd="0" presId="urn:microsoft.com/office/officeart/2008/layout/CircleAccentTimeline"/>
    <dgm:cxn modelId="{EA90CA75-346C-4D35-B033-31DAB0F09AFA}" type="presParOf" srcId="{0EFB6773-66AC-4904-8D83-E555AFA26E3B}" destId="{5E229419-7F93-481C-A96B-642B277B6302}" srcOrd="17" destOrd="0" presId="urn:microsoft.com/office/officeart/2008/layout/CircleAccentTimeline"/>
    <dgm:cxn modelId="{32E862A5-E78C-4F69-8BE2-E71875CBC2B7}" type="presParOf" srcId="{0EFB6773-66AC-4904-8D83-E555AFA26E3B}" destId="{632CA4C0-AEDF-40AE-88EA-66979EE6BCD2}" srcOrd="18" destOrd="0" presId="urn:microsoft.com/office/officeart/2008/layout/CircleAccentTimeline"/>
    <dgm:cxn modelId="{8570720E-98DA-4B27-92BA-BAD8A0946FD5}" type="presParOf" srcId="{0EFB6773-66AC-4904-8D83-E555AFA26E3B}" destId="{58685AE6-5FA1-4D7B-8017-1CEDAF77914D}" srcOrd="19" destOrd="0" presId="urn:microsoft.com/office/officeart/2008/layout/CircleAccentTimeline"/>
    <dgm:cxn modelId="{52427A54-C5AE-47C9-9B57-0C0AA76988F0}" type="presParOf" srcId="{58685AE6-5FA1-4D7B-8017-1CEDAF77914D}" destId="{25A57590-8647-4C3B-9936-CBAD56C181B4}" srcOrd="0" destOrd="0" presId="urn:microsoft.com/office/officeart/2008/layout/CircleAccentTimeline"/>
    <dgm:cxn modelId="{B27572CF-43DA-4937-9A62-34253BB2476D}" type="presParOf" srcId="{58685AE6-5FA1-4D7B-8017-1CEDAF77914D}" destId="{6A1C371E-91AF-4447-AD0D-4E8308796E55}" srcOrd="1" destOrd="0" presId="urn:microsoft.com/office/officeart/2008/layout/CircleAccentTimeline"/>
    <dgm:cxn modelId="{442185B4-0637-47DB-ACE9-08A739B1E8B5}" type="presParOf" srcId="{58685AE6-5FA1-4D7B-8017-1CEDAF77914D}" destId="{A654F903-C2DA-41DF-8398-BE45BD9C96C5}" srcOrd="2" destOrd="0" presId="urn:microsoft.com/office/officeart/2008/layout/CircleAccentTimeline"/>
    <dgm:cxn modelId="{69DE6DD9-3AAF-456F-BE2F-10255C2EDD74}" type="presParOf" srcId="{0EFB6773-66AC-4904-8D83-E555AFA26E3B}" destId="{4AA4239B-D2F0-4C5E-92D0-4F9F2E1ED320}" srcOrd="20" destOrd="0" presId="urn:microsoft.com/office/officeart/2008/layout/CircleAccentTimeline"/>
    <dgm:cxn modelId="{FF83D52A-EB3B-4E06-9E2D-2A55BB749F7A}" type="presParOf" srcId="{0EFB6773-66AC-4904-8D83-E555AFA26E3B}" destId="{0DC40140-E2A6-40C2-ACC2-52856001EAA5}" srcOrd="21" destOrd="0" presId="urn:microsoft.com/office/officeart/2008/layout/CircleAccentTimeline"/>
    <dgm:cxn modelId="{A10F200C-CA6E-4899-9251-280B38559629}" type="presParOf" srcId="{0EFB6773-66AC-4904-8D83-E555AFA26E3B}" destId="{676E56AF-AD61-4814-B714-FD8C67CA1212}" srcOrd="22" destOrd="0" presId="urn:microsoft.com/office/officeart/2008/layout/CircleAccentTimeline"/>
    <dgm:cxn modelId="{A833EBFD-EC03-4E5D-B399-DCB8BA668489}" type="presParOf" srcId="{0EFB6773-66AC-4904-8D83-E555AFA26E3B}" destId="{E43CFA3C-ED81-4384-80AE-7505E2A1DBFF}" srcOrd="23" destOrd="0" presId="urn:microsoft.com/office/officeart/2008/layout/CircleAccentTimeline"/>
    <dgm:cxn modelId="{46ACD0A7-4B24-48D3-9614-7DC9DEEB575C}" type="presParOf" srcId="{E43CFA3C-ED81-4384-80AE-7505E2A1DBFF}" destId="{A02E959B-411E-4C1F-8F26-514705971A1A}" srcOrd="0" destOrd="0" presId="urn:microsoft.com/office/officeart/2008/layout/CircleAccentTimeline"/>
    <dgm:cxn modelId="{7A6DE01E-BDB8-4CF6-B263-A955934CA615}" type="presParOf" srcId="{E43CFA3C-ED81-4384-80AE-7505E2A1DBFF}" destId="{136D5986-2128-4EC6-BE62-F070D82271A8}" srcOrd="1" destOrd="0" presId="urn:microsoft.com/office/officeart/2008/layout/CircleAccentTimeline"/>
    <dgm:cxn modelId="{772DC516-3BAF-4303-BEA5-31A452D95D97}" type="presParOf" srcId="{E43CFA3C-ED81-4384-80AE-7505E2A1DBFF}" destId="{5E2D2A9F-C2E1-4BEF-9A90-A4C4423A7A86}" srcOrd="2" destOrd="0" presId="urn:microsoft.com/office/officeart/2008/layout/CircleAccentTimeline"/>
    <dgm:cxn modelId="{2480E655-7624-41FF-B344-7C9E468444EC}" type="presParOf" srcId="{0EFB6773-66AC-4904-8D83-E555AFA26E3B}" destId="{CFC66794-08DD-487B-A5EC-E264804067E8}" srcOrd="24" destOrd="0" presId="urn:microsoft.com/office/officeart/2008/layout/CircleAccentTimeline"/>
    <dgm:cxn modelId="{EE64A2A1-1372-4041-A4AE-D16A12987254}" type="presParOf" srcId="{0EFB6773-66AC-4904-8D83-E555AFA26E3B}" destId="{00419D66-974B-440C-A3AB-A821201332FA}" srcOrd="25" destOrd="0" presId="urn:microsoft.com/office/officeart/2008/layout/CircleAccentTimeline"/>
    <dgm:cxn modelId="{D6662E31-465F-4D49-9DA0-FB7102877763}" type="presParOf" srcId="{0EFB6773-66AC-4904-8D83-E555AFA26E3B}" destId="{AAC9234D-4AB9-4DB8-B2BD-F9F9CCDC7FF5}" srcOrd="26" destOrd="0" presId="urn:microsoft.com/office/officeart/2008/layout/CircleAccentTimeline"/>
    <dgm:cxn modelId="{EB6CE6FC-4A59-4E5E-933E-9EB05B9ECDEA}" type="presParOf" srcId="{AAC9234D-4AB9-4DB8-B2BD-F9F9CCDC7FF5}" destId="{8474D242-1073-4BBC-A41D-A99C9F313A31}" srcOrd="0" destOrd="0" presId="urn:microsoft.com/office/officeart/2008/layout/CircleAccentTimeline"/>
    <dgm:cxn modelId="{51A27043-138A-4971-BDA7-5AE815950445}" type="presParOf" srcId="{AAC9234D-4AB9-4DB8-B2BD-F9F9CCDC7FF5}" destId="{053B37CF-5BCA-442A-949D-5BC08F6FAA98}" srcOrd="1" destOrd="0" presId="urn:microsoft.com/office/officeart/2008/layout/CircleAccentTimeline"/>
    <dgm:cxn modelId="{1DE396BE-4C48-4EBC-B546-E4CBDFE0182B}" type="presParOf" srcId="{AAC9234D-4AB9-4DB8-B2BD-F9F9CCDC7FF5}" destId="{5D2B9F86-BBF9-48D2-89DE-A74FD3F54A5B}" srcOrd="2" destOrd="0" presId="urn:microsoft.com/office/officeart/2008/layout/CircleAccentTimeline"/>
    <dgm:cxn modelId="{1CE97875-0007-4751-BB27-693629491211}" type="presParOf" srcId="{0EFB6773-66AC-4904-8D83-E555AFA26E3B}" destId="{3DB58462-673B-44D7-ADC7-0ED2531D45AF}" srcOrd="27" destOrd="0" presId="urn:microsoft.com/office/officeart/2008/layout/CircleAccentTimeline"/>
    <dgm:cxn modelId="{7E2A912B-CC32-46AE-B2B0-D32984815565}" type="presParOf" srcId="{0EFB6773-66AC-4904-8D83-E555AFA26E3B}" destId="{8644F183-2D10-4D66-BA1C-4888B4C121E9}" srcOrd="28" destOrd="0" presId="urn:microsoft.com/office/officeart/2008/layout/CircleAccentTimeline"/>
    <dgm:cxn modelId="{B276C5D9-5C85-461D-9FEA-7F65DF538489}" type="presParOf" srcId="{0EFB6773-66AC-4904-8D83-E555AFA26E3B}" destId="{9F84EF67-9FB1-4B52-B0BE-A3A9AC9BE84E}" srcOrd="29" destOrd="0" presId="urn:microsoft.com/office/officeart/2008/layout/CircleAccentTimeline"/>
    <dgm:cxn modelId="{EE08C946-DE7C-4853-A8C8-85AE7A217C5D}" type="presParOf" srcId="{0EFB6773-66AC-4904-8D83-E555AFA26E3B}" destId="{7DD5C477-B3B2-459E-9C18-48EC1A45F014}" srcOrd="30" destOrd="0" presId="urn:microsoft.com/office/officeart/2008/layout/CircleAccentTimeline"/>
    <dgm:cxn modelId="{50CC0E03-150F-44A1-912F-6E7DE61C6F33}" type="presParOf" srcId="{7DD5C477-B3B2-459E-9C18-48EC1A45F014}" destId="{1ACB27CE-16A4-47A0-B1B3-A75D6BC0E8C2}" srcOrd="0" destOrd="0" presId="urn:microsoft.com/office/officeart/2008/layout/CircleAccentTimeline"/>
    <dgm:cxn modelId="{FC0BF620-75DA-48A7-92D2-E013BD2F6DC5}" type="presParOf" srcId="{7DD5C477-B3B2-459E-9C18-48EC1A45F014}" destId="{2FE4A122-15FA-4CC1-95A1-1D87DD710C63}" srcOrd="1" destOrd="0" presId="urn:microsoft.com/office/officeart/2008/layout/CircleAccentTimeline"/>
    <dgm:cxn modelId="{FB559D28-B08F-4624-B3C0-8402369F6D00}" type="presParOf" srcId="{7DD5C477-B3B2-459E-9C18-48EC1A45F014}" destId="{1E4B3D3F-DBB4-4E09-B7A1-EF447B6D5E90}" srcOrd="2" destOrd="0" presId="urn:microsoft.com/office/officeart/2008/layout/CircleAccentTimeline"/>
    <dgm:cxn modelId="{36C269AE-EE1F-4552-B2D7-1A7A5021CA7B}" type="presParOf" srcId="{0EFB6773-66AC-4904-8D83-E555AFA26E3B}" destId="{CBDB149C-C62A-40DA-B58F-486D28B425C2}" srcOrd="31" destOrd="0" presId="urn:microsoft.com/office/officeart/2008/layout/CircleAccentTimeline"/>
    <dgm:cxn modelId="{1AE3E70D-5132-4EEF-B5C4-01FFF1EA2E12}" type="presParOf" srcId="{0EFB6773-66AC-4904-8D83-E555AFA26E3B}" destId="{022893D3-4259-4E3C-AE90-2FBAD5E8644E}" srcOrd="32" destOrd="0" presId="urn:microsoft.com/office/officeart/2008/layout/CircleAccent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F8F4BF2-4A7E-4009-A738-ECACEF691D08}" type="doc">
      <dgm:prSet loTypeId="urn:microsoft.com/office/officeart/2005/8/layout/venn2" loCatId="relationship" qsTypeId="urn:microsoft.com/office/officeart/2005/8/quickstyle/simple4" qsCatId="simple" csTypeId="urn:microsoft.com/office/officeart/2005/8/colors/colorful4" csCatId="colorful" phldr="1"/>
      <dgm:spPr/>
      <dgm:t>
        <a:bodyPr/>
        <a:lstStyle/>
        <a:p>
          <a:endParaRPr lang="en-US"/>
        </a:p>
      </dgm:t>
    </dgm:pt>
    <dgm:pt modelId="{D6C8C54F-D9AA-4848-A010-0BAE4D01A49B}">
      <dgm:prSet phldrT="[Text]"/>
      <dgm:spPr>
        <a:solidFill>
          <a:srgbClr val="D1493B"/>
        </a:solidFill>
        <a:effectLst/>
      </dgm:spPr>
      <dgm:t>
        <a:bodyPr/>
        <a:lstStyle/>
        <a:p>
          <a:r>
            <a:rPr lang="es-HN" b="1" dirty="0" smtClean="0"/>
            <a:t>Twitter</a:t>
          </a:r>
          <a:endParaRPr lang="en-US" b="1" dirty="0"/>
        </a:p>
      </dgm:t>
    </dgm:pt>
    <dgm:pt modelId="{CAB547EF-E6F1-498C-9EEC-47CCDDD04707}" type="parTrans" cxnId="{0DCCC804-31FF-4573-A6CA-5F5255BCA2C6}">
      <dgm:prSet/>
      <dgm:spPr/>
      <dgm:t>
        <a:bodyPr/>
        <a:lstStyle/>
        <a:p>
          <a:endParaRPr lang="en-US" b="1"/>
        </a:p>
      </dgm:t>
    </dgm:pt>
    <dgm:pt modelId="{AF989992-899A-4358-939B-F9A317DB71F0}" type="sibTrans" cxnId="{0DCCC804-31FF-4573-A6CA-5F5255BCA2C6}">
      <dgm:prSet/>
      <dgm:spPr/>
      <dgm:t>
        <a:bodyPr/>
        <a:lstStyle/>
        <a:p>
          <a:endParaRPr lang="en-US" b="1"/>
        </a:p>
      </dgm:t>
    </dgm:pt>
    <dgm:pt modelId="{CC849DF2-E712-4D15-81C6-4DBFCBE023D1}">
      <dgm:prSet phldrT="[Text]"/>
      <dgm:spPr>
        <a:solidFill>
          <a:srgbClr val="F5C24C"/>
        </a:solidFill>
        <a:effectLst/>
      </dgm:spPr>
      <dgm:t>
        <a:bodyPr/>
        <a:lstStyle/>
        <a:p>
          <a:r>
            <a:rPr lang="es-HN" b="1" dirty="0" smtClean="0"/>
            <a:t>Facebook</a:t>
          </a:r>
          <a:endParaRPr lang="en-US" b="1" dirty="0"/>
        </a:p>
      </dgm:t>
    </dgm:pt>
    <dgm:pt modelId="{B577F0C0-3A39-44D5-BBEF-EA7FE8DD9220}" type="parTrans" cxnId="{4BEBD23A-4FE7-4745-9FBB-7A966A3DD810}">
      <dgm:prSet/>
      <dgm:spPr/>
      <dgm:t>
        <a:bodyPr/>
        <a:lstStyle/>
        <a:p>
          <a:endParaRPr lang="en-US" b="1"/>
        </a:p>
      </dgm:t>
    </dgm:pt>
    <dgm:pt modelId="{909B8394-6742-4B4E-94D9-679342473009}" type="sibTrans" cxnId="{4BEBD23A-4FE7-4745-9FBB-7A966A3DD810}">
      <dgm:prSet/>
      <dgm:spPr/>
      <dgm:t>
        <a:bodyPr/>
        <a:lstStyle/>
        <a:p>
          <a:endParaRPr lang="en-US" b="1"/>
        </a:p>
      </dgm:t>
    </dgm:pt>
    <dgm:pt modelId="{4CFB7970-9B1D-40D7-9582-67C5DA03196F}">
      <dgm:prSet phldrT="[Text]"/>
      <dgm:spPr>
        <a:solidFill>
          <a:srgbClr val="0EBEA9"/>
        </a:solidFill>
        <a:effectLst/>
      </dgm:spPr>
      <dgm:t>
        <a:bodyPr/>
        <a:lstStyle/>
        <a:p>
          <a:r>
            <a:rPr lang="es-HN" b="1" dirty="0" smtClean="0"/>
            <a:t>Youtube</a:t>
          </a:r>
          <a:endParaRPr lang="en-US" b="1" dirty="0"/>
        </a:p>
      </dgm:t>
    </dgm:pt>
    <dgm:pt modelId="{FBAB25AF-576B-477D-9064-B7AFF6C47504}" type="parTrans" cxnId="{088396CC-426A-4F74-8F77-B5D852009993}">
      <dgm:prSet/>
      <dgm:spPr/>
      <dgm:t>
        <a:bodyPr/>
        <a:lstStyle/>
        <a:p>
          <a:endParaRPr lang="en-US" b="1"/>
        </a:p>
      </dgm:t>
    </dgm:pt>
    <dgm:pt modelId="{62119D3A-E40D-49AA-9DC8-5C284AA1BDCD}" type="sibTrans" cxnId="{088396CC-426A-4F74-8F77-B5D852009993}">
      <dgm:prSet/>
      <dgm:spPr/>
      <dgm:t>
        <a:bodyPr/>
        <a:lstStyle/>
        <a:p>
          <a:endParaRPr lang="en-US" b="1"/>
        </a:p>
      </dgm:t>
    </dgm:pt>
    <dgm:pt modelId="{593C28C7-E003-4C43-AB37-0531851F47D2}">
      <dgm:prSet phldrT="[Text]"/>
      <dgm:spPr>
        <a:solidFill>
          <a:srgbClr val="4BACC6"/>
        </a:solidFill>
        <a:effectLst/>
      </dgm:spPr>
      <dgm:t>
        <a:bodyPr/>
        <a:lstStyle/>
        <a:p>
          <a:r>
            <a:rPr lang="es-HN" b="1" dirty="0" smtClean="0"/>
            <a:t>Vimeo</a:t>
          </a:r>
          <a:endParaRPr lang="en-US" b="1" dirty="0"/>
        </a:p>
      </dgm:t>
    </dgm:pt>
    <dgm:pt modelId="{08F79210-A5E0-4DBF-8E40-57E9A909665F}" type="parTrans" cxnId="{8FD4227F-AB60-46AE-BF8D-13D248A96F8C}">
      <dgm:prSet/>
      <dgm:spPr/>
      <dgm:t>
        <a:bodyPr/>
        <a:lstStyle/>
        <a:p>
          <a:endParaRPr lang="en-US" b="1"/>
        </a:p>
      </dgm:t>
    </dgm:pt>
    <dgm:pt modelId="{A2587DF1-626D-4606-9AF7-179B1290CC25}" type="sibTrans" cxnId="{8FD4227F-AB60-46AE-BF8D-13D248A96F8C}">
      <dgm:prSet/>
      <dgm:spPr/>
      <dgm:t>
        <a:bodyPr/>
        <a:lstStyle/>
        <a:p>
          <a:endParaRPr lang="en-US" b="1"/>
        </a:p>
      </dgm:t>
    </dgm:pt>
    <dgm:pt modelId="{5C65F3F1-9DD9-4489-AE1E-1A71F031B1AF}" type="pres">
      <dgm:prSet presAssocID="{4F8F4BF2-4A7E-4009-A738-ECACEF691D08}" presName="Name0" presStyleCnt="0">
        <dgm:presLayoutVars>
          <dgm:chMax val="7"/>
          <dgm:resizeHandles val="exact"/>
        </dgm:presLayoutVars>
      </dgm:prSet>
      <dgm:spPr/>
      <dgm:t>
        <a:bodyPr/>
        <a:lstStyle/>
        <a:p>
          <a:endParaRPr lang="en-US"/>
        </a:p>
      </dgm:t>
    </dgm:pt>
    <dgm:pt modelId="{C0AE28D9-7891-4001-9059-FC4DC770C09D}" type="pres">
      <dgm:prSet presAssocID="{4F8F4BF2-4A7E-4009-A738-ECACEF691D08}" presName="comp1" presStyleCnt="0"/>
      <dgm:spPr/>
      <dgm:t>
        <a:bodyPr/>
        <a:lstStyle/>
        <a:p>
          <a:endParaRPr lang="en-US"/>
        </a:p>
      </dgm:t>
    </dgm:pt>
    <dgm:pt modelId="{3504DB31-4071-4520-B3A6-42C90A444DFA}" type="pres">
      <dgm:prSet presAssocID="{4F8F4BF2-4A7E-4009-A738-ECACEF691D08}" presName="circle1" presStyleLbl="node1" presStyleIdx="0" presStyleCnt="4"/>
      <dgm:spPr/>
      <dgm:t>
        <a:bodyPr/>
        <a:lstStyle/>
        <a:p>
          <a:endParaRPr lang="en-US"/>
        </a:p>
      </dgm:t>
    </dgm:pt>
    <dgm:pt modelId="{120ED71F-D018-4C48-BACF-6D9F8B3431F7}" type="pres">
      <dgm:prSet presAssocID="{4F8F4BF2-4A7E-4009-A738-ECACEF691D08}" presName="c1text" presStyleLbl="node1" presStyleIdx="0" presStyleCnt="4">
        <dgm:presLayoutVars>
          <dgm:bulletEnabled val="1"/>
        </dgm:presLayoutVars>
      </dgm:prSet>
      <dgm:spPr/>
      <dgm:t>
        <a:bodyPr/>
        <a:lstStyle/>
        <a:p>
          <a:endParaRPr lang="en-US"/>
        </a:p>
      </dgm:t>
    </dgm:pt>
    <dgm:pt modelId="{B2F7AA10-89D5-4F88-94C4-AE23CB823140}" type="pres">
      <dgm:prSet presAssocID="{4F8F4BF2-4A7E-4009-A738-ECACEF691D08}" presName="comp2" presStyleCnt="0"/>
      <dgm:spPr/>
      <dgm:t>
        <a:bodyPr/>
        <a:lstStyle/>
        <a:p>
          <a:endParaRPr lang="en-US"/>
        </a:p>
      </dgm:t>
    </dgm:pt>
    <dgm:pt modelId="{38AED138-7E9F-4D17-8C00-1A54A0157ACD}" type="pres">
      <dgm:prSet presAssocID="{4F8F4BF2-4A7E-4009-A738-ECACEF691D08}" presName="circle2" presStyleLbl="node1" presStyleIdx="1" presStyleCnt="4"/>
      <dgm:spPr/>
      <dgm:t>
        <a:bodyPr/>
        <a:lstStyle/>
        <a:p>
          <a:endParaRPr lang="en-US"/>
        </a:p>
      </dgm:t>
    </dgm:pt>
    <dgm:pt modelId="{ED106CF3-74FD-479B-A5C8-DE44EFA0C645}" type="pres">
      <dgm:prSet presAssocID="{4F8F4BF2-4A7E-4009-A738-ECACEF691D08}" presName="c2text" presStyleLbl="node1" presStyleIdx="1" presStyleCnt="4">
        <dgm:presLayoutVars>
          <dgm:bulletEnabled val="1"/>
        </dgm:presLayoutVars>
      </dgm:prSet>
      <dgm:spPr/>
      <dgm:t>
        <a:bodyPr/>
        <a:lstStyle/>
        <a:p>
          <a:endParaRPr lang="en-US"/>
        </a:p>
      </dgm:t>
    </dgm:pt>
    <dgm:pt modelId="{52A67DB2-5701-4ADE-A8E2-A5811E809E7F}" type="pres">
      <dgm:prSet presAssocID="{4F8F4BF2-4A7E-4009-A738-ECACEF691D08}" presName="comp3" presStyleCnt="0"/>
      <dgm:spPr/>
      <dgm:t>
        <a:bodyPr/>
        <a:lstStyle/>
        <a:p>
          <a:endParaRPr lang="en-US"/>
        </a:p>
      </dgm:t>
    </dgm:pt>
    <dgm:pt modelId="{E300FB00-4B93-4E94-A78E-AD9F281E080B}" type="pres">
      <dgm:prSet presAssocID="{4F8F4BF2-4A7E-4009-A738-ECACEF691D08}" presName="circle3" presStyleLbl="node1" presStyleIdx="2" presStyleCnt="4"/>
      <dgm:spPr/>
      <dgm:t>
        <a:bodyPr/>
        <a:lstStyle/>
        <a:p>
          <a:endParaRPr lang="en-US"/>
        </a:p>
      </dgm:t>
    </dgm:pt>
    <dgm:pt modelId="{C8D99C8A-7313-40E8-80E4-AB7F5CA881B2}" type="pres">
      <dgm:prSet presAssocID="{4F8F4BF2-4A7E-4009-A738-ECACEF691D08}" presName="c3text" presStyleLbl="node1" presStyleIdx="2" presStyleCnt="4">
        <dgm:presLayoutVars>
          <dgm:bulletEnabled val="1"/>
        </dgm:presLayoutVars>
      </dgm:prSet>
      <dgm:spPr/>
      <dgm:t>
        <a:bodyPr/>
        <a:lstStyle/>
        <a:p>
          <a:endParaRPr lang="en-US"/>
        </a:p>
      </dgm:t>
    </dgm:pt>
    <dgm:pt modelId="{304EE5A6-2A5C-4324-8970-D56856AFCB13}" type="pres">
      <dgm:prSet presAssocID="{4F8F4BF2-4A7E-4009-A738-ECACEF691D08}" presName="comp4" presStyleCnt="0"/>
      <dgm:spPr/>
      <dgm:t>
        <a:bodyPr/>
        <a:lstStyle/>
        <a:p>
          <a:endParaRPr lang="en-US"/>
        </a:p>
      </dgm:t>
    </dgm:pt>
    <dgm:pt modelId="{73D34EB8-FAC1-4145-AA07-B146152380FE}" type="pres">
      <dgm:prSet presAssocID="{4F8F4BF2-4A7E-4009-A738-ECACEF691D08}" presName="circle4" presStyleLbl="node1" presStyleIdx="3" presStyleCnt="4"/>
      <dgm:spPr/>
      <dgm:t>
        <a:bodyPr/>
        <a:lstStyle/>
        <a:p>
          <a:endParaRPr lang="en-US"/>
        </a:p>
      </dgm:t>
    </dgm:pt>
    <dgm:pt modelId="{11A6A0B2-2AEA-4124-A192-F6C7833AB861}" type="pres">
      <dgm:prSet presAssocID="{4F8F4BF2-4A7E-4009-A738-ECACEF691D08}" presName="c4text" presStyleLbl="node1" presStyleIdx="3" presStyleCnt="4">
        <dgm:presLayoutVars>
          <dgm:bulletEnabled val="1"/>
        </dgm:presLayoutVars>
      </dgm:prSet>
      <dgm:spPr/>
      <dgm:t>
        <a:bodyPr/>
        <a:lstStyle/>
        <a:p>
          <a:endParaRPr lang="en-US"/>
        </a:p>
      </dgm:t>
    </dgm:pt>
  </dgm:ptLst>
  <dgm:cxnLst>
    <dgm:cxn modelId="{18BF6138-3CAE-4831-8930-640DDB3BFC9D}" type="presOf" srcId="{D6C8C54F-D9AA-4848-A010-0BAE4D01A49B}" destId="{3504DB31-4071-4520-B3A6-42C90A444DFA}" srcOrd="0" destOrd="0" presId="urn:microsoft.com/office/officeart/2005/8/layout/venn2"/>
    <dgm:cxn modelId="{0DCCC804-31FF-4573-A6CA-5F5255BCA2C6}" srcId="{4F8F4BF2-4A7E-4009-A738-ECACEF691D08}" destId="{D6C8C54F-D9AA-4848-A010-0BAE4D01A49B}" srcOrd="0" destOrd="0" parTransId="{CAB547EF-E6F1-498C-9EEC-47CCDDD04707}" sibTransId="{AF989992-899A-4358-939B-F9A317DB71F0}"/>
    <dgm:cxn modelId="{088396CC-426A-4F74-8F77-B5D852009993}" srcId="{4F8F4BF2-4A7E-4009-A738-ECACEF691D08}" destId="{4CFB7970-9B1D-40D7-9582-67C5DA03196F}" srcOrd="2" destOrd="0" parTransId="{FBAB25AF-576B-477D-9064-B7AFF6C47504}" sibTransId="{62119D3A-E40D-49AA-9DC8-5C284AA1BDCD}"/>
    <dgm:cxn modelId="{4BEBD23A-4FE7-4745-9FBB-7A966A3DD810}" srcId="{4F8F4BF2-4A7E-4009-A738-ECACEF691D08}" destId="{CC849DF2-E712-4D15-81C6-4DBFCBE023D1}" srcOrd="1" destOrd="0" parTransId="{B577F0C0-3A39-44D5-BBEF-EA7FE8DD9220}" sibTransId="{909B8394-6742-4B4E-94D9-679342473009}"/>
    <dgm:cxn modelId="{8FD4227F-AB60-46AE-BF8D-13D248A96F8C}" srcId="{4F8F4BF2-4A7E-4009-A738-ECACEF691D08}" destId="{593C28C7-E003-4C43-AB37-0531851F47D2}" srcOrd="3" destOrd="0" parTransId="{08F79210-A5E0-4DBF-8E40-57E9A909665F}" sibTransId="{A2587DF1-626D-4606-9AF7-179B1290CC25}"/>
    <dgm:cxn modelId="{F9B20F2A-46A9-4D03-B0F6-2DE55B41170A}" type="presOf" srcId="{593C28C7-E003-4C43-AB37-0531851F47D2}" destId="{73D34EB8-FAC1-4145-AA07-B146152380FE}" srcOrd="0" destOrd="0" presId="urn:microsoft.com/office/officeart/2005/8/layout/venn2"/>
    <dgm:cxn modelId="{7D986F4D-0661-4F34-B1C2-832D2ED096CF}" type="presOf" srcId="{593C28C7-E003-4C43-AB37-0531851F47D2}" destId="{11A6A0B2-2AEA-4124-A192-F6C7833AB861}" srcOrd="1" destOrd="0" presId="urn:microsoft.com/office/officeart/2005/8/layout/venn2"/>
    <dgm:cxn modelId="{0E847BEF-1F27-41BA-B9EC-9C3091FD769B}" type="presOf" srcId="{CC849DF2-E712-4D15-81C6-4DBFCBE023D1}" destId="{ED106CF3-74FD-479B-A5C8-DE44EFA0C645}" srcOrd="1" destOrd="0" presId="urn:microsoft.com/office/officeart/2005/8/layout/venn2"/>
    <dgm:cxn modelId="{9611EA23-66A1-4A09-8EA2-60621BAE743A}" type="presOf" srcId="{4CFB7970-9B1D-40D7-9582-67C5DA03196F}" destId="{E300FB00-4B93-4E94-A78E-AD9F281E080B}" srcOrd="0" destOrd="0" presId="urn:microsoft.com/office/officeart/2005/8/layout/venn2"/>
    <dgm:cxn modelId="{251E4BB8-261F-458D-A538-93B56398D476}" type="presOf" srcId="{4CFB7970-9B1D-40D7-9582-67C5DA03196F}" destId="{C8D99C8A-7313-40E8-80E4-AB7F5CA881B2}" srcOrd="1" destOrd="0" presId="urn:microsoft.com/office/officeart/2005/8/layout/venn2"/>
    <dgm:cxn modelId="{D4E385E1-B33D-481F-8EDA-6A1017C16CB8}" type="presOf" srcId="{D6C8C54F-D9AA-4848-A010-0BAE4D01A49B}" destId="{120ED71F-D018-4C48-BACF-6D9F8B3431F7}" srcOrd="1" destOrd="0" presId="urn:microsoft.com/office/officeart/2005/8/layout/venn2"/>
    <dgm:cxn modelId="{B0BC3C52-9F41-40A3-9C2B-6E98952870D3}" type="presOf" srcId="{4F8F4BF2-4A7E-4009-A738-ECACEF691D08}" destId="{5C65F3F1-9DD9-4489-AE1E-1A71F031B1AF}" srcOrd="0" destOrd="0" presId="urn:microsoft.com/office/officeart/2005/8/layout/venn2"/>
    <dgm:cxn modelId="{720CF593-8D7A-4F9C-8380-3165D1EEC9FD}" type="presOf" srcId="{CC849DF2-E712-4D15-81C6-4DBFCBE023D1}" destId="{38AED138-7E9F-4D17-8C00-1A54A0157ACD}" srcOrd="0" destOrd="0" presId="urn:microsoft.com/office/officeart/2005/8/layout/venn2"/>
    <dgm:cxn modelId="{1D64BA13-B3B5-4298-8C83-D40D31F63479}" type="presParOf" srcId="{5C65F3F1-9DD9-4489-AE1E-1A71F031B1AF}" destId="{C0AE28D9-7891-4001-9059-FC4DC770C09D}" srcOrd="0" destOrd="0" presId="urn:microsoft.com/office/officeart/2005/8/layout/venn2"/>
    <dgm:cxn modelId="{B4C5C584-3F14-4D3F-A78D-03CF20C97E76}" type="presParOf" srcId="{C0AE28D9-7891-4001-9059-FC4DC770C09D}" destId="{3504DB31-4071-4520-B3A6-42C90A444DFA}" srcOrd="0" destOrd="0" presId="urn:microsoft.com/office/officeart/2005/8/layout/venn2"/>
    <dgm:cxn modelId="{5E094F02-B73B-4847-83D5-471697E8CD50}" type="presParOf" srcId="{C0AE28D9-7891-4001-9059-FC4DC770C09D}" destId="{120ED71F-D018-4C48-BACF-6D9F8B3431F7}" srcOrd="1" destOrd="0" presId="urn:microsoft.com/office/officeart/2005/8/layout/venn2"/>
    <dgm:cxn modelId="{09054BED-A7A4-47BD-B88F-3C1AECB63D7C}" type="presParOf" srcId="{5C65F3F1-9DD9-4489-AE1E-1A71F031B1AF}" destId="{B2F7AA10-89D5-4F88-94C4-AE23CB823140}" srcOrd="1" destOrd="0" presId="urn:microsoft.com/office/officeart/2005/8/layout/venn2"/>
    <dgm:cxn modelId="{29BC1C8F-99E8-49AC-9DD4-E856ED67B8C6}" type="presParOf" srcId="{B2F7AA10-89D5-4F88-94C4-AE23CB823140}" destId="{38AED138-7E9F-4D17-8C00-1A54A0157ACD}" srcOrd="0" destOrd="0" presId="urn:microsoft.com/office/officeart/2005/8/layout/venn2"/>
    <dgm:cxn modelId="{8D4BDC3A-62B8-4BBC-A458-032767BFC608}" type="presParOf" srcId="{B2F7AA10-89D5-4F88-94C4-AE23CB823140}" destId="{ED106CF3-74FD-479B-A5C8-DE44EFA0C645}" srcOrd="1" destOrd="0" presId="urn:microsoft.com/office/officeart/2005/8/layout/venn2"/>
    <dgm:cxn modelId="{A65AB89E-57B0-408A-89A4-B2ADB505E5FF}" type="presParOf" srcId="{5C65F3F1-9DD9-4489-AE1E-1A71F031B1AF}" destId="{52A67DB2-5701-4ADE-A8E2-A5811E809E7F}" srcOrd="2" destOrd="0" presId="urn:microsoft.com/office/officeart/2005/8/layout/venn2"/>
    <dgm:cxn modelId="{29824AA1-8AE7-48ED-B24C-61AD077EDC6A}" type="presParOf" srcId="{52A67DB2-5701-4ADE-A8E2-A5811E809E7F}" destId="{E300FB00-4B93-4E94-A78E-AD9F281E080B}" srcOrd="0" destOrd="0" presId="urn:microsoft.com/office/officeart/2005/8/layout/venn2"/>
    <dgm:cxn modelId="{F423D10D-FFAC-456E-A9B8-BFFC5F6A5722}" type="presParOf" srcId="{52A67DB2-5701-4ADE-A8E2-A5811E809E7F}" destId="{C8D99C8A-7313-40E8-80E4-AB7F5CA881B2}" srcOrd="1" destOrd="0" presId="urn:microsoft.com/office/officeart/2005/8/layout/venn2"/>
    <dgm:cxn modelId="{D55EB986-EEAB-4E76-9075-1D0D1D67A667}" type="presParOf" srcId="{5C65F3F1-9DD9-4489-AE1E-1A71F031B1AF}" destId="{304EE5A6-2A5C-4324-8970-D56856AFCB13}" srcOrd="3" destOrd="0" presId="urn:microsoft.com/office/officeart/2005/8/layout/venn2"/>
    <dgm:cxn modelId="{6A7A287D-5E8E-4CDC-B2E9-3A80006170E8}" type="presParOf" srcId="{304EE5A6-2A5C-4324-8970-D56856AFCB13}" destId="{73D34EB8-FAC1-4145-AA07-B146152380FE}" srcOrd="0" destOrd="0" presId="urn:microsoft.com/office/officeart/2005/8/layout/venn2"/>
    <dgm:cxn modelId="{E108AB24-C3BD-4404-BDBC-EE49A1A4A79E}" type="presParOf" srcId="{304EE5A6-2A5C-4324-8970-D56856AFCB13}" destId="{11A6A0B2-2AEA-4124-A192-F6C7833AB861}" srcOrd="1" destOrd="0" presId="urn:microsoft.com/office/officeart/2005/8/layout/venn2"/>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F8F4BF2-4A7E-4009-A738-ECACEF691D08}" type="doc">
      <dgm:prSet loTypeId="urn:microsoft.com/office/officeart/2005/8/layout/chart3" loCatId="relationship" qsTypeId="urn:microsoft.com/office/officeart/2005/8/quickstyle/simple1" qsCatId="simple" csTypeId="urn:microsoft.com/office/officeart/2005/8/colors/colorful4" csCatId="colorful" phldr="1"/>
      <dgm:spPr/>
      <dgm:t>
        <a:bodyPr/>
        <a:lstStyle/>
        <a:p>
          <a:endParaRPr lang="en-US"/>
        </a:p>
      </dgm:t>
    </dgm:pt>
    <dgm:pt modelId="{D6C8C54F-D9AA-4848-A010-0BAE4D01A49B}">
      <dgm:prSet phldrT="[Text]"/>
      <dgm:spPr>
        <a:solidFill>
          <a:srgbClr val="4BACC6"/>
        </a:solidFill>
        <a:ln>
          <a:noFill/>
        </a:ln>
      </dgm:spPr>
      <dgm:t>
        <a:bodyPr/>
        <a:lstStyle/>
        <a:p>
          <a:r>
            <a:rPr lang="es-HN" b="1" dirty="0" smtClean="0"/>
            <a:t>Twitter</a:t>
          </a:r>
          <a:endParaRPr lang="en-US" b="1" dirty="0"/>
        </a:p>
      </dgm:t>
    </dgm:pt>
    <dgm:pt modelId="{CAB547EF-E6F1-498C-9EEC-47CCDDD04707}" type="parTrans" cxnId="{0DCCC804-31FF-4573-A6CA-5F5255BCA2C6}">
      <dgm:prSet/>
      <dgm:spPr/>
      <dgm:t>
        <a:bodyPr/>
        <a:lstStyle/>
        <a:p>
          <a:endParaRPr lang="en-US" b="1"/>
        </a:p>
      </dgm:t>
    </dgm:pt>
    <dgm:pt modelId="{AF989992-899A-4358-939B-F9A317DB71F0}" type="sibTrans" cxnId="{0DCCC804-31FF-4573-A6CA-5F5255BCA2C6}">
      <dgm:prSet/>
      <dgm:spPr/>
      <dgm:t>
        <a:bodyPr/>
        <a:lstStyle/>
        <a:p>
          <a:endParaRPr lang="en-US" b="1"/>
        </a:p>
      </dgm:t>
    </dgm:pt>
    <dgm:pt modelId="{CC849DF2-E712-4D15-81C6-4DBFCBE023D1}">
      <dgm:prSet phldrT="[Text]"/>
      <dgm:spPr>
        <a:solidFill>
          <a:srgbClr val="0EBEA9"/>
        </a:solidFill>
        <a:ln>
          <a:noFill/>
        </a:ln>
      </dgm:spPr>
      <dgm:t>
        <a:bodyPr/>
        <a:lstStyle/>
        <a:p>
          <a:r>
            <a:rPr lang="es-HN" b="1" dirty="0" smtClean="0"/>
            <a:t>Facebook</a:t>
          </a:r>
          <a:endParaRPr lang="en-US" b="1" dirty="0"/>
        </a:p>
      </dgm:t>
    </dgm:pt>
    <dgm:pt modelId="{B577F0C0-3A39-44D5-BBEF-EA7FE8DD9220}" type="parTrans" cxnId="{4BEBD23A-4FE7-4745-9FBB-7A966A3DD810}">
      <dgm:prSet/>
      <dgm:spPr/>
      <dgm:t>
        <a:bodyPr/>
        <a:lstStyle/>
        <a:p>
          <a:endParaRPr lang="en-US" b="1"/>
        </a:p>
      </dgm:t>
    </dgm:pt>
    <dgm:pt modelId="{909B8394-6742-4B4E-94D9-679342473009}" type="sibTrans" cxnId="{4BEBD23A-4FE7-4745-9FBB-7A966A3DD810}">
      <dgm:prSet/>
      <dgm:spPr/>
      <dgm:t>
        <a:bodyPr/>
        <a:lstStyle/>
        <a:p>
          <a:endParaRPr lang="en-US" b="1"/>
        </a:p>
      </dgm:t>
    </dgm:pt>
    <dgm:pt modelId="{4CFB7970-9B1D-40D7-9582-67C5DA03196F}">
      <dgm:prSet phldrT="[Text]"/>
      <dgm:spPr>
        <a:solidFill>
          <a:srgbClr val="F5C24C"/>
        </a:solidFill>
        <a:ln>
          <a:noFill/>
        </a:ln>
      </dgm:spPr>
      <dgm:t>
        <a:bodyPr/>
        <a:lstStyle/>
        <a:p>
          <a:r>
            <a:rPr lang="es-HN" b="1" dirty="0" smtClean="0"/>
            <a:t>Youtube</a:t>
          </a:r>
          <a:endParaRPr lang="en-US" b="1" dirty="0"/>
        </a:p>
      </dgm:t>
    </dgm:pt>
    <dgm:pt modelId="{FBAB25AF-576B-477D-9064-B7AFF6C47504}" type="parTrans" cxnId="{088396CC-426A-4F74-8F77-B5D852009993}">
      <dgm:prSet/>
      <dgm:spPr/>
      <dgm:t>
        <a:bodyPr/>
        <a:lstStyle/>
        <a:p>
          <a:endParaRPr lang="en-US" b="1"/>
        </a:p>
      </dgm:t>
    </dgm:pt>
    <dgm:pt modelId="{62119D3A-E40D-49AA-9DC8-5C284AA1BDCD}" type="sibTrans" cxnId="{088396CC-426A-4F74-8F77-B5D852009993}">
      <dgm:prSet/>
      <dgm:spPr/>
      <dgm:t>
        <a:bodyPr/>
        <a:lstStyle/>
        <a:p>
          <a:endParaRPr lang="en-US" b="1"/>
        </a:p>
      </dgm:t>
    </dgm:pt>
    <dgm:pt modelId="{593C28C7-E003-4C43-AB37-0531851F47D2}">
      <dgm:prSet phldrT="[Text]"/>
      <dgm:spPr>
        <a:solidFill>
          <a:srgbClr val="D1493B"/>
        </a:solidFill>
        <a:ln>
          <a:noFill/>
        </a:ln>
      </dgm:spPr>
      <dgm:t>
        <a:bodyPr/>
        <a:lstStyle/>
        <a:p>
          <a:r>
            <a:rPr lang="es-HN" b="1" dirty="0" smtClean="0"/>
            <a:t>Vimeo</a:t>
          </a:r>
          <a:endParaRPr lang="en-US" b="1" dirty="0"/>
        </a:p>
      </dgm:t>
    </dgm:pt>
    <dgm:pt modelId="{08F79210-A5E0-4DBF-8E40-57E9A909665F}" type="parTrans" cxnId="{8FD4227F-AB60-46AE-BF8D-13D248A96F8C}">
      <dgm:prSet/>
      <dgm:spPr/>
      <dgm:t>
        <a:bodyPr/>
        <a:lstStyle/>
        <a:p>
          <a:endParaRPr lang="en-US" b="1"/>
        </a:p>
      </dgm:t>
    </dgm:pt>
    <dgm:pt modelId="{A2587DF1-626D-4606-9AF7-179B1290CC25}" type="sibTrans" cxnId="{8FD4227F-AB60-46AE-BF8D-13D248A96F8C}">
      <dgm:prSet/>
      <dgm:spPr/>
      <dgm:t>
        <a:bodyPr/>
        <a:lstStyle/>
        <a:p>
          <a:endParaRPr lang="en-US" b="1"/>
        </a:p>
      </dgm:t>
    </dgm:pt>
    <dgm:pt modelId="{48F5B33C-E94F-4DFD-9283-EF16E8F6F59A}" type="pres">
      <dgm:prSet presAssocID="{4F8F4BF2-4A7E-4009-A738-ECACEF691D08}" presName="compositeShape" presStyleCnt="0">
        <dgm:presLayoutVars>
          <dgm:chMax val="7"/>
          <dgm:dir/>
          <dgm:resizeHandles val="exact"/>
        </dgm:presLayoutVars>
      </dgm:prSet>
      <dgm:spPr/>
      <dgm:t>
        <a:bodyPr/>
        <a:lstStyle/>
        <a:p>
          <a:endParaRPr lang="en-US"/>
        </a:p>
      </dgm:t>
    </dgm:pt>
    <dgm:pt modelId="{ECB7D694-EDA6-4916-867C-5192872F88B3}" type="pres">
      <dgm:prSet presAssocID="{4F8F4BF2-4A7E-4009-A738-ECACEF691D08}" presName="wedge1" presStyleLbl="node1" presStyleIdx="0" presStyleCnt="4"/>
      <dgm:spPr/>
      <dgm:t>
        <a:bodyPr/>
        <a:lstStyle/>
        <a:p>
          <a:endParaRPr lang="en-US"/>
        </a:p>
      </dgm:t>
    </dgm:pt>
    <dgm:pt modelId="{2DC2307D-F1DE-4F65-9188-563FAC7C40AD}" type="pres">
      <dgm:prSet presAssocID="{4F8F4BF2-4A7E-4009-A738-ECACEF691D08}" presName="wedge1Tx" presStyleLbl="node1" presStyleIdx="0" presStyleCnt="4">
        <dgm:presLayoutVars>
          <dgm:chMax val="0"/>
          <dgm:chPref val="0"/>
          <dgm:bulletEnabled val="1"/>
        </dgm:presLayoutVars>
      </dgm:prSet>
      <dgm:spPr/>
      <dgm:t>
        <a:bodyPr/>
        <a:lstStyle/>
        <a:p>
          <a:endParaRPr lang="en-US"/>
        </a:p>
      </dgm:t>
    </dgm:pt>
    <dgm:pt modelId="{B067A54F-C698-447E-A0F6-87123CB7871C}" type="pres">
      <dgm:prSet presAssocID="{4F8F4BF2-4A7E-4009-A738-ECACEF691D08}" presName="wedge2" presStyleLbl="node1" presStyleIdx="1" presStyleCnt="4"/>
      <dgm:spPr/>
      <dgm:t>
        <a:bodyPr/>
        <a:lstStyle/>
        <a:p>
          <a:endParaRPr lang="en-US"/>
        </a:p>
      </dgm:t>
    </dgm:pt>
    <dgm:pt modelId="{9399D724-A134-4166-9EC3-FFE2B25795BB}" type="pres">
      <dgm:prSet presAssocID="{4F8F4BF2-4A7E-4009-A738-ECACEF691D08}" presName="wedge2Tx" presStyleLbl="node1" presStyleIdx="1" presStyleCnt="4">
        <dgm:presLayoutVars>
          <dgm:chMax val="0"/>
          <dgm:chPref val="0"/>
          <dgm:bulletEnabled val="1"/>
        </dgm:presLayoutVars>
      </dgm:prSet>
      <dgm:spPr/>
      <dgm:t>
        <a:bodyPr/>
        <a:lstStyle/>
        <a:p>
          <a:endParaRPr lang="en-US"/>
        </a:p>
      </dgm:t>
    </dgm:pt>
    <dgm:pt modelId="{AB0B2B14-8CA3-49D1-91C4-60BA4AC95E39}" type="pres">
      <dgm:prSet presAssocID="{4F8F4BF2-4A7E-4009-A738-ECACEF691D08}" presName="wedge3" presStyleLbl="node1" presStyleIdx="2" presStyleCnt="4"/>
      <dgm:spPr/>
      <dgm:t>
        <a:bodyPr/>
        <a:lstStyle/>
        <a:p>
          <a:endParaRPr lang="en-US"/>
        </a:p>
      </dgm:t>
    </dgm:pt>
    <dgm:pt modelId="{52A7EC65-6121-4EBC-B786-34358B68C85E}" type="pres">
      <dgm:prSet presAssocID="{4F8F4BF2-4A7E-4009-A738-ECACEF691D08}" presName="wedge3Tx" presStyleLbl="node1" presStyleIdx="2" presStyleCnt="4">
        <dgm:presLayoutVars>
          <dgm:chMax val="0"/>
          <dgm:chPref val="0"/>
          <dgm:bulletEnabled val="1"/>
        </dgm:presLayoutVars>
      </dgm:prSet>
      <dgm:spPr/>
      <dgm:t>
        <a:bodyPr/>
        <a:lstStyle/>
        <a:p>
          <a:endParaRPr lang="en-US"/>
        </a:p>
      </dgm:t>
    </dgm:pt>
    <dgm:pt modelId="{2C110F43-41F4-44F0-94F7-EC55D59CF1F4}" type="pres">
      <dgm:prSet presAssocID="{4F8F4BF2-4A7E-4009-A738-ECACEF691D08}" presName="wedge4" presStyleLbl="node1" presStyleIdx="3" presStyleCnt="4"/>
      <dgm:spPr/>
      <dgm:t>
        <a:bodyPr/>
        <a:lstStyle/>
        <a:p>
          <a:endParaRPr lang="en-US"/>
        </a:p>
      </dgm:t>
    </dgm:pt>
    <dgm:pt modelId="{76A12D06-A093-46C2-ACFD-523C4B2A1471}" type="pres">
      <dgm:prSet presAssocID="{4F8F4BF2-4A7E-4009-A738-ECACEF691D08}" presName="wedge4Tx" presStyleLbl="node1" presStyleIdx="3" presStyleCnt="4">
        <dgm:presLayoutVars>
          <dgm:chMax val="0"/>
          <dgm:chPref val="0"/>
          <dgm:bulletEnabled val="1"/>
        </dgm:presLayoutVars>
      </dgm:prSet>
      <dgm:spPr/>
      <dgm:t>
        <a:bodyPr/>
        <a:lstStyle/>
        <a:p>
          <a:endParaRPr lang="en-US"/>
        </a:p>
      </dgm:t>
    </dgm:pt>
  </dgm:ptLst>
  <dgm:cxnLst>
    <dgm:cxn modelId="{79D1828C-376A-4871-871C-73582B97C843}" type="presOf" srcId="{4CFB7970-9B1D-40D7-9582-67C5DA03196F}" destId="{52A7EC65-6121-4EBC-B786-34358B68C85E}" srcOrd="1" destOrd="0" presId="urn:microsoft.com/office/officeart/2005/8/layout/chart3"/>
    <dgm:cxn modelId="{971580B9-C945-4E52-BCB0-0CD1C79B0D13}" type="presOf" srcId="{CC849DF2-E712-4D15-81C6-4DBFCBE023D1}" destId="{9399D724-A134-4166-9EC3-FFE2B25795BB}" srcOrd="1" destOrd="0" presId="urn:microsoft.com/office/officeart/2005/8/layout/chart3"/>
    <dgm:cxn modelId="{0DCCC804-31FF-4573-A6CA-5F5255BCA2C6}" srcId="{4F8F4BF2-4A7E-4009-A738-ECACEF691D08}" destId="{D6C8C54F-D9AA-4848-A010-0BAE4D01A49B}" srcOrd="0" destOrd="0" parTransId="{CAB547EF-E6F1-498C-9EEC-47CCDDD04707}" sibTransId="{AF989992-899A-4358-939B-F9A317DB71F0}"/>
    <dgm:cxn modelId="{B06DC430-E859-45A9-B25E-778595DFC95D}" type="presOf" srcId="{4F8F4BF2-4A7E-4009-A738-ECACEF691D08}" destId="{48F5B33C-E94F-4DFD-9283-EF16E8F6F59A}" srcOrd="0" destOrd="0" presId="urn:microsoft.com/office/officeart/2005/8/layout/chart3"/>
    <dgm:cxn modelId="{5F6F5015-E101-44A9-BEBC-9EB59BEC3EC9}" type="presOf" srcId="{D6C8C54F-D9AA-4848-A010-0BAE4D01A49B}" destId="{ECB7D694-EDA6-4916-867C-5192872F88B3}" srcOrd="0" destOrd="0" presId="urn:microsoft.com/office/officeart/2005/8/layout/chart3"/>
    <dgm:cxn modelId="{088396CC-426A-4F74-8F77-B5D852009993}" srcId="{4F8F4BF2-4A7E-4009-A738-ECACEF691D08}" destId="{4CFB7970-9B1D-40D7-9582-67C5DA03196F}" srcOrd="2" destOrd="0" parTransId="{FBAB25AF-576B-477D-9064-B7AFF6C47504}" sibTransId="{62119D3A-E40D-49AA-9DC8-5C284AA1BDCD}"/>
    <dgm:cxn modelId="{4BEBD23A-4FE7-4745-9FBB-7A966A3DD810}" srcId="{4F8F4BF2-4A7E-4009-A738-ECACEF691D08}" destId="{CC849DF2-E712-4D15-81C6-4DBFCBE023D1}" srcOrd="1" destOrd="0" parTransId="{B577F0C0-3A39-44D5-BBEF-EA7FE8DD9220}" sibTransId="{909B8394-6742-4B4E-94D9-679342473009}"/>
    <dgm:cxn modelId="{8FD4227F-AB60-46AE-BF8D-13D248A96F8C}" srcId="{4F8F4BF2-4A7E-4009-A738-ECACEF691D08}" destId="{593C28C7-E003-4C43-AB37-0531851F47D2}" srcOrd="3" destOrd="0" parTransId="{08F79210-A5E0-4DBF-8E40-57E9A909665F}" sibTransId="{A2587DF1-626D-4606-9AF7-179B1290CC25}"/>
    <dgm:cxn modelId="{6628F45F-C93F-44AF-8212-9BA1283FBAC7}" type="presOf" srcId="{D6C8C54F-D9AA-4848-A010-0BAE4D01A49B}" destId="{2DC2307D-F1DE-4F65-9188-563FAC7C40AD}" srcOrd="1" destOrd="0" presId="urn:microsoft.com/office/officeart/2005/8/layout/chart3"/>
    <dgm:cxn modelId="{330FC14C-9B04-416A-914A-9D11BCADF99D}" type="presOf" srcId="{593C28C7-E003-4C43-AB37-0531851F47D2}" destId="{2C110F43-41F4-44F0-94F7-EC55D59CF1F4}" srcOrd="0" destOrd="0" presId="urn:microsoft.com/office/officeart/2005/8/layout/chart3"/>
    <dgm:cxn modelId="{3D625986-E51D-4226-B4FA-4EED9A5DA3B1}" type="presOf" srcId="{593C28C7-E003-4C43-AB37-0531851F47D2}" destId="{76A12D06-A093-46C2-ACFD-523C4B2A1471}" srcOrd="1" destOrd="0" presId="urn:microsoft.com/office/officeart/2005/8/layout/chart3"/>
    <dgm:cxn modelId="{A21D47C3-DE21-484A-A03E-FDA37B3C8B21}" type="presOf" srcId="{4CFB7970-9B1D-40D7-9582-67C5DA03196F}" destId="{AB0B2B14-8CA3-49D1-91C4-60BA4AC95E39}" srcOrd="0" destOrd="0" presId="urn:microsoft.com/office/officeart/2005/8/layout/chart3"/>
    <dgm:cxn modelId="{EF8AF3CB-A70A-44F6-B35C-1B59B880E8B9}" type="presOf" srcId="{CC849DF2-E712-4D15-81C6-4DBFCBE023D1}" destId="{B067A54F-C698-447E-A0F6-87123CB7871C}" srcOrd="0" destOrd="0" presId="urn:microsoft.com/office/officeart/2005/8/layout/chart3"/>
    <dgm:cxn modelId="{E05CEC36-F3E4-48FC-B687-9AD235E12794}" type="presParOf" srcId="{48F5B33C-E94F-4DFD-9283-EF16E8F6F59A}" destId="{ECB7D694-EDA6-4916-867C-5192872F88B3}" srcOrd="0" destOrd="0" presId="urn:microsoft.com/office/officeart/2005/8/layout/chart3"/>
    <dgm:cxn modelId="{544DBF33-7509-4798-B74B-0F2C866C2E1E}" type="presParOf" srcId="{48F5B33C-E94F-4DFD-9283-EF16E8F6F59A}" destId="{2DC2307D-F1DE-4F65-9188-563FAC7C40AD}" srcOrd="1" destOrd="0" presId="urn:microsoft.com/office/officeart/2005/8/layout/chart3"/>
    <dgm:cxn modelId="{A7C9DF5A-4187-4CB6-B325-376D08098A50}" type="presParOf" srcId="{48F5B33C-E94F-4DFD-9283-EF16E8F6F59A}" destId="{B067A54F-C698-447E-A0F6-87123CB7871C}" srcOrd="2" destOrd="0" presId="urn:microsoft.com/office/officeart/2005/8/layout/chart3"/>
    <dgm:cxn modelId="{385E03C7-C9C9-40AA-8C4D-1962E51DF6DD}" type="presParOf" srcId="{48F5B33C-E94F-4DFD-9283-EF16E8F6F59A}" destId="{9399D724-A134-4166-9EC3-FFE2B25795BB}" srcOrd="3" destOrd="0" presId="urn:microsoft.com/office/officeart/2005/8/layout/chart3"/>
    <dgm:cxn modelId="{4C04B427-0D0F-41DD-A255-8A2FDE3CC35C}" type="presParOf" srcId="{48F5B33C-E94F-4DFD-9283-EF16E8F6F59A}" destId="{AB0B2B14-8CA3-49D1-91C4-60BA4AC95E39}" srcOrd="4" destOrd="0" presId="urn:microsoft.com/office/officeart/2005/8/layout/chart3"/>
    <dgm:cxn modelId="{6839E52E-C961-4822-9524-B52E4404F849}" type="presParOf" srcId="{48F5B33C-E94F-4DFD-9283-EF16E8F6F59A}" destId="{52A7EC65-6121-4EBC-B786-34358B68C85E}" srcOrd="5" destOrd="0" presId="urn:microsoft.com/office/officeart/2005/8/layout/chart3"/>
    <dgm:cxn modelId="{0E341115-06CC-4E5C-83DB-ABB2CB0E8E37}" type="presParOf" srcId="{48F5B33C-E94F-4DFD-9283-EF16E8F6F59A}" destId="{2C110F43-41F4-44F0-94F7-EC55D59CF1F4}" srcOrd="6" destOrd="0" presId="urn:microsoft.com/office/officeart/2005/8/layout/chart3"/>
    <dgm:cxn modelId="{12D44683-CF88-4B6C-B643-2379C806B5CE}" type="presParOf" srcId="{48F5B33C-E94F-4DFD-9283-EF16E8F6F59A}" destId="{76A12D06-A093-46C2-ACFD-523C4B2A1471}" srcOrd="7" destOrd="0" presId="urn:microsoft.com/office/officeart/2005/8/layout/chart3"/>
  </dgm:cxnLst>
  <dgm:bg/>
  <dgm:whole>
    <a:ln>
      <a:noFill/>
    </a:ln>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F8F4BF2-4A7E-4009-A738-ECACEF691D08}" type="doc">
      <dgm:prSet loTypeId="urn:microsoft.com/office/officeart/2005/8/layout/gear1" loCatId="relationship" qsTypeId="urn:microsoft.com/office/officeart/2005/8/quickstyle/simple1" qsCatId="simple" csTypeId="urn:microsoft.com/office/officeart/2005/8/colors/colorful4" csCatId="colorful" phldr="1"/>
      <dgm:spPr/>
      <dgm:t>
        <a:bodyPr/>
        <a:lstStyle/>
        <a:p>
          <a:endParaRPr lang="en-US"/>
        </a:p>
      </dgm:t>
    </dgm:pt>
    <dgm:pt modelId="{D6C8C54F-D9AA-4848-A010-0BAE4D01A49B}">
      <dgm:prSet phldrT="[Text]"/>
      <dgm:spPr>
        <a:solidFill>
          <a:srgbClr val="F5C24C"/>
        </a:solidFill>
        <a:ln>
          <a:noFill/>
        </a:ln>
      </dgm:spPr>
      <dgm:t>
        <a:bodyPr/>
        <a:lstStyle/>
        <a:p>
          <a:r>
            <a:rPr lang="es-HN" b="1" dirty="0" smtClean="0"/>
            <a:t>Twitter</a:t>
          </a:r>
          <a:endParaRPr lang="en-US" b="1" dirty="0"/>
        </a:p>
      </dgm:t>
    </dgm:pt>
    <dgm:pt modelId="{CAB547EF-E6F1-498C-9EEC-47CCDDD04707}" type="parTrans" cxnId="{0DCCC804-31FF-4573-A6CA-5F5255BCA2C6}">
      <dgm:prSet/>
      <dgm:spPr/>
      <dgm:t>
        <a:bodyPr/>
        <a:lstStyle/>
        <a:p>
          <a:endParaRPr lang="en-US" b="1"/>
        </a:p>
      </dgm:t>
    </dgm:pt>
    <dgm:pt modelId="{AF989992-899A-4358-939B-F9A317DB71F0}" type="sibTrans" cxnId="{0DCCC804-31FF-4573-A6CA-5F5255BCA2C6}">
      <dgm:prSet/>
      <dgm:spPr>
        <a:solidFill>
          <a:srgbClr val="F5C24C"/>
        </a:solidFill>
      </dgm:spPr>
      <dgm:t>
        <a:bodyPr/>
        <a:lstStyle/>
        <a:p>
          <a:endParaRPr lang="en-US" b="1"/>
        </a:p>
      </dgm:t>
    </dgm:pt>
    <dgm:pt modelId="{CC849DF2-E712-4D15-81C6-4DBFCBE023D1}">
      <dgm:prSet phldrT="[Text]"/>
      <dgm:spPr>
        <a:solidFill>
          <a:srgbClr val="0EBEA9"/>
        </a:solidFill>
        <a:ln>
          <a:noFill/>
        </a:ln>
      </dgm:spPr>
      <dgm:t>
        <a:bodyPr/>
        <a:lstStyle/>
        <a:p>
          <a:r>
            <a:rPr lang="es-HN" b="1" dirty="0" smtClean="0"/>
            <a:t>Facebook</a:t>
          </a:r>
          <a:endParaRPr lang="en-US" b="1" dirty="0"/>
        </a:p>
      </dgm:t>
    </dgm:pt>
    <dgm:pt modelId="{B577F0C0-3A39-44D5-BBEF-EA7FE8DD9220}" type="parTrans" cxnId="{4BEBD23A-4FE7-4745-9FBB-7A966A3DD810}">
      <dgm:prSet/>
      <dgm:spPr/>
      <dgm:t>
        <a:bodyPr/>
        <a:lstStyle/>
        <a:p>
          <a:endParaRPr lang="en-US" b="1"/>
        </a:p>
      </dgm:t>
    </dgm:pt>
    <dgm:pt modelId="{909B8394-6742-4B4E-94D9-679342473009}" type="sibTrans" cxnId="{4BEBD23A-4FE7-4745-9FBB-7A966A3DD810}">
      <dgm:prSet/>
      <dgm:spPr>
        <a:solidFill>
          <a:srgbClr val="0EBEA9"/>
        </a:solidFill>
      </dgm:spPr>
      <dgm:t>
        <a:bodyPr/>
        <a:lstStyle/>
        <a:p>
          <a:endParaRPr lang="en-US" b="1"/>
        </a:p>
      </dgm:t>
    </dgm:pt>
    <dgm:pt modelId="{4CFB7970-9B1D-40D7-9582-67C5DA03196F}">
      <dgm:prSet phldrT="[Text]"/>
      <dgm:spPr>
        <a:solidFill>
          <a:srgbClr val="D1493B"/>
        </a:solidFill>
        <a:ln>
          <a:noFill/>
        </a:ln>
      </dgm:spPr>
      <dgm:t>
        <a:bodyPr/>
        <a:lstStyle/>
        <a:p>
          <a:r>
            <a:rPr lang="es-HN" b="1" dirty="0" smtClean="0"/>
            <a:t>Youtube</a:t>
          </a:r>
          <a:endParaRPr lang="en-US" b="1" dirty="0"/>
        </a:p>
      </dgm:t>
    </dgm:pt>
    <dgm:pt modelId="{FBAB25AF-576B-477D-9064-B7AFF6C47504}" type="parTrans" cxnId="{088396CC-426A-4F74-8F77-B5D852009993}">
      <dgm:prSet/>
      <dgm:spPr/>
      <dgm:t>
        <a:bodyPr/>
        <a:lstStyle/>
        <a:p>
          <a:endParaRPr lang="en-US" b="1"/>
        </a:p>
      </dgm:t>
    </dgm:pt>
    <dgm:pt modelId="{62119D3A-E40D-49AA-9DC8-5C284AA1BDCD}" type="sibTrans" cxnId="{088396CC-426A-4F74-8F77-B5D852009993}">
      <dgm:prSet/>
      <dgm:spPr>
        <a:solidFill>
          <a:srgbClr val="D1493B"/>
        </a:solidFill>
      </dgm:spPr>
      <dgm:t>
        <a:bodyPr/>
        <a:lstStyle/>
        <a:p>
          <a:endParaRPr lang="en-US" b="1"/>
        </a:p>
      </dgm:t>
    </dgm:pt>
    <dgm:pt modelId="{593C28C7-E003-4C43-AB37-0531851F47D2}">
      <dgm:prSet phldrT="[Text]"/>
      <dgm:spPr/>
      <dgm:t>
        <a:bodyPr/>
        <a:lstStyle/>
        <a:p>
          <a:endParaRPr lang="en-US"/>
        </a:p>
      </dgm:t>
    </dgm:pt>
    <dgm:pt modelId="{08F79210-A5E0-4DBF-8E40-57E9A909665F}" type="parTrans" cxnId="{8FD4227F-AB60-46AE-BF8D-13D248A96F8C}">
      <dgm:prSet/>
      <dgm:spPr/>
      <dgm:t>
        <a:bodyPr/>
        <a:lstStyle/>
        <a:p>
          <a:endParaRPr lang="en-US" b="1"/>
        </a:p>
      </dgm:t>
    </dgm:pt>
    <dgm:pt modelId="{A2587DF1-626D-4606-9AF7-179B1290CC25}" type="sibTrans" cxnId="{8FD4227F-AB60-46AE-BF8D-13D248A96F8C}">
      <dgm:prSet/>
      <dgm:spPr/>
      <dgm:t>
        <a:bodyPr/>
        <a:lstStyle/>
        <a:p>
          <a:endParaRPr lang="en-US" b="1"/>
        </a:p>
      </dgm:t>
    </dgm:pt>
    <dgm:pt modelId="{E210AC23-42A0-4E4B-8ED8-65FB901CF891}" type="pres">
      <dgm:prSet presAssocID="{4F8F4BF2-4A7E-4009-A738-ECACEF691D08}" presName="composite" presStyleCnt="0">
        <dgm:presLayoutVars>
          <dgm:chMax val="3"/>
          <dgm:animLvl val="lvl"/>
          <dgm:resizeHandles val="exact"/>
        </dgm:presLayoutVars>
      </dgm:prSet>
      <dgm:spPr/>
      <dgm:t>
        <a:bodyPr/>
        <a:lstStyle/>
        <a:p>
          <a:endParaRPr lang="en-US"/>
        </a:p>
      </dgm:t>
    </dgm:pt>
    <dgm:pt modelId="{49F7A701-2248-4F06-A731-0EA96DA6B9A6}" type="pres">
      <dgm:prSet presAssocID="{D6C8C54F-D9AA-4848-A010-0BAE4D01A49B}" presName="gear1" presStyleLbl="node1" presStyleIdx="0" presStyleCnt="3">
        <dgm:presLayoutVars>
          <dgm:chMax val="1"/>
          <dgm:bulletEnabled val="1"/>
        </dgm:presLayoutVars>
      </dgm:prSet>
      <dgm:spPr/>
      <dgm:t>
        <a:bodyPr/>
        <a:lstStyle/>
        <a:p>
          <a:endParaRPr lang="en-US"/>
        </a:p>
      </dgm:t>
    </dgm:pt>
    <dgm:pt modelId="{5EAAEB7F-68CB-4403-A1A8-CDEF9AECB1B0}" type="pres">
      <dgm:prSet presAssocID="{D6C8C54F-D9AA-4848-A010-0BAE4D01A49B}" presName="gear1srcNode" presStyleLbl="node1" presStyleIdx="0" presStyleCnt="3"/>
      <dgm:spPr/>
      <dgm:t>
        <a:bodyPr/>
        <a:lstStyle/>
        <a:p>
          <a:endParaRPr lang="en-US"/>
        </a:p>
      </dgm:t>
    </dgm:pt>
    <dgm:pt modelId="{B42B1551-6F09-4974-8073-721EBA3CACF7}" type="pres">
      <dgm:prSet presAssocID="{D6C8C54F-D9AA-4848-A010-0BAE4D01A49B}" presName="gear1dstNode" presStyleLbl="node1" presStyleIdx="0" presStyleCnt="3"/>
      <dgm:spPr/>
      <dgm:t>
        <a:bodyPr/>
        <a:lstStyle/>
        <a:p>
          <a:endParaRPr lang="en-US"/>
        </a:p>
      </dgm:t>
    </dgm:pt>
    <dgm:pt modelId="{5C6563BD-E3F1-42AC-B437-5FC8E4F3D251}" type="pres">
      <dgm:prSet presAssocID="{CC849DF2-E712-4D15-81C6-4DBFCBE023D1}" presName="gear2" presStyleLbl="node1" presStyleIdx="1" presStyleCnt="3">
        <dgm:presLayoutVars>
          <dgm:chMax val="1"/>
          <dgm:bulletEnabled val="1"/>
        </dgm:presLayoutVars>
      </dgm:prSet>
      <dgm:spPr/>
      <dgm:t>
        <a:bodyPr/>
        <a:lstStyle/>
        <a:p>
          <a:endParaRPr lang="en-US"/>
        </a:p>
      </dgm:t>
    </dgm:pt>
    <dgm:pt modelId="{3AF2E974-9B38-41BB-B290-695BA79CDBB5}" type="pres">
      <dgm:prSet presAssocID="{CC849DF2-E712-4D15-81C6-4DBFCBE023D1}" presName="gear2srcNode" presStyleLbl="node1" presStyleIdx="1" presStyleCnt="3"/>
      <dgm:spPr/>
      <dgm:t>
        <a:bodyPr/>
        <a:lstStyle/>
        <a:p>
          <a:endParaRPr lang="en-US"/>
        </a:p>
      </dgm:t>
    </dgm:pt>
    <dgm:pt modelId="{670462DD-5D03-4D29-AE66-5A063FF2AA83}" type="pres">
      <dgm:prSet presAssocID="{CC849DF2-E712-4D15-81C6-4DBFCBE023D1}" presName="gear2dstNode" presStyleLbl="node1" presStyleIdx="1" presStyleCnt="3"/>
      <dgm:spPr/>
      <dgm:t>
        <a:bodyPr/>
        <a:lstStyle/>
        <a:p>
          <a:endParaRPr lang="en-US"/>
        </a:p>
      </dgm:t>
    </dgm:pt>
    <dgm:pt modelId="{2A8241D1-8929-4E98-B2C3-BA5F55152A12}" type="pres">
      <dgm:prSet presAssocID="{4CFB7970-9B1D-40D7-9582-67C5DA03196F}" presName="gear3" presStyleLbl="node1" presStyleIdx="2" presStyleCnt="3"/>
      <dgm:spPr/>
      <dgm:t>
        <a:bodyPr/>
        <a:lstStyle/>
        <a:p>
          <a:endParaRPr lang="en-US"/>
        </a:p>
      </dgm:t>
    </dgm:pt>
    <dgm:pt modelId="{28A3E78C-59D8-4103-8E61-1147EF41B9BE}" type="pres">
      <dgm:prSet presAssocID="{4CFB7970-9B1D-40D7-9582-67C5DA03196F}" presName="gear3tx" presStyleLbl="node1" presStyleIdx="2" presStyleCnt="3">
        <dgm:presLayoutVars>
          <dgm:chMax val="1"/>
          <dgm:bulletEnabled val="1"/>
        </dgm:presLayoutVars>
      </dgm:prSet>
      <dgm:spPr/>
      <dgm:t>
        <a:bodyPr/>
        <a:lstStyle/>
        <a:p>
          <a:endParaRPr lang="en-US"/>
        </a:p>
      </dgm:t>
    </dgm:pt>
    <dgm:pt modelId="{B955A4DC-ACA4-48AA-BF8B-A52AE62C44FF}" type="pres">
      <dgm:prSet presAssocID="{4CFB7970-9B1D-40D7-9582-67C5DA03196F}" presName="gear3srcNode" presStyleLbl="node1" presStyleIdx="2" presStyleCnt="3"/>
      <dgm:spPr/>
      <dgm:t>
        <a:bodyPr/>
        <a:lstStyle/>
        <a:p>
          <a:endParaRPr lang="en-US"/>
        </a:p>
      </dgm:t>
    </dgm:pt>
    <dgm:pt modelId="{D55AA244-659A-4C28-94E1-9C5145B9A99C}" type="pres">
      <dgm:prSet presAssocID="{4CFB7970-9B1D-40D7-9582-67C5DA03196F}" presName="gear3dstNode" presStyleLbl="node1" presStyleIdx="2" presStyleCnt="3"/>
      <dgm:spPr/>
      <dgm:t>
        <a:bodyPr/>
        <a:lstStyle/>
        <a:p>
          <a:endParaRPr lang="en-US"/>
        </a:p>
      </dgm:t>
    </dgm:pt>
    <dgm:pt modelId="{DE50A65E-5545-47A0-A8E9-8031FB38AE4E}" type="pres">
      <dgm:prSet presAssocID="{AF989992-899A-4358-939B-F9A317DB71F0}" presName="connector1" presStyleLbl="sibTrans2D1" presStyleIdx="0" presStyleCnt="3"/>
      <dgm:spPr/>
      <dgm:t>
        <a:bodyPr/>
        <a:lstStyle/>
        <a:p>
          <a:endParaRPr lang="en-US"/>
        </a:p>
      </dgm:t>
    </dgm:pt>
    <dgm:pt modelId="{47372926-E9DC-4FDB-ACCC-9E714DECDC7C}" type="pres">
      <dgm:prSet presAssocID="{909B8394-6742-4B4E-94D9-679342473009}" presName="connector2" presStyleLbl="sibTrans2D1" presStyleIdx="1" presStyleCnt="3"/>
      <dgm:spPr/>
      <dgm:t>
        <a:bodyPr/>
        <a:lstStyle/>
        <a:p>
          <a:endParaRPr lang="en-US"/>
        </a:p>
      </dgm:t>
    </dgm:pt>
    <dgm:pt modelId="{9F60A84E-FB64-4C90-8D52-B40100ACAC07}" type="pres">
      <dgm:prSet presAssocID="{62119D3A-E40D-49AA-9DC8-5C284AA1BDCD}" presName="connector3" presStyleLbl="sibTrans2D1" presStyleIdx="2" presStyleCnt="3"/>
      <dgm:spPr/>
      <dgm:t>
        <a:bodyPr/>
        <a:lstStyle/>
        <a:p>
          <a:endParaRPr lang="en-US"/>
        </a:p>
      </dgm:t>
    </dgm:pt>
  </dgm:ptLst>
  <dgm:cxnLst>
    <dgm:cxn modelId="{565EC380-73DE-40A2-A654-CB6E5A8CC7BF}" type="presOf" srcId="{CC849DF2-E712-4D15-81C6-4DBFCBE023D1}" destId="{670462DD-5D03-4D29-AE66-5A063FF2AA83}" srcOrd="2" destOrd="0" presId="urn:microsoft.com/office/officeart/2005/8/layout/gear1"/>
    <dgm:cxn modelId="{0DCCC804-31FF-4573-A6CA-5F5255BCA2C6}" srcId="{4F8F4BF2-4A7E-4009-A738-ECACEF691D08}" destId="{D6C8C54F-D9AA-4848-A010-0BAE4D01A49B}" srcOrd="0" destOrd="0" parTransId="{CAB547EF-E6F1-498C-9EEC-47CCDDD04707}" sibTransId="{AF989992-899A-4358-939B-F9A317DB71F0}"/>
    <dgm:cxn modelId="{7E291B3A-CB33-4986-B1D6-41EFE24386AF}" type="presOf" srcId="{4F8F4BF2-4A7E-4009-A738-ECACEF691D08}" destId="{E210AC23-42A0-4E4B-8ED8-65FB901CF891}" srcOrd="0" destOrd="0" presId="urn:microsoft.com/office/officeart/2005/8/layout/gear1"/>
    <dgm:cxn modelId="{CBB998B9-2667-4226-B6E1-1E2874A8A4B2}" type="presOf" srcId="{D6C8C54F-D9AA-4848-A010-0BAE4D01A49B}" destId="{49F7A701-2248-4F06-A731-0EA96DA6B9A6}" srcOrd="0" destOrd="0" presId="urn:microsoft.com/office/officeart/2005/8/layout/gear1"/>
    <dgm:cxn modelId="{80F82A9C-9BFF-4B0E-83CA-C9D4AB791032}" type="presOf" srcId="{909B8394-6742-4B4E-94D9-679342473009}" destId="{47372926-E9DC-4FDB-ACCC-9E714DECDC7C}" srcOrd="0" destOrd="0" presId="urn:microsoft.com/office/officeart/2005/8/layout/gear1"/>
    <dgm:cxn modelId="{0D85DC71-3C3B-4DE4-9E06-B906D2624129}" type="presOf" srcId="{D6C8C54F-D9AA-4848-A010-0BAE4D01A49B}" destId="{5EAAEB7F-68CB-4403-A1A8-CDEF9AECB1B0}" srcOrd="1" destOrd="0" presId="urn:microsoft.com/office/officeart/2005/8/layout/gear1"/>
    <dgm:cxn modelId="{1E3FD7A5-7E87-47ED-B3E6-45772A1CAE7F}" type="presOf" srcId="{4CFB7970-9B1D-40D7-9582-67C5DA03196F}" destId="{2A8241D1-8929-4E98-B2C3-BA5F55152A12}" srcOrd="0" destOrd="0" presId="urn:microsoft.com/office/officeart/2005/8/layout/gear1"/>
    <dgm:cxn modelId="{16ACFEAD-198A-47E1-B71D-7279A2AF1BE2}" type="presOf" srcId="{CC849DF2-E712-4D15-81C6-4DBFCBE023D1}" destId="{5C6563BD-E3F1-42AC-B437-5FC8E4F3D251}" srcOrd="0" destOrd="0" presId="urn:microsoft.com/office/officeart/2005/8/layout/gear1"/>
    <dgm:cxn modelId="{703EC7D6-1C46-43AF-B615-7923EB508FEF}" type="presOf" srcId="{CC849DF2-E712-4D15-81C6-4DBFCBE023D1}" destId="{3AF2E974-9B38-41BB-B290-695BA79CDBB5}" srcOrd="1" destOrd="0" presId="urn:microsoft.com/office/officeart/2005/8/layout/gear1"/>
    <dgm:cxn modelId="{D9EBE17C-7477-463A-8EB0-A80FED67FE47}" type="presOf" srcId="{4CFB7970-9B1D-40D7-9582-67C5DA03196F}" destId="{D55AA244-659A-4C28-94E1-9C5145B9A99C}" srcOrd="3" destOrd="0" presId="urn:microsoft.com/office/officeart/2005/8/layout/gear1"/>
    <dgm:cxn modelId="{088396CC-426A-4F74-8F77-B5D852009993}" srcId="{4F8F4BF2-4A7E-4009-A738-ECACEF691D08}" destId="{4CFB7970-9B1D-40D7-9582-67C5DA03196F}" srcOrd="2" destOrd="0" parTransId="{FBAB25AF-576B-477D-9064-B7AFF6C47504}" sibTransId="{62119D3A-E40D-49AA-9DC8-5C284AA1BDCD}"/>
    <dgm:cxn modelId="{A4C13CF5-A106-4A6C-AC40-CC9CE6E6F4C6}" type="presOf" srcId="{4CFB7970-9B1D-40D7-9582-67C5DA03196F}" destId="{B955A4DC-ACA4-48AA-BF8B-A52AE62C44FF}" srcOrd="2" destOrd="0" presId="urn:microsoft.com/office/officeart/2005/8/layout/gear1"/>
    <dgm:cxn modelId="{8FD4227F-AB60-46AE-BF8D-13D248A96F8C}" srcId="{4F8F4BF2-4A7E-4009-A738-ECACEF691D08}" destId="{593C28C7-E003-4C43-AB37-0531851F47D2}" srcOrd="3" destOrd="0" parTransId="{08F79210-A5E0-4DBF-8E40-57E9A909665F}" sibTransId="{A2587DF1-626D-4606-9AF7-179B1290CC25}"/>
    <dgm:cxn modelId="{D3B0844A-A15A-4B88-83EA-07066FEC1EAF}" type="presOf" srcId="{62119D3A-E40D-49AA-9DC8-5C284AA1BDCD}" destId="{9F60A84E-FB64-4C90-8D52-B40100ACAC07}" srcOrd="0" destOrd="0" presId="urn:microsoft.com/office/officeart/2005/8/layout/gear1"/>
    <dgm:cxn modelId="{B822030C-4152-48F2-B492-4676F0698AF3}" type="presOf" srcId="{AF989992-899A-4358-939B-F9A317DB71F0}" destId="{DE50A65E-5545-47A0-A8E9-8031FB38AE4E}" srcOrd="0" destOrd="0" presId="urn:microsoft.com/office/officeart/2005/8/layout/gear1"/>
    <dgm:cxn modelId="{4E01C6C8-08D8-4D93-921D-F8B75DCFA36B}" type="presOf" srcId="{D6C8C54F-D9AA-4848-A010-0BAE4D01A49B}" destId="{B42B1551-6F09-4974-8073-721EBA3CACF7}" srcOrd="2" destOrd="0" presId="urn:microsoft.com/office/officeart/2005/8/layout/gear1"/>
    <dgm:cxn modelId="{4BEBD23A-4FE7-4745-9FBB-7A966A3DD810}" srcId="{4F8F4BF2-4A7E-4009-A738-ECACEF691D08}" destId="{CC849DF2-E712-4D15-81C6-4DBFCBE023D1}" srcOrd="1" destOrd="0" parTransId="{B577F0C0-3A39-44D5-BBEF-EA7FE8DD9220}" sibTransId="{909B8394-6742-4B4E-94D9-679342473009}"/>
    <dgm:cxn modelId="{A9FC6B1E-AF6C-44BF-B05F-DD0A08FC59D7}" type="presOf" srcId="{4CFB7970-9B1D-40D7-9582-67C5DA03196F}" destId="{28A3E78C-59D8-4103-8E61-1147EF41B9BE}" srcOrd="1" destOrd="0" presId="urn:microsoft.com/office/officeart/2005/8/layout/gear1"/>
    <dgm:cxn modelId="{2190CDBE-A825-4F21-8949-BC6CFA56E999}" type="presParOf" srcId="{E210AC23-42A0-4E4B-8ED8-65FB901CF891}" destId="{49F7A701-2248-4F06-A731-0EA96DA6B9A6}" srcOrd="0" destOrd="0" presId="urn:microsoft.com/office/officeart/2005/8/layout/gear1"/>
    <dgm:cxn modelId="{DA7B2756-DC76-4A3F-B0FB-775D69AC3D50}" type="presParOf" srcId="{E210AC23-42A0-4E4B-8ED8-65FB901CF891}" destId="{5EAAEB7F-68CB-4403-A1A8-CDEF9AECB1B0}" srcOrd="1" destOrd="0" presId="urn:microsoft.com/office/officeart/2005/8/layout/gear1"/>
    <dgm:cxn modelId="{259F6AFD-0252-4BCF-82A5-C2A6702C0CA7}" type="presParOf" srcId="{E210AC23-42A0-4E4B-8ED8-65FB901CF891}" destId="{B42B1551-6F09-4974-8073-721EBA3CACF7}" srcOrd="2" destOrd="0" presId="urn:microsoft.com/office/officeart/2005/8/layout/gear1"/>
    <dgm:cxn modelId="{62D04BAA-45CC-4F18-B92B-8556887198C9}" type="presParOf" srcId="{E210AC23-42A0-4E4B-8ED8-65FB901CF891}" destId="{5C6563BD-E3F1-42AC-B437-5FC8E4F3D251}" srcOrd="3" destOrd="0" presId="urn:microsoft.com/office/officeart/2005/8/layout/gear1"/>
    <dgm:cxn modelId="{4A331C31-5C84-40D0-9752-8299D5116BEA}" type="presParOf" srcId="{E210AC23-42A0-4E4B-8ED8-65FB901CF891}" destId="{3AF2E974-9B38-41BB-B290-695BA79CDBB5}" srcOrd="4" destOrd="0" presId="urn:microsoft.com/office/officeart/2005/8/layout/gear1"/>
    <dgm:cxn modelId="{D5CF04AB-C44E-4462-82E5-6FA8401F4F9D}" type="presParOf" srcId="{E210AC23-42A0-4E4B-8ED8-65FB901CF891}" destId="{670462DD-5D03-4D29-AE66-5A063FF2AA83}" srcOrd="5" destOrd="0" presId="urn:microsoft.com/office/officeart/2005/8/layout/gear1"/>
    <dgm:cxn modelId="{1290907D-80C1-4181-9121-F76BB9A75929}" type="presParOf" srcId="{E210AC23-42A0-4E4B-8ED8-65FB901CF891}" destId="{2A8241D1-8929-4E98-B2C3-BA5F55152A12}" srcOrd="6" destOrd="0" presId="urn:microsoft.com/office/officeart/2005/8/layout/gear1"/>
    <dgm:cxn modelId="{5AF6C3C5-2508-462B-9E6F-D95DABE58A31}" type="presParOf" srcId="{E210AC23-42A0-4E4B-8ED8-65FB901CF891}" destId="{28A3E78C-59D8-4103-8E61-1147EF41B9BE}" srcOrd="7" destOrd="0" presId="urn:microsoft.com/office/officeart/2005/8/layout/gear1"/>
    <dgm:cxn modelId="{656F3E4F-B56E-4553-BCBD-2B907B840D4F}" type="presParOf" srcId="{E210AC23-42A0-4E4B-8ED8-65FB901CF891}" destId="{B955A4DC-ACA4-48AA-BF8B-A52AE62C44FF}" srcOrd="8" destOrd="0" presId="urn:microsoft.com/office/officeart/2005/8/layout/gear1"/>
    <dgm:cxn modelId="{7191C49D-F57C-462D-8917-A85E52188ECD}" type="presParOf" srcId="{E210AC23-42A0-4E4B-8ED8-65FB901CF891}" destId="{D55AA244-659A-4C28-94E1-9C5145B9A99C}" srcOrd="9" destOrd="0" presId="urn:microsoft.com/office/officeart/2005/8/layout/gear1"/>
    <dgm:cxn modelId="{B42F51A5-5A30-4FC6-97BB-54258E88611E}" type="presParOf" srcId="{E210AC23-42A0-4E4B-8ED8-65FB901CF891}" destId="{DE50A65E-5545-47A0-A8E9-8031FB38AE4E}" srcOrd="10" destOrd="0" presId="urn:microsoft.com/office/officeart/2005/8/layout/gear1"/>
    <dgm:cxn modelId="{363249F1-3FA7-4C94-920E-35B0D4C5F9E9}" type="presParOf" srcId="{E210AC23-42A0-4E4B-8ED8-65FB901CF891}" destId="{47372926-E9DC-4FDB-ACCC-9E714DECDC7C}" srcOrd="11" destOrd="0" presId="urn:microsoft.com/office/officeart/2005/8/layout/gear1"/>
    <dgm:cxn modelId="{F7FA3115-905F-41B6-BB4B-7B7E38EDE48A}" type="presParOf" srcId="{E210AC23-42A0-4E4B-8ED8-65FB901CF891}" destId="{9F60A84E-FB64-4C90-8D52-B40100ACAC07}" srcOrd="12" destOrd="0" presId="urn:microsoft.com/office/officeart/2005/8/layout/gear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E63FBAB-4635-449A-82FE-3703C4FAC202}" type="doc">
      <dgm:prSet loTypeId="urn:microsoft.com/office/officeart/2009/layout/CirclePictureHierarchy" loCatId="picture" qsTypeId="urn:microsoft.com/office/officeart/2005/8/quickstyle/simple1" qsCatId="simple" csTypeId="urn:microsoft.com/office/officeart/2005/8/colors/colorful2" csCatId="colorful" phldr="1"/>
      <dgm:spPr/>
      <dgm:t>
        <a:bodyPr/>
        <a:lstStyle/>
        <a:p>
          <a:endParaRPr lang="en-US"/>
        </a:p>
      </dgm:t>
    </dgm:pt>
    <dgm:pt modelId="{47BEA46C-27F7-4109-8CCE-BF2B6A27B315}">
      <dgm:prSet phldrT="[Text]" custT="1"/>
      <dgm:spPr/>
      <dgm:t>
        <a:bodyPr/>
        <a:lstStyle/>
        <a:p>
          <a:r>
            <a:rPr lang="es-HN" sz="1000" b="1" dirty="0" smtClean="0">
              <a:solidFill>
                <a:schemeClr val="bg1">
                  <a:lumMod val="75000"/>
                </a:schemeClr>
              </a:solidFill>
              <a:latin typeface="Aharoni" panose="02010803020104030203" pitchFamily="2" charset="-79"/>
            </a:rPr>
            <a:t>Brainstorm</a:t>
          </a:r>
          <a:endParaRPr lang="en-US" sz="1000" b="1" dirty="0">
            <a:solidFill>
              <a:schemeClr val="bg1">
                <a:lumMod val="75000"/>
              </a:schemeClr>
            </a:solidFill>
            <a:latin typeface="Aharoni" panose="02010803020104030203" pitchFamily="2" charset="-79"/>
          </a:endParaRPr>
        </a:p>
      </dgm:t>
    </dgm:pt>
    <dgm:pt modelId="{AB67423E-E6E1-4F02-BD93-2C0DADC57DCB}" type="parTrans" cxnId="{A7290644-58AD-4A9D-924A-7C2C1D33313E}">
      <dgm:prSet/>
      <dgm:spPr/>
      <dgm:t>
        <a:bodyPr/>
        <a:lstStyle/>
        <a:p>
          <a:endParaRPr lang="en-US" sz="1000" b="1">
            <a:solidFill>
              <a:schemeClr val="bg1">
                <a:lumMod val="75000"/>
              </a:schemeClr>
            </a:solidFill>
            <a:latin typeface="Signika Negative" pitchFamily="2" charset="0"/>
          </a:endParaRPr>
        </a:p>
      </dgm:t>
    </dgm:pt>
    <dgm:pt modelId="{328C2E4B-5098-4D2B-B654-7EEC67A061B9}" type="sibTrans" cxnId="{A7290644-58AD-4A9D-924A-7C2C1D33313E}">
      <dgm:prSet/>
      <dgm:spPr/>
      <dgm:t>
        <a:bodyPr/>
        <a:lstStyle/>
        <a:p>
          <a:endParaRPr lang="en-US" sz="1000" b="1">
            <a:solidFill>
              <a:schemeClr val="bg1">
                <a:lumMod val="75000"/>
              </a:schemeClr>
            </a:solidFill>
            <a:latin typeface="Signika Negative" pitchFamily="2" charset="0"/>
          </a:endParaRPr>
        </a:p>
      </dgm:t>
    </dgm:pt>
    <dgm:pt modelId="{F90EC6AB-7AB8-42E8-A4AE-D1DD72C2A6A1}">
      <dgm:prSet phldrT="[Text]" custT="1"/>
      <dgm:spPr/>
      <dgm:t>
        <a:bodyPr/>
        <a:lstStyle/>
        <a:p>
          <a:r>
            <a:rPr lang="es-HN" sz="1000" b="1" dirty="0" smtClean="0">
              <a:solidFill>
                <a:schemeClr val="bg1">
                  <a:lumMod val="75000"/>
                </a:schemeClr>
              </a:solidFill>
              <a:latin typeface="Aharoni" panose="02010803020104030203" pitchFamily="2" charset="-79"/>
            </a:rPr>
            <a:t>Concept</a:t>
          </a:r>
          <a:endParaRPr lang="en-US" sz="1000" b="1" dirty="0">
            <a:solidFill>
              <a:schemeClr val="bg1">
                <a:lumMod val="75000"/>
              </a:schemeClr>
            </a:solidFill>
            <a:latin typeface="Aharoni" panose="02010803020104030203" pitchFamily="2" charset="-79"/>
          </a:endParaRPr>
        </a:p>
      </dgm:t>
    </dgm:pt>
    <dgm:pt modelId="{48040B6D-AD1D-471B-AB16-F93BABE5E73E}" type="parTrans" cxnId="{E6514D82-5F9C-4656-85CF-E900ADBB50A0}">
      <dgm:prSet/>
      <dgm:spPr>
        <a:solidFill>
          <a:srgbClr val="F5C24C"/>
        </a:solidFill>
        <a:ln>
          <a:solidFill>
            <a:srgbClr val="F5C24C"/>
          </a:solidFill>
        </a:ln>
      </dgm:spPr>
      <dgm:t>
        <a:bodyPr/>
        <a:lstStyle/>
        <a:p>
          <a:endParaRPr lang="en-US" sz="1000" b="1">
            <a:solidFill>
              <a:schemeClr val="bg1">
                <a:lumMod val="75000"/>
              </a:schemeClr>
            </a:solidFill>
            <a:latin typeface="Signika Negative" pitchFamily="2" charset="0"/>
          </a:endParaRPr>
        </a:p>
      </dgm:t>
    </dgm:pt>
    <dgm:pt modelId="{0AD42575-5C0F-47CA-954B-8AD57BF52D95}" type="sibTrans" cxnId="{E6514D82-5F9C-4656-85CF-E900ADBB50A0}">
      <dgm:prSet/>
      <dgm:spPr/>
      <dgm:t>
        <a:bodyPr/>
        <a:lstStyle/>
        <a:p>
          <a:endParaRPr lang="en-US" sz="1000" b="1">
            <a:solidFill>
              <a:schemeClr val="bg1">
                <a:lumMod val="75000"/>
              </a:schemeClr>
            </a:solidFill>
            <a:latin typeface="Signika Negative" pitchFamily="2" charset="0"/>
          </a:endParaRPr>
        </a:p>
      </dgm:t>
    </dgm:pt>
    <dgm:pt modelId="{2D263811-F5FD-411B-820A-42F4697A951A}">
      <dgm:prSet phldrT="[Text]" custT="1"/>
      <dgm:spPr/>
      <dgm:t>
        <a:bodyPr/>
        <a:lstStyle/>
        <a:p>
          <a:r>
            <a:rPr lang="es-HN" sz="1000" b="1" dirty="0" smtClean="0">
              <a:solidFill>
                <a:schemeClr val="bg1">
                  <a:lumMod val="75000"/>
                </a:schemeClr>
              </a:solidFill>
              <a:latin typeface="Aharoni" panose="02010803020104030203" pitchFamily="2" charset="-79"/>
            </a:rPr>
            <a:t>Design</a:t>
          </a:r>
          <a:endParaRPr lang="en-US" sz="1000" b="1" dirty="0">
            <a:solidFill>
              <a:schemeClr val="bg1">
                <a:lumMod val="75000"/>
              </a:schemeClr>
            </a:solidFill>
            <a:latin typeface="Aharoni" panose="02010803020104030203" pitchFamily="2" charset="-79"/>
          </a:endParaRPr>
        </a:p>
      </dgm:t>
    </dgm:pt>
    <dgm:pt modelId="{2BDAA119-0E6A-48C5-BB4D-FFF0D8F3D3E4}" type="parTrans" cxnId="{88FC65A5-7CE0-455B-8F43-C0BE6AB560E1}">
      <dgm:prSet/>
      <dgm:spPr>
        <a:ln>
          <a:solidFill>
            <a:srgbClr val="0EBEA9"/>
          </a:solidFill>
        </a:ln>
      </dgm:spPr>
      <dgm:t>
        <a:bodyPr/>
        <a:lstStyle/>
        <a:p>
          <a:endParaRPr lang="en-US" sz="1000" b="1">
            <a:solidFill>
              <a:schemeClr val="bg1">
                <a:lumMod val="75000"/>
              </a:schemeClr>
            </a:solidFill>
            <a:latin typeface="Signika Negative" pitchFamily="2" charset="0"/>
          </a:endParaRPr>
        </a:p>
      </dgm:t>
    </dgm:pt>
    <dgm:pt modelId="{5EA10547-4DCF-4C4A-8A17-954F5E424359}" type="sibTrans" cxnId="{88FC65A5-7CE0-455B-8F43-C0BE6AB560E1}">
      <dgm:prSet/>
      <dgm:spPr/>
      <dgm:t>
        <a:bodyPr/>
        <a:lstStyle/>
        <a:p>
          <a:endParaRPr lang="en-US" sz="1000" b="1">
            <a:solidFill>
              <a:schemeClr val="bg1">
                <a:lumMod val="75000"/>
              </a:schemeClr>
            </a:solidFill>
            <a:latin typeface="Signika Negative" pitchFamily="2" charset="0"/>
          </a:endParaRPr>
        </a:p>
      </dgm:t>
    </dgm:pt>
    <dgm:pt modelId="{3B864D5A-28DD-42BD-9168-3D413CF072DB}">
      <dgm:prSet phldrT="[Text]" custT="1"/>
      <dgm:spPr/>
      <dgm:t>
        <a:bodyPr/>
        <a:lstStyle/>
        <a:p>
          <a:r>
            <a:rPr lang="es-HN" sz="1000" b="1" dirty="0" smtClean="0">
              <a:solidFill>
                <a:schemeClr val="bg1">
                  <a:lumMod val="75000"/>
                </a:schemeClr>
              </a:solidFill>
              <a:latin typeface="Aharoni" panose="02010803020104030203" pitchFamily="2" charset="-79"/>
            </a:rPr>
            <a:t>Revision</a:t>
          </a:r>
          <a:endParaRPr lang="en-US" sz="1000" b="1" dirty="0">
            <a:solidFill>
              <a:schemeClr val="bg1">
                <a:lumMod val="75000"/>
              </a:schemeClr>
            </a:solidFill>
            <a:latin typeface="Aharoni" panose="02010803020104030203" pitchFamily="2" charset="-79"/>
          </a:endParaRPr>
        </a:p>
      </dgm:t>
    </dgm:pt>
    <dgm:pt modelId="{09CC8084-B564-46DB-B5B3-1F2699C1B672}" type="parTrans" cxnId="{3A466541-5D1A-41FB-8A70-F61522CD94AB}">
      <dgm:prSet/>
      <dgm:spPr>
        <a:ln>
          <a:solidFill>
            <a:srgbClr val="4BACC6"/>
          </a:solidFill>
        </a:ln>
      </dgm:spPr>
      <dgm:t>
        <a:bodyPr/>
        <a:lstStyle/>
        <a:p>
          <a:endParaRPr lang="en-US" sz="1000" b="1">
            <a:solidFill>
              <a:schemeClr val="bg1">
                <a:lumMod val="75000"/>
              </a:schemeClr>
            </a:solidFill>
            <a:latin typeface="Signika Negative" pitchFamily="2" charset="0"/>
          </a:endParaRPr>
        </a:p>
      </dgm:t>
    </dgm:pt>
    <dgm:pt modelId="{6FCE90B9-047D-4405-916A-87C22A4449F8}" type="sibTrans" cxnId="{3A466541-5D1A-41FB-8A70-F61522CD94AB}">
      <dgm:prSet/>
      <dgm:spPr/>
      <dgm:t>
        <a:bodyPr/>
        <a:lstStyle/>
        <a:p>
          <a:endParaRPr lang="en-US" sz="1000" b="1">
            <a:solidFill>
              <a:schemeClr val="bg1">
                <a:lumMod val="75000"/>
              </a:schemeClr>
            </a:solidFill>
            <a:latin typeface="Signika Negative" pitchFamily="2" charset="0"/>
          </a:endParaRPr>
        </a:p>
      </dgm:t>
    </dgm:pt>
    <dgm:pt modelId="{E3666011-674E-4792-ACE8-1A562AB780A7}">
      <dgm:prSet phldrT="[Text]" custT="1"/>
      <dgm:spPr/>
      <dgm:t>
        <a:bodyPr/>
        <a:lstStyle/>
        <a:p>
          <a:r>
            <a:rPr lang="es-HN" sz="1000" b="1" dirty="0" smtClean="0">
              <a:solidFill>
                <a:schemeClr val="bg1">
                  <a:lumMod val="75000"/>
                </a:schemeClr>
              </a:solidFill>
              <a:latin typeface="Aharoni" panose="02010803020104030203" pitchFamily="2" charset="-79"/>
            </a:rPr>
            <a:t>Drafts</a:t>
          </a:r>
          <a:endParaRPr lang="en-US" sz="1000" b="1" dirty="0">
            <a:solidFill>
              <a:schemeClr val="bg1">
                <a:lumMod val="75000"/>
              </a:schemeClr>
            </a:solidFill>
            <a:latin typeface="Aharoni" panose="02010803020104030203" pitchFamily="2" charset="-79"/>
          </a:endParaRPr>
        </a:p>
      </dgm:t>
    </dgm:pt>
    <dgm:pt modelId="{C8DB684F-986C-4F83-A27C-32F10A0FC84A}" type="parTrans" cxnId="{428FABB2-0007-4745-A060-D0EABC764FE9}">
      <dgm:prSet/>
      <dgm:spPr>
        <a:solidFill>
          <a:srgbClr val="F5C24C"/>
        </a:solidFill>
        <a:ln>
          <a:solidFill>
            <a:srgbClr val="F5C24C"/>
          </a:solidFill>
        </a:ln>
      </dgm:spPr>
      <dgm:t>
        <a:bodyPr/>
        <a:lstStyle/>
        <a:p>
          <a:endParaRPr lang="en-US" sz="1000" b="1">
            <a:solidFill>
              <a:schemeClr val="bg1">
                <a:lumMod val="75000"/>
              </a:schemeClr>
            </a:solidFill>
            <a:latin typeface="Signika Negative" pitchFamily="2" charset="0"/>
          </a:endParaRPr>
        </a:p>
      </dgm:t>
    </dgm:pt>
    <dgm:pt modelId="{FFC9D0F4-CA63-4228-88B3-D35F7983DBC0}" type="sibTrans" cxnId="{428FABB2-0007-4745-A060-D0EABC764FE9}">
      <dgm:prSet/>
      <dgm:spPr/>
      <dgm:t>
        <a:bodyPr/>
        <a:lstStyle/>
        <a:p>
          <a:endParaRPr lang="en-US" sz="1000" b="1">
            <a:solidFill>
              <a:schemeClr val="bg1">
                <a:lumMod val="75000"/>
              </a:schemeClr>
            </a:solidFill>
            <a:latin typeface="Signika Negative" pitchFamily="2" charset="0"/>
          </a:endParaRPr>
        </a:p>
      </dgm:t>
    </dgm:pt>
    <dgm:pt modelId="{1E8E05FF-76AB-4953-BB83-74C020D8F93E}">
      <dgm:prSet phldrT="[Text]" custT="1"/>
      <dgm:spPr/>
      <dgm:t>
        <a:bodyPr/>
        <a:lstStyle/>
        <a:p>
          <a:r>
            <a:rPr lang="es-HN" sz="1000" b="1" dirty="0" smtClean="0">
              <a:solidFill>
                <a:schemeClr val="bg1">
                  <a:lumMod val="75000"/>
                </a:schemeClr>
              </a:solidFill>
              <a:latin typeface="Aharoni" panose="02010803020104030203" pitchFamily="2" charset="-79"/>
            </a:rPr>
            <a:t>Selection</a:t>
          </a:r>
          <a:endParaRPr lang="en-US" sz="1000" b="1" dirty="0">
            <a:solidFill>
              <a:schemeClr val="bg1">
                <a:lumMod val="75000"/>
              </a:schemeClr>
            </a:solidFill>
            <a:latin typeface="Aharoni" panose="02010803020104030203" pitchFamily="2" charset="-79"/>
          </a:endParaRPr>
        </a:p>
      </dgm:t>
    </dgm:pt>
    <dgm:pt modelId="{3B388A6E-CBAC-4F6C-A839-10E23DB091B5}" type="parTrans" cxnId="{2F61D4FB-B5EE-45DD-A7E5-7B5F464C5125}">
      <dgm:prSet/>
      <dgm:spPr>
        <a:ln>
          <a:solidFill>
            <a:srgbClr val="0EBEA9"/>
          </a:solidFill>
        </a:ln>
      </dgm:spPr>
      <dgm:t>
        <a:bodyPr/>
        <a:lstStyle/>
        <a:p>
          <a:endParaRPr lang="en-US" sz="1000" b="1">
            <a:solidFill>
              <a:schemeClr val="bg1">
                <a:lumMod val="75000"/>
              </a:schemeClr>
            </a:solidFill>
            <a:latin typeface="Signika Negative" pitchFamily="2" charset="0"/>
          </a:endParaRPr>
        </a:p>
      </dgm:t>
    </dgm:pt>
    <dgm:pt modelId="{49020FA0-C570-4100-B560-D7CA6E79B31A}" type="sibTrans" cxnId="{2F61D4FB-B5EE-45DD-A7E5-7B5F464C5125}">
      <dgm:prSet/>
      <dgm:spPr/>
      <dgm:t>
        <a:bodyPr/>
        <a:lstStyle/>
        <a:p>
          <a:endParaRPr lang="en-US" sz="1000" b="1">
            <a:solidFill>
              <a:schemeClr val="bg1">
                <a:lumMod val="75000"/>
              </a:schemeClr>
            </a:solidFill>
            <a:latin typeface="Signika Negative" pitchFamily="2" charset="0"/>
          </a:endParaRPr>
        </a:p>
      </dgm:t>
    </dgm:pt>
    <dgm:pt modelId="{56022A0F-8E69-44EC-A820-0EC0563B4ACE}">
      <dgm:prSet custT="1"/>
      <dgm:spPr/>
      <dgm:t>
        <a:bodyPr/>
        <a:lstStyle/>
        <a:p>
          <a:r>
            <a:rPr lang="es-HN" sz="1000" b="1" dirty="0" smtClean="0">
              <a:solidFill>
                <a:schemeClr val="bg1">
                  <a:lumMod val="75000"/>
                </a:schemeClr>
              </a:solidFill>
              <a:latin typeface="Aharoni" panose="02010803020104030203" pitchFamily="2" charset="-79"/>
            </a:rPr>
            <a:t>Development</a:t>
          </a:r>
          <a:endParaRPr lang="en-US" sz="1000" b="1" dirty="0">
            <a:solidFill>
              <a:schemeClr val="bg1">
                <a:lumMod val="75000"/>
              </a:schemeClr>
            </a:solidFill>
            <a:latin typeface="Aharoni" panose="02010803020104030203" pitchFamily="2" charset="-79"/>
          </a:endParaRPr>
        </a:p>
      </dgm:t>
    </dgm:pt>
    <dgm:pt modelId="{F3C87CD0-6138-4EBD-9EC0-93B530F2F446}" type="parTrans" cxnId="{E527FFCB-912D-4B0D-B234-5ABBADF71864}">
      <dgm:prSet/>
      <dgm:spPr>
        <a:ln>
          <a:solidFill>
            <a:srgbClr val="0EBEA9"/>
          </a:solidFill>
        </a:ln>
      </dgm:spPr>
      <dgm:t>
        <a:bodyPr/>
        <a:lstStyle/>
        <a:p>
          <a:endParaRPr lang="en-US" sz="1000" b="1">
            <a:solidFill>
              <a:schemeClr val="bg1">
                <a:lumMod val="75000"/>
              </a:schemeClr>
            </a:solidFill>
            <a:latin typeface="Signika Negative" pitchFamily="2" charset="0"/>
          </a:endParaRPr>
        </a:p>
      </dgm:t>
    </dgm:pt>
    <dgm:pt modelId="{4C03E58F-7D18-483D-9F12-44A2C0FEAE61}" type="sibTrans" cxnId="{E527FFCB-912D-4B0D-B234-5ABBADF71864}">
      <dgm:prSet/>
      <dgm:spPr/>
      <dgm:t>
        <a:bodyPr/>
        <a:lstStyle/>
        <a:p>
          <a:endParaRPr lang="en-US" sz="1000" b="1">
            <a:solidFill>
              <a:schemeClr val="bg1">
                <a:lumMod val="75000"/>
              </a:schemeClr>
            </a:solidFill>
            <a:latin typeface="Signika Negative" pitchFamily="2" charset="0"/>
          </a:endParaRPr>
        </a:p>
      </dgm:t>
    </dgm:pt>
    <dgm:pt modelId="{A948C574-B6B7-45FC-86B0-5E3200A54BEE}">
      <dgm:prSet custT="1"/>
      <dgm:spPr/>
      <dgm:t>
        <a:bodyPr/>
        <a:lstStyle/>
        <a:p>
          <a:r>
            <a:rPr lang="es-HN" sz="1000" b="1" dirty="0" smtClean="0">
              <a:solidFill>
                <a:schemeClr val="bg1">
                  <a:lumMod val="75000"/>
                </a:schemeClr>
              </a:solidFill>
              <a:latin typeface="Aharoni" panose="02010803020104030203" pitchFamily="2" charset="-79"/>
            </a:rPr>
            <a:t>Final Product</a:t>
          </a:r>
          <a:endParaRPr lang="en-US" sz="1000" b="1" dirty="0">
            <a:solidFill>
              <a:schemeClr val="bg1">
                <a:lumMod val="75000"/>
              </a:schemeClr>
            </a:solidFill>
            <a:latin typeface="Aharoni" panose="02010803020104030203" pitchFamily="2" charset="-79"/>
          </a:endParaRPr>
        </a:p>
      </dgm:t>
    </dgm:pt>
    <dgm:pt modelId="{3EA98634-D362-4266-BF03-5D974AD468F7}" type="parTrans" cxnId="{501EEF5D-1FC0-4E03-8A20-E30014B043EC}">
      <dgm:prSet/>
      <dgm:spPr>
        <a:ln>
          <a:solidFill>
            <a:schemeClr val="bg1">
              <a:lumMod val="50000"/>
            </a:schemeClr>
          </a:solidFill>
        </a:ln>
      </dgm:spPr>
      <dgm:t>
        <a:bodyPr/>
        <a:lstStyle/>
        <a:p>
          <a:endParaRPr lang="en-US" sz="1000" b="1">
            <a:solidFill>
              <a:schemeClr val="bg1">
                <a:lumMod val="75000"/>
              </a:schemeClr>
            </a:solidFill>
            <a:latin typeface="Signika Negative" pitchFamily="2" charset="0"/>
          </a:endParaRPr>
        </a:p>
      </dgm:t>
    </dgm:pt>
    <dgm:pt modelId="{6A260C11-4776-4210-9A35-F29E52B02ADF}" type="sibTrans" cxnId="{501EEF5D-1FC0-4E03-8A20-E30014B043EC}">
      <dgm:prSet/>
      <dgm:spPr/>
      <dgm:t>
        <a:bodyPr/>
        <a:lstStyle/>
        <a:p>
          <a:endParaRPr lang="en-US" sz="1000" b="1">
            <a:solidFill>
              <a:schemeClr val="bg1">
                <a:lumMod val="75000"/>
              </a:schemeClr>
            </a:solidFill>
            <a:latin typeface="Signika Negative" pitchFamily="2" charset="0"/>
          </a:endParaRPr>
        </a:p>
      </dgm:t>
    </dgm:pt>
    <dgm:pt modelId="{71CD9826-7AD8-4D93-B1E5-0A31E4E4DD76}" type="pres">
      <dgm:prSet presAssocID="{7E63FBAB-4635-449A-82FE-3703C4FAC202}" presName="hierChild1" presStyleCnt="0">
        <dgm:presLayoutVars>
          <dgm:chPref val="1"/>
          <dgm:dir/>
          <dgm:animOne val="branch"/>
          <dgm:animLvl val="lvl"/>
          <dgm:resizeHandles/>
        </dgm:presLayoutVars>
      </dgm:prSet>
      <dgm:spPr/>
      <dgm:t>
        <a:bodyPr/>
        <a:lstStyle/>
        <a:p>
          <a:endParaRPr lang="en-US"/>
        </a:p>
      </dgm:t>
    </dgm:pt>
    <dgm:pt modelId="{4DF96D73-1AF1-4DCA-9830-B10EE5884358}" type="pres">
      <dgm:prSet presAssocID="{47BEA46C-27F7-4109-8CCE-BF2B6A27B315}" presName="hierRoot1" presStyleCnt="0"/>
      <dgm:spPr/>
    </dgm:pt>
    <dgm:pt modelId="{C705771B-0457-401A-AF5A-DE6A59DCEA15}" type="pres">
      <dgm:prSet presAssocID="{47BEA46C-27F7-4109-8CCE-BF2B6A27B315}" presName="composite" presStyleCnt="0"/>
      <dgm:spPr/>
    </dgm:pt>
    <dgm:pt modelId="{ABD1843F-7ED0-47BB-B6BF-1363785728AF}" type="pres">
      <dgm:prSet presAssocID="{47BEA46C-27F7-4109-8CCE-BF2B6A27B315}" presName="image" presStyleLbl="node0" presStyleIdx="0" presStyleCnt="1"/>
      <dgm:spPr>
        <a:solidFill>
          <a:srgbClr val="D1493B"/>
        </a:solidFill>
        <a:ln>
          <a:noFill/>
        </a:ln>
      </dgm:spPr>
      <dgm:t>
        <a:bodyPr/>
        <a:lstStyle/>
        <a:p>
          <a:endParaRPr lang="en-US"/>
        </a:p>
      </dgm:t>
    </dgm:pt>
    <dgm:pt modelId="{CEBFA5B3-6894-4004-B534-463E93E509D9}" type="pres">
      <dgm:prSet presAssocID="{47BEA46C-27F7-4109-8CCE-BF2B6A27B315}" presName="text" presStyleLbl="revTx" presStyleIdx="0" presStyleCnt="8">
        <dgm:presLayoutVars>
          <dgm:chPref val="3"/>
        </dgm:presLayoutVars>
      </dgm:prSet>
      <dgm:spPr/>
      <dgm:t>
        <a:bodyPr/>
        <a:lstStyle/>
        <a:p>
          <a:endParaRPr lang="en-US"/>
        </a:p>
      </dgm:t>
    </dgm:pt>
    <dgm:pt modelId="{90C05817-BF1F-4F9E-9605-5F31421A43CA}" type="pres">
      <dgm:prSet presAssocID="{47BEA46C-27F7-4109-8CCE-BF2B6A27B315}" presName="hierChild2" presStyleCnt="0"/>
      <dgm:spPr/>
    </dgm:pt>
    <dgm:pt modelId="{8E8641FE-FF55-41FF-8F09-57A483FA4714}" type="pres">
      <dgm:prSet presAssocID="{48040B6D-AD1D-471B-AB16-F93BABE5E73E}" presName="Name10" presStyleLbl="parChTrans1D2" presStyleIdx="0" presStyleCnt="2"/>
      <dgm:spPr/>
      <dgm:t>
        <a:bodyPr/>
        <a:lstStyle/>
        <a:p>
          <a:endParaRPr lang="en-US"/>
        </a:p>
      </dgm:t>
    </dgm:pt>
    <dgm:pt modelId="{E907F265-9FCB-4423-AC80-082A042D5CAD}" type="pres">
      <dgm:prSet presAssocID="{F90EC6AB-7AB8-42E8-A4AE-D1DD72C2A6A1}" presName="hierRoot2" presStyleCnt="0"/>
      <dgm:spPr/>
    </dgm:pt>
    <dgm:pt modelId="{A6510A40-8B64-46C4-960D-4559BCEFAB37}" type="pres">
      <dgm:prSet presAssocID="{F90EC6AB-7AB8-42E8-A4AE-D1DD72C2A6A1}" presName="composite2" presStyleCnt="0"/>
      <dgm:spPr/>
    </dgm:pt>
    <dgm:pt modelId="{34953ACF-897A-4822-953E-E5B119F2855C}" type="pres">
      <dgm:prSet presAssocID="{F90EC6AB-7AB8-42E8-A4AE-D1DD72C2A6A1}" presName="image2" presStyleLbl="node2" presStyleIdx="0" presStyleCnt="2"/>
      <dgm:spPr>
        <a:solidFill>
          <a:srgbClr val="F5C24C"/>
        </a:solidFill>
        <a:ln>
          <a:noFill/>
        </a:ln>
      </dgm:spPr>
      <dgm:t>
        <a:bodyPr/>
        <a:lstStyle/>
        <a:p>
          <a:endParaRPr lang="en-US"/>
        </a:p>
      </dgm:t>
    </dgm:pt>
    <dgm:pt modelId="{0AF9D915-3A7E-4CA5-9913-744213DEA66B}" type="pres">
      <dgm:prSet presAssocID="{F90EC6AB-7AB8-42E8-A4AE-D1DD72C2A6A1}" presName="text2" presStyleLbl="revTx" presStyleIdx="1" presStyleCnt="8">
        <dgm:presLayoutVars>
          <dgm:chPref val="3"/>
        </dgm:presLayoutVars>
      </dgm:prSet>
      <dgm:spPr/>
      <dgm:t>
        <a:bodyPr/>
        <a:lstStyle/>
        <a:p>
          <a:endParaRPr lang="en-US"/>
        </a:p>
      </dgm:t>
    </dgm:pt>
    <dgm:pt modelId="{E4A34E67-3571-405D-A623-16F7CE2B86DA}" type="pres">
      <dgm:prSet presAssocID="{F90EC6AB-7AB8-42E8-A4AE-D1DD72C2A6A1}" presName="hierChild3" presStyleCnt="0"/>
      <dgm:spPr/>
    </dgm:pt>
    <dgm:pt modelId="{86F45B9C-29E0-4B73-A5FA-4CD33CCBB54B}" type="pres">
      <dgm:prSet presAssocID="{2BDAA119-0E6A-48C5-BB4D-FFF0D8F3D3E4}" presName="Name17" presStyleLbl="parChTrans1D3" presStyleIdx="0" presStyleCnt="3"/>
      <dgm:spPr/>
      <dgm:t>
        <a:bodyPr/>
        <a:lstStyle/>
        <a:p>
          <a:endParaRPr lang="en-US"/>
        </a:p>
      </dgm:t>
    </dgm:pt>
    <dgm:pt modelId="{9AA001C3-0C9E-4D62-9490-93927DF4982D}" type="pres">
      <dgm:prSet presAssocID="{2D263811-F5FD-411B-820A-42F4697A951A}" presName="hierRoot3" presStyleCnt="0"/>
      <dgm:spPr/>
    </dgm:pt>
    <dgm:pt modelId="{D0786698-F7CB-43A0-8767-182AC982A287}" type="pres">
      <dgm:prSet presAssocID="{2D263811-F5FD-411B-820A-42F4697A951A}" presName="composite3" presStyleCnt="0"/>
      <dgm:spPr/>
    </dgm:pt>
    <dgm:pt modelId="{1A440240-1FDC-4444-840B-77C36133E937}" type="pres">
      <dgm:prSet presAssocID="{2D263811-F5FD-411B-820A-42F4697A951A}" presName="image3" presStyleLbl="node3" presStyleIdx="0" presStyleCnt="3"/>
      <dgm:spPr>
        <a:solidFill>
          <a:srgbClr val="0EBEA9"/>
        </a:solidFill>
        <a:ln>
          <a:noFill/>
        </a:ln>
      </dgm:spPr>
      <dgm:t>
        <a:bodyPr/>
        <a:lstStyle/>
        <a:p>
          <a:endParaRPr lang="en-US"/>
        </a:p>
      </dgm:t>
    </dgm:pt>
    <dgm:pt modelId="{9B83AA65-FA8B-4102-AF16-D9CE600A3BEA}" type="pres">
      <dgm:prSet presAssocID="{2D263811-F5FD-411B-820A-42F4697A951A}" presName="text3" presStyleLbl="revTx" presStyleIdx="2" presStyleCnt="8">
        <dgm:presLayoutVars>
          <dgm:chPref val="3"/>
        </dgm:presLayoutVars>
      </dgm:prSet>
      <dgm:spPr/>
      <dgm:t>
        <a:bodyPr/>
        <a:lstStyle/>
        <a:p>
          <a:endParaRPr lang="en-US"/>
        </a:p>
      </dgm:t>
    </dgm:pt>
    <dgm:pt modelId="{6EDBD567-8F9F-495A-BCCA-427D5D4FDE2A}" type="pres">
      <dgm:prSet presAssocID="{2D263811-F5FD-411B-820A-42F4697A951A}" presName="hierChild4" presStyleCnt="0"/>
      <dgm:spPr/>
    </dgm:pt>
    <dgm:pt modelId="{DF239866-C4E4-4EBD-85FE-911548047791}" type="pres">
      <dgm:prSet presAssocID="{F3C87CD0-6138-4EBD-9EC0-93B530F2F446}" presName="Name17" presStyleLbl="parChTrans1D3" presStyleIdx="1" presStyleCnt="3"/>
      <dgm:spPr/>
      <dgm:t>
        <a:bodyPr/>
        <a:lstStyle/>
        <a:p>
          <a:endParaRPr lang="en-US"/>
        </a:p>
      </dgm:t>
    </dgm:pt>
    <dgm:pt modelId="{07E6CFA9-620C-447A-879D-8A4C82D7CB0B}" type="pres">
      <dgm:prSet presAssocID="{56022A0F-8E69-44EC-A820-0EC0563B4ACE}" presName="hierRoot3" presStyleCnt="0"/>
      <dgm:spPr/>
    </dgm:pt>
    <dgm:pt modelId="{7A937019-55EE-4D3D-A40B-13BDCBFB43E7}" type="pres">
      <dgm:prSet presAssocID="{56022A0F-8E69-44EC-A820-0EC0563B4ACE}" presName="composite3" presStyleCnt="0"/>
      <dgm:spPr/>
    </dgm:pt>
    <dgm:pt modelId="{8220347A-879F-4846-A88B-A3B8C7563ADE}" type="pres">
      <dgm:prSet presAssocID="{56022A0F-8E69-44EC-A820-0EC0563B4ACE}" presName="image3" presStyleLbl="node3" presStyleIdx="1" presStyleCnt="3"/>
      <dgm:spPr>
        <a:solidFill>
          <a:srgbClr val="0EBEA9"/>
        </a:solidFill>
        <a:ln>
          <a:noFill/>
        </a:ln>
      </dgm:spPr>
      <dgm:t>
        <a:bodyPr/>
        <a:lstStyle/>
        <a:p>
          <a:endParaRPr lang="en-US"/>
        </a:p>
      </dgm:t>
    </dgm:pt>
    <dgm:pt modelId="{106F3DFE-629A-4FF6-AD4C-A14B4AEE8DB6}" type="pres">
      <dgm:prSet presAssocID="{56022A0F-8E69-44EC-A820-0EC0563B4ACE}" presName="text3" presStyleLbl="revTx" presStyleIdx="3" presStyleCnt="8">
        <dgm:presLayoutVars>
          <dgm:chPref val="3"/>
        </dgm:presLayoutVars>
      </dgm:prSet>
      <dgm:spPr/>
      <dgm:t>
        <a:bodyPr/>
        <a:lstStyle/>
        <a:p>
          <a:endParaRPr lang="en-US"/>
        </a:p>
      </dgm:t>
    </dgm:pt>
    <dgm:pt modelId="{C9B31B10-1F8C-4152-A1B8-7C47679872DA}" type="pres">
      <dgm:prSet presAssocID="{56022A0F-8E69-44EC-A820-0EC0563B4ACE}" presName="hierChild4" presStyleCnt="0"/>
      <dgm:spPr/>
    </dgm:pt>
    <dgm:pt modelId="{D572E014-C8D7-46A6-B522-74CBB9163DCE}" type="pres">
      <dgm:prSet presAssocID="{09CC8084-B564-46DB-B5B3-1F2699C1B672}" presName="Name23" presStyleLbl="parChTrans1D4" presStyleIdx="0" presStyleCnt="2"/>
      <dgm:spPr/>
      <dgm:t>
        <a:bodyPr/>
        <a:lstStyle/>
        <a:p>
          <a:endParaRPr lang="en-US"/>
        </a:p>
      </dgm:t>
    </dgm:pt>
    <dgm:pt modelId="{411FBFAE-FF23-4706-8DA3-3A5D81C0423C}" type="pres">
      <dgm:prSet presAssocID="{3B864D5A-28DD-42BD-9168-3D413CF072DB}" presName="hierRoot4" presStyleCnt="0"/>
      <dgm:spPr/>
    </dgm:pt>
    <dgm:pt modelId="{83A8D9A0-E8A5-4E28-AF83-2E1A20205101}" type="pres">
      <dgm:prSet presAssocID="{3B864D5A-28DD-42BD-9168-3D413CF072DB}" presName="composite4" presStyleCnt="0"/>
      <dgm:spPr/>
    </dgm:pt>
    <dgm:pt modelId="{4E7A8E21-A86D-46AA-B763-A48E3CD5FFA6}" type="pres">
      <dgm:prSet presAssocID="{3B864D5A-28DD-42BD-9168-3D413CF072DB}" presName="image4" presStyleLbl="node4" presStyleIdx="0" presStyleCnt="2"/>
      <dgm:spPr>
        <a:solidFill>
          <a:srgbClr val="4BACC6"/>
        </a:solidFill>
        <a:ln>
          <a:noFill/>
        </a:ln>
      </dgm:spPr>
      <dgm:t>
        <a:bodyPr/>
        <a:lstStyle/>
        <a:p>
          <a:endParaRPr lang="en-US"/>
        </a:p>
      </dgm:t>
    </dgm:pt>
    <dgm:pt modelId="{7FA4D177-AFB5-4C30-8573-B29915A7530F}" type="pres">
      <dgm:prSet presAssocID="{3B864D5A-28DD-42BD-9168-3D413CF072DB}" presName="text4" presStyleLbl="revTx" presStyleIdx="4" presStyleCnt="8">
        <dgm:presLayoutVars>
          <dgm:chPref val="3"/>
        </dgm:presLayoutVars>
      </dgm:prSet>
      <dgm:spPr/>
      <dgm:t>
        <a:bodyPr/>
        <a:lstStyle/>
        <a:p>
          <a:endParaRPr lang="en-US"/>
        </a:p>
      </dgm:t>
    </dgm:pt>
    <dgm:pt modelId="{3608570D-FB96-4E5D-82DA-7428CFBEB15C}" type="pres">
      <dgm:prSet presAssocID="{3B864D5A-28DD-42BD-9168-3D413CF072DB}" presName="hierChild5" presStyleCnt="0"/>
      <dgm:spPr/>
    </dgm:pt>
    <dgm:pt modelId="{B87361E5-000C-4AE4-831C-14E8B837093E}" type="pres">
      <dgm:prSet presAssocID="{3EA98634-D362-4266-BF03-5D974AD468F7}" presName="Name23" presStyleLbl="parChTrans1D4" presStyleIdx="1" presStyleCnt="2"/>
      <dgm:spPr/>
      <dgm:t>
        <a:bodyPr/>
        <a:lstStyle/>
        <a:p>
          <a:endParaRPr lang="en-US"/>
        </a:p>
      </dgm:t>
    </dgm:pt>
    <dgm:pt modelId="{710D8446-5633-4313-97B9-58BFFE74EEE6}" type="pres">
      <dgm:prSet presAssocID="{A948C574-B6B7-45FC-86B0-5E3200A54BEE}" presName="hierRoot4" presStyleCnt="0"/>
      <dgm:spPr/>
    </dgm:pt>
    <dgm:pt modelId="{A332E10A-94F2-467E-9B5E-7A4FE5213607}" type="pres">
      <dgm:prSet presAssocID="{A948C574-B6B7-45FC-86B0-5E3200A54BEE}" presName="composite4" presStyleCnt="0"/>
      <dgm:spPr/>
    </dgm:pt>
    <dgm:pt modelId="{AA56D470-FE4A-4F70-9A00-088D537B1213}" type="pres">
      <dgm:prSet presAssocID="{A948C574-B6B7-45FC-86B0-5E3200A54BEE}" presName="image4" presStyleLbl="node4" presStyleIdx="1" presStyleCnt="2"/>
      <dgm:spPr>
        <a:solidFill>
          <a:schemeClr val="bg1">
            <a:lumMod val="50000"/>
          </a:schemeClr>
        </a:solidFill>
        <a:ln>
          <a:noFill/>
        </a:ln>
      </dgm:spPr>
      <dgm:t>
        <a:bodyPr/>
        <a:lstStyle/>
        <a:p>
          <a:endParaRPr lang="en-US"/>
        </a:p>
      </dgm:t>
    </dgm:pt>
    <dgm:pt modelId="{5B06C870-2013-486E-8AF8-0677C3F0CA6A}" type="pres">
      <dgm:prSet presAssocID="{A948C574-B6B7-45FC-86B0-5E3200A54BEE}" presName="text4" presStyleLbl="revTx" presStyleIdx="5" presStyleCnt="8">
        <dgm:presLayoutVars>
          <dgm:chPref val="3"/>
        </dgm:presLayoutVars>
      </dgm:prSet>
      <dgm:spPr/>
      <dgm:t>
        <a:bodyPr/>
        <a:lstStyle/>
        <a:p>
          <a:endParaRPr lang="en-US"/>
        </a:p>
      </dgm:t>
    </dgm:pt>
    <dgm:pt modelId="{E1B44FE4-2167-4270-A222-F6FE0C93CE51}" type="pres">
      <dgm:prSet presAssocID="{A948C574-B6B7-45FC-86B0-5E3200A54BEE}" presName="hierChild5" presStyleCnt="0"/>
      <dgm:spPr/>
    </dgm:pt>
    <dgm:pt modelId="{842535F1-E07B-4D2D-A4FF-AB6D970CD1A8}" type="pres">
      <dgm:prSet presAssocID="{C8DB684F-986C-4F83-A27C-32F10A0FC84A}" presName="Name10" presStyleLbl="parChTrans1D2" presStyleIdx="1" presStyleCnt="2"/>
      <dgm:spPr/>
      <dgm:t>
        <a:bodyPr/>
        <a:lstStyle/>
        <a:p>
          <a:endParaRPr lang="en-US"/>
        </a:p>
      </dgm:t>
    </dgm:pt>
    <dgm:pt modelId="{E61AF54E-8F7C-434A-AF1C-2392021D85D2}" type="pres">
      <dgm:prSet presAssocID="{E3666011-674E-4792-ACE8-1A562AB780A7}" presName="hierRoot2" presStyleCnt="0"/>
      <dgm:spPr/>
    </dgm:pt>
    <dgm:pt modelId="{0157D73E-49B6-4D12-9C02-7D933707F3DE}" type="pres">
      <dgm:prSet presAssocID="{E3666011-674E-4792-ACE8-1A562AB780A7}" presName="composite2" presStyleCnt="0"/>
      <dgm:spPr/>
    </dgm:pt>
    <dgm:pt modelId="{C7970685-FA1F-484D-BE61-DCA72B6C24E9}" type="pres">
      <dgm:prSet presAssocID="{E3666011-674E-4792-ACE8-1A562AB780A7}" presName="image2" presStyleLbl="node2" presStyleIdx="1" presStyleCnt="2"/>
      <dgm:spPr>
        <a:solidFill>
          <a:srgbClr val="F5C24C"/>
        </a:solidFill>
        <a:ln>
          <a:noFill/>
        </a:ln>
      </dgm:spPr>
      <dgm:t>
        <a:bodyPr/>
        <a:lstStyle/>
        <a:p>
          <a:endParaRPr lang="en-US"/>
        </a:p>
      </dgm:t>
    </dgm:pt>
    <dgm:pt modelId="{9E39827C-AA20-41E7-940F-09E416A9E795}" type="pres">
      <dgm:prSet presAssocID="{E3666011-674E-4792-ACE8-1A562AB780A7}" presName="text2" presStyleLbl="revTx" presStyleIdx="6" presStyleCnt="8">
        <dgm:presLayoutVars>
          <dgm:chPref val="3"/>
        </dgm:presLayoutVars>
      </dgm:prSet>
      <dgm:spPr/>
      <dgm:t>
        <a:bodyPr/>
        <a:lstStyle/>
        <a:p>
          <a:endParaRPr lang="en-US"/>
        </a:p>
      </dgm:t>
    </dgm:pt>
    <dgm:pt modelId="{BA2AEF0B-84D2-4E3A-AE70-5126787B35B2}" type="pres">
      <dgm:prSet presAssocID="{E3666011-674E-4792-ACE8-1A562AB780A7}" presName="hierChild3" presStyleCnt="0"/>
      <dgm:spPr/>
    </dgm:pt>
    <dgm:pt modelId="{75606249-93F1-456B-8EF6-3F048994C545}" type="pres">
      <dgm:prSet presAssocID="{3B388A6E-CBAC-4F6C-A839-10E23DB091B5}" presName="Name17" presStyleLbl="parChTrans1D3" presStyleIdx="2" presStyleCnt="3"/>
      <dgm:spPr/>
      <dgm:t>
        <a:bodyPr/>
        <a:lstStyle/>
        <a:p>
          <a:endParaRPr lang="en-US"/>
        </a:p>
      </dgm:t>
    </dgm:pt>
    <dgm:pt modelId="{5D623F66-D96D-4858-A995-9C97C3334213}" type="pres">
      <dgm:prSet presAssocID="{1E8E05FF-76AB-4953-BB83-74C020D8F93E}" presName="hierRoot3" presStyleCnt="0"/>
      <dgm:spPr/>
    </dgm:pt>
    <dgm:pt modelId="{D274B980-B596-497A-923D-A24B269D5877}" type="pres">
      <dgm:prSet presAssocID="{1E8E05FF-76AB-4953-BB83-74C020D8F93E}" presName="composite3" presStyleCnt="0"/>
      <dgm:spPr/>
    </dgm:pt>
    <dgm:pt modelId="{5E13B9B1-EBC3-4CD3-9872-805B55E0A7D6}" type="pres">
      <dgm:prSet presAssocID="{1E8E05FF-76AB-4953-BB83-74C020D8F93E}" presName="image3" presStyleLbl="node3" presStyleIdx="2" presStyleCnt="3"/>
      <dgm:spPr>
        <a:solidFill>
          <a:srgbClr val="0EBEA9"/>
        </a:solidFill>
        <a:ln>
          <a:noFill/>
        </a:ln>
      </dgm:spPr>
      <dgm:t>
        <a:bodyPr/>
        <a:lstStyle/>
        <a:p>
          <a:endParaRPr lang="en-US"/>
        </a:p>
      </dgm:t>
    </dgm:pt>
    <dgm:pt modelId="{C0B35AB6-FD63-4FC8-8035-F8F81DCFA3A0}" type="pres">
      <dgm:prSet presAssocID="{1E8E05FF-76AB-4953-BB83-74C020D8F93E}" presName="text3" presStyleLbl="revTx" presStyleIdx="7" presStyleCnt="8">
        <dgm:presLayoutVars>
          <dgm:chPref val="3"/>
        </dgm:presLayoutVars>
      </dgm:prSet>
      <dgm:spPr/>
      <dgm:t>
        <a:bodyPr/>
        <a:lstStyle/>
        <a:p>
          <a:endParaRPr lang="en-US"/>
        </a:p>
      </dgm:t>
    </dgm:pt>
    <dgm:pt modelId="{9BCD5D77-06DF-4D0A-B39F-4D4D19275D45}" type="pres">
      <dgm:prSet presAssocID="{1E8E05FF-76AB-4953-BB83-74C020D8F93E}" presName="hierChild4" presStyleCnt="0"/>
      <dgm:spPr/>
    </dgm:pt>
  </dgm:ptLst>
  <dgm:cxnLst>
    <dgm:cxn modelId="{2F61D4FB-B5EE-45DD-A7E5-7B5F464C5125}" srcId="{E3666011-674E-4792-ACE8-1A562AB780A7}" destId="{1E8E05FF-76AB-4953-BB83-74C020D8F93E}" srcOrd="0" destOrd="0" parTransId="{3B388A6E-CBAC-4F6C-A839-10E23DB091B5}" sibTransId="{49020FA0-C570-4100-B560-D7CA6E79B31A}"/>
    <dgm:cxn modelId="{E527FFCB-912D-4B0D-B234-5ABBADF71864}" srcId="{F90EC6AB-7AB8-42E8-A4AE-D1DD72C2A6A1}" destId="{56022A0F-8E69-44EC-A820-0EC0563B4ACE}" srcOrd="1" destOrd="0" parTransId="{F3C87CD0-6138-4EBD-9EC0-93B530F2F446}" sibTransId="{4C03E58F-7D18-483D-9F12-44A2C0FEAE61}"/>
    <dgm:cxn modelId="{5FF06265-6203-45E9-A68C-52726E4D1167}" type="presOf" srcId="{48040B6D-AD1D-471B-AB16-F93BABE5E73E}" destId="{8E8641FE-FF55-41FF-8F09-57A483FA4714}" srcOrd="0" destOrd="0" presId="urn:microsoft.com/office/officeart/2009/layout/CirclePictureHierarchy"/>
    <dgm:cxn modelId="{3A466541-5D1A-41FB-8A70-F61522CD94AB}" srcId="{56022A0F-8E69-44EC-A820-0EC0563B4ACE}" destId="{3B864D5A-28DD-42BD-9168-3D413CF072DB}" srcOrd="0" destOrd="0" parTransId="{09CC8084-B564-46DB-B5B3-1F2699C1B672}" sibTransId="{6FCE90B9-047D-4405-916A-87C22A4449F8}"/>
    <dgm:cxn modelId="{C2DE3E0E-A30E-4C03-BB70-8920355ABE9E}" type="presOf" srcId="{2BDAA119-0E6A-48C5-BB4D-FFF0D8F3D3E4}" destId="{86F45B9C-29E0-4B73-A5FA-4CD33CCBB54B}" srcOrd="0" destOrd="0" presId="urn:microsoft.com/office/officeart/2009/layout/CirclePictureHierarchy"/>
    <dgm:cxn modelId="{501EEF5D-1FC0-4E03-8A20-E30014B043EC}" srcId="{3B864D5A-28DD-42BD-9168-3D413CF072DB}" destId="{A948C574-B6B7-45FC-86B0-5E3200A54BEE}" srcOrd="0" destOrd="0" parTransId="{3EA98634-D362-4266-BF03-5D974AD468F7}" sibTransId="{6A260C11-4776-4210-9A35-F29E52B02ADF}"/>
    <dgm:cxn modelId="{369D4AAE-21DA-4A5B-9000-F4583C323950}" type="presOf" srcId="{09CC8084-B564-46DB-B5B3-1F2699C1B672}" destId="{D572E014-C8D7-46A6-B522-74CBB9163DCE}" srcOrd="0" destOrd="0" presId="urn:microsoft.com/office/officeart/2009/layout/CirclePictureHierarchy"/>
    <dgm:cxn modelId="{634DF05A-D327-42A5-9F0C-2BF06ACED12E}" type="presOf" srcId="{3EA98634-D362-4266-BF03-5D974AD468F7}" destId="{B87361E5-000C-4AE4-831C-14E8B837093E}" srcOrd="0" destOrd="0" presId="urn:microsoft.com/office/officeart/2009/layout/CirclePictureHierarchy"/>
    <dgm:cxn modelId="{18268C68-B342-4731-A3EE-EA6BF1AE9B87}" type="presOf" srcId="{7E63FBAB-4635-449A-82FE-3703C4FAC202}" destId="{71CD9826-7AD8-4D93-B1E5-0A31E4E4DD76}" srcOrd="0" destOrd="0" presId="urn:microsoft.com/office/officeart/2009/layout/CirclePictureHierarchy"/>
    <dgm:cxn modelId="{DCE34F33-BE2C-4644-90ED-13B77BD885B9}" type="presOf" srcId="{F3C87CD0-6138-4EBD-9EC0-93B530F2F446}" destId="{DF239866-C4E4-4EBD-85FE-911548047791}" srcOrd="0" destOrd="0" presId="urn:microsoft.com/office/officeart/2009/layout/CirclePictureHierarchy"/>
    <dgm:cxn modelId="{E6514D82-5F9C-4656-85CF-E900ADBB50A0}" srcId="{47BEA46C-27F7-4109-8CCE-BF2B6A27B315}" destId="{F90EC6AB-7AB8-42E8-A4AE-D1DD72C2A6A1}" srcOrd="0" destOrd="0" parTransId="{48040B6D-AD1D-471B-AB16-F93BABE5E73E}" sibTransId="{0AD42575-5C0F-47CA-954B-8AD57BF52D95}"/>
    <dgm:cxn modelId="{428FABB2-0007-4745-A060-D0EABC764FE9}" srcId="{47BEA46C-27F7-4109-8CCE-BF2B6A27B315}" destId="{E3666011-674E-4792-ACE8-1A562AB780A7}" srcOrd="1" destOrd="0" parTransId="{C8DB684F-986C-4F83-A27C-32F10A0FC84A}" sibTransId="{FFC9D0F4-CA63-4228-88B3-D35F7983DBC0}"/>
    <dgm:cxn modelId="{F7E6A1CA-7D89-4726-BBE9-BA823A215351}" type="presOf" srcId="{F90EC6AB-7AB8-42E8-A4AE-D1DD72C2A6A1}" destId="{0AF9D915-3A7E-4CA5-9913-744213DEA66B}" srcOrd="0" destOrd="0" presId="urn:microsoft.com/office/officeart/2009/layout/CirclePictureHierarchy"/>
    <dgm:cxn modelId="{413715BF-7D4A-4274-88E3-52D072F391BC}" type="presOf" srcId="{1E8E05FF-76AB-4953-BB83-74C020D8F93E}" destId="{C0B35AB6-FD63-4FC8-8035-F8F81DCFA3A0}" srcOrd="0" destOrd="0" presId="urn:microsoft.com/office/officeart/2009/layout/CirclePictureHierarchy"/>
    <dgm:cxn modelId="{88FC65A5-7CE0-455B-8F43-C0BE6AB560E1}" srcId="{F90EC6AB-7AB8-42E8-A4AE-D1DD72C2A6A1}" destId="{2D263811-F5FD-411B-820A-42F4697A951A}" srcOrd="0" destOrd="0" parTransId="{2BDAA119-0E6A-48C5-BB4D-FFF0D8F3D3E4}" sibTransId="{5EA10547-4DCF-4C4A-8A17-954F5E424359}"/>
    <dgm:cxn modelId="{A7290644-58AD-4A9D-924A-7C2C1D33313E}" srcId="{7E63FBAB-4635-449A-82FE-3703C4FAC202}" destId="{47BEA46C-27F7-4109-8CCE-BF2B6A27B315}" srcOrd="0" destOrd="0" parTransId="{AB67423E-E6E1-4F02-BD93-2C0DADC57DCB}" sibTransId="{328C2E4B-5098-4D2B-B654-7EEC67A061B9}"/>
    <dgm:cxn modelId="{052E1C15-221B-4862-8F41-72946464780B}" type="presOf" srcId="{56022A0F-8E69-44EC-A820-0EC0563B4ACE}" destId="{106F3DFE-629A-4FF6-AD4C-A14B4AEE8DB6}" srcOrd="0" destOrd="0" presId="urn:microsoft.com/office/officeart/2009/layout/CirclePictureHierarchy"/>
    <dgm:cxn modelId="{E18EB8CA-0D10-4B2B-A5AB-ABBEEEF52CC8}" type="presOf" srcId="{C8DB684F-986C-4F83-A27C-32F10A0FC84A}" destId="{842535F1-E07B-4D2D-A4FF-AB6D970CD1A8}" srcOrd="0" destOrd="0" presId="urn:microsoft.com/office/officeart/2009/layout/CirclePictureHierarchy"/>
    <dgm:cxn modelId="{A08E5D34-B34F-4C2B-A72C-24690911B173}" type="presOf" srcId="{2D263811-F5FD-411B-820A-42F4697A951A}" destId="{9B83AA65-FA8B-4102-AF16-D9CE600A3BEA}" srcOrd="0" destOrd="0" presId="urn:microsoft.com/office/officeart/2009/layout/CirclePictureHierarchy"/>
    <dgm:cxn modelId="{D6A32A75-50ED-49DA-B9A1-8AB8146B9998}" type="presOf" srcId="{E3666011-674E-4792-ACE8-1A562AB780A7}" destId="{9E39827C-AA20-41E7-940F-09E416A9E795}" srcOrd="0" destOrd="0" presId="urn:microsoft.com/office/officeart/2009/layout/CirclePictureHierarchy"/>
    <dgm:cxn modelId="{8B416456-9A55-4966-A30E-5B1D5E1B2260}" type="presOf" srcId="{3B864D5A-28DD-42BD-9168-3D413CF072DB}" destId="{7FA4D177-AFB5-4C30-8573-B29915A7530F}" srcOrd="0" destOrd="0" presId="urn:microsoft.com/office/officeart/2009/layout/CirclePictureHierarchy"/>
    <dgm:cxn modelId="{5A473329-7B79-4FA9-BB5F-6D902EB8DCC1}" type="presOf" srcId="{3B388A6E-CBAC-4F6C-A839-10E23DB091B5}" destId="{75606249-93F1-456B-8EF6-3F048994C545}" srcOrd="0" destOrd="0" presId="urn:microsoft.com/office/officeart/2009/layout/CirclePictureHierarchy"/>
    <dgm:cxn modelId="{D408A2F7-54C7-418D-95FE-6C8992BD9D74}" type="presOf" srcId="{47BEA46C-27F7-4109-8CCE-BF2B6A27B315}" destId="{CEBFA5B3-6894-4004-B534-463E93E509D9}" srcOrd="0" destOrd="0" presId="urn:microsoft.com/office/officeart/2009/layout/CirclePictureHierarchy"/>
    <dgm:cxn modelId="{F4FDB6EF-04CE-43DB-B751-902D7BD20F7F}" type="presOf" srcId="{A948C574-B6B7-45FC-86B0-5E3200A54BEE}" destId="{5B06C870-2013-486E-8AF8-0677C3F0CA6A}" srcOrd="0" destOrd="0" presId="urn:microsoft.com/office/officeart/2009/layout/CirclePictureHierarchy"/>
    <dgm:cxn modelId="{A3CBBBED-0611-4360-8EF0-BA4AD5E5F60E}" type="presParOf" srcId="{71CD9826-7AD8-4D93-B1E5-0A31E4E4DD76}" destId="{4DF96D73-1AF1-4DCA-9830-B10EE5884358}" srcOrd="0" destOrd="0" presId="urn:microsoft.com/office/officeart/2009/layout/CirclePictureHierarchy"/>
    <dgm:cxn modelId="{D79235E9-7D5F-4126-8E7B-2DC1BFF2AF84}" type="presParOf" srcId="{4DF96D73-1AF1-4DCA-9830-B10EE5884358}" destId="{C705771B-0457-401A-AF5A-DE6A59DCEA15}" srcOrd="0" destOrd="0" presId="urn:microsoft.com/office/officeart/2009/layout/CirclePictureHierarchy"/>
    <dgm:cxn modelId="{426EF14C-27F7-4AE9-A712-8BE4B49CBB2A}" type="presParOf" srcId="{C705771B-0457-401A-AF5A-DE6A59DCEA15}" destId="{ABD1843F-7ED0-47BB-B6BF-1363785728AF}" srcOrd="0" destOrd="0" presId="urn:microsoft.com/office/officeart/2009/layout/CirclePictureHierarchy"/>
    <dgm:cxn modelId="{DAAB86E3-7E8D-4772-ABC6-04C6F93FB20E}" type="presParOf" srcId="{C705771B-0457-401A-AF5A-DE6A59DCEA15}" destId="{CEBFA5B3-6894-4004-B534-463E93E509D9}" srcOrd="1" destOrd="0" presId="urn:microsoft.com/office/officeart/2009/layout/CirclePictureHierarchy"/>
    <dgm:cxn modelId="{BB695A25-A424-4F3F-A977-D7FF638B197A}" type="presParOf" srcId="{4DF96D73-1AF1-4DCA-9830-B10EE5884358}" destId="{90C05817-BF1F-4F9E-9605-5F31421A43CA}" srcOrd="1" destOrd="0" presId="urn:microsoft.com/office/officeart/2009/layout/CirclePictureHierarchy"/>
    <dgm:cxn modelId="{651FB6FA-152C-4AD6-842A-E50E5A0202FE}" type="presParOf" srcId="{90C05817-BF1F-4F9E-9605-5F31421A43CA}" destId="{8E8641FE-FF55-41FF-8F09-57A483FA4714}" srcOrd="0" destOrd="0" presId="urn:microsoft.com/office/officeart/2009/layout/CirclePictureHierarchy"/>
    <dgm:cxn modelId="{5A8D6F7B-B52F-4F45-97B4-9312BFC76363}" type="presParOf" srcId="{90C05817-BF1F-4F9E-9605-5F31421A43CA}" destId="{E907F265-9FCB-4423-AC80-082A042D5CAD}" srcOrd="1" destOrd="0" presId="urn:microsoft.com/office/officeart/2009/layout/CirclePictureHierarchy"/>
    <dgm:cxn modelId="{14ABB48A-7B2D-47DC-BFDD-B3E890B499F5}" type="presParOf" srcId="{E907F265-9FCB-4423-AC80-082A042D5CAD}" destId="{A6510A40-8B64-46C4-960D-4559BCEFAB37}" srcOrd="0" destOrd="0" presId="urn:microsoft.com/office/officeart/2009/layout/CirclePictureHierarchy"/>
    <dgm:cxn modelId="{539CABF6-21C0-46EC-A9AF-8FE7742AD5F2}" type="presParOf" srcId="{A6510A40-8B64-46C4-960D-4559BCEFAB37}" destId="{34953ACF-897A-4822-953E-E5B119F2855C}" srcOrd="0" destOrd="0" presId="urn:microsoft.com/office/officeart/2009/layout/CirclePictureHierarchy"/>
    <dgm:cxn modelId="{2F426EC4-FD65-4531-936D-A2675816F11E}" type="presParOf" srcId="{A6510A40-8B64-46C4-960D-4559BCEFAB37}" destId="{0AF9D915-3A7E-4CA5-9913-744213DEA66B}" srcOrd="1" destOrd="0" presId="urn:microsoft.com/office/officeart/2009/layout/CirclePictureHierarchy"/>
    <dgm:cxn modelId="{41C9E5FB-AE29-4F65-B7B5-387426990EAF}" type="presParOf" srcId="{E907F265-9FCB-4423-AC80-082A042D5CAD}" destId="{E4A34E67-3571-405D-A623-16F7CE2B86DA}" srcOrd="1" destOrd="0" presId="urn:microsoft.com/office/officeart/2009/layout/CirclePictureHierarchy"/>
    <dgm:cxn modelId="{5C211C34-8FF7-4172-A5AC-D76E8325526D}" type="presParOf" srcId="{E4A34E67-3571-405D-A623-16F7CE2B86DA}" destId="{86F45B9C-29E0-4B73-A5FA-4CD33CCBB54B}" srcOrd="0" destOrd="0" presId="urn:microsoft.com/office/officeart/2009/layout/CirclePictureHierarchy"/>
    <dgm:cxn modelId="{B7ED3DCD-D145-4D8D-9794-235D25730EB6}" type="presParOf" srcId="{E4A34E67-3571-405D-A623-16F7CE2B86DA}" destId="{9AA001C3-0C9E-4D62-9490-93927DF4982D}" srcOrd="1" destOrd="0" presId="urn:microsoft.com/office/officeart/2009/layout/CirclePictureHierarchy"/>
    <dgm:cxn modelId="{207E3F44-DC37-4CB4-B8D8-F80E79EACEB8}" type="presParOf" srcId="{9AA001C3-0C9E-4D62-9490-93927DF4982D}" destId="{D0786698-F7CB-43A0-8767-182AC982A287}" srcOrd="0" destOrd="0" presId="urn:microsoft.com/office/officeart/2009/layout/CirclePictureHierarchy"/>
    <dgm:cxn modelId="{5037967F-0682-431B-BAAE-51F4DAF456A9}" type="presParOf" srcId="{D0786698-F7CB-43A0-8767-182AC982A287}" destId="{1A440240-1FDC-4444-840B-77C36133E937}" srcOrd="0" destOrd="0" presId="urn:microsoft.com/office/officeart/2009/layout/CirclePictureHierarchy"/>
    <dgm:cxn modelId="{A318542D-BE3D-4F10-8718-4EF3EE68F8D9}" type="presParOf" srcId="{D0786698-F7CB-43A0-8767-182AC982A287}" destId="{9B83AA65-FA8B-4102-AF16-D9CE600A3BEA}" srcOrd="1" destOrd="0" presId="urn:microsoft.com/office/officeart/2009/layout/CirclePictureHierarchy"/>
    <dgm:cxn modelId="{A54F2EED-2EFD-4522-9555-2515AC736987}" type="presParOf" srcId="{9AA001C3-0C9E-4D62-9490-93927DF4982D}" destId="{6EDBD567-8F9F-495A-BCCA-427D5D4FDE2A}" srcOrd="1" destOrd="0" presId="urn:microsoft.com/office/officeart/2009/layout/CirclePictureHierarchy"/>
    <dgm:cxn modelId="{0F197807-118E-4398-992D-336BC87D5EE8}" type="presParOf" srcId="{E4A34E67-3571-405D-A623-16F7CE2B86DA}" destId="{DF239866-C4E4-4EBD-85FE-911548047791}" srcOrd="2" destOrd="0" presId="urn:microsoft.com/office/officeart/2009/layout/CirclePictureHierarchy"/>
    <dgm:cxn modelId="{B5BE8A32-5211-4906-BE9F-154B61498A1C}" type="presParOf" srcId="{E4A34E67-3571-405D-A623-16F7CE2B86DA}" destId="{07E6CFA9-620C-447A-879D-8A4C82D7CB0B}" srcOrd="3" destOrd="0" presId="urn:microsoft.com/office/officeart/2009/layout/CirclePictureHierarchy"/>
    <dgm:cxn modelId="{4F781559-638B-4913-B7C9-63D58B937AC4}" type="presParOf" srcId="{07E6CFA9-620C-447A-879D-8A4C82D7CB0B}" destId="{7A937019-55EE-4D3D-A40B-13BDCBFB43E7}" srcOrd="0" destOrd="0" presId="urn:microsoft.com/office/officeart/2009/layout/CirclePictureHierarchy"/>
    <dgm:cxn modelId="{12F8A398-A64B-41D1-BE41-1529431DA8A2}" type="presParOf" srcId="{7A937019-55EE-4D3D-A40B-13BDCBFB43E7}" destId="{8220347A-879F-4846-A88B-A3B8C7563ADE}" srcOrd="0" destOrd="0" presId="urn:microsoft.com/office/officeart/2009/layout/CirclePictureHierarchy"/>
    <dgm:cxn modelId="{3F72BB2B-0C4B-4BC3-8CB1-FAD95ACB9032}" type="presParOf" srcId="{7A937019-55EE-4D3D-A40B-13BDCBFB43E7}" destId="{106F3DFE-629A-4FF6-AD4C-A14B4AEE8DB6}" srcOrd="1" destOrd="0" presId="urn:microsoft.com/office/officeart/2009/layout/CirclePictureHierarchy"/>
    <dgm:cxn modelId="{E169B678-21B7-46C7-A5AC-CA49EB4A2FEF}" type="presParOf" srcId="{07E6CFA9-620C-447A-879D-8A4C82D7CB0B}" destId="{C9B31B10-1F8C-4152-A1B8-7C47679872DA}" srcOrd="1" destOrd="0" presId="urn:microsoft.com/office/officeart/2009/layout/CirclePictureHierarchy"/>
    <dgm:cxn modelId="{CD136908-AAD9-406D-9A4A-12E4BB05A0C0}" type="presParOf" srcId="{C9B31B10-1F8C-4152-A1B8-7C47679872DA}" destId="{D572E014-C8D7-46A6-B522-74CBB9163DCE}" srcOrd="0" destOrd="0" presId="urn:microsoft.com/office/officeart/2009/layout/CirclePictureHierarchy"/>
    <dgm:cxn modelId="{B90B50A7-F5B1-4E82-9CE6-7B5D62DAE8E2}" type="presParOf" srcId="{C9B31B10-1F8C-4152-A1B8-7C47679872DA}" destId="{411FBFAE-FF23-4706-8DA3-3A5D81C0423C}" srcOrd="1" destOrd="0" presId="urn:microsoft.com/office/officeart/2009/layout/CirclePictureHierarchy"/>
    <dgm:cxn modelId="{BE7E4167-E633-45E0-B37D-9BF2D2EFD82A}" type="presParOf" srcId="{411FBFAE-FF23-4706-8DA3-3A5D81C0423C}" destId="{83A8D9A0-E8A5-4E28-AF83-2E1A20205101}" srcOrd="0" destOrd="0" presId="urn:microsoft.com/office/officeart/2009/layout/CirclePictureHierarchy"/>
    <dgm:cxn modelId="{62C38F2C-542B-4998-9DCD-FB0B29A8559F}" type="presParOf" srcId="{83A8D9A0-E8A5-4E28-AF83-2E1A20205101}" destId="{4E7A8E21-A86D-46AA-B763-A48E3CD5FFA6}" srcOrd="0" destOrd="0" presId="urn:microsoft.com/office/officeart/2009/layout/CirclePictureHierarchy"/>
    <dgm:cxn modelId="{8F436847-F855-4173-9DD8-F3745E41047D}" type="presParOf" srcId="{83A8D9A0-E8A5-4E28-AF83-2E1A20205101}" destId="{7FA4D177-AFB5-4C30-8573-B29915A7530F}" srcOrd="1" destOrd="0" presId="urn:microsoft.com/office/officeart/2009/layout/CirclePictureHierarchy"/>
    <dgm:cxn modelId="{55E5E77C-6ED0-4EC0-AE7E-6231B5FED20A}" type="presParOf" srcId="{411FBFAE-FF23-4706-8DA3-3A5D81C0423C}" destId="{3608570D-FB96-4E5D-82DA-7428CFBEB15C}" srcOrd="1" destOrd="0" presId="urn:microsoft.com/office/officeart/2009/layout/CirclePictureHierarchy"/>
    <dgm:cxn modelId="{94E327EE-7A22-45F5-BE90-280E462AE5E7}" type="presParOf" srcId="{3608570D-FB96-4E5D-82DA-7428CFBEB15C}" destId="{B87361E5-000C-4AE4-831C-14E8B837093E}" srcOrd="0" destOrd="0" presId="urn:microsoft.com/office/officeart/2009/layout/CirclePictureHierarchy"/>
    <dgm:cxn modelId="{97FAAA9F-AF06-4D66-B9F9-E117560948EA}" type="presParOf" srcId="{3608570D-FB96-4E5D-82DA-7428CFBEB15C}" destId="{710D8446-5633-4313-97B9-58BFFE74EEE6}" srcOrd="1" destOrd="0" presId="urn:microsoft.com/office/officeart/2009/layout/CirclePictureHierarchy"/>
    <dgm:cxn modelId="{841425DA-74D0-4274-AF8E-A899721640EA}" type="presParOf" srcId="{710D8446-5633-4313-97B9-58BFFE74EEE6}" destId="{A332E10A-94F2-467E-9B5E-7A4FE5213607}" srcOrd="0" destOrd="0" presId="urn:microsoft.com/office/officeart/2009/layout/CirclePictureHierarchy"/>
    <dgm:cxn modelId="{97AE37AC-5FE3-4B31-A09D-13E0573F0AE5}" type="presParOf" srcId="{A332E10A-94F2-467E-9B5E-7A4FE5213607}" destId="{AA56D470-FE4A-4F70-9A00-088D537B1213}" srcOrd="0" destOrd="0" presId="urn:microsoft.com/office/officeart/2009/layout/CirclePictureHierarchy"/>
    <dgm:cxn modelId="{01E1B5FC-376A-4D35-8B1F-F203E6BDC75F}" type="presParOf" srcId="{A332E10A-94F2-467E-9B5E-7A4FE5213607}" destId="{5B06C870-2013-486E-8AF8-0677C3F0CA6A}" srcOrd="1" destOrd="0" presId="urn:microsoft.com/office/officeart/2009/layout/CirclePictureHierarchy"/>
    <dgm:cxn modelId="{F8001320-214B-43F8-A693-ED33A6348986}" type="presParOf" srcId="{710D8446-5633-4313-97B9-58BFFE74EEE6}" destId="{E1B44FE4-2167-4270-A222-F6FE0C93CE51}" srcOrd="1" destOrd="0" presId="urn:microsoft.com/office/officeart/2009/layout/CirclePictureHierarchy"/>
    <dgm:cxn modelId="{4E818F30-A980-44BF-80E3-F7A1DFF8A67A}" type="presParOf" srcId="{90C05817-BF1F-4F9E-9605-5F31421A43CA}" destId="{842535F1-E07B-4D2D-A4FF-AB6D970CD1A8}" srcOrd="2" destOrd="0" presId="urn:microsoft.com/office/officeart/2009/layout/CirclePictureHierarchy"/>
    <dgm:cxn modelId="{77C9927E-1469-4FFF-AF28-EA3D0982B8DF}" type="presParOf" srcId="{90C05817-BF1F-4F9E-9605-5F31421A43CA}" destId="{E61AF54E-8F7C-434A-AF1C-2392021D85D2}" srcOrd="3" destOrd="0" presId="urn:microsoft.com/office/officeart/2009/layout/CirclePictureHierarchy"/>
    <dgm:cxn modelId="{D0CB6028-6EE7-4512-A80E-4CEA6AA6DC54}" type="presParOf" srcId="{E61AF54E-8F7C-434A-AF1C-2392021D85D2}" destId="{0157D73E-49B6-4D12-9C02-7D933707F3DE}" srcOrd="0" destOrd="0" presId="urn:microsoft.com/office/officeart/2009/layout/CirclePictureHierarchy"/>
    <dgm:cxn modelId="{8229BB68-D669-4D33-A011-BEAA2D4EE271}" type="presParOf" srcId="{0157D73E-49B6-4D12-9C02-7D933707F3DE}" destId="{C7970685-FA1F-484D-BE61-DCA72B6C24E9}" srcOrd="0" destOrd="0" presId="urn:microsoft.com/office/officeart/2009/layout/CirclePictureHierarchy"/>
    <dgm:cxn modelId="{7284E50F-6FB3-4227-BE62-448CC01A76A6}" type="presParOf" srcId="{0157D73E-49B6-4D12-9C02-7D933707F3DE}" destId="{9E39827C-AA20-41E7-940F-09E416A9E795}" srcOrd="1" destOrd="0" presId="urn:microsoft.com/office/officeart/2009/layout/CirclePictureHierarchy"/>
    <dgm:cxn modelId="{72EC7089-B67A-4DD7-854C-9368BB22E42A}" type="presParOf" srcId="{E61AF54E-8F7C-434A-AF1C-2392021D85D2}" destId="{BA2AEF0B-84D2-4E3A-AE70-5126787B35B2}" srcOrd="1" destOrd="0" presId="urn:microsoft.com/office/officeart/2009/layout/CirclePictureHierarchy"/>
    <dgm:cxn modelId="{7DADC488-01A4-4773-B136-2BA9C3DFC4AC}" type="presParOf" srcId="{BA2AEF0B-84D2-4E3A-AE70-5126787B35B2}" destId="{75606249-93F1-456B-8EF6-3F048994C545}" srcOrd="0" destOrd="0" presId="urn:microsoft.com/office/officeart/2009/layout/CirclePictureHierarchy"/>
    <dgm:cxn modelId="{7A0E3559-BF2C-468F-AA54-FDEDB13E09E0}" type="presParOf" srcId="{BA2AEF0B-84D2-4E3A-AE70-5126787B35B2}" destId="{5D623F66-D96D-4858-A995-9C97C3334213}" srcOrd="1" destOrd="0" presId="urn:microsoft.com/office/officeart/2009/layout/CirclePictureHierarchy"/>
    <dgm:cxn modelId="{06689599-535F-49ED-A80B-B420DBD3C4C2}" type="presParOf" srcId="{5D623F66-D96D-4858-A995-9C97C3334213}" destId="{D274B980-B596-497A-923D-A24B269D5877}" srcOrd="0" destOrd="0" presId="urn:microsoft.com/office/officeart/2009/layout/CirclePictureHierarchy"/>
    <dgm:cxn modelId="{DC873AE2-34DE-4EAA-8F10-A27A19F6EB48}" type="presParOf" srcId="{D274B980-B596-497A-923D-A24B269D5877}" destId="{5E13B9B1-EBC3-4CD3-9872-805B55E0A7D6}" srcOrd="0" destOrd="0" presId="urn:microsoft.com/office/officeart/2009/layout/CirclePictureHierarchy"/>
    <dgm:cxn modelId="{1585CE29-CCA1-41AB-974F-61E49B905E86}" type="presParOf" srcId="{D274B980-B596-497A-923D-A24B269D5877}" destId="{C0B35AB6-FD63-4FC8-8035-F8F81DCFA3A0}" srcOrd="1" destOrd="0" presId="urn:microsoft.com/office/officeart/2009/layout/CirclePictureHierarchy"/>
    <dgm:cxn modelId="{331DB870-D946-40E3-BD9D-03AB4C0FCB20}" type="presParOf" srcId="{5D623F66-D96D-4858-A995-9C97C3334213}" destId="{9BCD5D77-06DF-4D0A-B39F-4D4D19275D45}" srcOrd="1" destOrd="0" presId="urn:microsoft.com/office/officeart/2009/layout/CirclePicture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65024DA-C85D-4EF9-B094-79F979E20A05}"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en-US"/>
        </a:p>
      </dgm:t>
    </dgm:pt>
    <dgm:pt modelId="{259CEF30-B453-4E74-BD14-7B0B546148B8}">
      <dgm:prSet phldrT="[Text]" custT="1"/>
      <dgm:spPr>
        <a:solidFill>
          <a:srgbClr val="F5C24C"/>
        </a:solidFill>
        <a:ln>
          <a:noFill/>
        </a:ln>
      </dgm:spPr>
      <dgm:t>
        <a:bodyPr/>
        <a:lstStyle/>
        <a:p>
          <a:r>
            <a:rPr lang="en-US" sz="5400" dirty="0" smtClean="0">
              <a:latin typeface="Social Logos" pitchFamily="2" charset="2"/>
            </a:rPr>
            <a:t>w</a:t>
          </a:r>
          <a:r>
            <a:rPr lang="en-US" sz="5400" dirty="0" smtClean="0">
              <a:latin typeface="Aharoni" panose="02010803020104030203" pitchFamily="2" charset="-79"/>
            </a:rPr>
            <a:t/>
          </a:r>
          <a:br>
            <a:rPr lang="en-US" sz="5400" dirty="0" smtClean="0">
              <a:latin typeface="Aharoni" panose="02010803020104030203" pitchFamily="2" charset="-79"/>
            </a:rPr>
          </a:br>
          <a:r>
            <a:rPr lang="en-US" sz="1100" b="0" i="0" dirty="0" err="1" smtClean="0"/>
            <a:t>Lorem</a:t>
          </a:r>
          <a:r>
            <a:rPr lang="en-US" sz="1100" b="0" i="0" dirty="0" smtClean="0"/>
            <a:t> </a:t>
          </a:r>
          <a:r>
            <a:rPr lang="en-US" sz="1100" b="0" i="0" dirty="0" err="1" smtClean="0"/>
            <a:t>ipsum</a:t>
          </a:r>
          <a:r>
            <a:rPr lang="en-US" sz="1100" b="0" i="0" dirty="0" smtClean="0"/>
            <a:t> dolor sit </a:t>
          </a:r>
          <a:r>
            <a:rPr lang="en-US" sz="1100" b="0" i="0" dirty="0" err="1" smtClean="0"/>
            <a:t>amet</a:t>
          </a:r>
          <a:r>
            <a:rPr lang="en-US" sz="1100" b="0" i="0" dirty="0" smtClean="0"/>
            <a:t>, </a:t>
          </a:r>
          <a:r>
            <a:rPr lang="en-US" sz="1100" b="0" i="0" dirty="0" err="1" smtClean="0"/>
            <a:t>consectetuer</a:t>
          </a:r>
          <a:r>
            <a:rPr lang="en-US" sz="1100" b="0" i="0" dirty="0" smtClean="0"/>
            <a:t> </a:t>
          </a:r>
          <a:r>
            <a:rPr lang="en-US" sz="1100" b="0" i="0" dirty="0" err="1" smtClean="0"/>
            <a:t>adipiscing</a:t>
          </a:r>
          <a:r>
            <a:rPr lang="en-US" sz="1100" b="0" i="0" dirty="0" smtClean="0"/>
            <a:t> </a:t>
          </a:r>
          <a:r>
            <a:rPr lang="en-US" sz="1100" b="0" i="0" dirty="0" err="1" smtClean="0"/>
            <a:t>elit</a:t>
          </a:r>
          <a:r>
            <a:rPr lang="en-US" sz="1100" b="0" i="0" dirty="0" smtClean="0"/>
            <a:t>, </a:t>
          </a:r>
          <a:r>
            <a:rPr lang="en-US" sz="1100" b="0" i="0" dirty="0" err="1" smtClean="0"/>
            <a:t>sed</a:t>
          </a:r>
          <a:r>
            <a:rPr lang="en-US" sz="1100" b="0" i="0" dirty="0" smtClean="0"/>
            <a:t> </a:t>
          </a:r>
          <a:r>
            <a:rPr lang="en-US" sz="1100" b="0" i="0" dirty="0" err="1" smtClean="0"/>
            <a:t>diam</a:t>
          </a:r>
          <a:r>
            <a:rPr lang="en-US" sz="1100" b="0" i="0" dirty="0" smtClean="0"/>
            <a:t> </a:t>
          </a:r>
          <a:r>
            <a:rPr lang="en-US" sz="1100" b="0" i="0" dirty="0" err="1" smtClean="0"/>
            <a:t>nonummy</a:t>
          </a:r>
          <a:r>
            <a:rPr lang="en-US" sz="1100" b="0" i="0" dirty="0" smtClean="0"/>
            <a:t>.</a:t>
          </a:r>
          <a:endParaRPr lang="en-US" sz="1100" dirty="0">
            <a:latin typeface="Aharoni" panose="02010803020104030203" pitchFamily="2" charset="-79"/>
          </a:endParaRPr>
        </a:p>
      </dgm:t>
    </dgm:pt>
    <dgm:pt modelId="{20E43974-4E54-4278-AED7-FCE6E80AC37F}" type="parTrans" cxnId="{64D218C0-9E45-4212-A5BE-532F7DAF632E}">
      <dgm:prSet/>
      <dgm:spPr/>
      <dgm:t>
        <a:bodyPr/>
        <a:lstStyle/>
        <a:p>
          <a:endParaRPr lang="en-US">
            <a:latin typeface="Signika Negative" pitchFamily="2" charset="0"/>
          </a:endParaRPr>
        </a:p>
      </dgm:t>
    </dgm:pt>
    <dgm:pt modelId="{757AC012-34D4-4CC0-88FB-4D9398E35645}" type="sibTrans" cxnId="{64D218C0-9E45-4212-A5BE-532F7DAF632E}">
      <dgm:prSet/>
      <dgm:spPr/>
      <dgm:t>
        <a:bodyPr/>
        <a:lstStyle/>
        <a:p>
          <a:endParaRPr lang="en-US">
            <a:latin typeface="Signika Negative" pitchFamily="2" charset="0"/>
          </a:endParaRPr>
        </a:p>
      </dgm:t>
    </dgm:pt>
    <dgm:pt modelId="{77CD024B-2004-4ACA-971B-14E5ACB11226}">
      <dgm:prSet phldrT="[Text]" custT="1"/>
      <dgm:spPr>
        <a:solidFill>
          <a:srgbClr val="4BACC6"/>
        </a:solidFill>
        <a:ln>
          <a:noFill/>
        </a:ln>
      </dgm:spPr>
      <dgm:t>
        <a:bodyPr/>
        <a:lstStyle/>
        <a:p>
          <a:pPr algn="ctr"/>
          <a:r>
            <a:rPr lang="en-US" sz="2400" smtClean="0">
              <a:latin typeface="Social Logos" pitchFamily="2" charset="2"/>
            </a:rPr>
            <a:t>f</a:t>
          </a:r>
          <a:endParaRPr lang="en-US" sz="2400" b="0" i="0" smtClean="0"/>
        </a:p>
      </dgm:t>
    </dgm:pt>
    <dgm:pt modelId="{C568A6A5-67D7-4599-B737-DCE4909EF743}" type="parTrans" cxnId="{36ECD017-4215-4524-900C-45F7EFE13958}">
      <dgm:prSet/>
      <dgm:spPr/>
      <dgm:t>
        <a:bodyPr/>
        <a:lstStyle/>
        <a:p>
          <a:endParaRPr lang="en-US">
            <a:latin typeface="Signika Negative" pitchFamily="2" charset="0"/>
          </a:endParaRPr>
        </a:p>
      </dgm:t>
    </dgm:pt>
    <dgm:pt modelId="{69784226-9BA6-496A-8D3D-FC8AA08A8F58}" type="sibTrans" cxnId="{36ECD017-4215-4524-900C-45F7EFE13958}">
      <dgm:prSet/>
      <dgm:spPr/>
      <dgm:t>
        <a:bodyPr/>
        <a:lstStyle/>
        <a:p>
          <a:endParaRPr lang="en-US">
            <a:latin typeface="Signika Negative" pitchFamily="2" charset="0"/>
          </a:endParaRPr>
        </a:p>
      </dgm:t>
    </dgm:pt>
    <dgm:pt modelId="{0BEEA668-2FB3-45F1-BCEB-8815F2D70C3F}">
      <dgm:prSet phldrT="[Text]" custT="1"/>
      <dgm:spPr>
        <a:solidFill>
          <a:srgbClr val="D1493B"/>
        </a:solidFill>
        <a:ln>
          <a:noFill/>
        </a:ln>
      </dgm:spPr>
      <dgm:t>
        <a:bodyPr/>
        <a:lstStyle/>
        <a:p>
          <a:r>
            <a:rPr lang="en-US" sz="2000" dirty="0" smtClean="0">
              <a:latin typeface="Social Logos" pitchFamily="2" charset="2"/>
            </a:rPr>
            <a:t>u</a:t>
          </a:r>
          <a:endParaRPr lang="en-US" sz="2000" dirty="0">
            <a:latin typeface="Aharoni" panose="02010803020104030203" pitchFamily="2" charset="-79"/>
          </a:endParaRPr>
        </a:p>
      </dgm:t>
    </dgm:pt>
    <dgm:pt modelId="{BC6A462C-AB99-46BF-BB46-6EA61853FD1C}" type="parTrans" cxnId="{646959AF-F79A-4555-9931-5003DB48CB78}">
      <dgm:prSet/>
      <dgm:spPr/>
      <dgm:t>
        <a:bodyPr/>
        <a:lstStyle/>
        <a:p>
          <a:endParaRPr lang="en-US">
            <a:latin typeface="Signika Negative" pitchFamily="2" charset="0"/>
          </a:endParaRPr>
        </a:p>
      </dgm:t>
    </dgm:pt>
    <dgm:pt modelId="{2451A992-DEBA-4E17-90A0-FCE9BD4CFB15}" type="sibTrans" cxnId="{646959AF-F79A-4555-9931-5003DB48CB78}">
      <dgm:prSet/>
      <dgm:spPr/>
      <dgm:t>
        <a:bodyPr/>
        <a:lstStyle/>
        <a:p>
          <a:endParaRPr lang="en-US">
            <a:latin typeface="Signika Negative" pitchFamily="2" charset="0"/>
          </a:endParaRPr>
        </a:p>
      </dgm:t>
    </dgm:pt>
    <dgm:pt modelId="{EF363025-0372-4FF6-B74D-7C2CD137646E}">
      <dgm:prSet/>
      <dgm:spPr>
        <a:solidFill>
          <a:srgbClr val="0EBEA9"/>
        </a:solidFill>
        <a:ln>
          <a:noFill/>
        </a:ln>
      </dgm:spPr>
      <dgm:t>
        <a:bodyPr/>
        <a:lstStyle/>
        <a:p>
          <a:endParaRPr lang="en-US"/>
        </a:p>
      </dgm:t>
    </dgm:pt>
    <dgm:pt modelId="{7C67A9C0-E238-4AA2-A1A0-5BF75C40195B}" type="parTrans" cxnId="{D921579A-2027-4087-B8AD-FE2683489F3B}">
      <dgm:prSet/>
      <dgm:spPr/>
      <dgm:t>
        <a:bodyPr/>
        <a:lstStyle/>
        <a:p>
          <a:endParaRPr lang="en-US"/>
        </a:p>
      </dgm:t>
    </dgm:pt>
    <dgm:pt modelId="{6D1E9544-A2F1-47F6-BBC1-6D1F02000F6E}" type="sibTrans" cxnId="{D921579A-2027-4087-B8AD-FE2683489F3B}">
      <dgm:prSet/>
      <dgm:spPr/>
      <dgm:t>
        <a:bodyPr/>
        <a:lstStyle/>
        <a:p>
          <a:endParaRPr lang="en-US"/>
        </a:p>
      </dgm:t>
    </dgm:pt>
    <dgm:pt modelId="{F44EF545-DBE2-49EF-AB95-BA5015306C64}" type="pres">
      <dgm:prSet presAssocID="{A65024DA-C85D-4EF9-B094-79F979E20A05}" presName="Name0" presStyleCnt="0">
        <dgm:presLayoutVars>
          <dgm:chMax val="1"/>
          <dgm:chPref val="1"/>
        </dgm:presLayoutVars>
      </dgm:prSet>
      <dgm:spPr/>
      <dgm:t>
        <a:bodyPr/>
        <a:lstStyle/>
        <a:p>
          <a:endParaRPr lang="en-US"/>
        </a:p>
      </dgm:t>
    </dgm:pt>
    <dgm:pt modelId="{CB312090-2130-4A05-8D0C-4FFCE460DDD1}" type="pres">
      <dgm:prSet presAssocID="{259CEF30-B453-4E74-BD14-7B0B546148B8}" presName="Parent" presStyleLbl="node0" presStyleIdx="0" presStyleCnt="1">
        <dgm:presLayoutVars>
          <dgm:chMax val="5"/>
          <dgm:chPref val="5"/>
        </dgm:presLayoutVars>
      </dgm:prSet>
      <dgm:spPr/>
      <dgm:t>
        <a:bodyPr/>
        <a:lstStyle/>
        <a:p>
          <a:endParaRPr lang="en-US"/>
        </a:p>
      </dgm:t>
    </dgm:pt>
    <dgm:pt modelId="{1D936B5A-AA4B-4D8E-92C1-C496C5D845BD}" type="pres">
      <dgm:prSet presAssocID="{259CEF30-B453-4E74-BD14-7B0B546148B8}" presName="Accent1" presStyleLbl="node1" presStyleIdx="0" presStyleCnt="15"/>
      <dgm:spPr>
        <a:solidFill>
          <a:schemeClr val="bg1">
            <a:lumMod val="75000"/>
          </a:schemeClr>
        </a:solidFill>
        <a:ln>
          <a:noFill/>
        </a:ln>
      </dgm:spPr>
    </dgm:pt>
    <dgm:pt modelId="{A71B092E-CB81-480D-976B-EFAF57457089}" type="pres">
      <dgm:prSet presAssocID="{259CEF30-B453-4E74-BD14-7B0B546148B8}" presName="Accent2" presStyleLbl="node1" presStyleIdx="1" presStyleCnt="15"/>
      <dgm:spPr>
        <a:solidFill>
          <a:schemeClr val="bg1">
            <a:lumMod val="50000"/>
          </a:schemeClr>
        </a:solidFill>
        <a:ln>
          <a:noFill/>
        </a:ln>
      </dgm:spPr>
    </dgm:pt>
    <dgm:pt modelId="{4DE3163A-C092-48A4-9703-862A347D6B97}" type="pres">
      <dgm:prSet presAssocID="{259CEF30-B453-4E74-BD14-7B0B546148B8}" presName="Accent3" presStyleLbl="node1" presStyleIdx="2" presStyleCnt="15"/>
      <dgm:spPr>
        <a:solidFill>
          <a:schemeClr val="bg1">
            <a:lumMod val="85000"/>
          </a:schemeClr>
        </a:solidFill>
        <a:ln>
          <a:noFill/>
        </a:ln>
      </dgm:spPr>
    </dgm:pt>
    <dgm:pt modelId="{1A3066C0-A214-4C09-8C23-1E88FAB60613}" type="pres">
      <dgm:prSet presAssocID="{259CEF30-B453-4E74-BD14-7B0B546148B8}" presName="Accent4" presStyleLbl="node1" presStyleIdx="3" presStyleCnt="15"/>
      <dgm:spPr>
        <a:solidFill>
          <a:schemeClr val="tx1">
            <a:lumMod val="65000"/>
            <a:lumOff val="35000"/>
          </a:schemeClr>
        </a:solidFill>
        <a:ln>
          <a:noFill/>
        </a:ln>
      </dgm:spPr>
    </dgm:pt>
    <dgm:pt modelId="{EF0438AE-41C2-4771-AEFF-85E78875BD6C}" type="pres">
      <dgm:prSet presAssocID="{259CEF30-B453-4E74-BD14-7B0B546148B8}" presName="Accent5" presStyleLbl="node1" presStyleIdx="4" presStyleCnt="15"/>
      <dgm:spPr>
        <a:solidFill>
          <a:schemeClr val="bg1">
            <a:lumMod val="50000"/>
          </a:schemeClr>
        </a:solidFill>
        <a:ln>
          <a:noFill/>
        </a:ln>
      </dgm:spPr>
    </dgm:pt>
    <dgm:pt modelId="{ADE0E153-B59D-4DC9-AA48-D2C4E24AFAC9}" type="pres">
      <dgm:prSet presAssocID="{259CEF30-B453-4E74-BD14-7B0B546148B8}" presName="Accent6" presStyleLbl="node1" presStyleIdx="5" presStyleCnt="15"/>
      <dgm:spPr>
        <a:solidFill>
          <a:schemeClr val="tx1">
            <a:lumMod val="75000"/>
            <a:lumOff val="25000"/>
          </a:schemeClr>
        </a:solidFill>
        <a:ln>
          <a:noFill/>
        </a:ln>
      </dgm:spPr>
    </dgm:pt>
    <dgm:pt modelId="{D103B227-C7BE-4190-B2C2-D8AD394A4B7C}" type="pres">
      <dgm:prSet presAssocID="{77CD024B-2004-4ACA-971B-14E5ACB11226}" presName="Child1" presStyleLbl="node1" presStyleIdx="6" presStyleCnt="15">
        <dgm:presLayoutVars>
          <dgm:chMax val="0"/>
          <dgm:chPref val="0"/>
        </dgm:presLayoutVars>
      </dgm:prSet>
      <dgm:spPr/>
      <dgm:t>
        <a:bodyPr/>
        <a:lstStyle/>
        <a:p>
          <a:endParaRPr lang="en-US"/>
        </a:p>
      </dgm:t>
    </dgm:pt>
    <dgm:pt modelId="{C1AD4592-BD5D-4B6E-B4D0-E4B06F180F2D}" type="pres">
      <dgm:prSet presAssocID="{77CD024B-2004-4ACA-971B-14E5ACB11226}" presName="Accent7" presStyleCnt="0"/>
      <dgm:spPr/>
    </dgm:pt>
    <dgm:pt modelId="{B22DB750-573A-4747-A482-C2B7DCC9FAB9}" type="pres">
      <dgm:prSet presAssocID="{77CD024B-2004-4ACA-971B-14E5ACB11226}" presName="AccentHold1" presStyleLbl="node1" presStyleIdx="7" presStyleCnt="15"/>
      <dgm:spPr>
        <a:solidFill>
          <a:schemeClr val="tx1">
            <a:lumMod val="65000"/>
            <a:lumOff val="35000"/>
          </a:schemeClr>
        </a:solidFill>
        <a:ln>
          <a:noFill/>
        </a:ln>
      </dgm:spPr>
    </dgm:pt>
    <dgm:pt modelId="{A10A7CAA-6838-47F8-B3E7-0C0507DC20B3}" type="pres">
      <dgm:prSet presAssocID="{77CD024B-2004-4ACA-971B-14E5ACB11226}" presName="Accent8" presStyleCnt="0"/>
      <dgm:spPr/>
    </dgm:pt>
    <dgm:pt modelId="{6FD3DE22-8967-4610-9A60-B032CE4BB597}" type="pres">
      <dgm:prSet presAssocID="{77CD024B-2004-4ACA-971B-14E5ACB11226}" presName="AccentHold2" presStyleLbl="node1" presStyleIdx="8" presStyleCnt="15"/>
      <dgm:spPr>
        <a:solidFill>
          <a:schemeClr val="tx1">
            <a:lumMod val="75000"/>
            <a:lumOff val="25000"/>
          </a:schemeClr>
        </a:solidFill>
        <a:ln>
          <a:noFill/>
        </a:ln>
      </dgm:spPr>
    </dgm:pt>
    <dgm:pt modelId="{0FAAAF64-9663-4475-A767-315E0C165C5F}" type="pres">
      <dgm:prSet presAssocID="{0BEEA668-2FB3-45F1-BCEB-8815F2D70C3F}" presName="Child2" presStyleLbl="node1" presStyleIdx="9" presStyleCnt="15">
        <dgm:presLayoutVars>
          <dgm:chMax val="0"/>
          <dgm:chPref val="0"/>
        </dgm:presLayoutVars>
      </dgm:prSet>
      <dgm:spPr/>
      <dgm:t>
        <a:bodyPr/>
        <a:lstStyle/>
        <a:p>
          <a:endParaRPr lang="en-US"/>
        </a:p>
      </dgm:t>
    </dgm:pt>
    <dgm:pt modelId="{C2DBC29F-7536-4161-A074-8ADA4AB2C83A}" type="pres">
      <dgm:prSet presAssocID="{0BEEA668-2FB3-45F1-BCEB-8815F2D70C3F}" presName="Accent9" presStyleCnt="0"/>
      <dgm:spPr/>
    </dgm:pt>
    <dgm:pt modelId="{68F48EC7-2D93-4EA8-BB04-5BBD5B58C051}" type="pres">
      <dgm:prSet presAssocID="{0BEEA668-2FB3-45F1-BCEB-8815F2D70C3F}" presName="AccentHold1" presStyleLbl="node1" presStyleIdx="10" presStyleCnt="15"/>
      <dgm:spPr>
        <a:solidFill>
          <a:schemeClr val="bg1">
            <a:lumMod val="65000"/>
          </a:schemeClr>
        </a:solidFill>
        <a:ln>
          <a:noFill/>
        </a:ln>
      </dgm:spPr>
    </dgm:pt>
    <dgm:pt modelId="{28A7FDAE-DC3E-4A05-B350-289FDF55609B}" type="pres">
      <dgm:prSet presAssocID="{0BEEA668-2FB3-45F1-BCEB-8815F2D70C3F}" presName="Accent10" presStyleCnt="0"/>
      <dgm:spPr/>
    </dgm:pt>
    <dgm:pt modelId="{EA8534B8-625D-4F95-B10A-49E24471950C}" type="pres">
      <dgm:prSet presAssocID="{0BEEA668-2FB3-45F1-BCEB-8815F2D70C3F}" presName="AccentHold2" presStyleLbl="node1" presStyleIdx="11" presStyleCnt="15"/>
      <dgm:spPr>
        <a:solidFill>
          <a:schemeClr val="tx1">
            <a:lumMod val="50000"/>
            <a:lumOff val="50000"/>
          </a:schemeClr>
        </a:solidFill>
        <a:ln>
          <a:noFill/>
        </a:ln>
      </dgm:spPr>
    </dgm:pt>
    <dgm:pt modelId="{08A90780-0FE7-483C-B45F-B7B9AA688A05}" type="pres">
      <dgm:prSet presAssocID="{0BEEA668-2FB3-45F1-BCEB-8815F2D70C3F}" presName="Accent11" presStyleCnt="0"/>
      <dgm:spPr/>
    </dgm:pt>
    <dgm:pt modelId="{B733F41A-506A-4B50-BBB5-2F8DCC44AD5F}" type="pres">
      <dgm:prSet presAssocID="{0BEEA668-2FB3-45F1-BCEB-8815F2D70C3F}" presName="AccentHold3" presStyleLbl="node1" presStyleIdx="12" presStyleCnt="15"/>
      <dgm:spPr>
        <a:solidFill>
          <a:schemeClr val="tx1">
            <a:lumMod val="75000"/>
            <a:lumOff val="25000"/>
          </a:schemeClr>
        </a:solidFill>
        <a:ln>
          <a:noFill/>
        </a:ln>
      </dgm:spPr>
    </dgm:pt>
    <dgm:pt modelId="{3520827A-45FD-419B-BFA7-916D2FCF3075}" type="pres">
      <dgm:prSet presAssocID="{EF363025-0372-4FF6-B74D-7C2CD137646E}" presName="Child3" presStyleLbl="node1" presStyleIdx="13" presStyleCnt="15" custScaleX="56448" custScaleY="56774" custLinFactX="-41807" custLinFactNeighborX="-100000" custLinFactNeighborY="-24331">
        <dgm:presLayoutVars>
          <dgm:chMax val="0"/>
          <dgm:chPref val="0"/>
        </dgm:presLayoutVars>
      </dgm:prSet>
      <dgm:spPr/>
      <dgm:t>
        <a:bodyPr/>
        <a:lstStyle/>
        <a:p>
          <a:endParaRPr lang="en-US"/>
        </a:p>
      </dgm:t>
    </dgm:pt>
    <dgm:pt modelId="{251AC447-73DF-4C44-BE0B-9E767A0E1F08}" type="pres">
      <dgm:prSet presAssocID="{EF363025-0372-4FF6-B74D-7C2CD137646E}" presName="Accent12" presStyleCnt="0"/>
      <dgm:spPr/>
    </dgm:pt>
    <dgm:pt modelId="{1DF9F0E7-B842-420D-B6F1-B35709EA3B59}" type="pres">
      <dgm:prSet presAssocID="{EF363025-0372-4FF6-B74D-7C2CD137646E}" presName="AccentHold1" presStyleLbl="node1" presStyleIdx="14" presStyleCnt="15"/>
      <dgm:spPr>
        <a:solidFill>
          <a:schemeClr val="bg1">
            <a:lumMod val="85000"/>
          </a:schemeClr>
        </a:solidFill>
        <a:ln>
          <a:noFill/>
        </a:ln>
      </dgm:spPr>
    </dgm:pt>
  </dgm:ptLst>
  <dgm:cxnLst>
    <dgm:cxn modelId="{9D509014-7739-4921-A66F-0EBF1D7B7665}" type="presOf" srcId="{0BEEA668-2FB3-45F1-BCEB-8815F2D70C3F}" destId="{0FAAAF64-9663-4475-A767-315E0C165C5F}" srcOrd="0" destOrd="0" presId="urn:microsoft.com/office/officeart/2009/3/layout/CircleRelationship"/>
    <dgm:cxn modelId="{646959AF-F79A-4555-9931-5003DB48CB78}" srcId="{259CEF30-B453-4E74-BD14-7B0B546148B8}" destId="{0BEEA668-2FB3-45F1-BCEB-8815F2D70C3F}" srcOrd="1" destOrd="0" parTransId="{BC6A462C-AB99-46BF-BB46-6EA61853FD1C}" sibTransId="{2451A992-DEBA-4E17-90A0-FCE9BD4CFB15}"/>
    <dgm:cxn modelId="{D921579A-2027-4087-B8AD-FE2683489F3B}" srcId="{259CEF30-B453-4E74-BD14-7B0B546148B8}" destId="{EF363025-0372-4FF6-B74D-7C2CD137646E}" srcOrd="2" destOrd="0" parTransId="{7C67A9C0-E238-4AA2-A1A0-5BF75C40195B}" sibTransId="{6D1E9544-A2F1-47F6-BBC1-6D1F02000F6E}"/>
    <dgm:cxn modelId="{64D218C0-9E45-4212-A5BE-532F7DAF632E}" srcId="{A65024DA-C85D-4EF9-B094-79F979E20A05}" destId="{259CEF30-B453-4E74-BD14-7B0B546148B8}" srcOrd="0" destOrd="0" parTransId="{20E43974-4E54-4278-AED7-FCE6E80AC37F}" sibTransId="{757AC012-34D4-4CC0-88FB-4D9398E35645}"/>
    <dgm:cxn modelId="{EB12DEC9-D842-4DB8-8F52-4B644372F11B}" type="presOf" srcId="{259CEF30-B453-4E74-BD14-7B0B546148B8}" destId="{CB312090-2130-4A05-8D0C-4FFCE460DDD1}" srcOrd="0" destOrd="0" presId="urn:microsoft.com/office/officeart/2009/3/layout/CircleRelationship"/>
    <dgm:cxn modelId="{81A4F499-3FDF-4AD0-9465-83EAF80E9F0E}" type="presOf" srcId="{EF363025-0372-4FF6-B74D-7C2CD137646E}" destId="{3520827A-45FD-419B-BFA7-916D2FCF3075}" srcOrd="0" destOrd="0" presId="urn:microsoft.com/office/officeart/2009/3/layout/CircleRelationship"/>
    <dgm:cxn modelId="{92C8DB8B-09FD-412D-A94B-6C8F0F84AF23}" type="presOf" srcId="{A65024DA-C85D-4EF9-B094-79F979E20A05}" destId="{F44EF545-DBE2-49EF-AB95-BA5015306C64}" srcOrd="0" destOrd="0" presId="urn:microsoft.com/office/officeart/2009/3/layout/CircleRelationship"/>
    <dgm:cxn modelId="{21171F54-8918-454F-8270-AE6E9CE38B6A}" type="presOf" srcId="{77CD024B-2004-4ACA-971B-14E5ACB11226}" destId="{D103B227-C7BE-4190-B2C2-D8AD394A4B7C}" srcOrd="0" destOrd="0" presId="urn:microsoft.com/office/officeart/2009/3/layout/CircleRelationship"/>
    <dgm:cxn modelId="{36ECD017-4215-4524-900C-45F7EFE13958}" srcId="{259CEF30-B453-4E74-BD14-7B0B546148B8}" destId="{77CD024B-2004-4ACA-971B-14E5ACB11226}" srcOrd="0" destOrd="0" parTransId="{C568A6A5-67D7-4599-B737-DCE4909EF743}" sibTransId="{69784226-9BA6-496A-8D3D-FC8AA08A8F58}"/>
    <dgm:cxn modelId="{027DB48D-F20E-4AC9-B734-9247E61A4A29}" type="presParOf" srcId="{F44EF545-DBE2-49EF-AB95-BA5015306C64}" destId="{CB312090-2130-4A05-8D0C-4FFCE460DDD1}" srcOrd="0" destOrd="0" presId="urn:microsoft.com/office/officeart/2009/3/layout/CircleRelationship"/>
    <dgm:cxn modelId="{0B4B752B-8A98-4E51-90AC-9380417B9E2C}" type="presParOf" srcId="{F44EF545-DBE2-49EF-AB95-BA5015306C64}" destId="{1D936B5A-AA4B-4D8E-92C1-C496C5D845BD}" srcOrd="1" destOrd="0" presId="urn:microsoft.com/office/officeart/2009/3/layout/CircleRelationship"/>
    <dgm:cxn modelId="{72703C01-EDD0-4FE3-8BCC-D899B4D58836}" type="presParOf" srcId="{F44EF545-DBE2-49EF-AB95-BA5015306C64}" destId="{A71B092E-CB81-480D-976B-EFAF57457089}" srcOrd="2" destOrd="0" presId="urn:microsoft.com/office/officeart/2009/3/layout/CircleRelationship"/>
    <dgm:cxn modelId="{B6D744B4-04B9-40BC-A5C3-FB7ECFD34A0B}" type="presParOf" srcId="{F44EF545-DBE2-49EF-AB95-BA5015306C64}" destId="{4DE3163A-C092-48A4-9703-862A347D6B97}" srcOrd="3" destOrd="0" presId="urn:microsoft.com/office/officeart/2009/3/layout/CircleRelationship"/>
    <dgm:cxn modelId="{C969B564-4990-410D-AC8F-E379DF0C17DE}" type="presParOf" srcId="{F44EF545-DBE2-49EF-AB95-BA5015306C64}" destId="{1A3066C0-A214-4C09-8C23-1E88FAB60613}" srcOrd="4" destOrd="0" presId="urn:microsoft.com/office/officeart/2009/3/layout/CircleRelationship"/>
    <dgm:cxn modelId="{3436A55A-AD13-41A6-823A-20E50EB08162}" type="presParOf" srcId="{F44EF545-DBE2-49EF-AB95-BA5015306C64}" destId="{EF0438AE-41C2-4771-AEFF-85E78875BD6C}" srcOrd="5" destOrd="0" presId="urn:microsoft.com/office/officeart/2009/3/layout/CircleRelationship"/>
    <dgm:cxn modelId="{04C7E0E9-E14C-4D9B-8286-96F0FC067AE5}" type="presParOf" srcId="{F44EF545-DBE2-49EF-AB95-BA5015306C64}" destId="{ADE0E153-B59D-4DC9-AA48-D2C4E24AFAC9}" srcOrd="6" destOrd="0" presId="urn:microsoft.com/office/officeart/2009/3/layout/CircleRelationship"/>
    <dgm:cxn modelId="{25471385-1256-438D-A159-2F7F113B09E6}" type="presParOf" srcId="{F44EF545-DBE2-49EF-AB95-BA5015306C64}" destId="{D103B227-C7BE-4190-B2C2-D8AD394A4B7C}" srcOrd="7" destOrd="0" presId="urn:microsoft.com/office/officeart/2009/3/layout/CircleRelationship"/>
    <dgm:cxn modelId="{1D36582D-003B-406D-8DEB-BBE8E17447AD}" type="presParOf" srcId="{F44EF545-DBE2-49EF-AB95-BA5015306C64}" destId="{C1AD4592-BD5D-4B6E-B4D0-E4B06F180F2D}" srcOrd="8" destOrd="0" presId="urn:microsoft.com/office/officeart/2009/3/layout/CircleRelationship"/>
    <dgm:cxn modelId="{0EE60E23-2437-4AB4-8F97-6436231845A8}" type="presParOf" srcId="{C1AD4592-BD5D-4B6E-B4D0-E4B06F180F2D}" destId="{B22DB750-573A-4747-A482-C2B7DCC9FAB9}" srcOrd="0" destOrd="0" presId="urn:microsoft.com/office/officeart/2009/3/layout/CircleRelationship"/>
    <dgm:cxn modelId="{2D8181A5-94C2-43CB-96A0-DDE918EA219C}" type="presParOf" srcId="{F44EF545-DBE2-49EF-AB95-BA5015306C64}" destId="{A10A7CAA-6838-47F8-B3E7-0C0507DC20B3}" srcOrd="9" destOrd="0" presId="urn:microsoft.com/office/officeart/2009/3/layout/CircleRelationship"/>
    <dgm:cxn modelId="{BA1E0676-1917-44EB-A2A6-7B846F3DFBF7}" type="presParOf" srcId="{A10A7CAA-6838-47F8-B3E7-0C0507DC20B3}" destId="{6FD3DE22-8967-4610-9A60-B032CE4BB597}" srcOrd="0" destOrd="0" presId="urn:microsoft.com/office/officeart/2009/3/layout/CircleRelationship"/>
    <dgm:cxn modelId="{C5531B9E-3D5E-48DF-BF2B-CD45AD8DF268}" type="presParOf" srcId="{F44EF545-DBE2-49EF-AB95-BA5015306C64}" destId="{0FAAAF64-9663-4475-A767-315E0C165C5F}" srcOrd="10" destOrd="0" presId="urn:microsoft.com/office/officeart/2009/3/layout/CircleRelationship"/>
    <dgm:cxn modelId="{0B23A5E2-8A8B-43EF-B431-4A72E55F7C98}" type="presParOf" srcId="{F44EF545-DBE2-49EF-AB95-BA5015306C64}" destId="{C2DBC29F-7536-4161-A074-8ADA4AB2C83A}" srcOrd="11" destOrd="0" presId="urn:microsoft.com/office/officeart/2009/3/layout/CircleRelationship"/>
    <dgm:cxn modelId="{C800C64B-6FA0-4C37-B7E6-42AFDE299CF3}" type="presParOf" srcId="{C2DBC29F-7536-4161-A074-8ADA4AB2C83A}" destId="{68F48EC7-2D93-4EA8-BB04-5BBD5B58C051}" srcOrd="0" destOrd="0" presId="urn:microsoft.com/office/officeart/2009/3/layout/CircleRelationship"/>
    <dgm:cxn modelId="{AE767380-F6FB-465E-8EE6-13916EDB12B6}" type="presParOf" srcId="{F44EF545-DBE2-49EF-AB95-BA5015306C64}" destId="{28A7FDAE-DC3E-4A05-B350-289FDF55609B}" srcOrd="12" destOrd="0" presId="urn:microsoft.com/office/officeart/2009/3/layout/CircleRelationship"/>
    <dgm:cxn modelId="{25E51007-C116-4D34-BC40-E6C1DAF6FFA5}" type="presParOf" srcId="{28A7FDAE-DC3E-4A05-B350-289FDF55609B}" destId="{EA8534B8-625D-4F95-B10A-49E24471950C}" srcOrd="0" destOrd="0" presId="urn:microsoft.com/office/officeart/2009/3/layout/CircleRelationship"/>
    <dgm:cxn modelId="{C0A32907-A2A0-4078-9CF9-5942E3011DFA}" type="presParOf" srcId="{F44EF545-DBE2-49EF-AB95-BA5015306C64}" destId="{08A90780-0FE7-483C-B45F-B7B9AA688A05}" srcOrd="13" destOrd="0" presId="urn:microsoft.com/office/officeart/2009/3/layout/CircleRelationship"/>
    <dgm:cxn modelId="{00879D52-4425-47BD-839F-22A1859611EE}" type="presParOf" srcId="{08A90780-0FE7-483C-B45F-B7B9AA688A05}" destId="{B733F41A-506A-4B50-BBB5-2F8DCC44AD5F}" srcOrd="0" destOrd="0" presId="urn:microsoft.com/office/officeart/2009/3/layout/CircleRelationship"/>
    <dgm:cxn modelId="{623EC049-8725-448C-9245-3F35E9A32EDE}" type="presParOf" srcId="{F44EF545-DBE2-49EF-AB95-BA5015306C64}" destId="{3520827A-45FD-419B-BFA7-916D2FCF3075}" srcOrd="14" destOrd="0" presId="urn:microsoft.com/office/officeart/2009/3/layout/CircleRelationship"/>
    <dgm:cxn modelId="{D85222F7-68FF-4C40-8863-C1D250BB554B}" type="presParOf" srcId="{F44EF545-DBE2-49EF-AB95-BA5015306C64}" destId="{251AC447-73DF-4C44-BE0B-9E767A0E1F08}" srcOrd="15" destOrd="0" presId="urn:microsoft.com/office/officeart/2009/3/layout/CircleRelationship"/>
    <dgm:cxn modelId="{F916C0D9-B4A4-4FF3-8B03-77474B3C31EF}" type="presParOf" srcId="{251AC447-73DF-4C44-BE0B-9E767A0E1F08}" destId="{1DF9F0E7-B842-420D-B6F1-B35709EA3B59}" srcOrd="0" destOrd="0" presId="urn:microsoft.com/office/officeart/2009/3/layout/CircleRelationship"/>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4.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image" Target="../media/image6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cs typeface="Arial" charset="0"/>
              </a:defRPr>
            </a:lvl1pPr>
          </a:lstStyle>
          <a:p>
            <a:pPr>
              <a:defRPr/>
            </a:pPr>
            <a:endParaRPr lang="zh-CN" altLang="zh-CN"/>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cs typeface="Arial" charset="0"/>
              </a:defRPr>
            </a:lvl1pPr>
          </a:lstStyle>
          <a:p>
            <a:pPr>
              <a:defRPr/>
            </a:pPr>
            <a:fld id="{9838F1A6-B068-4A13-8F5E-AE3A0C01F130}" type="datetimeFigureOut">
              <a:rPr lang="en-US" altLang="zh-CN"/>
              <a:pPr>
                <a:defRPr/>
              </a:pPr>
              <a:t>12/27/2016</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cs typeface="Arial" charset="0"/>
              </a:defRPr>
            </a:lvl1pPr>
          </a:lstStyle>
          <a:p>
            <a:pPr>
              <a:defRPr/>
            </a:pPr>
            <a:endParaRPr lang="zh-CN" alt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cs typeface="Arial" charset="0"/>
              </a:defRPr>
            </a:lvl1pPr>
          </a:lstStyle>
          <a:p>
            <a:pPr>
              <a:defRPr/>
            </a:pPr>
            <a:fld id="{54B603E6-E32A-4C50-94C3-24395CBCFCE3}" type="slidenum">
              <a:rPr lang="en-US" altLang="zh-CN"/>
              <a:pPr>
                <a:defRPr/>
              </a:pPr>
              <a:t>‹#›</a:t>
            </a:fld>
            <a:endParaRPr lang="en-US" altLang="zh-CN"/>
          </a:p>
        </p:txBody>
      </p:sp>
    </p:spTree>
    <p:extLst>
      <p:ext uri="{BB962C8B-B14F-4D97-AF65-F5344CB8AC3E}">
        <p14:creationId xmlns:p14="http://schemas.microsoft.com/office/powerpoint/2010/main" val="40578995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E168BB1-D167-4F78-BDC9-DBA1FC41631C}" type="datetimeFigureOut">
              <a:rPr lang="en-US" altLang="zh-CN"/>
              <a:pPr>
                <a:defRPr/>
              </a:pPr>
              <a:t>12/27/2016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4E93428B-DD87-4AC9-89E2-85BF096655FE}" type="slidenum">
              <a:rPr lang="en-US" altLang="zh-CN"/>
              <a:pPr>
                <a:defRPr/>
              </a:pPr>
              <a:t>‹#›</a:t>
            </a:fld>
            <a:endParaRPr lang="en-US" altLang="zh-CN"/>
          </a:p>
        </p:txBody>
      </p:sp>
    </p:spTree>
    <p:extLst>
      <p:ext uri="{BB962C8B-B14F-4D97-AF65-F5344CB8AC3E}">
        <p14:creationId xmlns:p14="http://schemas.microsoft.com/office/powerpoint/2010/main" val="3770789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73229AC-FF23-4B92-B638-3C637C82DB53}" type="datetimeFigureOut">
              <a:rPr lang="en-US" altLang="zh-CN"/>
              <a:pPr>
                <a:defRPr/>
              </a:pPr>
              <a:t>12/27/2016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54410609-5A9D-4F67-BF68-DB168A064019}" type="slidenum">
              <a:rPr lang="en-US" altLang="zh-CN"/>
              <a:pPr>
                <a:defRPr/>
              </a:pPr>
              <a:t>‹#›</a:t>
            </a:fld>
            <a:endParaRPr lang="en-US" altLang="zh-CN"/>
          </a:p>
        </p:txBody>
      </p:sp>
    </p:spTree>
    <p:extLst>
      <p:ext uri="{BB962C8B-B14F-4D97-AF65-F5344CB8AC3E}">
        <p14:creationId xmlns:p14="http://schemas.microsoft.com/office/powerpoint/2010/main" val="3997395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641CF92-C826-4E38-84A5-11814C632CBB}" type="datetimeFigureOut">
              <a:rPr lang="en-US" altLang="zh-CN"/>
              <a:pPr>
                <a:defRPr/>
              </a:pPr>
              <a:t>12/27/2016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8C8EFEE-12C0-4836-90F2-2D4B75B865D9}" type="slidenum">
              <a:rPr lang="en-US" altLang="zh-CN"/>
              <a:pPr>
                <a:defRPr/>
              </a:pPr>
              <a:t>‹#›</a:t>
            </a:fld>
            <a:endParaRPr lang="en-US" altLang="zh-CN"/>
          </a:p>
        </p:txBody>
      </p:sp>
    </p:spTree>
    <p:extLst>
      <p:ext uri="{BB962C8B-B14F-4D97-AF65-F5344CB8AC3E}">
        <p14:creationId xmlns:p14="http://schemas.microsoft.com/office/powerpoint/2010/main" val="627097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4E0321D-F97A-4CB7-9052-5B52D7017727}" type="datetimeFigureOut">
              <a:rPr lang="en-US" altLang="zh-CN"/>
              <a:pPr>
                <a:defRPr/>
              </a:pPr>
              <a:t>12/27/2016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3F8274AD-9450-43DB-A8D6-A2C96F646D4D}" type="slidenum">
              <a:rPr lang="en-US" altLang="zh-CN"/>
              <a:pPr>
                <a:defRPr/>
              </a:pPr>
              <a:t>‹#›</a:t>
            </a:fld>
            <a:endParaRPr lang="en-US" altLang="zh-CN"/>
          </a:p>
        </p:txBody>
      </p:sp>
    </p:spTree>
    <p:extLst>
      <p:ext uri="{BB962C8B-B14F-4D97-AF65-F5344CB8AC3E}">
        <p14:creationId xmlns:p14="http://schemas.microsoft.com/office/powerpoint/2010/main" val="2767749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15F306D-59B5-447A-A2AC-92DAFB6DE83D}" type="datetimeFigureOut">
              <a:rPr lang="en-US" altLang="zh-CN"/>
              <a:pPr>
                <a:defRPr/>
              </a:pPr>
              <a:t>12/27/2016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3D3CE63A-1CE5-491D-B44B-064C2544A5F8}" type="slidenum">
              <a:rPr lang="en-US" altLang="zh-CN"/>
              <a:pPr>
                <a:defRPr/>
              </a:pPr>
              <a:t>‹#›</a:t>
            </a:fld>
            <a:endParaRPr lang="en-US" altLang="zh-CN"/>
          </a:p>
        </p:txBody>
      </p:sp>
    </p:spTree>
    <p:extLst>
      <p:ext uri="{BB962C8B-B14F-4D97-AF65-F5344CB8AC3E}">
        <p14:creationId xmlns:p14="http://schemas.microsoft.com/office/powerpoint/2010/main" val="396278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02C4491-9926-44F2-869E-57FF0739E2BC}" type="datetimeFigureOut">
              <a:rPr lang="en-US" altLang="zh-CN"/>
              <a:pPr>
                <a:defRPr/>
              </a:pPr>
              <a:t>12/27/2016</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75EB5F08-BC39-42B5-A843-EBB97E757467}" type="slidenum">
              <a:rPr lang="en-US" altLang="zh-CN"/>
              <a:pPr>
                <a:defRPr/>
              </a:pPr>
              <a:t>‹#›</a:t>
            </a:fld>
            <a:endParaRPr lang="en-US" altLang="zh-CN"/>
          </a:p>
        </p:txBody>
      </p:sp>
    </p:spTree>
    <p:extLst>
      <p:ext uri="{BB962C8B-B14F-4D97-AF65-F5344CB8AC3E}">
        <p14:creationId xmlns:p14="http://schemas.microsoft.com/office/powerpoint/2010/main" val="2339954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7698120-9170-4CD0-B458-F66C2353F640}" type="datetimeFigureOut">
              <a:rPr lang="en-US" altLang="zh-CN"/>
              <a:pPr>
                <a:defRPr/>
              </a:pPr>
              <a:t>12/27/2016</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4941236A-FA23-478A-85AD-B0AB06BAD63E}" type="slidenum">
              <a:rPr lang="en-US" altLang="zh-CN"/>
              <a:pPr>
                <a:defRPr/>
              </a:pPr>
              <a:t>‹#›</a:t>
            </a:fld>
            <a:endParaRPr lang="en-US" altLang="zh-CN"/>
          </a:p>
        </p:txBody>
      </p:sp>
    </p:spTree>
    <p:extLst>
      <p:ext uri="{BB962C8B-B14F-4D97-AF65-F5344CB8AC3E}">
        <p14:creationId xmlns:p14="http://schemas.microsoft.com/office/powerpoint/2010/main" val="107971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AEBB417-BA9E-4639-B348-D6844DD0A07A}" type="datetimeFigureOut">
              <a:rPr lang="en-US" altLang="zh-CN"/>
              <a:pPr>
                <a:defRPr/>
              </a:pPr>
              <a:t>12/27/2016</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70FA90B4-8BBF-4F1A-B9EA-3B09899E0597}" type="slidenum">
              <a:rPr lang="en-US" altLang="zh-CN"/>
              <a:pPr>
                <a:defRPr/>
              </a:pPr>
              <a:t>‹#›</a:t>
            </a:fld>
            <a:endParaRPr lang="en-US" altLang="zh-CN"/>
          </a:p>
        </p:txBody>
      </p:sp>
    </p:spTree>
    <p:extLst>
      <p:ext uri="{BB962C8B-B14F-4D97-AF65-F5344CB8AC3E}">
        <p14:creationId xmlns:p14="http://schemas.microsoft.com/office/powerpoint/2010/main" val="721766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36481A7-B170-45AE-B7EE-9EFB3A7BD057}" type="datetimeFigureOut">
              <a:rPr lang="en-US" altLang="zh-CN"/>
              <a:pPr>
                <a:defRPr/>
              </a:pPr>
              <a:t>12/27/2016</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025581A-F4C2-4F2E-A2C3-A060AF55B2BD}" type="slidenum">
              <a:rPr lang="en-US" altLang="zh-CN"/>
              <a:pPr>
                <a:defRPr/>
              </a:pPr>
              <a:t>‹#›</a:t>
            </a:fld>
            <a:endParaRPr lang="en-US" altLang="zh-CN"/>
          </a:p>
        </p:txBody>
      </p:sp>
    </p:spTree>
    <p:extLst>
      <p:ext uri="{BB962C8B-B14F-4D97-AF65-F5344CB8AC3E}">
        <p14:creationId xmlns:p14="http://schemas.microsoft.com/office/powerpoint/2010/main" val="958201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560A202-EFFF-4BD3-B1A1-7A7593F18523}" type="datetimeFigureOut">
              <a:rPr lang="en-US" altLang="zh-CN"/>
              <a:pPr>
                <a:defRPr/>
              </a:pPr>
              <a:t>12/27/2016</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3C73D30F-7685-420F-B263-1CA8677A67AD}" type="slidenum">
              <a:rPr lang="en-US" altLang="zh-CN"/>
              <a:pPr>
                <a:defRPr/>
              </a:pPr>
              <a:t>‹#›</a:t>
            </a:fld>
            <a:endParaRPr lang="en-US" altLang="zh-CN"/>
          </a:p>
        </p:txBody>
      </p:sp>
    </p:spTree>
    <p:extLst>
      <p:ext uri="{BB962C8B-B14F-4D97-AF65-F5344CB8AC3E}">
        <p14:creationId xmlns:p14="http://schemas.microsoft.com/office/powerpoint/2010/main" val="2856494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56FEDEA-19AC-4E3D-A839-6C4FACF20EDC}" type="datetimeFigureOut">
              <a:rPr lang="en-US" altLang="zh-CN"/>
              <a:pPr>
                <a:defRPr/>
              </a:pPr>
              <a:t>12/27/2016</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42420406-3BB5-44D1-8F49-F319E13CC9F1}" type="slidenum">
              <a:rPr lang="en-US" altLang="zh-CN"/>
              <a:pPr>
                <a:defRPr/>
              </a:pPr>
              <a:t>‹#›</a:t>
            </a:fld>
            <a:endParaRPr lang="en-US" altLang="zh-CN"/>
          </a:p>
        </p:txBody>
      </p:sp>
    </p:spTree>
    <p:extLst>
      <p:ext uri="{BB962C8B-B14F-4D97-AF65-F5344CB8AC3E}">
        <p14:creationId xmlns:p14="http://schemas.microsoft.com/office/powerpoint/2010/main" val="1056513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6000" r="-6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cs typeface="Arial" charset="0"/>
              </a:defRPr>
            </a:lvl1pPr>
          </a:lstStyle>
          <a:p>
            <a:pPr>
              <a:defRPr/>
            </a:pPr>
            <a:fld id="{29131635-4727-4054-8724-8A20D449DCDA}" type="datetimeFigureOut">
              <a:rPr lang="en-US" altLang="zh-CN"/>
              <a:pPr>
                <a:defRPr/>
              </a:pPr>
              <a:t>12/27/2016</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cs typeface="Arial" charset="0"/>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cs typeface="Arial" charset="0"/>
              </a:defRPr>
            </a:lvl1pPr>
          </a:lstStyle>
          <a:p>
            <a:pPr>
              <a:defRPr/>
            </a:pPr>
            <a:fld id="{C8280DB5-517A-404C-82CC-C2634204ACAA}"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5.png"/><Relationship Id="rId2" Type="http://schemas.openxmlformats.org/officeDocument/2006/relationships/image" Target="../media/image18.emf"/><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0.emf"/></Relationships>
</file>

<file path=ppt/slides/_rels/slide1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8.emf"/><Relationship Id="rId7" Type="http://schemas.openxmlformats.org/officeDocument/2006/relationships/image" Target="../media/image32.emf"/><Relationship Id="rId2" Type="http://schemas.openxmlformats.org/officeDocument/2006/relationships/image" Target="../media/image27.emf"/><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slides/_rels/slide17.xml.rels><?xml version="1.0" encoding="UTF-8" standalone="yes"?>
<Relationships xmlns="http://schemas.openxmlformats.org/package/2006/relationships"><Relationship Id="rId8" Type="http://schemas.openxmlformats.org/officeDocument/2006/relationships/image" Target="../media/image39.emf"/><Relationship Id="rId3" Type="http://schemas.openxmlformats.org/officeDocument/2006/relationships/image" Target="../media/image34.emf"/><Relationship Id="rId7" Type="http://schemas.openxmlformats.org/officeDocument/2006/relationships/image" Target="../media/image38.emf"/><Relationship Id="rId2" Type="http://schemas.openxmlformats.org/officeDocument/2006/relationships/image" Target="../media/image33.emf"/><Relationship Id="rId1" Type="http://schemas.openxmlformats.org/officeDocument/2006/relationships/slideLayout" Target="../slideLayouts/slideLayout1.xml"/><Relationship Id="rId6" Type="http://schemas.openxmlformats.org/officeDocument/2006/relationships/image" Target="../media/image37.emf"/><Relationship Id="rId11" Type="http://schemas.openxmlformats.org/officeDocument/2006/relationships/image" Target="../media/image5.png"/><Relationship Id="rId5" Type="http://schemas.openxmlformats.org/officeDocument/2006/relationships/image" Target="../media/image36.emf"/><Relationship Id="rId10" Type="http://schemas.openxmlformats.org/officeDocument/2006/relationships/image" Target="../media/image41.emf"/><Relationship Id="rId4" Type="http://schemas.openxmlformats.org/officeDocument/2006/relationships/image" Target="../media/image35.emf"/><Relationship Id="rId9" Type="http://schemas.openxmlformats.org/officeDocument/2006/relationships/image" Target="../media/image40.emf"/></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22.jp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8.em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9.em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30.emf"/><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52.emf"/><Relationship Id="rId4" Type="http://schemas.openxmlformats.org/officeDocument/2006/relationships/image" Target="../media/image51.emf"/></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3.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44.emf"/><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3.emf"/></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43.emf"/><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5.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8.jpg"/></Relationships>
</file>

<file path=ppt/slides/_rels/slide40.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diagramLayout" Target="../diagrams/layout5.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diagramData" Target="../diagrams/data5.xml"/><Relationship Id="rId17" Type="http://schemas.openxmlformats.org/officeDocument/2006/relationships/image" Target="../media/image5.png"/><Relationship Id="rId2" Type="http://schemas.openxmlformats.org/officeDocument/2006/relationships/diagramData" Target="../diagrams/data3.xml"/><Relationship Id="rId16" Type="http://schemas.microsoft.com/office/2007/relationships/diagramDrawing" Target="../diagrams/drawing5.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5" Type="http://schemas.openxmlformats.org/officeDocument/2006/relationships/diagramColors" Target="../diagrams/colors5.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 Id="rId14" Type="http://schemas.openxmlformats.org/officeDocument/2006/relationships/diagramQuickStyle" Target="../diagrams/quickStyle5.xml"/></Relationships>
</file>

<file path=ppt/slides/_rels/slide41.xml.rels><?xml version="1.0" encoding="UTF-8" standalone="yes"?>
<Relationships xmlns="http://schemas.openxmlformats.org/package/2006/relationships"><Relationship Id="rId8" Type="http://schemas.openxmlformats.org/officeDocument/2006/relationships/image" Target="../media/image58.emf"/><Relationship Id="rId13" Type="http://schemas.openxmlformats.org/officeDocument/2006/relationships/image" Target="../media/image63.emf"/><Relationship Id="rId3" Type="http://schemas.openxmlformats.org/officeDocument/2006/relationships/diagramLayout" Target="../diagrams/layout6.xml"/><Relationship Id="rId7" Type="http://schemas.openxmlformats.org/officeDocument/2006/relationships/image" Target="../media/image57.emf"/><Relationship Id="rId12" Type="http://schemas.openxmlformats.org/officeDocument/2006/relationships/image" Target="../media/image62.emf"/><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openxmlformats.org/officeDocument/2006/relationships/image" Target="../media/image61.emf"/><Relationship Id="rId5" Type="http://schemas.openxmlformats.org/officeDocument/2006/relationships/diagramColors" Target="../diagrams/colors6.xml"/><Relationship Id="rId15" Type="http://schemas.openxmlformats.org/officeDocument/2006/relationships/image" Target="../media/image5.png"/><Relationship Id="rId10" Type="http://schemas.openxmlformats.org/officeDocument/2006/relationships/image" Target="../media/image60.emf"/><Relationship Id="rId4" Type="http://schemas.openxmlformats.org/officeDocument/2006/relationships/diagramQuickStyle" Target="../diagrams/quickStyle6.xml"/><Relationship Id="rId9" Type="http://schemas.openxmlformats.org/officeDocument/2006/relationships/image" Target="../media/image59.emf"/><Relationship Id="rId14" Type="http://schemas.openxmlformats.org/officeDocument/2006/relationships/image" Target="../media/image64.emf"/></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5.png"/><Relationship Id="rId2" Type="http://schemas.openxmlformats.org/officeDocument/2006/relationships/diagramData" Target="../diagrams/data7.xml"/><Relationship Id="rId1" Type="http://schemas.openxmlformats.org/officeDocument/2006/relationships/slideLayout" Target="../slideLayouts/slideLayout1.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oleObject" Target="../embeddings/oleObject1.bin"/><Relationship Id="rId7" Type="http://schemas.openxmlformats.org/officeDocument/2006/relationships/oleObject" Target="../embeddings/Microsoft_Excel_97-2003____2.xls"/><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5.png"/><Relationship Id="rId4" Type="http://schemas.openxmlformats.org/officeDocument/2006/relationships/oleObject" Target="../embeddings/Microsoft_Excel_97-2003____1.xls"/><Relationship Id="rId9"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emf"/><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55.emf"/></Relationships>
</file>

<file path=ppt/slides/_rels/slide4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0.em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5.png"/><Relationship Id="rId5" Type="http://schemas.openxmlformats.org/officeDocument/2006/relationships/image" Target="../media/image71.png"/><Relationship Id="rId4" Type="http://schemas.openxmlformats.org/officeDocument/2006/relationships/oleObject" Target="../embeddings/Microsoft_Excel_97-2003____3.xls"/></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5.png"/><Relationship Id="rId5" Type="http://schemas.openxmlformats.org/officeDocument/2006/relationships/image" Target="../media/image72.png"/><Relationship Id="rId4" Type="http://schemas.openxmlformats.org/officeDocument/2006/relationships/oleObject" Target="../embeddings/Microsoft_Excel_97-2003____4.xls"/></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31.emf"/><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75.emf"/><Relationship Id="rId4" Type="http://schemas.openxmlformats.org/officeDocument/2006/relationships/image" Target="../media/image74.emf"/></Relationships>
</file>

<file path=ppt/slides/_rels/slide51.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5.png"/><Relationship Id="rId2" Type="http://schemas.openxmlformats.org/officeDocument/2006/relationships/image" Target="../media/image76.emf"/><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5.png"/><Relationship Id="rId2" Type="http://schemas.openxmlformats.org/officeDocument/2006/relationships/image" Target="../media/image12.emf"/><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image" Target="../media/image2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55750" y="5070475"/>
            <a:ext cx="4424363" cy="863600"/>
          </a:xfrm>
        </p:spPr>
        <p:txBody>
          <a:bodyPr rtlCol="0">
            <a:noAutofit/>
          </a:bodyPr>
          <a:lstStyle/>
          <a:p>
            <a:pPr algn="l" eaLnBrk="1" fontAlgn="auto" hangingPunct="1">
              <a:spcAft>
                <a:spcPts val="0"/>
              </a:spcAft>
              <a:defRPr/>
            </a:pPr>
            <a:r>
              <a:rPr lang="en-US" sz="1800" dirty="0" smtClean="0">
                <a:solidFill>
                  <a:schemeClr val="tx1">
                    <a:lumMod val="50000"/>
                    <a:lumOff val="50000"/>
                  </a:schemeClr>
                </a:solidFill>
                <a:latin typeface="Aharoni" panose="02010803020104030203" pitchFamily="2" charset="-79"/>
              </a:rPr>
              <a:t>Our team is proud to deliver original</a:t>
            </a:r>
          </a:p>
          <a:p>
            <a:pPr algn="l" eaLnBrk="1" fontAlgn="auto" hangingPunct="1">
              <a:spcAft>
                <a:spcPts val="0"/>
              </a:spcAft>
              <a:defRPr/>
            </a:pPr>
            <a:r>
              <a:rPr lang="en-US" sz="1800" dirty="0" smtClean="0">
                <a:solidFill>
                  <a:schemeClr val="tx1">
                    <a:lumMod val="50000"/>
                    <a:lumOff val="50000"/>
                  </a:schemeClr>
                </a:solidFill>
                <a:latin typeface="Aharoni" panose="02010803020104030203" pitchFamily="2" charset="-79"/>
              </a:rPr>
              <a:t>&amp; fresh </a:t>
            </a:r>
            <a:r>
              <a:rPr lang="en-US" sz="1800" dirty="0" smtClean="0">
                <a:solidFill>
                  <a:srgbClr val="0EBEA9"/>
                </a:solidFill>
                <a:latin typeface="Aharoni" panose="02010803020104030203" pitchFamily="2" charset="-79"/>
              </a:rPr>
              <a:t>marketing solutions</a:t>
            </a:r>
            <a:endParaRPr lang="en-US" sz="1800" dirty="0">
              <a:solidFill>
                <a:srgbClr val="0EBEA9"/>
              </a:solidFill>
              <a:latin typeface="Aharoni" panose="02010803020104030203" pitchFamily="2" charset="-79"/>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550" y="4076700"/>
            <a:ext cx="2665413"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Numeric List Sample</a:t>
            </a:r>
          </a:p>
        </p:txBody>
      </p:sp>
      <p:sp>
        <p:nvSpPr>
          <p:cNvPr id="8" name="TextBox 7"/>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2" name="Group 1"/>
          <p:cNvGrpSpPr>
            <a:grpSpLocks/>
          </p:cNvGrpSpPr>
          <p:nvPr/>
        </p:nvGrpSpPr>
        <p:grpSpPr bwMode="auto">
          <a:xfrm>
            <a:off x="1476375" y="2205038"/>
            <a:ext cx="725488" cy="412750"/>
            <a:chOff x="3447299" y="2204865"/>
            <a:chExt cx="725496" cy="412373"/>
          </a:xfrm>
        </p:grpSpPr>
        <p:sp>
          <p:nvSpPr>
            <p:cNvPr id="22" name="Pentagon 21"/>
            <p:cNvSpPr/>
            <p:nvPr/>
          </p:nvSpPr>
          <p:spPr>
            <a:xfrm>
              <a:off x="3582238" y="2204865"/>
              <a:ext cx="590557" cy="388582"/>
            </a:xfrm>
            <a:prstGeom prst="homePlate">
              <a:avLst>
                <a:gd name="adj" fmla="val 32814"/>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0" name="Pentagon 29"/>
            <p:cNvSpPr/>
            <p:nvPr/>
          </p:nvSpPr>
          <p:spPr>
            <a:xfrm>
              <a:off x="3447299" y="2204865"/>
              <a:ext cx="566744" cy="388582"/>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5" name="Subtitle 2"/>
            <p:cNvSpPr txBox="1">
              <a:spLocks/>
            </p:cNvSpPr>
            <p:nvPr/>
          </p:nvSpPr>
          <p:spPr>
            <a:xfrm>
              <a:off x="3480637" y="2223898"/>
              <a:ext cx="517531" cy="3933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01.</a:t>
              </a:r>
            </a:p>
          </p:txBody>
        </p:sp>
      </p:grpSp>
      <p:sp>
        <p:nvSpPr>
          <p:cNvPr id="31" name="TextBox 30"/>
          <p:cNvSpPr txBox="1">
            <a:spLocks noChangeArrowheads="1"/>
          </p:cNvSpPr>
          <p:nvPr/>
        </p:nvSpPr>
        <p:spPr bwMode="auto">
          <a:xfrm>
            <a:off x="1376363" y="2701925"/>
            <a:ext cx="2651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Aharoni" pitchFamily="2" charset="-79"/>
            </a:endParaRPr>
          </a:p>
        </p:txBody>
      </p:sp>
      <p:grpSp>
        <p:nvGrpSpPr>
          <p:cNvPr id="48" name="Group 47"/>
          <p:cNvGrpSpPr>
            <a:grpSpLocks/>
          </p:cNvGrpSpPr>
          <p:nvPr/>
        </p:nvGrpSpPr>
        <p:grpSpPr bwMode="auto">
          <a:xfrm>
            <a:off x="1476375" y="4156075"/>
            <a:ext cx="725488" cy="412750"/>
            <a:chOff x="3447299" y="2204865"/>
            <a:chExt cx="725496" cy="412373"/>
          </a:xfrm>
        </p:grpSpPr>
        <p:sp>
          <p:nvSpPr>
            <p:cNvPr id="49" name="Pentagon 48"/>
            <p:cNvSpPr/>
            <p:nvPr/>
          </p:nvSpPr>
          <p:spPr>
            <a:xfrm>
              <a:off x="3582238" y="2204865"/>
              <a:ext cx="590557" cy="388583"/>
            </a:xfrm>
            <a:prstGeom prst="homePlate">
              <a:avLst>
                <a:gd name="adj" fmla="val 32814"/>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0" name="Pentagon 49"/>
            <p:cNvSpPr/>
            <p:nvPr/>
          </p:nvSpPr>
          <p:spPr>
            <a:xfrm>
              <a:off x="3447299" y="2204865"/>
              <a:ext cx="566744" cy="388583"/>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1" name="Subtitle 2"/>
            <p:cNvSpPr txBox="1">
              <a:spLocks/>
            </p:cNvSpPr>
            <p:nvPr/>
          </p:nvSpPr>
          <p:spPr>
            <a:xfrm>
              <a:off x="3480637" y="2223898"/>
              <a:ext cx="517531" cy="3933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03.</a:t>
              </a:r>
            </a:p>
          </p:txBody>
        </p:sp>
      </p:grpSp>
      <p:sp>
        <p:nvSpPr>
          <p:cNvPr id="52" name="TextBox 51"/>
          <p:cNvSpPr txBox="1">
            <a:spLocks noChangeArrowheads="1"/>
          </p:cNvSpPr>
          <p:nvPr/>
        </p:nvSpPr>
        <p:spPr bwMode="auto">
          <a:xfrm>
            <a:off x="1376363" y="4652963"/>
            <a:ext cx="2651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Aharoni" pitchFamily="2" charset="-79"/>
            </a:endParaRPr>
          </a:p>
        </p:txBody>
      </p:sp>
      <p:grpSp>
        <p:nvGrpSpPr>
          <p:cNvPr id="53" name="Group 52"/>
          <p:cNvGrpSpPr>
            <a:grpSpLocks/>
          </p:cNvGrpSpPr>
          <p:nvPr/>
        </p:nvGrpSpPr>
        <p:grpSpPr bwMode="auto">
          <a:xfrm>
            <a:off x="5189538" y="2205038"/>
            <a:ext cx="725487" cy="412750"/>
            <a:chOff x="3447299" y="2204865"/>
            <a:chExt cx="725496" cy="412373"/>
          </a:xfrm>
        </p:grpSpPr>
        <p:sp>
          <p:nvSpPr>
            <p:cNvPr id="54" name="Pentagon 53"/>
            <p:cNvSpPr/>
            <p:nvPr/>
          </p:nvSpPr>
          <p:spPr>
            <a:xfrm>
              <a:off x="3582238" y="2204865"/>
              <a:ext cx="590557" cy="388582"/>
            </a:xfrm>
            <a:prstGeom prst="homePlate">
              <a:avLst>
                <a:gd name="adj" fmla="val 32814"/>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5" name="Pentagon 54"/>
            <p:cNvSpPr/>
            <p:nvPr/>
          </p:nvSpPr>
          <p:spPr>
            <a:xfrm>
              <a:off x="3447299" y="2204865"/>
              <a:ext cx="566744" cy="388582"/>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6" name="Subtitle 2"/>
            <p:cNvSpPr txBox="1">
              <a:spLocks/>
            </p:cNvSpPr>
            <p:nvPr/>
          </p:nvSpPr>
          <p:spPr>
            <a:xfrm>
              <a:off x="3480636" y="2223898"/>
              <a:ext cx="517531" cy="3933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02.</a:t>
              </a:r>
            </a:p>
          </p:txBody>
        </p:sp>
      </p:grpSp>
      <p:sp>
        <p:nvSpPr>
          <p:cNvPr id="57" name="TextBox 56"/>
          <p:cNvSpPr txBox="1">
            <a:spLocks noChangeArrowheads="1"/>
          </p:cNvSpPr>
          <p:nvPr/>
        </p:nvSpPr>
        <p:spPr bwMode="auto">
          <a:xfrm>
            <a:off x="5089525" y="2701925"/>
            <a:ext cx="2651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Aharoni" pitchFamily="2" charset="-79"/>
            </a:endParaRPr>
          </a:p>
        </p:txBody>
      </p:sp>
      <p:grpSp>
        <p:nvGrpSpPr>
          <p:cNvPr id="58" name="Group 57"/>
          <p:cNvGrpSpPr>
            <a:grpSpLocks/>
          </p:cNvGrpSpPr>
          <p:nvPr/>
        </p:nvGrpSpPr>
        <p:grpSpPr bwMode="auto">
          <a:xfrm>
            <a:off x="5189538" y="4156075"/>
            <a:ext cx="725487" cy="412750"/>
            <a:chOff x="3447299" y="2204865"/>
            <a:chExt cx="725496" cy="412373"/>
          </a:xfrm>
        </p:grpSpPr>
        <p:sp>
          <p:nvSpPr>
            <p:cNvPr id="59" name="Pentagon 58"/>
            <p:cNvSpPr/>
            <p:nvPr/>
          </p:nvSpPr>
          <p:spPr>
            <a:xfrm>
              <a:off x="3582238" y="2204865"/>
              <a:ext cx="590557" cy="388583"/>
            </a:xfrm>
            <a:prstGeom prst="homePlate">
              <a:avLst>
                <a:gd name="adj" fmla="val 32814"/>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0" name="Pentagon 59"/>
            <p:cNvSpPr/>
            <p:nvPr/>
          </p:nvSpPr>
          <p:spPr>
            <a:xfrm>
              <a:off x="3447299" y="2204865"/>
              <a:ext cx="566744" cy="388583"/>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1" name="Subtitle 2"/>
            <p:cNvSpPr txBox="1">
              <a:spLocks/>
            </p:cNvSpPr>
            <p:nvPr/>
          </p:nvSpPr>
          <p:spPr>
            <a:xfrm>
              <a:off x="3480636" y="2223898"/>
              <a:ext cx="517531" cy="3933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04.</a:t>
              </a:r>
            </a:p>
          </p:txBody>
        </p:sp>
      </p:grpSp>
      <p:sp>
        <p:nvSpPr>
          <p:cNvPr id="62" name="TextBox 61"/>
          <p:cNvSpPr txBox="1">
            <a:spLocks noChangeArrowheads="1"/>
          </p:cNvSpPr>
          <p:nvPr/>
        </p:nvSpPr>
        <p:spPr bwMode="auto">
          <a:xfrm>
            <a:off x="5089525" y="4652963"/>
            <a:ext cx="2651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Aharoni" pitchFamily="2" charset="-79"/>
            </a:endParaRPr>
          </a:p>
        </p:txBody>
      </p:sp>
      <p:sp>
        <p:nvSpPr>
          <p:cNvPr id="26" name="Flowchart: Off-page Connector 25"/>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07</a:t>
            </a:r>
            <a:endParaRPr lang="en-US" altLang="zh-CN" sz="1200" b="1" smtClean="0">
              <a:solidFill>
                <a:srgbClr val="FFFFFF"/>
              </a:solidFill>
            </a:endParaRPr>
          </a:p>
        </p:txBody>
      </p:sp>
      <p:pic>
        <p:nvPicPr>
          <p:cNvPr id="11277" name="Picture 2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nodeType="afterGroup">
                            <p:stCondLst>
                              <p:cond delay="2000"/>
                            </p:stCondLst>
                            <p:childTnLst>
                              <p:par>
                                <p:cTn id="21" presetID="16" presetClass="entr" presetSubtype="21"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barn(inVertical)">
                                      <p:cBhvr>
                                        <p:cTn id="23" dur="500"/>
                                        <p:tgtEl>
                                          <p:spTgt spid="53"/>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childTnLst>
                          </p:cTn>
                        </p:par>
                        <p:par>
                          <p:cTn id="28" fill="hold" nodeType="afterGroup">
                            <p:stCondLst>
                              <p:cond delay="3000"/>
                            </p:stCondLst>
                            <p:childTnLst>
                              <p:par>
                                <p:cTn id="29" presetID="16" presetClass="entr" presetSubtype="21"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barn(inVertical)">
                                      <p:cBhvr>
                                        <p:cTn id="31" dur="500"/>
                                        <p:tgtEl>
                                          <p:spTgt spid="48"/>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childTnLst>
                          </p:cTn>
                        </p:par>
                        <p:par>
                          <p:cTn id="36" fill="hold" nodeType="afterGroup">
                            <p:stCondLst>
                              <p:cond delay="4000"/>
                            </p:stCondLst>
                            <p:childTnLst>
                              <p:par>
                                <p:cTn id="37" presetID="16" presetClass="entr" presetSubtype="21"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barn(inVertical)">
                                      <p:cBhvr>
                                        <p:cTn id="39" dur="500"/>
                                        <p:tgtEl>
                                          <p:spTgt spid="58"/>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1" grpId="0"/>
      <p:bldP spid="52" grpId="0"/>
      <p:bldP spid="57"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76375" y="2152650"/>
            <a:ext cx="1366838" cy="12954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7" name="Subtitle 2"/>
          <p:cNvSpPr txBox="1">
            <a:spLocks/>
          </p:cNvSpPr>
          <p:nvPr/>
        </p:nvSpPr>
        <p:spPr>
          <a:xfrm>
            <a:off x="1041400" y="665163"/>
            <a:ext cx="6986588"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Numeric List &amp; Photo Sample</a:t>
            </a:r>
          </a:p>
        </p:txBody>
      </p:sp>
      <p:sp>
        <p:nvSpPr>
          <p:cNvPr id="8" name="TextBox 7"/>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2" name="Group 1"/>
          <p:cNvGrpSpPr>
            <a:grpSpLocks/>
          </p:cNvGrpSpPr>
          <p:nvPr/>
        </p:nvGrpSpPr>
        <p:grpSpPr bwMode="auto">
          <a:xfrm>
            <a:off x="1476375" y="2152650"/>
            <a:ext cx="725488" cy="411163"/>
            <a:chOff x="3447299" y="2204865"/>
            <a:chExt cx="725496" cy="412373"/>
          </a:xfrm>
        </p:grpSpPr>
        <p:sp>
          <p:nvSpPr>
            <p:cNvPr id="22" name="Pentagon 21"/>
            <p:cNvSpPr/>
            <p:nvPr/>
          </p:nvSpPr>
          <p:spPr>
            <a:xfrm>
              <a:off x="3582238" y="2204865"/>
              <a:ext cx="590557" cy="388490"/>
            </a:xfrm>
            <a:prstGeom prst="homePlate">
              <a:avLst>
                <a:gd name="adj" fmla="val 32814"/>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0" name="Pentagon 29"/>
            <p:cNvSpPr/>
            <p:nvPr/>
          </p:nvSpPr>
          <p:spPr>
            <a:xfrm>
              <a:off x="3447299" y="2204865"/>
              <a:ext cx="566744" cy="388490"/>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5" name="Subtitle 2"/>
            <p:cNvSpPr txBox="1">
              <a:spLocks/>
            </p:cNvSpPr>
            <p:nvPr/>
          </p:nvSpPr>
          <p:spPr>
            <a:xfrm>
              <a:off x="3480637" y="2223971"/>
              <a:ext cx="517531" cy="39326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01.</a:t>
              </a:r>
            </a:p>
          </p:txBody>
        </p:sp>
      </p:grpSp>
      <p:sp>
        <p:nvSpPr>
          <p:cNvPr id="52" name="TextBox 51"/>
          <p:cNvSpPr txBox="1">
            <a:spLocks noChangeArrowheads="1"/>
          </p:cNvSpPr>
          <p:nvPr/>
        </p:nvSpPr>
        <p:spPr bwMode="auto">
          <a:xfrm>
            <a:off x="2987675" y="2133600"/>
            <a:ext cx="1655763"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Aharoni" pitchFamily="2" charset="-79"/>
            </a:endParaRPr>
          </a:p>
        </p:txBody>
      </p:sp>
      <p:sp>
        <p:nvSpPr>
          <p:cNvPr id="27" name="Rectangle 26"/>
          <p:cNvSpPr/>
          <p:nvPr/>
        </p:nvSpPr>
        <p:spPr>
          <a:xfrm>
            <a:off x="4805363" y="2152650"/>
            <a:ext cx="1366837" cy="12954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28" name="Group 27"/>
          <p:cNvGrpSpPr>
            <a:grpSpLocks/>
          </p:cNvGrpSpPr>
          <p:nvPr/>
        </p:nvGrpSpPr>
        <p:grpSpPr bwMode="auto">
          <a:xfrm>
            <a:off x="4805363" y="2152650"/>
            <a:ext cx="725487" cy="411163"/>
            <a:chOff x="3447299" y="2204865"/>
            <a:chExt cx="725496" cy="412373"/>
          </a:xfrm>
        </p:grpSpPr>
        <p:sp>
          <p:nvSpPr>
            <p:cNvPr id="29" name="Pentagon 28"/>
            <p:cNvSpPr/>
            <p:nvPr/>
          </p:nvSpPr>
          <p:spPr>
            <a:xfrm>
              <a:off x="3582238" y="2204865"/>
              <a:ext cx="590557" cy="388490"/>
            </a:xfrm>
            <a:prstGeom prst="homePlate">
              <a:avLst>
                <a:gd name="adj" fmla="val 32814"/>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2" name="Pentagon 31"/>
            <p:cNvSpPr/>
            <p:nvPr/>
          </p:nvSpPr>
          <p:spPr>
            <a:xfrm>
              <a:off x="3447299" y="2204865"/>
              <a:ext cx="566744" cy="388490"/>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3" name="Subtitle 2"/>
            <p:cNvSpPr txBox="1">
              <a:spLocks/>
            </p:cNvSpPr>
            <p:nvPr/>
          </p:nvSpPr>
          <p:spPr>
            <a:xfrm>
              <a:off x="3480636" y="2223971"/>
              <a:ext cx="517531" cy="39326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02.</a:t>
              </a:r>
            </a:p>
          </p:txBody>
        </p:sp>
      </p:grpSp>
      <p:sp>
        <p:nvSpPr>
          <p:cNvPr id="34" name="TextBox 33"/>
          <p:cNvSpPr txBox="1">
            <a:spLocks noChangeArrowheads="1"/>
          </p:cNvSpPr>
          <p:nvPr/>
        </p:nvSpPr>
        <p:spPr bwMode="auto">
          <a:xfrm>
            <a:off x="6316663" y="2133600"/>
            <a:ext cx="1655762"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Aharoni" pitchFamily="2" charset="-79"/>
            </a:endParaRPr>
          </a:p>
        </p:txBody>
      </p:sp>
      <p:sp>
        <p:nvSpPr>
          <p:cNvPr id="35" name="Rectangle 34"/>
          <p:cNvSpPr/>
          <p:nvPr/>
        </p:nvSpPr>
        <p:spPr>
          <a:xfrm>
            <a:off x="1476375" y="3879850"/>
            <a:ext cx="1366838" cy="129698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36" name="Group 35"/>
          <p:cNvGrpSpPr>
            <a:grpSpLocks/>
          </p:cNvGrpSpPr>
          <p:nvPr/>
        </p:nvGrpSpPr>
        <p:grpSpPr bwMode="auto">
          <a:xfrm>
            <a:off x="1476375" y="3879850"/>
            <a:ext cx="725488" cy="412750"/>
            <a:chOff x="3447299" y="2204865"/>
            <a:chExt cx="725496" cy="412373"/>
          </a:xfrm>
        </p:grpSpPr>
        <p:sp>
          <p:nvSpPr>
            <p:cNvPr id="37" name="Pentagon 36"/>
            <p:cNvSpPr/>
            <p:nvPr/>
          </p:nvSpPr>
          <p:spPr>
            <a:xfrm>
              <a:off x="3582238" y="2204865"/>
              <a:ext cx="590557" cy="388583"/>
            </a:xfrm>
            <a:prstGeom prst="homePlate">
              <a:avLst>
                <a:gd name="adj" fmla="val 32814"/>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8" name="Pentagon 37"/>
            <p:cNvSpPr/>
            <p:nvPr/>
          </p:nvSpPr>
          <p:spPr>
            <a:xfrm>
              <a:off x="3447299" y="2204865"/>
              <a:ext cx="566744" cy="388583"/>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1" name="Subtitle 2"/>
            <p:cNvSpPr txBox="1">
              <a:spLocks/>
            </p:cNvSpPr>
            <p:nvPr/>
          </p:nvSpPr>
          <p:spPr>
            <a:xfrm>
              <a:off x="3480637" y="2223898"/>
              <a:ext cx="517531" cy="3933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03.</a:t>
              </a:r>
            </a:p>
          </p:txBody>
        </p:sp>
      </p:grpSp>
      <p:sp>
        <p:nvSpPr>
          <p:cNvPr id="42" name="TextBox 41"/>
          <p:cNvSpPr txBox="1">
            <a:spLocks noChangeArrowheads="1"/>
          </p:cNvSpPr>
          <p:nvPr/>
        </p:nvSpPr>
        <p:spPr bwMode="auto">
          <a:xfrm>
            <a:off x="2987675" y="3860800"/>
            <a:ext cx="1655763"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Aharoni" pitchFamily="2" charset="-79"/>
            </a:endParaRPr>
          </a:p>
        </p:txBody>
      </p:sp>
      <p:sp>
        <p:nvSpPr>
          <p:cNvPr id="43" name="Rectangle 42"/>
          <p:cNvSpPr/>
          <p:nvPr/>
        </p:nvSpPr>
        <p:spPr>
          <a:xfrm>
            <a:off x="4805363" y="3879850"/>
            <a:ext cx="1366837" cy="129698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44" name="Group 43"/>
          <p:cNvGrpSpPr>
            <a:grpSpLocks/>
          </p:cNvGrpSpPr>
          <p:nvPr/>
        </p:nvGrpSpPr>
        <p:grpSpPr bwMode="auto">
          <a:xfrm>
            <a:off x="4805363" y="3879850"/>
            <a:ext cx="725487" cy="412750"/>
            <a:chOff x="3447299" y="2204865"/>
            <a:chExt cx="725496" cy="412373"/>
          </a:xfrm>
        </p:grpSpPr>
        <p:sp>
          <p:nvSpPr>
            <p:cNvPr id="45" name="Pentagon 44"/>
            <p:cNvSpPr/>
            <p:nvPr/>
          </p:nvSpPr>
          <p:spPr>
            <a:xfrm>
              <a:off x="3582238" y="2204865"/>
              <a:ext cx="590557" cy="388583"/>
            </a:xfrm>
            <a:prstGeom prst="homePlate">
              <a:avLst>
                <a:gd name="adj" fmla="val 32814"/>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6" name="Pentagon 45"/>
            <p:cNvSpPr/>
            <p:nvPr/>
          </p:nvSpPr>
          <p:spPr>
            <a:xfrm>
              <a:off x="3447299" y="2204865"/>
              <a:ext cx="566744" cy="388583"/>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7" name="Subtitle 2"/>
            <p:cNvSpPr txBox="1">
              <a:spLocks/>
            </p:cNvSpPr>
            <p:nvPr/>
          </p:nvSpPr>
          <p:spPr>
            <a:xfrm>
              <a:off x="3480636" y="2223898"/>
              <a:ext cx="517531" cy="3933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Aharoni" panose="02010803020104030203" pitchFamily="2" charset="-79"/>
                  <a:ea typeface="Franchise" pitchFamily="49" charset="0"/>
                </a:rPr>
                <a:t>04.</a:t>
              </a:r>
            </a:p>
          </p:txBody>
        </p:sp>
      </p:grpSp>
      <p:sp>
        <p:nvSpPr>
          <p:cNvPr id="63" name="TextBox 62"/>
          <p:cNvSpPr txBox="1">
            <a:spLocks noChangeArrowheads="1"/>
          </p:cNvSpPr>
          <p:nvPr/>
        </p:nvSpPr>
        <p:spPr bwMode="auto">
          <a:xfrm>
            <a:off x="6316663" y="3860800"/>
            <a:ext cx="1655762"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Aharoni" pitchFamily="2" charset="-79"/>
            </a:endParaRPr>
          </a:p>
        </p:txBody>
      </p:sp>
      <p:sp>
        <p:nvSpPr>
          <p:cNvPr id="64" name="TextBox 63"/>
          <p:cNvSpPr txBox="1">
            <a:spLocks noChangeArrowheads="1"/>
          </p:cNvSpPr>
          <p:nvPr/>
        </p:nvSpPr>
        <p:spPr bwMode="auto">
          <a:xfrm>
            <a:off x="1376363" y="5519738"/>
            <a:ext cx="44910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i="1">
                <a:solidFill>
                  <a:srgbClr val="7F7F7F"/>
                </a:solidFill>
              </a:rPr>
              <a:t>Data based on 2013 system research </a:t>
            </a:r>
            <a:r>
              <a:rPr lang="en-US" altLang="zh-CN" sz="1200">
                <a:solidFill>
                  <a:srgbClr val="A6A6A6"/>
                </a:solidFill>
              </a:rPr>
              <a:t>roots in a piece of classical Latin literature from 45 BC. </a:t>
            </a:r>
            <a:endParaRPr lang="en-US" altLang="zh-CN" sz="1200" b="1">
              <a:solidFill>
                <a:srgbClr val="A6A6A6"/>
              </a:solidFill>
              <a:latin typeface="Aharoni" pitchFamily="2" charset="-79"/>
            </a:endParaRPr>
          </a:p>
        </p:txBody>
      </p:sp>
      <p:sp>
        <p:nvSpPr>
          <p:cNvPr id="31" name="Flowchart: Off-page Connector 30"/>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08</a:t>
            </a:r>
            <a:endParaRPr lang="en-US" altLang="zh-CN" sz="1200" b="1" smtClean="0">
              <a:solidFill>
                <a:srgbClr val="FFFFFF"/>
              </a:solidFill>
            </a:endParaRPr>
          </a:p>
        </p:txBody>
      </p:sp>
      <p:pic>
        <p:nvPicPr>
          <p:cNvPr id="12306" name="Picture 4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arn(inVertical)">
                                      <p:cBhvr>
                                        <p:cTn id="27" dur="500"/>
                                        <p:tgtEl>
                                          <p:spTgt spid="28"/>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par>
                          <p:cTn id="36" fill="hold" nodeType="afterGroup">
                            <p:stCondLst>
                              <p:cond delay="4000"/>
                            </p:stCondLst>
                            <p:childTnLst>
                              <p:par>
                                <p:cTn id="37" presetID="16" presetClass="entr" presetSubtype="21"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barn(inVertical)">
                                      <p:cBhvr>
                                        <p:cTn id="39" dur="500"/>
                                        <p:tgtEl>
                                          <p:spTgt spid="36"/>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childTnLst>
                          </p:cTn>
                        </p:par>
                        <p:par>
                          <p:cTn id="44" fill="hold" nodeType="afterGroup">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childTnLst>
                          </p:cTn>
                        </p:par>
                        <p:par>
                          <p:cTn id="48" fill="hold" nodeType="afterGroup">
                            <p:stCondLst>
                              <p:cond delay="5500"/>
                            </p:stCondLst>
                            <p:childTnLst>
                              <p:par>
                                <p:cTn id="49" presetID="16" presetClass="entr" presetSubtype="21" fill="hold"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barn(inVertical)">
                                      <p:cBhvr>
                                        <p:cTn id="51" dur="500"/>
                                        <p:tgtEl>
                                          <p:spTgt spid="44"/>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childTnLst>
                          </p:cTn>
                        </p:par>
                        <p:par>
                          <p:cTn id="60" fill="hold" nodeType="afterGroup">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52" grpId="0"/>
      <p:bldP spid="27" grpId="0" animBg="1"/>
      <p:bldP spid="34" grpId="0"/>
      <p:bldP spid="35" grpId="0" animBg="1"/>
      <p:bldP spid="42" grpId="0"/>
      <p:bldP spid="43" grpId="0" animBg="1"/>
      <p:bldP spid="63" grpId="0"/>
      <p:bldP spid="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258888" y="5295900"/>
            <a:ext cx="22129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sp>
        <p:nvSpPr>
          <p:cNvPr id="27" name="Rectangle 26"/>
          <p:cNvSpPr/>
          <p:nvPr/>
        </p:nvSpPr>
        <p:spPr>
          <a:xfrm>
            <a:off x="0" y="0"/>
            <a:ext cx="9144000" cy="3230563"/>
          </a:xfrm>
          <a:prstGeom prst="rect">
            <a:avLst/>
          </a:prstGeom>
          <a:pattFill prst="pct90">
            <a:fgClr>
              <a:srgbClr val="D1493B"/>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4" name="Group 3"/>
          <p:cNvGrpSpPr>
            <a:grpSpLocks/>
          </p:cNvGrpSpPr>
          <p:nvPr/>
        </p:nvGrpSpPr>
        <p:grpSpPr bwMode="auto">
          <a:xfrm>
            <a:off x="1331913" y="4738688"/>
            <a:ext cx="1989137" cy="471487"/>
            <a:chOff x="1331571" y="4737942"/>
            <a:chExt cx="1989660" cy="472637"/>
          </a:xfrm>
        </p:grpSpPr>
        <p:pic>
          <p:nvPicPr>
            <p:cNvPr id="1333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571" y="4805448"/>
              <a:ext cx="265935" cy="357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1655506" y="4737942"/>
              <a:ext cx="1665725" cy="33896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Secure Coding</a:t>
              </a:r>
            </a:p>
          </p:txBody>
        </p:sp>
        <p:sp>
          <p:nvSpPr>
            <p:cNvPr id="24" name="TextBox 23"/>
            <p:cNvSpPr txBox="1"/>
            <p:nvPr/>
          </p:nvSpPr>
          <p:spPr>
            <a:xfrm>
              <a:off x="1655506" y="4963917"/>
              <a:ext cx="1665725" cy="246662"/>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Insert text here</a:t>
              </a:r>
            </a:p>
          </p:txBody>
        </p:sp>
      </p:grpSp>
      <p:sp>
        <p:nvSpPr>
          <p:cNvPr id="25" name="TextBox 24"/>
          <p:cNvSpPr txBox="1">
            <a:spLocks noChangeArrowheads="1"/>
          </p:cNvSpPr>
          <p:nvPr/>
        </p:nvSpPr>
        <p:spPr bwMode="auto">
          <a:xfrm>
            <a:off x="3635375" y="5295900"/>
            <a:ext cx="22129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grpSp>
        <p:nvGrpSpPr>
          <p:cNvPr id="5" name="Group 4"/>
          <p:cNvGrpSpPr>
            <a:grpSpLocks/>
          </p:cNvGrpSpPr>
          <p:nvPr/>
        </p:nvGrpSpPr>
        <p:grpSpPr bwMode="auto">
          <a:xfrm>
            <a:off x="3721100" y="4738688"/>
            <a:ext cx="2259013" cy="471487"/>
            <a:chOff x="3720738" y="4737942"/>
            <a:chExt cx="2260026" cy="472637"/>
          </a:xfrm>
        </p:grpSpPr>
        <p:pic>
          <p:nvPicPr>
            <p:cNvPr id="1333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0738" y="4851102"/>
              <a:ext cx="378184" cy="269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4141615" y="4737942"/>
              <a:ext cx="1839149" cy="33896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We host for you</a:t>
              </a:r>
            </a:p>
          </p:txBody>
        </p:sp>
        <p:sp>
          <p:nvSpPr>
            <p:cNvPr id="28" name="TextBox 27"/>
            <p:cNvSpPr txBox="1"/>
            <p:nvPr/>
          </p:nvSpPr>
          <p:spPr>
            <a:xfrm>
              <a:off x="4141615" y="4963917"/>
              <a:ext cx="1666034" cy="246662"/>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Insert text here</a:t>
              </a:r>
            </a:p>
          </p:txBody>
        </p:sp>
      </p:grpSp>
      <p:sp>
        <p:nvSpPr>
          <p:cNvPr id="29" name="TextBox 28"/>
          <p:cNvSpPr txBox="1">
            <a:spLocks noChangeArrowheads="1"/>
          </p:cNvSpPr>
          <p:nvPr/>
        </p:nvSpPr>
        <p:spPr bwMode="auto">
          <a:xfrm>
            <a:off x="5980113" y="5295900"/>
            <a:ext cx="221138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grpSp>
        <p:nvGrpSpPr>
          <p:cNvPr id="6" name="Group 5"/>
          <p:cNvGrpSpPr>
            <a:grpSpLocks/>
          </p:cNvGrpSpPr>
          <p:nvPr/>
        </p:nvGrpSpPr>
        <p:grpSpPr bwMode="auto">
          <a:xfrm>
            <a:off x="6038850" y="4738688"/>
            <a:ext cx="2003425" cy="471487"/>
            <a:chOff x="6038516" y="4737942"/>
            <a:chExt cx="2003198" cy="472637"/>
          </a:xfrm>
        </p:grpSpPr>
        <p:pic>
          <p:nvPicPr>
            <p:cNvPr id="1333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516" y="4823000"/>
              <a:ext cx="358292" cy="307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6375028" y="4737942"/>
              <a:ext cx="1666686" cy="33896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24/7 Support</a:t>
              </a:r>
            </a:p>
          </p:txBody>
        </p:sp>
        <p:sp>
          <p:nvSpPr>
            <p:cNvPr id="32" name="TextBox 31"/>
            <p:cNvSpPr txBox="1"/>
            <p:nvPr/>
          </p:nvSpPr>
          <p:spPr>
            <a:xfrm>
              <a:off x="6375028" y="4963917"/>
              <a:ext cx="1666686" cy="246662"/>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Insert text here</a:t>
              </a:r>
            </a:p>
          </p:txBody>
        </p:sp>
      </p:grpSp>
      <p:grpSp>
        <p:nvGrpSpPr>
          <p:cNvPr id="7" name="Group 6"/>
          <p:cNvGrpSpPr/>
          <p:nvPr/>
        </p:nvGrpSpPr>
        <p:grpSpPr>
          <a:xfrm flipH="1">
            <a:off x="-522850" y="-531440"/>
            <a:ext cx="3772436" cy="4066923"/>
            <a:chOff x="-522850" y="-108184"/>
            <a:chExt cx="3053640" cy="3292016"/>
          </a:xfrm>
          <a:solidFill>
            <a:schemeClr val="bg1">
              <a:alpha val="4000"/>
            </a:schemeClr>
          </a:solidFill>
        </p:grpSpPr>
        <p:sp>
          <p:nvSpPr>
            <p:cNvPr id="69" name="Freeform 6"/>
            <p:cNvSpPr>
              <a:spLocks noEditPoints="1"/>
            </p:cNvSpPr>
            <p:nvPr/>
          </p:nvSpPr>
          <p:spPr bwMode="auto">
            <a:xfrm>
              <a:off x="695093" y="-108184"/>
              <a:ext cx="1835697" cy="1835697"/>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sp>
          <p:nvSpPr>
            <p:cNvPr id="70" name="Freeform 6"/>
            <p:cNvSpPr>
              <a:spLocks noEditPoints="1"/>
            </p:cNvSpPr>
            <p:nvPr/>
          </p:nvSpPr>
          <p:spPr bwMode="auto">
            <a:xfrm>
              <a:off x="-222756" y="1348135"/>
              <a:ext cx="1835697" cy="1835697"/>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sp>
          <p:nvSpPr>
            <p:cNvPr id="71" name="Freeform 6"/>
            <p:cNvSpPr>
              <a:spLocks noEditPoints="1"/>
            </p:cNvSpPr>
            <p:nvPr/>
          </p:nvSpPr>
          <p:spPr bwMode="auto">
            <a:xfrm rot="20183098">
              <a:off x="-522850" y="407495"/>
              <a:ext cx="1178602" cy="1178602"/>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grpSp>
      <p:grpSp>
        <p:nvGrpSpPr>
          <p:cNvPr id="72" name="Group 71"/>
          <p:cNvGrpSpPr/>
          <p:nvPr/>
        </p:nvGrpSpPr>
        <p:grpSpPr>
          <a:xfrm flipH="1">
            <a:off x="5436096" y="-531440"/>
            <a:ext cx="3772436" cy="4066923"/>
            <a:chOff x="-522850" y="-108184"/>
            <a:chExt cx="3053640" cy="3292016"/>
          </a:xfrm>
          <a:solidFill>
            <a:schemeClr val="bg1">
              <a:alpha val="4000"/>
            </a:schemeClr>
          </a:solidFill>
        </p:grpSpPr>
        <p:sp>
          <p:nvSpPr>
            <p:cNvPr id="73" name="Freeform 6"/>
            <p:cNvSpPr>
              <a:spLocks noEditPoints="1"/>
            </p:cNvSpPr>
            <p:nvPr/>
          </p:nvSpPr>
          <p:spPr bwMode="auto">
            <a:xfrm>
              <a:off x="695093" y="-108184"/>
              <a:ext cx="1835697" cy="1835697"/>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sp>
          <p:nvSpPr>
            <p:cNvPr id="74" name="Freeform 6"/>
            <p:cNvSpPr>
              <a:spLocks noEditPoints="1"/>
            </p:cNvSpPr>
            <p:nvPr/>
          </p:nvSpPr>
          <p:spPr bwMode="auto">
            <a:xfrm>
              <a:off x="-222756" y="1348135"/>
              <a:ext cx="1835697" cy="1835697"/>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sp>
          <p:nvSpPr>
            <p:cNvPr id="75" name="Freeform 6"/>
            <p:cNvSpPr>
              <a:spLocks noEditPoints="1"/>
            </p:cNvSpPr>
            <p:nvPr/>
          </p:nvSpPr>
          <p:spPr bwMode="auto">
            <a:xfrm rot="20183098">
              <a:off x="-522850" y="407495"/>
              <a:ext cx="1178602" cy="1178602"/>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grpSp>
      <p:grpSp>
        <p:nvGrpSpPr>
          <p:cNvPr id="3" name="Group 2"/>
          <p:cNvGrpSpPr>
            <a:grpSpLocks/>
          </p:cNvGrpSpPr>
          <p:nvPr/>
        </p:nvGrpSpPr>
        <p:grpSpPr bwMode="auto">
          <a:xfrm>
            <a:off x="676275" y="631825"/>
            <a:ext cx="7791450" cy="3327400"/>
            <a:chOff x="755576" y="756532"/>
            <a:chExt cx="7416824" cy="3166095"/>
          </a:xfrm>
        </p:grpSpPr>
        <p:pic>
          <p:nvPicPr>
            <p:cNvPr id="13327" name="Picture 2" descr="F:\Trabajos\Envato\Graphic River\Armonio\Elements\Purple\png\shadown_exp.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3202548"/>
              <a:ext cx="7416824"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28" name="Group 33"/>
            <p:cNvGrpSpPr>
              <a:grpSpLocks/>
            </p:cNvGrpSpPr>
            <p:nvPr/>
          </p:nvGrpSpPr>
          <p:grpSpPr bwMode="auto">
            <a:xfrm>
              <a:off x="1594769" y="756532"/>
              <a:ext cx="5652564" cy="3166095"/>
              <a:chOff x="1763688" y="1124744"/>
              <a:chExt cx="5652564" cy="3166095"/>
            </a:xfrm>
          </p:grpSpPr>
          <p:sp>
            <p:nvSpPr>
              <p:cNvPr id="35" name="Rectangle 34"/>
              <p:cNvSpPr/>
              <p:nvPr/>
            </p:nvSpPr>
            <p:spPr>
              <a:xfrm>
                <a:off x="2700120" y="1398152"/>
                <a:ext cx="3744680" cy="2303575"/>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3330" name="Picture 3" descr="F:\Trabajos\Envato\Graphic River\Duckson\Elements\laptop.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8" name="Subtitle 2"/>
          <p:cNvSpPr txBox="1">
            <a:spLocks/>
          </p:cNvSpPr>
          <p:nvPr/>
        </p:nvSpPr>
        <p:spPr>
          <a:xfrm>
            <a:off x="1781175" y="3879850"/>
            <a:ext cx="5581650" cy="8636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3600" b="1" spc="-150" dirty="0" smtClean="0">
                <a:solidFill>
                  <a:schemeClr val="tx1">
                    <a:lumMod val="65000"/>
                    <a:lumOff val="35000"/>
                  </a:schemeClr>
                </a:solidFill>
                <a:latin typeface="Aharoni" panose="02010803020104030203" pitchFamily="2" charset="-79"/>
                <a:ea typeface="Franchise" pitchFamily="49" charset="0"/>
              </a:rPr>
              <a:t>WEB DEVELOPMENT</a:t>
            </a:r>
          </a:p>
        </p:txBody>
      </p:sp>
      <p:sp>
        <p:nvSpPr>
          <p:cNvPr id="33" name="Flowchart: Off-page Connector 32"/>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09</a:t>
            </a:r>
            <a:endParaRPr lang="en-US" altLang="zh-CN" sz="1200" b="1" smtClean="0">
              <a:solidFill>
                <a:srgbClr val="FFFFFF"/>
              </a:solidFill>
            </a:endParaRPr>
          </a:p>
        </p:txBody>
      </p:sp>
      <p:pic>
        <p:nvPicPr>
          <p:cNvPr id="13326" name="Picture 38"/>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childTnLst>
                          </p:cTn>
                        </p:par>
                        <p:par>
                          <p:cTn id="14" fill="hold" nodeType="afterGroup">
                            <p:stCondLst>
                              <p:cond delay="1000"/>
                            </p:stCondLst>
                            <p:childTnLst>
                              <p:par>
                                <p:cTn id="15" presetID="16" presetClass="entr" presetSubtype="2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nodeType="afterGroup">
                            <p:stCondLst>
                              <p:cond delay="2000"/>
                            </p:stCondLst>
                            <p:childTnLst>
                              <p:par>
                                <p:cTn id="23" presetID="16" presetClass="entr" presetSubtype="2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nodeType="afterGroup">
                            <p:stCondLst>
                              <p:cond delay="3000"/>
                            </p:stCondLst>
                            <p:childTnLst>
                              <p:par>
                                <p:cTn id="31" presetID="16" presetClass="entr" presetSubtype="21"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arn(inVertical)">
                                      <p:cBhvr>
                                        <p:cTn id="33" dur="500"/>
                                        <p:tgtEl>
                                          <p:spTgt spid="6"/>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P spid="29"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a:grpSpLocks/>
          </p:cNvGrpSpPr>
          <p:nvPr/>
        </p:nvGrpSpPr>
        <p:grpSpPr bwMode="auto">
          <a:xfrm>
            <a:off x="2178050" y="3748088"/>
            <a:ext cx="728663" cy="579437"/>
            <a:chOff x="2046118" y="3785046"/>
            <a:chExt cx="728605" cy="580058"/>
          </a:xfrm>
        </p:grpSpPr>
        <p:cxnSp>
          <p:nvCxnSpPr>
            <p:cNvPr id="28" name="Straight Arrow Connector 27"/>
            <p:cNvCxnSpPr/>
            <p:nvPr/>
          </p:nvCxnSpPr>
          <p:spPr>
            <a:xfrm flipV="1">
              <a:off x="2411214" y="3785046"/>
              <a:ext cx="0" cy="580058"/>
            </a:xfrm>
            <a:prstGeom prst="straightConnector1">
              <a:avLst/>
            </a:prstGeom>
            <a:ln>
              <a:solidFill>
                <a:schemeClr val="bg1">
                  <a:lumMod val="8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2046118" y="4066334"/>
              <a:ext cx="360334" cy="0"/>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2414389" y="3785046"/>
              <a:ext cx="360334" cy="0"/>
            </a:xfrm>
            <a:prstGeom prst="straightConnector1">
              <a:avLst/>
            </a:prstGeom>
            <a:ln>
              <a:solidFill>
                <a:schemeClr val="bg1">
                  <a:lumMod val="85000"/>
                </a:schemeClr>
              </a:solidFill>
              <a:prstDash val="dash"/>
              <a:headEnd type="none"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2414389" y="4360337"/>
              <a:ext cx="360334" cy="0"/>
            </a:xfrm>
            <a:prstGeom prst="straightConnector1">
              <a:avLst/>
            </a:prstGeom>
            <a:ln>
              <a:solidFill>
                <a:schemeClr val="bg1">
                  <a:lumMod val="85000"/>
                </a:schemeClr>
              </a:solidFill>
              <a:prstDash val="dash"/>
              <a:headEnd type="none"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4" name="TextBox 3"/>
          <p:cNvSpPr txBox="1">
            <a:spLocks noChangeArrowheads="1"/>
          </p:cNvSpPr>
          <p:nvPr/>
        </p:nvSpPr>
        <p:spPr bwMode="auto">
          <a:xfrm>
            <a:off x="2965450" y="2874963"/>
            <a:ext cx="4238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000" b="1">
                <a:solidFill>
                  <a:srgbClr val="F5C24C"/>
                </a:solidFill>
              </a:rPr>
              <a:t>$10B </a:t>
            </a:r>
            <a:r>
              <a:rPr lang="en-US" altLang="zh-CN" sz="2000">
                <a:solidFill>
                  <a:srgbClr val="A6A6A6"/>
                </a:solidFill>
              </a:rPr>
              <a:t>annually on Support &amp; Marketing</a:t>
            </a:r>
            <a:endParaRPr lang="en-US" altLang="zh-CN" sz="2000" baseline="30000">
              <a:solidFill>
                <a:srgbClr val="A6A6A6"/>
              </a:solidFill>
            </a:endParaRPr>
          </a:p>
        </p:txBody>
      </p:sp>
      <p:sp>
        <p:nvSpPr>
          <p:cNvPr id="5" name="TextBox 4"/>
          <p:cNvSpPr txBox="1">
            <a:spLocks noChangeArrowheads="1"/>
          </p:cNvSpPr>
          <p:nvPr/>
        </p:nvSpPr>
        <p:spPr bwMode="auto">
          <a:xfrm>
            <a:off x="2965450" y="4127500"/>
            <a:ext cx="3957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000" b="1">
                <a:solidFill>
                  <a:srgbClr val="F5C24C"/>
                </a:solidFill>
              </a:rPr>
              <a:t>3X Faster </a:t>
            </a:r>
            <a:r>
              <a:rPr lang="en-US" altLang="zh-CN" sz="2000">
                <a:solidFill>
                  <a:srgbClr val="A6A6A6"/>
                </a:solidFill>
              </a:rPr>
              <a:t>for SaaS than On-Premise</a:t>
            </a:r>
            <a:endParaRPr lang="en-US" altLang="zh-CN" sz="2000" baseline="30000">
              <a:solidFill>
                <a:srgbClr val="A6A6A6"/>
              </a:solidFill>
            </a:endParaRPr>
          </a:p>
        </p:txBody>
      </p:sp>
      <p:sp>
        <p:nvSpPr>
          <p:cNvPr id="6" name="TextBox 5"/>
          <p:cNvSpPr txBox="1">
            <a:spLocks noChangeArrowheads="1"/>
          </p:cNvSpPr>
          <p:nvPr/>
        </p:nvSpPr>
        <p:spPr bwMode="auto">
          <a:xfrm>
            <a:off x="2965450" y="3548063"/>
            <a:ext cx="3902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000" b="1">
                <a:solidFill>
                  <a:srgbClr val="F5C24C"/>
                </a:solidFill>
              </a:rPr>
              <a:t>3X Faster </a:t>
            </a:r>
            <a:r>
              <a:rPr lang="en-US" altLang="zh-CN" sz="2000">
                <a:solidFill>
                  <a:srgbClr val="A6A6A6"/>
                </a:solidFill>
              </a:rPr>
              <a:t>than Enterprise Software</a:t>
            </a:r>
            <a:endParaRPr lang="en-US" altLang="zh-CN" sz="2000" baseline="30000">
              <a:solidFill>
                <a:srgbClr val="A6A6A6"/>
              </a:solidFill>
            </a:endParaRPr>
          </a:p>
        </p:txBody>
      </p:sp>
      <p:sp>
        <p:nvSpPr>
          <p:cNvPr id="7" name="TextBox 6"/>
          <p:cNvSpPr txBox="1">
            <a:spLocks noChangeArrowheads="1"/>
          </p:cNvSpPr>
          <p:nvPr/>
        </p:nvSpPr>
        <p:spPr bwMode="auto">
          <a:xfrm>
            <a:off x="2965450" y="2320925"/>
            <a:ext cx="3057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000" b="1">
                <a:solidFill>
                  <a:srgbClr val="F5C24C"/>
                </a:solidFill>
              </a:rPr>
              <a:t>8M</a:t>
            </a:r>
            <a:r>
              <a:rPr lang="en-US" altLang="zh-CN" sz="2000" b="1">
                <a:solidFill>
                  <a:srgbClr val="F79646"/>
                </a:solidFill>
              </a:rPr>
              <a:t> </a:t>
            </a:r>
            <a:r>
              <a:rPr lang="en-US" altLang="zh-CN" sz="2000">
                <a:solidFill>
                  <a:srgbClr val="A6A6A6"/>
                </a:solidFill>
              </a:rPr>
              <a:t>Customer Service Reps</a:t>
            </a:r>
            <a:endParaRPr lang="en-US" altLang="zh-CN" sz="2000" baseline="30000">
              <a:solidFill>
                <a:srgbClr val="A6A6A6"/>
              </a:solidFill>
            </a:endParaRPr>
          </a:p>
        </p:txBody>
      </p:sp>
      <p:grpSp>
        <p:nvGrpSpPr>
          <p:cNvPr id="8" name="Group 7"/>
          <p:cNvGrpSpPr>
            <a:grpSpLocks/>
          </p:cNvGrpSpPr>
          <p:nvPr/>
        </p:nvGrpSpPr>
        <p:grpSpPr bwMode="auto">
          <a:xfrm>
            <a:off x="2178050" y="2533650"/>
            <a:ext cx="728663" cy="579438"/>
            <a:chOff x="2046118" y="3785046"/>
            <a:chExt cx="728605" cy="580058"/>
          </a:xfrm>
        </p:grpSpPr>
        <p:cxnSp>
          <p:nvCxnSpPr>
            <p:cNvPr id="9" name="Straight Arrow Connector 8"/>
            <p:cNvCxnSpPr/>
            <p:nvPr/>
          </p:nvCxnSpPr>
          <p:spPr>
            <a:xfrm flipV="1">
              <a:off x="2411214" y="3785046"/>
              <a:ext cx="0" cy="580058"/>
            </a:xfrm>
            <a:prstGeom prst="straightConnector1">
              <a:avLst/>
            </a:prstGeom>
            <a:ln>
              <a:solidFill>
                <a:schemeClr val="bg1">
                  <a:lumMod val="8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2046118" y="4066335"/>
              <a:ext cx="360334" cy="0"/>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414389" y="3785046"/>
              <a:ext cx="360334" cy="0"/>
            </a:xfrm>
            <a:prstGeom prst="straightConnector1">
              <a:avLst/>
            </a:prstGeom>
            <a:ln>
              <a:solidFill>
                <a:schemeClr val="bg1">
                  <a:lumMod val="85000"/>
                </a:schemeClr>
              </a:solidFill>
              <a:prstDash val="dash"/>
              <a:headEnd type="none"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414389" y="4360336"/>
              <a:ext cx="360334" cy="0"/>
            </a:xfrm>
            <a:prstGeom prst="straightConnector1">
              <a:avLst/>
            </a:prstGeom>
            <a:ln>
              <a:solidFill>
                <a:schemeClr val="bg1">
                  <a:lumMod val="85000"/>
                </a:schemeClr>
              </a:solidFill>
              <a:prstDash val="dash"/>
              <a:headEnd type="none"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3" name="Group 2"/>
          <p:cNvGrpSpPr>
            <a:grpSpLocks/>
          </p:cNvGrpSpPr>
          <p:nvPr/>
        </p:nvGrpSpPr>
        <p:grpSpPr bwMode="auto">
          <a:xfrm>
            <a:off x="1516063" y="3638550"/>
            <a:ext cx="774700" cy="774700"/>
            <a:chOff x="1516842" y="3638577"/>
            <a:chExt cx="774350" cy="774350"/>
          </a:xfrm>
        </p:grpSpPr>
        <p:sp>
          <p:nvSpPr>
            <p:cNvPr id="14" name="Oval 13"/>
            <p:cNvSpPr/>
            <p:nvPr/>
          </p:nvSpPr>
          <p:spPr>
            <a:xfrm>
              <a:off x="1516842" y="3638577"/>
              <a:ext cx="774350" cy="774350"/>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435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5740" y="3783228"/>
              <a:ext cx="416555" cy="363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5" name="Subtitle 2"/>
          <p:cNvSpPr txBox="1">
            <a:spLocks/>
          </p:cNvSpPr>
          <p:nvPr/>
        </p:nvSpPr>
        <p:spPr>
          <a:xfrm>
            <a:off x="1041400" y="665163"/>
            <a:ext cx="616267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Opportunity in numbers</a:t>
            </a:r>
          </a:p>
        </p:txBody>
      </p:sp>
      <p:grpSp>
        <p:nvGrpSpPr>
          <p:cNvPr id="2" name="Group 1"/>
          <p:cNvGrpSpPr>
            <a:grpSpLocks/>
          </p:cNvGrpSpPr>
          <p:nvPr/>
        </p:nvGrpSpPr>
        <p:grpSpPr bwMode="auto">
          <a:xfrm>
            <a:off x="1516063" y="2428875"/>
            <a:ext cx="774700" cy="774700"/>
            <a:chOff x="1516842" y="2429598"/>
            <a:chExt cx="774350" cy="774350"/>
          </a:xfrm>
        </p:grpSpPr>
        <p:sp>
          <p:nvSpPr>
            <p:cNvPr id="18" name="Oval 17"/>
            <p:cNvSpPr/>
            <p:nvPr/>
          </p:nvSpPr>
          <p:spPr>
            <a:xfrm>
              <a:off x="1516842" y="2429598"/>
              <a:ext cx="774350" cy="774350"/>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435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1501" y="2592879"/>
              <a:ext cx="440171" cy="440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sp>
        <p:nvSpPr>
          <p:cNvPr id="42" name="TextBox 41"/>
          <p:cNvSpPr txBox="1">
            <a:spLocks noChangeArrowheads="1"/>
          </p:cNvSpPr>
          <p:nvPr/>
        </p:nvSpPr>
        <p:spPr bwMode="auto">
          <a:xfrm>
            <a:off x="1376363" y="5056188"/>
            <a:ext cx="6651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Aharoni" pitchFamily="2" charset="-79"/>
            </a:endParaRPr>
          </a:p>
        </p:txBody>
      </p:sp>
      <p:sp>
        <p:nvSpPr>
          <p:cNvPr id="26" name="Flowchart: Off-page Connector 25"/>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10</a:t>
            </a:r>
            <a:endParaRPr lang="en-US" altLang="zh-CN" sz="1200" b="1" smtClean="0">
              <a:solidFill>
                <a:srgbClr val="FFFFFF"/>
              </a:solidFill>
            </a:endParaRPr>
          </a:p>
        </p:txBody>
      </p:sp>
      <p:pic>
        <p:nvPicPr>
          <p:cNvPr id="14350" name="Picture 3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nodeType="afterGroup">
                            <p:stCondLst>
                              <p:cond delay="30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childTnLst>
                          </p:cTn>
                        </p:par>
                        <p:par>
                          <p:cTn id="36" fill="hold" nodeType="afterGroup">
                            <p:stCondLst>
                              <p:cond delay="3500"/>
                            </p:stCondLst>
                            <p:childTnLst>
                              <p:par>
                                <p:cTn id="37" presetID="16" presetClass="entr" presetSubtype="21"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barn(inVertical)">
                                      <p:cBhvr>
                                        <p:cTn id="39" dur="500"/>
                                        <p:tgtEl>
                                          <p:spTgt spid="27"/>
                                        </p:tgtEl>
                                      </p:cBhvr>
                                    </p:animEffect>
                                  </p:childTnLst>
                                </p:cTn>
                              </p:par>
                            </p:childTnLst>
                          </p:cTn>
                        </p:par>
                        <p:par>
                          <p:cTn id="40" fill="hold" nodeType="afterGroup">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nodeType="afterGroup">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childTnLst>
                          </p:cTn>
                        </p:par>
                        <p:par>
                          <p:cTn id="48" fill="hold" nodeType="afterGroup">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25" grpId="0"/>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noChangeArrowheads="1"/>
          </p:cNvSpPr>
          <p:nvPr/>
        </p:nvSpPr>
        <p:spPr bwMode="auto">
          <a:xfrm>
            <a:off x="1835150" y="2235200"/>
            <a:ext cx="5473700" cy="249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buClr>
                <a:srgbClr val="0EBEA9"/>
              </a:buClr>
              <a:buFont typeface="Wingdings" pitchFamily="2" charset="2"/>
              <a:buChar char="ü"/>
            </a:pPr>
            <a:r>
              <a:rPr lang="en-US" altLang="zh-CN" sz="1200">
                <a:solidFill>
                  <a:srgbClr val="A6A6A6"/>
                </a:solidFill>
              </a:rPr>
              <a:t>Contrary to popular belief, Lorem Ipsum is not simply random text. It has roots in a piece. Lorem Ipsum is not simply random text. It has roots in a piece.</a:t>
            </a:r>
          </a:p>
          <a:p>
            <a:pPr eaLnBrk="1" hangingPunct="1">
              <a:buClr>
                <a:srgbClr val="0EBEA9"/>
              </a:buClr>
              <a:buFont typeface="Wingdings" pitchFamily="2" charset="2"/>
              <a:buChar char="ü"/>
            </a:pPr>
            <a:endParaRPr lang="en-US" altLang="zh-CN" sz="1200">
              <a:solidFill>
                <a:srgbClr val="A6A6A6"/>
              </a:solidFill>
            </a:endParaRPr>
          </a:p>
          <a:p>
            <a:pPr eaLnBrk="1" hangingPunct="1">
              <a:buClr>
                <a:srgbClr val="0EBEA9"/>
              </a:buClr>
              <a:buFont typeface="Wingdings" pitchFamily="2" charset="2"/>
              <a:buChar char="ü"/>
            </a:pPr>
            <a:r>
              <a:rPr lang="en-US" altLang="zh-CN" sz="1200">
                <a:solidFill>
                  <a:srgbClr val="A6A6A6"/>
                </a:solidFill>
              </a:rPr>
              <a:t>Contrary to popular belief, Lorem Ipsum is not simply random text. </a:t>
            </a:r>
            <a:br>
              <a:rPr lang="en-US" altLang="zh-CN" sz="1200">
                <a:solidFill>
                  <a:srgbClr val="A6A6A6"/>
                </a:solidFill>
              </a:rPr>
            </a:br>
            <a:r>
              <a:rPr lang="en-US" altLang="zh-CN" sz="1200">
                <a:solidFill>
                  <a:srgbClr val="A6A6A6"/>
                </a:solidFill>
              </a:rPr>
              <a:t>It has roots in a piece.</a:t>
            </a:r>
          </a:p>
          <a:p>
            <a:pPr eaLnBrk="1" hangingPunct="1">
              <a:buClr>
                <a:srgbClr val="0EBEA9"/>
              </a:buClr>
              <a:buFont typeface="Wingdings" pitchFamily="2" charset="2"/>
              <a:buChar char="ü"/>
            </a:pPr>
            <a:endParaRPr lang="en-US" altLang="zh-CN" sz="1200">
              <a:solidFill>
                <a:srgbClr val="A6A6A6"/>
              </a:solidFill>
            </a:endParaRPr>
          </a:p>
          <a:p>
            <a:pPr eaLnBrk="1" hangingPunct="1">
              <a:buClr>
                <a:srgbClr val="0EBEA9"/>
              </a:buClr>
              <a:buFont typeface="Wingdings" pitchFamily="2" charset="2"/>
              <a:buChar char="ü"/>
            </a:pPr>
            <a:r>
              <a:rPr lang="en-US" altLang="zh-CN" sz="1200">
                <a:solidFill>
                  <a:srgbClr val="A6A6A6"/>
                </a:solidFill>
              </a:rPr>
              <a:t>Contrary to popular belief, Lorem Ipsum is not simply random text. It has roots in a piece. Lorem Ipsum is not simply random text. </a:t>
            </a:r>
          </a:p>
          <a:p>
            <a:pPr eaLnBrk="1" hangingPunct="1">
              <a:buClr>
                <a:srgbClr val="0EBEA9"/>
              </a:buClr>
              <a:buFont typeface="Wingdings" pitchFamily="2" charset="2"/>
              <a:buChar char="ü"/>
            </a:pPr>
            <a:endParaRPr lang="en-US" altLang="zh-CN" sz="1200">
              <a:solidFill>
                <a:srgbClr val="A6A6A6"/>
              </a:solidFill>
            </a:endParaRPr>
          </a:p>
          <a:p>
            <a:pPr eaLnBrk="1" hangingPunct="1">
              <a:buClr>
                <a:srgbClr val="0EBEA9"/>
              </a:buClr>
              <a:buFont typeface="Wingdings" pitchFamily="2" charset="2"/>
              <a:buChar char="ü"/>
            </a:pPr>
            <a:r>
              <a:rPr lang="en-US" altLang="zh-CN" sz="1200">
                <a:solidFill>
                  <a:srgbClr val="A6A6A6"/>
                </a:solidFill>
              </a:rPr>
              <a:t>Contrary to popular belief, Lorem Ipsum is not simply random text. It has roots in a piece.</a:t>
            </a:r>
          </a:p>
          <a:p>
            <a:pPr eaLnBrk="1" hangingPunct="1">
              <a:buClr>
                <a:srgbClr val="0EBEA9"/>
              </a:buClr>
              <a:buFont typeface="Wingdings" pitchFamily="2" charset="2"/>
              <a:buChar char="ü"/>
            </a:pPr>
            <a:endParaRPr lang="en-US" altLang="zh-CN" sz="1200">
              <a:solidFill>
                <a:srgbClr val="A6A6A6"/>
              </a:solidFill>
            </a:endParaRPr>
          </a:p>
          <a:p>
            <a:pPr eaLnBrk="1" hangingPunct="1">
              <a:buClr>
                <a:srgbClr val="0EBEA9"/>
              </a:buClr>
              <a:buFont typeface="Wingdings" pitchFamily="2" charset="2"/>
              <a:buChar char="ü"/>
            </a:pPr>
            <a:r>
              <a:rPr lang="en-US" altLang="zh-CN" sz="1200">
                <a:solidFill>
                  <a:srgbClr val="A6A6A6"/>
                </a:solidFill>
              </a:rPr>
              <a:t>Contrary to popular belief, Lorem Ipsum is not simply random text. </a:t>
            </a:r>
            <a:endParaRPr lang="en-US" altLang="zh-CN" sz="1200" b="1">
              <a:solidFill>
                <a:srgbClr val="A6A6A6"/>
              </a:solidFill>
              <a:latin typeface="Aharoni" pitchFamily="2" charset="-79"/>
            </a:endParaRPr>
          </a:p>
        </p:txBody>
      </p:sp>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Bullet List Sample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sp>
        <p:nvSpPr>
          <p:cNvPr id="59" name="TextBox 58"/>
          <p:cNvSpPr txBox="1">
            <a:spLocks noChangeArrowheads="1"/>
          </p:cNvSpPr>
          <p:nvPr/>
        </p:nvSpPr>
        <p:spPr bwMode="auto">
          <a:xfrm>
            <a:off x="1376363" y="5086350"/>
            <a:ext cx="66516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Aharoni" pitchFamily="2" charset="-79"/>
            </a:endParaRPr>
          </a:p>
        </p:txBody>
      </p:sp>
      <p:sp>
        <p:nvSpPr>
          <p:cNvPr id="8" name="Flowchart: Off-page Connector 7"/>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11</a:t>
            </a:r>
            <a:endParaRPr lang="en-US" altLang="zh-CN" sz="1200" b="1" smtClean="0">
              <a:solidFill>
                <a:srgbClr val="FFFFFF"/>
              </a:solidFill>
            </a:endParaRPr>
          </a:p>
        </p:txBody>
      </p:sp>
      <p:pic>
        <p:nvPicPr>
          <p:cNvPr id="15367" name="Picture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xEl>
                                              <p:pRg st="0" end="0"/>
                                            </p:txEl>
                                          </p:spTgt>
                                        </p:tgtEl>
                                        <p:attrNameLst>
                                          <p:attrName>style.visibility</p:attrName>
                                        </p:attrNameLst>
                                      </p:cBhvr>
                                      <p:to>
                                        <p:strVal val="visible"/>
                                      </p:to>
                                    </p:set>
                                    <p:animEffect transition="in" filter="fade">
                                      <p:cBhvr>
                                        <p:cTn id="15" dur="500"/>
                                        <p:tgtEl>
                                          <p:spTgt spid="26">
                                            <p:txEl>
                                              <p:pRg st="0" end="0"/>
                                            </p:txEl>
                                          </p:spTgt>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xEl>
                                              <p:pRg st="2" end="2"/>
                                            </p:txEl>
                                          </p:spTgt>
                                        </p:tgtEl>
                                        <p:attrNameLst>
                                          <p:attrName>style.visibility</p:attrName>
                                        </p:attrNameLst>
                                      </p:cBhvr>
                                      <p:to>
                                        <p:strVal val="visible"/>
                                      </p:to>
                                    </p:set>
                                    <p:animEffect transition="in" filter="fade">
                                      <p:cBhvr>
                                        <p:cTn id="19" dur="500"/>
                                        <p:tgtEl>
                                          <p:spTgt spid="26">
                                            <p:txEl>
                                              <p:pRg st="2" end="2"/>
                                            </p:txEl>
                                          </p:spTgt>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xEl>
                                              <p:pRg st="4" end="4"/>
                                            </p:txEl>
                                          </p:spTgt>
                                        </p:tgtEl>
                                        <p:attrNameLst>
                                          <p:attrName>style.visibility</p:attrName>
                                        </p:attrNameLst>
                                      </p:cBhvr>
                                      <p:to>
                                        <p:strVal val="visible"/>
                                      </p:to>
                                    </p:set>
                                    <p:animEffect transition="in" filter="fade">
                                      <p:cBhvr>
                                        <p:cTn id="23" dur="500"/>
                                        <p:tgtEl>
                                          <p:spTgt spid="26">
                                            <p:txEl>
                                              <p:pRg st="4" end="4"/>
                                            </p:txEl>
                                          </p:spTgt>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6">
                                            <p:txEl>
                                              <p:pRg st="6" end="6"/>
                                            </p:txEl>
                                          </p:spTgt>
                                        </p:tgtEl>
                                        <p:attrNameLst>
                                          <p:attrName>style.visibility</p:attrName>
                                        </p:attrNameLst>
                                      </p:cBhvr>
                                      <p:to>
                                        <p:strVal val="visible"/>
                                      </p:to>
                                    </p:set>
                                    <p:animEffect transition="in" filter="fade">
                                      <p:cBhvr>
                                        <p:cTn id="27" dur="500"/>
                                        <p:tgtEl>
                                          <p:spTgt spid="26">
                                            <p:txEl>
                                              <p:pRg st="6" end="6"/>
                                            </p:txEl>
                                          </p:spTgt>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xEl>
                                              <p:pRg st="8" end="8"/>
                                            </p:txEl>
                                          </p:spTgt>
                                        </p:tgtEl>
                                        <p:attrNameLst>
                                          <p:attrName>style.visibility</p:attrName>
                                        </p:attrNameLst>
                                      </p:cBhvr>
                                      <p:to>
                                        <p:strVal val="visible"/>
                                      </p:to>
                                    </p:set>
                                    <p:animEffect transition="in" filter="fade">
                                      <p:cBhvr>
                                        <p:cTn id="31" dur="500"/>
                                        <p:tgtEl>
                                          <p:spTgt spid="26">
                                            <p:txEl>
                                              <p:pRg st="8" end="8"/>
                                            </p:txEl>
                                          </p:spTgt>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P spid="25" grpId="0"/>
      <p:bldP spid="41" grpId="0"/>
      <p:bldP spid="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noChangeArrowheads="1"/>
          </p:cNvSpPr>
          <p:nvPr/>
        </p:nvSpPr>
        <p:spPr bwMode="auto">
          <a:xfrm>
            <a:off x="1835150" y="2235200"/>
            <a:ext cx="54737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buClr>
                <a:srgbClr val="0EBEA9"/>
              </a:buClr>
              <a:buSzPct val="235000"/>
              <a:buFont typeface="Calibri" pitchFamily="34" charset="0"/>
              <a:buAutoNum type="arabicPeriod"/>
            </a:pPr>
            <a:r>
              <a:rPr lang="en-US" altLang="zh-CN" sz="1200">
                <a:solidFill>
                  <a:srgbClr val="A6A6A6"/>
                </a:solidFill>
              </a:rPr>
              <a:t>Contrary to popular belief, Lorem Ipsum is not simply random text. It has roots in a piece. Lorem Ipsum is not simply random text. It has roots in a piece.</a:t>
            </a:r>
          </a:p>
          <a:p>
            <a:pPr eaLnBrk="1" hangingPunct="1">
              <a:buClr>
                <a:srgbClr val="0EBEA9"/>
              </a:buClr>
              <a:buSzPct val="235000"/>
              <a:buFont typeface="Calibri" pitchFamily="34" charset="0"/>
              <a:buAutoNum type="arabicPeriod"/>
            </a:pPr>
            <a:endParaRPr lang="en-US" altLang="zh-CN" sz="1200">
              <a:solidFill>
                <a:srgbClr val="A6A6A6"/>
              </a:solidFill>
            </a:endParaRPr>
          </a:p>
          <a:p>
            <a:pPr eaLnBrk="1" hangingPunct="1">
              <a:buClr>
                <a:srgbClr val="0EBEA9"/>
              </a:buClr>
              <a:buSzPct val="235000"/>
              <a:buFont typeface="Calibri" pitchFamily="34" charset="0"/>
              <a:buAutoNum type="arabicPeriod"/>
            </a:pPr>
            <a:endParaRPr lang="en-US" altLang="zh-CN" sz="1200">
              <a:solidFill>
                <a:srgbClr val="A6A6A6"/>
              </a:solidFill>
            </a:endParaRPr>
          </a:p>
          <a:p>
            <a:pPr eaLnBrk="1" hangingPunct="1">
              <a:buClr>
                <a:srgbClr val="0EBEA9"/>
              </a:buClr>
              <a:buSzPct val="235000"/>
              <a:buFont typeface="Calibri" pitchFamily="34" charset="0"/>
              <a:buAutoNum type="arabicPeriod"/>
            </a:pPr>
            <a:r>
              <a:rPr lang="en-US" altLang="zh-CN" sz="1200">
                <a:solidFill>
                  <a:srgbClr val="A6A6A6"/>
                </a:solidFill>
              </a:rPr>
              <a:t>Contrary to popular belief, Lorem Ipsum is not simply random text. </a:t>
            </a:r>
            <a:br>
              <a:rPr lang="en-US" altLang="zh-CN" sz="1200">
                <a:solidFill>
                  <a:srgbClr val="A6A6A6"/>
                </a:solidFill>
              </a:rPr>
            </a:br>
            <a:r>
              <a:rPr lang="en-US" altLang="zh-CN" sz="1200">
                <a:solidFill>
                  <a:srgbClr val="A6A6A6"/>
                </a:solidFill>
              </a:rPr>
              <a:t>It has roots in a piece.</a:t>
            </a:r>
          </a:p>
          <a:p>
            <a:pPr eaLnBrk="1" hangingPunct="1">
              <a:buClr>
                <a:srgbClr val="0EBEA9"/>
              </a:buClr>
              <a:buSzPct val="235000"/>
              <a:buFont typeface="Calibri" pitchFamily="34" charset="0"/>
              <a:buAutoNum type="arabicPeriod"/>
            </a:pPr>
            <a:endParaRPr lang="en-US" altLang="zh-CN" sz="1200">
              <a:solidFill>
                <a:srgbClr val="A6A6A6"/>
              </a:solidFill>
            </a:endParaRPr>
          </a:p>
          <a:p>
            <a:pPr eaLnBrk="1" hangingPunct="1">
              <a:buClr>
                <a:srgbClr val="0EBEA9"/>
              </a:buClr>
              <a:buSzPct val="235000"/>
              <a:buFont typeface="Calibri" pitchFamily="34" charset="0"/>
              <a:buAutoNum type="arabicPeriod"/>
            </a:pPr>
            <a:endParaRPr lang="en-US" altLang="zh-CN" sz="1200">
              <a:solidFill>
                <a:srgbClr val="A6A6A6"/>
              </a:solidFill>
            </a:endParaRPr>
          </a:p>
          <a:p>
            <a:pPr eaLnBrk="1" hangingPunct="1">
              <a:buClr>
                <a:srgbClr val="0EBEA9"/>
              </a:buClr>
              <a:buSzPct val="235000"/>
              <a:buFont typeface="Calibri" pitchFamily="34" charset="0"/>
              <a:buAutoNum type="arabicPeriod"/>
            </a:pPr>
            <a:r>
              <a:rPr lang="en-US" altLang="zh-CN" sz="1200">
                <a:solidFill>
                  <a:srgbClr val="A6A6A6"/>
                </a:solidFill>
              </a:rPr>
              <a:t>Contrary to popular belief, Lorem Ipsum is not simply random text. It has roots in a piece. Lorem Ipsum is not simply random text. </a:t>
            </a:r>
          </a:p>
          <a:p>
            <a:pPr eaLnBrk="1" hangingPunct="1">
              <a:buClr>
                <a:srgbClr val="0EBEA9"/>
              </a:buClr>
              <a:buSzPct val="235000"/>
              <a:buFont typeface="Calibri" pitchFamily="34" charset="0"/>
              <a:buAutoNum type="arabicPeriod"/>
            </a:pPr>
            <a:endParaRPr lang="en-US" altLang="zh-CN" sz="1200">
              <a:solidFill>
                <a:srgbClr val="A6A6A6"/>
              </a:solidFill>
            </a:endParaRPr>
          </a:p>
          <a:p>
            <a:pPr eaLnBrk="1" hangingPunct="1">
              <a:buClr>
                <a:srgbClr val="0EBEA9"/>
              </a:buClr>
              <a:buSzPct val="235000"/>
              <a:buFont typeface="Calibri" pitchFamily="34" charset="0"/>
              <a:buAutoNum type="arabicPeriod"/>
            </a:pPr>
            <a:endParaRPr lang="en-US" altLang="zh-CN" sz="1200">
              <a:solidFill>
                <a:srgbClr val="A6A6A6"/>
              </a:solidFill>
            </a:endParaRPr>
          </a:p>
          <a:p>
            <a:pPr eaLnBrk="1" hangingPunct="1">
              <a:buClr>
                <a:srgbClr val="0EBEA9"/>
              </a:buClr>
              <a:buSzPct val="235000"/>
              <a:buFont typeface="Calibri" pitchFamily="34" charset="0"/>
              <a:buAutoNum type="arabicPeriod"/>
            </a:pPr>
            <a:r>
              <a:rPr lang="en-US" altLang="zh-CN" sz="1200">
                <a:solidFill>
                  <a:srgbClr val="A6A6A6"/>
                </a:solidFill>
              </a:rPr>
              <a:t>Contrary to popular belief, Lorem Ipsum is not simply random text. It has roots in a piece.</a:t>
            </a:r>
            <a:endParaRPr lang="en-US" altLang="zh-CN" sz="1200">
              <a:solidFill>
                <a:srgbClr val="A6A6A6"/>
              </a:solidFill>
              <a:latin typeface="Aharoni" pitchFamily="2" charset="-79"/>
            </a:endParaRPr>
          </a:p>
        </p:txBody>
      </p:sp>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Numeric List Sample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sp>
        <p:nvSpPr>
          <p:cNvPr id="8" name="TextBox 7"/>
          <p:cNvSpPr txBox="1">
            <a:spLocks noChangeArrowheads="1"/>
          </p:cNvSpPr>
          <p:nvPr/>
        </p:nvSpPr>
        <p:spPr bwMode="auto">
          <a:xfrm>
            <a:off x="1376363" y="5086350"/>
            <a:ext cx="66516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Aharoni" pitchFamily="2" charset="-79"/>
            </a:endParaRPr>
          </a:p>
        </p:txBody>
      </p:sp>
      <p:sp>
        <p:nvSpPr>
          <p:cNvPr id="9" name="Flowchart: Off-page Connector 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12</a:t>
            </a:r>
            <a:endParaRPr lang="en-US" altLang="zh-CN" sz="1200" b="1" smtClean="0">
              <a:solidFill>
                <a:srgbClr val="FFFFFF"/>
              </a:solidFill>
            </a:endParaRPr>
          </a:p>
        </p:txBody>
      </p:sp>
      <p:pic>
        <p:nvPicPr>
          <p:cNvPr id="16391" name="Picture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xEl>
                                              <p:pRg st="0" end="0"/>
                                            </p:txEl>
                                          </p:spTgt>
                                        </p:tgtEl>
                                        <p:attrNameLst>
                                          <p:attrName>style.visibility</p:attrName>
                                        </p:attrNameLst>
                                      </p:cBhvr>
                                      <p:to>
                                        <p:strVal val="visible"/>
                                      </p:to>
                                    </p:set>
                                    <p:animEffect transition="in" filter="fade">
                                      <p:cBhvr>
                                        <p:cTn id="15" dur="500"/>
                                        <p:tgtEl>
                                          <p:spTgt spid="26">
                                            <p:txEl>
                                              <p:pRg st="0" end="0"/>
                                            </p:txEl>
                                          </p:spTgt>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xEl>
                                              <p:pRg st="3" end="3"/>
                                            </p:txEl>
                                          </p:spTgt>
                                        </p:tgtEl>
                                        <p:attrNameLst>
                                          <p:attrName>style.visibility</p:attrName>
                                        </p:attrNameLst>
                                      </p:cBhvr>
                                      <p:to>
                                        <p:strVal val="visible"/>
                                      </p:to>
                                    </p:set>
                                    <p:animEffect transition="in" filter="fade">
                                      <p:cBhvr>
                                        <p:cTn id="19" dur="500"/>
                                        <p:tgtEl>
                                          <p:spTgt spid="26">
                                            <p:txEl>
                                              <p:pRg st="3" end="3"/>
                                            </p:txEl>
                                          </p:spTgt>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xEl>
                                              <p:pRg st="6" end="6"/>
                                            </p:txEl>
                                          </p:spTgt>
                                        </p:tgtEl>
                                        <p:attrNameLst>
                                          <p:attrName>style.visibility</p:attrName>
                                        </p:attrNameLst>
                                      </p:cBhvr>
                                      <p:to>
                                        <p:strVal val="visible"/>
                                      </p:to>
                                    </p:set>
                                    <p:animEffect transition="in" filter="fade">
                                      <p:cBhvr>
                                        <p:cTn id="23" dur="500"/>
                                        <p:tgtEl>
                                          <p:spTgt spid="26">
                                            <p:txEl>
                                              <p:pRg st="6" end="6"/>
                                            </p:txEl>
                                          </p:spTgt>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6">
                                            <p:txEl>
                                              <p:pRg st="9" end="9"/>
                                            </p:txEl>
                                          </p:spTgt>
                                        </p:tgtEl>
                                        <p:attrNameLst>
                                          <p:attrName>style.visibility</p:attrName>
                                        </p:attrNameLst>
                                      </p:cBhvr>
                                      <p:to>
                                        <p:strVal val="visible"/>
                                      </p:to>
                                    </p:set>
                                    <p:animEffect transition="in" filter="fade">
                                      <p:cBhvr>
                                        <p:cTn id="27" dur="500"/>
                                        <p:tgtEl>
                                          <p:spTgt spid="26">
                                            <p:txEl>
                                              <p:pRg st="9" end="9"/>
                                            </p:txEl>
                                          </p:spTgt>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P spid="25" grpId="0"/>
      <p:bldP spid="41"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Iconic List Sample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sp>
        <p:nvSpPr>
          <p:cNvPr id="26" name="TextBox 25"/>
          <p:cNvSpPr txBox="1">
            <a:spLocks noChangeArrowheads="1"/>
          </p:cNvSpPr>
          <p:nvPr/>
        </p:nvSpPr>
        <p:spPr bwMode="auto">
          <a:xfrm>
            <a:off x="2116138" y="2236788"/>
            <a:ext cx="20955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sp>
        <p:nvSpPr>
          <p:cNvPr id="32" name="TextBox 31"/>
          <p:cNvSpPr txBox="1">
            <a:spLocks noChangeArrowheads="1"/>
          </p:cNvSpPr>
          <p:nvPr/>
        </p:nvSpPr>
        <p:spPr bwMode="auto">
          <a:xfrm>
            <a:off x="5645150" y="2236788"/>
            <a:ext cx="20955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grpSp>
        <p:nvGrpSpPr>
          <p:cNvPr id="3" name="Group 2"/>
          <p:cNvGrpSpPr>
            <a:grpSpLocks/>
          </p:cNvGrpSpPr>
          <p:nvPr/>
        </p:nvGrpSpPr>
        <p:grpSpPr bwMode="auto">
          <a:xfrm>
            <a:off x="1495425" y="2236788"/>
            <a:ext cx="534988" cy="534987"/>
            <a:chOff x="1495163" y="2236738"/>
            <a:chExt cx="534878" cy="534878"/>
          </a:xfrm>
        </p:grpSpPr>
        <p:sp>
          <p:nvSpPr>
            <p:cNvPr id="34" name="Oval 33"/>
            <p:cNvSpPr/>
            <p:nvPr/>
          </p:nvSpPr>
          <p:spPr>
            <a:xfrm>
              <a:off x="1495163" y="2236738"/>
              <a:ext cx="534878" cy="534878"/>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74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2873" y="2386098"/>
              <a:ext cx="219459" cy="236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 name="Group 7"/>
          <p:cNvGrpSpPr>
            <a:grpSpLocks/>
          </p:cNvGrpSpPr>
          <p:nvPr/>
        </p:nvGrpSpPr>
        <p:grpSpPr bwMode="auto">
          <a:xfrm>
            <a:off x="5003800" y="2236788"/>
            <a:ext cx="534988" cy="534987"/>
            <a:chOff x="5004048" y="2236738"/>
            <a:chExt cx="534878" cy="534878"/>
          </a:xfrm>
        </p:grpSpPr>
        <p:sp>
          <p:nvSpPr>
            <p:cNvPr id="35" name="Oval 34"/>
            <p:cNvSpPr/>
            <p:nvPr/>
          </p:nvSpPr>
          <p:spPr>
            <a:xfrm>
              <a:off x="5004048" y="2236738"/>
              <a:ext cx="534878" cy="534878"/>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743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3408" y="2386098"/>
              <a:ext cx="236157" cy="236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6" name="TextBox 35"/>
          <p:cNvSpPr txBox="1">
            <a:spLocks noChangeArrowheads="1"/>
          </p:cNvSpPr>
          <p:nvPr/>
        </p:nvSpPr>
        <p:spPr bwMode="auto">
          <a:xfrm>
            <a:off x="2116138" y="3171825"/>
            <a:ext cx="20955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sp>
        <p:nvSpPr>
          <p:cNvPr id="37" name="TextBox 36"/>
          <p:cNvSpPr txBox="1">
            <a:spLocks noChangeArrowheads="1"/>
          </p:cNvSpPr>
          <p:nvPr/>
        </p:nvSpPr>
        <p:spPr bwMode="auto">
          <a:xfrm>
            <a:off x="5645150" y="3171825"/>
            <a:ext cx="20955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sp>
        <p:nvSpPr>
          <p:cNvPr id="46" name="TextBox 45"/>
          <p:cNvSpPr txBox="1">
            <a:spLocks noChangeArrowheads="1"/>
          </p:cNvSpPr>
          <p:nvPr/>
        </p:nvSpPr>
        <p:spPr bwMode="auto">
          <a:xfrm>
            <a:off x="2116138" y="4110038"/>
            <a:ext cx="20955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sp>
        <p:nvSpPr>
          <p:cNvPr id="47" name="TextBox 46"/>
          <p:cNvSpPr txBox="1">
            <a:spLocks noChangeArrowheads="1"/>
          </p:cNvSpPr>
          <p:nvPr/>
        </p:nvSpPr>
        <p:spPr bwMode="auto">
          <a:xfrm>
            <a:off x="5645150" y="4110038"/>
            <a:ext cx="20955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grpSp>
        <p:nvGrpSpPr>
          <p:cNvPr id="4" name="Group 3"/>
          <p:cNvGrpSpPr>
            <a:grpSpLocks/>
          </p:cNvGrpSpPr>
          <p:nvPr/>
        </p:nvGrpSpPr>
        <p:grpSpPr bwMode="auto">
          <a:xfrm>
            <a:off x="1495425" y="3171825"/>
            <a:ext cx="534988" cy="534988"/>
            <a:chOff x="1495163" y="3171825"/>
            <a:chExt cx="534878" cy="534878"/>
          </a:xfrm>
        </p:grpSpPr>
        <p:sp>
          <p:nvSpPr>
            <p:cNvPr id="38" name="Oval 37"/>
            <p:cNvSpPr/>
            <p:nvPr/>
          </p:nvSpPr>
          <p:spPr>
            <a:xfrm>
              <a:off x="1495163" y="3171825"/>
              <a:ext cx="534878" cy="534878"/>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743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2126" y="3354126"/>
              <a:ext cx="220950" cy="190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Group 6"/>
          <p:cNvGrpSpPr>
            <a:grpSpLocks/>
          </p:cNvGrpSpPr>
          <p:nvPr/>
        </p:nvGrpSpPr>
        <p:grpSpPr bwMode="auto">
          <a:xfrm>
            <a:off x="5003800" y="3171825"/>
            <a:ext cx="534988" cy="534988"/>
            <a:chOff x="5004048" y="3171825"/>
            <a:chExt cx="534878" cy="534878"/>
          </a:xfrm>
        </p:grpSpPr>
        <p:sp>
          <p:nvSpPr>
            <p:cNvPr id="40" name="Oval 39"/>
            <p:cNvSpPr/>
            <p:nvPr/>
          </p:nvSpPr>
          <p:spPr>
            <a:xfrm>
              <a:off x="5004048" y="3171825"/>
              <a:ext cx="534878" cy="534878"/>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7432" name="Picture 5"/>
            <p:cNvPicPr>
              <a:picLocks noChangeAspect="1"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5173863" y="3375852"/>
              <a:ext cx="195244" cy="147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8" name="TextBox 57"/>
          <p:cNvSpPr txBox="1">
            <a:spLocks noChangeArrowheads="1"/>
          </p:cNvSpPr>
          <p:nvPr/>
        </p:nvSpPr>
        <p:spPr bwMode="auto">
          <a:xfrm>
            <a:off x="1376363" y="5056188"/>
            <a:ext cx="6651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Aharoni" pitchFamily="2" charset="-79"/>
            </a:endParaRPr>
          </a:p>
        </p:txBody>
      </p:sp>
      <p:grpSp>
        <p:nvGrpSpPr>
          <p:cNvPr id="6" name="Group 5"/>
          <p:cNvGrpSpPr>
            <a:grpSpLocks/>
          </p:cNvGrpSpPr>
          <p:nvPr/>
        </p:nvGrpSpPr>
        <p:grpSpPr bwMode="auto">
          <a:xfrm>
            <a:off x="5003800" y="4110038"/>
            <a:ext cx="534988" cy="534987"/>
            <a:chOff x="5004048" y="4109963"/>
            <a:chExt cx="534878" cy="534878"/>
          </a:xfrm>
        </p:grpSpPr>
        <p:sp>
          <p:nvSpPr>
            <p:cNvPr id="50" name="Oval 49"/>
            <p:cNvSpPr/>
            <p:nvPr/>
          </p:nvSpPr>
          <p:spPr>
            <a:xfrm>
              <a:off x="5004048" y="4109963"/>
              <a:ext cx="534878" cy="534878"/>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743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61140" y="4267055"/>
              <a:ext cx="220693" cy="220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Group 4"/>
          <p:cNvGrpSpPr>
            <a:grpSpLocks/>
          </p:cNvGrpSpPr>
          <p:nvPr/>
        </p:nvGrpSpPr>
        <p:grpSpPr bwMode="auto">
          <a:xfrm>
            <a:off x="1495425" y="4110038"/>
            <a:ext cx="534988" cy="534987"/>
            <a:chOff x="1495163" y="4109963"/>
            <a:chExt cx="534878" cy="534878"/>
          </a:xfrm>
        </p:grpSpPr>
        <p:sp>
          <p:nvSpPr>
            <p:cNvPr id="48" name="Oval 47"/>
            <p:cNvSpPr/>
            <p:nvPr/>
          </p:nvSpPr>
          <p:spPr>
            <a:xfrm>
              <a:off x="1495163" y="4109963"/>
              <a:ext cx="534878" cy="534878"/>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7428"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61780" y="4302869"/>
              <a:ext cx="220693" cy="16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7" name="Flowchart: Off-page Connector 26"/>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13</a:t>
            </a:r>
            <a:endParaRPr lang="en-US" altLang="zh-CN" sz="1200" b="1" smtClean="0">
              <a:solidFill>
                <a:srgbClr val="FFFFFF"/>
              </a:solidFill>
            </a:endParaRPr>
          </a:p>
        </p:txBody>
      </p:sp>
      <p:pic>
        <p:nvPicPr>
          <p:cNvPr id="17426" name="Picture 27"/>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nodeType="afterGroup">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childTnLst>
                          </p:cTn>
                        </p:par>
                        <p:par>
                          <p:cTn id="42" fill="hold" nodeType="afterGroup">
                            <p:stCondLst>
                              <p:cond delay="4000"/>
                            </p:stCondLst>
                            <p:childTnLst>
                              <p:par>
                                <p:cTn id="43" presetID="53" presetClass="entr" presetSubtype="16"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par>
                          <p:cTn id="48" fill="hold" nodeType="afterGroup">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par>
                          <p:cTn id="52" fill="hold" nodeType="afterGroup">
                            <p:stCondLst>
                              <p:cond delay="5000"/>
                            </p:stCondLst>
                            <p:childTnLst>
                              <p:par>
                                <p:cTn id="53" presetID="53" presetClass="entr" presetSubtype="16"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childTnLst>
                          </p:cTn>
                        </p:par>
                        <p:par>
                          <p:cTn id="58" fill="hold" nodeType="afterGroup">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nodeType="afterGroup">
                            <p:stCondLst>
                              <p:cond delay="6000"/>
                            </p:stCondLst>
                            <p:childTnLst>
                              <p:par>
                                <p:cTn id="63" presetID="53" presetClass="entr" presetSubtype="16"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childTnLst>
                          </p:cTn>
                        </p:par>
                        <p:par>
                          <p:cTn id="68" fill="hold" nodeType="afterGroup">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500"/>
                                        <p:tgtEl>
                                          <p:spTgt spid="47"/>
                                        </p:tgtEl>
                                      </p:cBhvr>
                                    </p:animEffect>
                                  </p:childTnLst>
                                </p:cTn>
                              </p:par>
                            </p:childTnLst>
                          </p:cTn>
                        </p:par>
                        <p:par>
                          <p:cTn id="72" fill="hold" nodeType="afterGroup">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26" grpId="0"/>
      <p:bldP spid="32" grpId="0"/>
      <p:bldP spid="36" grpId="0"/>
      <p:bldP spid="37" grpId="0"/>
      <p:bldP spid="46" grpId="0"/>
      <p:bldP spid="47"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Client List Slide</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2" name="Group 1"/>
          <p:cNvGrpSpPr>
            <a:grpSpLocks/>
          </p:cNvGrpSpPr>
          <p:nvPr/>
        </p:nvGrpSpPr>
        <p:grpSpPr bwMode="auto">
          <a:xfrm>
            <a:off x="1692275" y="2205038"/>
            <a:ext cx="5759450" cy="1473200"/>
            <a:chOff x="1691680" y="2276872"/>
            <a:chExt cx="5760640" cy="1474068"/>
          </a:xfrm>
        </p:grpSpPr>
        <p:pic>
          <p:nvPicPr>
            <p:cNvPr id="1844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1145" y="2864995"/>
              <a:ext cx="1065381" cy="30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0449" y="2904502"/>
              <a:ext cx="863144" cy="193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4861" y="3534726"/>
              <a:ext cx="1012612" cy="216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76912" y="2908495"/>
              <a:ext cx="903649" cy="216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9"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91680" y="2904502"/>
              <a:ext cx="958129" cy="220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50"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21145" y="2276872"/>
              <a:ext cx="836903" cy="226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51"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91680" y="2295271"/>
              <a:ext cx="1024878" cy="2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52"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510449" y="2300262"/>
              <a:ext cx="941871" cy="236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53" name="Picture 1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44861" y="2333636"/>
              <a:ext cx="729649" cy="169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54"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91680" y="3514474"/>
              <a:ext cx="941871" cy="236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4" name="Rectangle 13"/>
          <p:cNvSpPr/>
          <p:nvPr/>
        </p:nvSpPr>
        <p:spPr>
          <a:xfrm>
            <a:off x="0" y="4057650"/>
            <a:ext cx="9144000" cy="982663"/>
          </a:xfrm>
          <a:prstGeom prst="rect">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3" name="Group 2"/>
          <p:cNvGrpSpPr>
            <a:grpSpLocks/>
          </p:cNvGrpSpPr>
          <p:nvPr/>
        </p:nvGrpSpPr>
        <p:grpSpPr bwMode="auto">
          <a:xfrm>
            <a:off x="1328738" y="4014788"/>
            <a:ext cx="6416675" cy="863600"/>
            <a:chOff x="1328950" y="4014589"/>
            <a:chExt cx="6416782" cy="864096"/>
          </a:xfrm>
        </p:grpSpPr>
        <p:sp>
          <p:nvSpPr>
            <p:cNvPr id="15" name="Subtitle 2"/>
            <p:cNvSpPr txBox="1">
              <a:spLocks/>
            </p:cNvSpPr>
            <p:nvPr/>
          </p:nvSpPr>
          <p:spPr>
            <a:xfrm>
              <a:off x="2054449" y="4171841"/>
              <a:ext cx="5691283" cy="31132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600" b="1">
                  <a:solidFill>
                    <a:schemeClr val="bg1"/>
                  </a:solidFill>
                  <a:latin typeface="+mj-lt"/>
                  <a:ea typeface="Franchise" pitchFamily="49" charset="0"/>
                </a:rPr>
                <a:t>Service to others is the rent you pay for your room here on earth</a:t>
              </a:r>
              <a:endParaRPr lang="en-US" sz="1600" b="1" smtClean="0">
                <a:solidFill>
                  <a:schemeClr val="bg1"/>
                </a:solidFill>
                <a:latin typeface="+mj-lt"/>
                <a:ea typeface="Franchise" pitchFamily="49" charset="0"/>
              </a:endParaRPr>
            </a:p>
          </p:txBody>
        </p:sp>
        <p:sp>
          <p:nvSpPr>
            <p:cNvPr id="18443" name="Subtitle 2"/>
            <p:cNvSpPr txBox="1">
              <a:spLocks/>
            </p:cNvSpPr>
            <p:nvPr/>
          </p:nvSpPr>
          <p:spPr bwMode="auto">
            <a:xfrm>
              <a:off x="1328950" y="4014589"/>
              <a:ext cx="725499" cy="60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11500">
                  <a:solidFill>
                    <a:schemeClr val="bg1"/>
                  </a:solidFill>
                  <a:latin typeface="Aharoni" pitchFamily="2" charset="-79"/>
                </a:rPr>
                <a:t>“</a:t>
              </a:r>
            </a:p>
          </p:txBody>
        </p:sp>
        <p:sp>
          <p:nvSpPr>
            <p:cNvPr id="18444" name="TextBox 26"/>
            <p:cNvSpPr txBox="1">
              <a:spLocks noChangeArrowheads="1"/>
            </p:cNvSpPr>
            <p:nvPr/>
          </p:nvSpPr>
          <p:spPr bwMode="auto">
            <a:xfrm>
              <a:off x="2054410" y="4417020"/>
              <a:ext cx="53925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chemeClr val="bg1"/>
                  </a:solidFill>
                </a:rPr>
                <a:t>Lorem Ipsum is not simply random text. It has roots in a piece of classical Latin literature from 45 BC.</a:t>
              </a:r>
              <a:endParaRPr lang="en-US" altLang="zh-CN" sz="1200" b="1">
                <a:solidFill>
                  <a:schemeClr val="bg1"/>
                </a:solidFill>
                <a:latin typeface="Aharoni" pitchFamily="2" charset="-79"/>
              </a:endParaRPr>
            </a:p>
          </p:txBody>
        </p:sp>
      </p:grpSp>
      <p:sp>
        <p:nvSpPr>
          <p:cNvPr id="28" name="TextBox 27"/>
          <p:cNvSpPr txBox="1">
            <a:spLocks noChangeArrowheads="1"/>
          </p:cNvSpPr>
          <p:nvPr/>
        </p:nvSpPr>
        <p:spPr bwMode="auto">
          <a:xfrm>
            <a:off x="1376363" y="5230813"/>
            <a:ext cx="6651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Aharoni" pitchFamily="2" charset="-79"/>
            </a:endParaRPr>
          </a:p>
        </p:txBody>
      </p:sp>
      <p:sp>
        <p:nvSpPr>
          <p:cNvPr id="29" name="Flowchart: Off-page Connector 2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14</a:t>
            </a:r>
            <a:endParaRPr lang="en-US" altLang="zh-CN" sz="1200" b="1" smtClean="0">
              <a:solidFill>
                <a:srgbClr val="FFFFFF"/>
              </a:solidFill>
            </a:endParaRPr>
          </a:p>
        </p:txBody>
      </p:sp>
      <p:pic>
        <p:nvPicPr>
          <p:cNvPr id="18441" name="Picture 29"/>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nodeType="afterGroup">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animBg="1"/>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a:spLocks noChangeArrowheads="1"/>
          </p:cNvSpPr>
          <p:nvPr/>
        </p:nvSpPr>
        <p:spPr bwMode="auto">
          <a:xfrm>
            <a:off x="3132138" y="2636838"/>
            <a:ext cx="44196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Aharoni" pitchFamily="2" charset="-79"/>
            </a:endParaRPr>
          </a:p>
        </p:txBody>
      </p:sp>
      <p:sp>
        <p:nvSpPr>
          <p:cNvPr id="7" name="Rectangle 6"/>
          <p:cNvSpPr/>
          <p:nvPr/>
        </p:nvSpPr>
        <p:spPr>
          <a:xfrm>
            <a:off x="0" y="3860800"/>
            <a:ext cx="9144000" cy="1081088"/>
          </a:xfrm>
          <a:prstGeom prst="rect">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 name="Subtitle 2"/>
          <p:cNvSpPr txBox="1">
            <a:spLocks/>
          </p:cNvSpPr>
          <p:nvPr/>
        </p:nvSpPr>
        <p:spPr>
          <a:xfrm>
            <a:off x="1041400" y="665163"/>
            <a:ext cx="6704013"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Testimonial Sample Slide</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3" name="Group 2"/>
          <p:cNvGrpSpPr>
            <a:grpSpLocks/>
          </p:cNvGrpSpPr>
          <p:nvPr/>
        </p:nvGrpSpPr>
        <p:grpSpPr bwMode="auto">
          <a:xfrm>
            <a:off x="1328738" y="3867150"/>
            <a:ext cx="6416675" cy="863600"/>
            <a:chOff x="1328950" y="3866381"/>
            <a:chExt cx="6416782" cy="864096"/>
          </a:xfrm>
        </p:grpSpPr>
        <p:sp>
          <p:nvSpPr>
            <p:cNvPr id="27" name="Subtitle 2"/>
            <p:cNvSpPr txBox="1">
              <a:spLocks/>
            </p:cNvSpPr>
            <p:nvPr/>
          </p:nvSpPr>
          <p:spPr>
            <a:xfrm>
              <a:off x="2054449" y="4023634"/>
              <a:ext cx="5691283" cy="31132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600" b="1" dirty="0">
                  <a:solidFill>
                    <a:schemeClr val="bg1"/>
                  </a:solidFill>
                  <a:latin typeface="+mj-lt"/>
                  <a:ea typeface="Franchise" pitchFamily="49" charset="0"/>
                </a:rPr>
                <a:t>Service to others is the rent you pay for your room here on earth</a:t>
              </a:r>
              <a:endParaRPr lang="en-US" sz="1600" b="1" dirty="0" smtClean="0">
                <a:solidFill>
                  <a:schemeClr val="bg1"/>
                </a:solidFill>
                <a:latin typeface="+mj-lt"/>
                <a:ea typeface="Franchise" pitchFamily="49" charset="0"/>
              </a:endParaRPr>
            </a:p>
          </p:txBody>
        </p:sp>
        <p:sp>
          <p:nvSpPr>
            <p:cNvPr id="19475" name="Subtitle 2"/>
            <p:cNvSpPr txBox="1">
              <a:spLocks/>
            </p:cNvSpPr>
            <p:nvPr/>
          </p:nvSpPr>
          <p:spPr bwMode="auto">
            <a:xfrm>
              <a:off x="1328950" y="3866381"/>
              <a:ext cx="725499" cy="60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11500">
                  <a:solidFill>
                    <a:schemeClr val="bg1"/>
                  </a:solidFill>
                  <a:latin typeface="Aharoni" pitchFamily="2" charset="-79"/>
                </a:rPr>
                <a:t>“</a:t>
              </a:r>
            </a:p>
          </p:txBody>
        </p:sp>
        <p:sp>
          <p:nvSpPr>
            <p:cNvPr id="19476" name="TextBox 28"/>
            <p:cNvSpPr txBox="1">
              <a:spLocks noChangeArrowheads="1"/>
            </p:cNvSpPr>
            <p:nvPr/>
          </p:nvSpPr>
          <p:spPr bwMode="auto">
            <a:xfrm>
              <a:off x="2054410" y="4268812"/>
              <a:ext cx="53925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chemeClr val="bg1"/>
                  </a:solidFill>
                </a:rPr>
                <a:t>Lorem Ipsum is not simply random text. It has roots in a piece of classical Latin literature from 45 BC.</a:t>
              </a:r>
              <a:endParaRPr lang="en-US" altLang="zh-CN" sz="1200" b="1">
                <a:solidFill>
                  <a:schemeClr val="bg1"/>
                </a:solidFill>
                <a:latin typeface="Aharoni" pitchFamily="2" charset="-79"/>
              </a:endParaRPr>
            </a:p>
          </p:txBody>
        </p:sp>
      </p:grpSp>
      <p:grpSp>
        <p:nvGrpSpPr>
          <p:cNvPr id="30" name="Group 29"/>
          <p:cNvGrpSpPr>
            <a:grpSpLocks/>
          </p:cNvGrpSpPr>
          <p:nvPr/>
        </p:nvGrpSpPr>
        <p:grpSpPr bwMode="auto">
          <a:xfrm>
            <a:off x="1504950" y="2171700"/>
            <a:ext cx="1411288" cy="1370013"/>
            <a:chOff x="993745" y="2835541"/>
            <a:chExt cx="1877029" cy="1823583"/>
          </a:xfrm>
        </p:grpSpPr>
        <p:sp>
          <p:nvSpPr>
            <p:cNvPr id="31" name="Oval 30"/>
            <p:cNvSpPr/>
            <p:nvPr/>
          </p:nvSpPr>
          <p:spPr>
            <a:xfrm>
              <a:off x="1124651" y="2835541"/>
              <a:ext cx="1729231" cy="1728494"/>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2" name="Diagonal Stripe 8"/>
            <p:cNvSpPr/>
            <p:nvPr/>
          </p:nvSpPr>
          <p:spPr>
            <a:xfrm>
              <a:off x="2062110" y="2867238"/>
              <a:ext cx="808664" cy="752254"/>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3" name="Diagonal Stripe 8"/>
            <p:cNvSpPr/>
            <p:nvPr/>
          </p:nvSpPr>
          <p:spPr>
            <a:xfrm>
              <a:off x="993745" y="3904756"/>
              <a:ext cx="808664" cy="754368"/>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4" name="Oval 33"/>
            <p:cNvSpPr/>
            <p:nvPr/>
          </p:nvSpPr>
          <p:spPr>
            <a:xfrm>
              <a:off x="1187993" y="2896821"/>
              <a:ext cx="1604659" cy="1605936"/>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2" name="Group 1"/>
          <p:cNvGrpSpPr>
            <a:grpSpLocks/>
          </p:cNvGrpSpPr>
          <p:nvPr/>
        </p:nvGrpSpPr>
        <p:grpSpPr bwMode="auto">
          <a:xfrm>
            <a:off x="3132138" y="2133600"/>
            <a:ext cx="2519362" cy="471488"/>
            <a:chOff x="3131376" y="2132856"/>
            <a:chExt cx="2520744" cy="472637"/>
          </a:xfrm>
        </p:grpSpPr>
        <p:sp>
          <p:nvSpPr>
            <p:cNvPr id="42" name="TextBox 41"/>
            <p:cNvSpPr txBox="1"/>
            <p:nvPr/>
          </p:nvSpPr>
          <p:spPr>
            <a:xfrm>
              <a:off x="3131376" y="2132856"/>
              <a:ext cx="2520744" cy="33896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Martina Cuyamel</a:t>
              </a:r>
            </a:p>
          </p:txBody>
        </p:sp>
        <p:sp>
          <p:nvSpPr>
            <p:cNvPr id="43" name="TextBox 42"/>
            <p:cNvSpPr txBox="1"/>
            <p:nvPr/>
          </p:nvSpPr>
          <p:spPr>
            <a:xfrm>
              <a:off x="3131376" y="2358830"/>
              <a:ext cx="1666200" cy="246663"/>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PC Magazine Editor</a:t>
              </a:r>
            </a:p>
          </p:txBody>
        </p:sp>
      </p:grpSp>
      <p:sp>
        <p:nvSpPr>
          <p:cNvPr id="93" name="TextBox 92"/>
          <p:cNvSpPr txBox="1">
            <a:spLocks noChangeArrowheads="1"/>
          </p:cNvSpPr>
          <p:nvPr/>
        </p:nvSpPr>
        <p:spPr bwMode="auto">
          <a:xfrm>
            <a:off x="1376363" y="5229225"/>
            <a:ext cx="6435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Contrary to popular belief It has roots in a piece of classical Latin literature from 45 BC. </a:t>
            </a:r>
            <a:endParaRPr lang="en-US" altLang="zh-CN" sz="1200">
              <a:solidFill>
                <a:srgbClr val="A6A6A6"/>
              </a:solidFill>
              <a:latin typeface="Aharoni" pitchFamily="2" charset="-79"/>
            </a:endParaRPr>
          </a:p>
        </p:txBody>
      </p:sp>
      <p:sp>
        <p:nvSpPr>
          <p:cNvPr id="19" name="Flowchart: Off-page Connector 1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15</a:t>
            </a:r>
            <a:endParaRPr lang="en-US" altLang="zh-CN" sz="1200" b="1" smtClean="0">
              <a:solidFill>
                <a:srgbClr val="FFFFFF"/>
              </a:solidFill>
            </a:endParaRPr>
          </a:p>
        </p:txBody>
      </p:sp>
      <p:pic>
        <p:nvPicPr>
          <p:cNvPr id="19467" name="Picture 1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Effect transition="in" filter="fade">
                                      <p:cBhvr>
                                        <p:cTn id="17" dur="500"/>
                                        <p:tgtEl>
                                          <p:spTgt spid="30"/>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par>
                          <p:cTn id="26" fill="hold" nodeType="afterGroup">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par>
                          <p:cTn id="30" fill="hold" nodeType="afterGroup">
                            <p:stCondLst>
                              <p:cond delay="3000"/>
                            </p:stCondLst>
                            <p:childTnLst>
                              <p:par>
                                <p:cTn id="31" presetID="10"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fade">
                                      <p:cBhvr>
                                        <p:cTn id="37"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7" grpId="0" animBg="1"/>
      <p:bldP spid="9" grpId="0"/>
      <p:bldP spid="11" grpId="0"/>
      <p:bldP spid="9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372336" y="2132856"/>
            <a:ext cx="6420974" cy="3639888"/>
          </a:xfrm>
          <a:prstGeom prst="rect">
            <a:avLst/>
          </a:prstGeom>
          <a:noFill/>
        </p:spPr>
        <p:txBody>
          <a:bodyPr rIns="144000" bIns="36000" numCol="2" spcCol="360000">
            <a:spAutoFit/>
          </a:bodyPr>
          <a:lstStyle/>
          <a:p>
            <a:pPr algn="just" fontAlgn="auto">
              <a:spcBef>
                <a:spcPts val="0"/>
              </a:spcBef>
              <a:spcAft>
                <a:spcPts val="0"/>
              </a:spcAft>
              <a:defRPr/>
            </a:pPr>
            <a:r>
              <a:rPr lang="en-US" sz="1200" dirty="0">
                <a:solidFill>
                  <a:schemeClr val="bg1">
                    <a:lumMod val="65000"/>
                  </a:schemeClr>
                </a:solidFill>
                <a:latin typeface="+mn-lt"/>
                <a:cs typeface="+mn-cs"/>
              </a:rPr>
              <a:t>Contrary to popular belief, Lorem Ipsum is not simply random text. It has roots in a piece of classical Latin literature from 45 BC.</a:t>
            </a:r>
          </a:p>
          <a:p>
            <a:pPr algn="just" fontAlgn="auto">
              <a:spcBef>
                <a:spcPts val="0"/>
              </a:spcBef>
              <a:spcAft>
                <a:spcPts val="0"/>
              </a:spcAft>
              <a:defRPr/>
            </a:pPr>
            <a:endParaRPr lang="en-US" sz="1200" b="1" i="1" dirty="0">
              <a:solidFill>
                <a:schemeClr val="bg1">
                  <a:lumMod val="65000"/>
                </a:schemeClr>
              </a:solidFill>
              <a:latin typeface="+mn-lt"/>
              <a:cs typeface="+mn-cs"/>
            </a:endParaRPr>
          </a:p>
          <a:p>
            <a:pPr algn="just" fontAlgn="auto">
              <a:spcBef>
                <a:spcPts val="0"/>
              </a:spcBef>
              <a:spcAft>
                <a:spcPts val="0"/>
              </a:spcAft>
              <a:defRPr/>
            </a:pPr>
            <a:r>
              <a:rPr lang="en-US" sz="1200" b="1" i="1" dirty="0">
                <a:solidFill>
                  <a:schemeClr val="bg1">
                    <a:lumMod val="65000"/>
                  </a:schemeClr>
                </a:solidFill>
                <a:latin typeface="+mn-lt"/>
                <a:cs typeface="+mn-cs"/>
              </a:rPr>
              <a:t>Contrary to popular belief </a:t>
            </a:r>
            <a:r>
              <a:rPr lang="en-US" sz="1200" dirty="0">
                <a:solidFill>
                  <a:schemeClr val="bg1">
                    <a:lumMod val="65000"/>
                  </a:schemeClr>
                </a:solidFill>
                <a:latin typeface="+mn-lt"/>
                <a:cs typeface="+mn-cs"/>
              </a:rPr>
              <a:t>It has roots in a piece of classical Latin literature from 45 BC. </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If you are going to use a passage of Lorem Ipsum, you need to be sure there isn't anything embarrassing hidden in the middle of text. </a:t>
            </a:r>
          </a:p>
          <a:p>
            <a:pPr algn="just" fontAlgn="auto">
              <a:spcBef>
                <a:spcPts val="0"/>
              </a:spcBef>
              <a:spcAft>
                <a:spcPts val="0"/>
              </a:spcAft>
              <a:defRPr/>
            </a:pPr>
            <a:r>
              <a:rPr lang="en-US" sz="1200" dirty="0">
                <a:solidFill>
                  <a:schemeClr val="bg1">
                    <a:lumMod val="65000"/>
                  </a:schemeClr>
                </a:solidFill>
                <a:latin typeface="+mn-lt"/>
                <a:cs typeface="+mn-cs"/>
              </a:rPr>
              <a:t>There are many variations of passages of Lorem Ipsum available, but the majority have suffered alteration in some form, by injected humor, or randomized words which don't look even slightly believable.</a:t>
            </a:r>
            <a:endParaRPr lang="en-US" sz="1200" b="1" dirty="0">
              <a:solidFill>
                <a:schemeClr val="bg1">
                  <a:lumMod val="65000"/>
                </a:schemeClr>
              </a:solidFill>
              <a:latin typeface="Aharoni" panose="02010803020104030203" pitchFamily="2" charset="-79"/>
              <a:cs typeface="+mn-cs"/>
            </a:endParaRPr>
          </a:p>
        </p:txBody>
      </p:sp>
      <p:sp>
        <p:nvSpPr>
          <p:cNvPr id="25" name="Subtitle 2"/>
          <p:cNvSpPr txBox="1">
            <a:spLocks/>
          </p:cNvSpPr>
          <p:nvPr/>
        </p:nvSpPr>
        <p:spPr>
          <a:xfrm>
            <a:off x="1041400" y="665163"/>
            <a:ext cx="60515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2 Columns Sample Slide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sp>
        <p:nvSpPr>
          <p:cNvPr id="7" name="Flowchart: Off-page Connector 6"/>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16</a:t>
            </a:r>
            <a:endParaRPr lang="en-US" altLang="zh-CN" sz="1200" b="1" smtClean="0">
              <a:solidFill>
                <a:srgbClr val="FFFFFF"/>
              </a:solidFill>
            </a:endParaRPr>
          </a:p>
        </p:txBody>
      </p:sp>
      <p:pic>
        <p:nvPicPr>
          <p:cNvPr id="20486"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213" y="0"/>
            <a:ext cx="1008062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a:grpSpLocks/>
          </p:cNvGrpSpPr>
          <p:nvPr/>
        </p:nvGrpSpPr>
        <p:grpSpPr bwMode="auto">
          <a:xfrm>
            <a:off x="-684213" y="1341438"/>
            <a:ext cx="4689476" cy="4391025"/>
            <a:chOff x="-684584" y="1340768"/>
            <a:chExt cx="4689888" cy="4392488"/>
          </a:xfrm>
        </p:grpSpPr>
        <p:sp>
          <p:nvSpPr>
            <p:cNvPr id="3" name="Oval 2"/>
            <p:cNvSpPr/>
            <p:nvPr/>
          </p:nvSpPr>
          <p:spPr>
            <a:xfrm>
              <a:off x="-684584"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0" name="Oval 19"/>
            <p:cNvSpPr/>
            <p:nvPr/>
          </p:nvSpPr>
          <p:spPr>
            <a:xfrm>
              <a:off x="-387695"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6" name="Group 5"/>
          <p:cNvGrpSpPr>
            <a:grpSpLocks/>
          </p:cNvGrpSpPr>
          <p:nvPr/>
        </p:nvGrpSpPr>
        <p:grpSpPr bwMode="auto">
          <a:xfrm>
            <a:off x="-555625" y="2571750"/>
            <a:ext cx="4176713" cy="1801813"/>
            <a:chOff x="-1365030" y="4581128"/>
            <a:chExt cx="7704856" cy="1801205"/>
          </a:xfrm>
        </p:grpSpPr>
        <p:sp>
          <p:nvSpPr>
            <p:cNvPr id="18" name="Subtitle 2"/>
            <p:cNvSpPr txBox="1">
              <a:spLocks/>
            </p:cNvSpPr>
            <p:nvPr/>
          </p:nvSpPr>
          <p:spPr>
            <a:xfrm>
              <a:off x="-1365030" y="4581128"/>
              <a:ext cx="7704856" cy="78554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4400" b="1" spc="-150" dirty="0" smtClean="0">
                  <a:solidFill>
                    <a:srgbClr val="F5C24C"/>
                  </a:solidFill>
                  <a:latin typeface="Aharoni" panose="02010803020104030203" pitchFamily="2" charset="-79"/>
                  <a:ea typeface="Franchise" pitchFamily="49" charset="0"/>
                </a:rPr>
                <a:t>*</a:t>
              </a:r>
              <a:r>
                <a:rPr lang="en-US" sz="4400" b="1" spc="-150" dirty="0" smtClean="0">
                  <a:solidFill>
                    <a:schemeClr val="bg1"/>
                  </a:solidFill>
                  <a:latin typeface="Aharoni" panose="02010803020104030203" pitchFamily="2" charset="-79"/>
                  <a:ea typeface="Franchise" pitchFamily="49" charset="0"/>
                </a:rPr>
                <a:t>our </a:t>
              </a:r>
              <a:r>
                <a:rPr lang="en-US" sz="4400" b="1" spc="-150" dirty="0" smtClean="0">
                  <a:solidFill>
                    <a:srgbClr val="F5C24C"/>
                  </a:solidFill>
                  <a:latin typeface="Aharoni" panose="02010803020104030203" pitchFamily="2" charset="-79"/>
                  <a:ea typeface="Franchise" pitchFamily="49" charset="0"/>
                </a:rPr>
                <a:t>vision</a:t>
              </a:r>
            </a:p>
          </p:txBody>
        </p:sp>
        <p:sp>
          <p:nvSpPr>
            <p:cNvPr id="3078" name="TextBox 26"/>
            <p:cNvSpPr txBox="1">
              <a:spLocks noChangeArrowheads="1"/>
            </p:cNvSpPr>
            <p:nvPr/>
          </p:nvSpPr>
          <p:spPr bwMode="auto">
            <a:xfrm>
              <a:off x="584150" y="5366670"/>
              <a:ext cx="482577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i="1">
                  <a:solidFill>
                    <a:schemeClr val="bg1"/>
                  </a:solidFill>
                </a:rPr>
                <a:t>Contrary to popular belief </a:t>
              </a:r>
              <a:r>
                <a:rPr lang="en-US" altLang="zh-CN" sz="1200" b="1">
                  <a:solidFill>
                    <a:schemeClr val="bg1"/>
                  </a:solidFill>
                </a:rPr>
                <a:t>It has roots in a piece of classical Latin literature from 45 BC. Contrary to popular belief It has roots in a piece of classical Latin literature from 45 BC. </a:t>
              </a:r>
              <a:endParaRPr lang="en-US" altLang="zh-CN" sz="1200" b="1">
                <a:solidFill>
                  <a:schemeClr val="bg1"/>
                </a:solidFill>
                <a:latin typeface="Aharoni" pitchFamily="2" charset="-79"/>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000"/>
                                        <p:tgtEl>
                                          <p:spTgt spid="4"/>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372336" y="2132856"/>
            <a:ext cx="6420974" cy="3639888"/>
          </a:xfrm>
          <a:prstGeom prst="rect">
            <a:avLst/>
          </a:prstGeom>
          <a:noFill/>
        </p:spPr>
        <p:txBody>
          <a:bodyPr rIns="144000" bIns="36000" numCol="3" spcCol="360000">
            <a:spAutoFit/>
          </a:bodyPr>
          <a:lstStyle/>
          <a:p>
            <a:pPr algn="just" fontAlgn="auto">
              <a:spcBef>
                <a:spcPts val="0"/>
              </a:spcBef>
              <a:spcAft>
                <a:spcPts val="0"/>
              </a:spcAft>
              <a:defRPr/>
            </a:pPr>
            <a:r>
              <a:rPr lang="en-US" sz="1200" dirty="0">
                <a:solidFill>
                  <a:schemeClr val="bg1">
                    <a:lumMod val="65000"/>
                  </a:schemeClr>
                </a:solidFill>
                <a:latin typeface="+mn-lt"/>
                <a:cs typeface="+mn-cs"/>
              </a:rPr>
              <a:t>Contrary to popular belief, Lorem Ipsum is not simply random text. It has roots in a piece of classical Latin literature from 45 BC.</a:t>
            </a:r>
          </a:p>
          <a:p>
            <a:pPr algn="just" fontAlgn="auto">
              <a:spcBef>
                <a:spcPts val="0"/>
              </a:spcBef>
              <a:spcAft>
                <a:spcPts val="0"/>
              </a:spcAft>
              <a:defRPr/>
            </a:pPr>
            <a:endParaRPr lang="en-US" sz="1200" b="1" i="1" dirty="0">
              <a:solidFill>
                <a:schemeClr val="bg1">
                  <a:lumMod val="65000"/>
                </a:schemeClr>
              </a:solidFill>
              <a:latin typeface="+mn-lt"/>
              <a:cs typeface="+mn-cs"/>
            </a:endParaRPr>
          </a:p>
          <a:p>
            <a:pPr algn="just" fontAlgn="auto">
              <a:spcBef>
                <a:spcPts val="0"/>
              </a:spcBef>
              <a:spcAft>
                <a:spcPts val="0"/>
              </a:spcAft>
              <a:defRPr/>
            </a:pPr>
            <a:r>
              <a:rPr lang="en-US" sz="1200" b="1" i="1" dirty="0">
                <a:solidFill>
                  <a:schemeClr val="bg1">
                    <a:lumMod val="65000"/>
                  </a:schemeClr>
                </a:solidFill>
                <a:latin typeface="+mn-lt"/>
                <a:cs typeface="+mn-cs"/>
              </a:rPr>
              <a:t>Contrary to popular belief </a:t>
            </a:r>
            <a:r>
              <a:rPr lang="en-US" sz="1200" dirty="0">
                <a:solidFill>
                  <a:schemeClr val="bg1">
                    <a:lumMod val="65000"/>
                  </a:schemeClr>
                </a:solidFill>
                <a:latin typeface="+mn-lt"/>
                <a:cs typeface="+mn-cs"/>
              </a:rPr>
              <a:t>It has roots in a piece of classical Latin literature from 45 BC. </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If you are going to use a passage of Lorem Ipsum, you need to be sure there isn't anything embarrassing hidden in the middle of text. </a:t>
            </a:r>
          </a:p>
          <a:p>
            <a:pPr algn="just" fontAlgn="auto">
              <a:spcBef>
                <a:spcPts val="0"/>
              </a:spcBef>
              <a:spcAft>
                <a:spcPts val="0"/>
              </a:spcAft>
              <a:defRPr/>
            </a:pPr>
            <a:r>
              <a:rPr lang="en-US" sz="1200" dirty="0">
                <a:solidFill>
                  <a:schemeClr val="bg1">
                    <a:lumMod val="65000"/>
                  </a:schemeClr>
                </a:solidFill>
                <a:latin typeface="+mn-lt"/>
                <a:cs typeface="+mn-cs"/>
              </a:rPr>
              <a:t>There are many variations of passages of Lorem Ipsum available, but the majority have suffered alteration in some form, by injected humor, or randomized words which don't look even slightly believable.</a:t>
            </a:r>
            <a:endParaRPr lang="en-US" sz="1200" b="1" dirty="0">
              <a:solidFill>
                <a:schemeClr val="bg1">
                  <a:lumMod val="65000"/>
                </a:schemeClr>
              </a:solidFill>
              <a:latin typeface="Aharoni" panose="02010803020104030203" pitchFamily="2" charset="-79"/>
              <a:cs typeface="+mn-cs"/>
            </a:endParaRPr>
          </a:p>
        </p:txBody>
      </p:sp>
      <p:sp>
        <p:nvSpPr>
          <p:cNvPr id="25" name="Subtitle 2"/>
          <p:cNvSpPr txBox="1">
            <a:spLocks/>
          </p:cNvSpPr>
          <p:nvPr/>
        </p:nvSpPr>
        <p:spPr>
          <a:xfrm>
            <a:off x="1041400" y="665163"/>
            <a:ext cx="6338888"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3 Columns Sample Slide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sp>
        <p:nvSpPr>
          <p:cNvPr id="7" name="Flowchart: Off-page Connector 6"/>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17</a:t>
            </a:r>
            <a:endParaRPr lang="en-US" altLang="zh-CN" sz="1200" b="1" smtClean="0">
              <a:solidFill>
                <a:srgbClr val="FFFFFF"/>
              </a:solidFill>
            </a:endParaRPr>
          </a:p>
        </p:txBody>
      </p:sp>
      <p:pic>
        <p:nvPicPr>
          <p:cNvPr id="21510"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Portfolio Sample 1</a:t>
            </a:r>
          </a:p>
        </p:txBody>
      </p:sp>
      <p:grpSp>
        <p:nvGrpSpPr>
          <p:cNvPr id="3" name="Group 2"/>
          <p:cNvGrpSpPr>
            <a:grpSpLocks/>
          </p:cNvGrpSpPr>
          <p:nvPr/>
        </p:nvGrpSpPr>
        <p:grpSpPr bwMode="auto">
          <a:xfrm>
            <a:off x="1476375" y="2205038"/>
            <a:ext cx="1784350" cy="2789237"/>
            <a:chOff x="1475656" y="2204864"/>
            <a:chExt cx="1785323" cy="2789152"/>
          </a:xfrm>
        </p:grpSpPr>
        <p:sp>
          <p:nvSpPr>
            <p:cNvPr id="2" name="Rectangle 1"/>
            <p:cNvSpPr/>
            <p:nvPr/>
          </p:nvSpPr>
          <p:spPr>
            <a:xfrm>
              <a:off x="1475656" y="2204864"/>
              <a:ext cx="1785323" cy="268279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9" name="Rectangle 18"/>
            <p:cNvSpPr/>
            <p:nvPr/>
          </p:nvSpPr>
          <p:spPr>
            <a:xfrm>
              <a:off x="1475656" y="4713038"/>
              <a:ext cx="1785323" cy="28097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Logo Design</a:t>
              </a:r>
            </a:p>
          </p:txBody>
        </p:sp>
      </p:grpSp>
      <p:grpSp>
        <p:nvGrpSpPr>
          <p:cNvPr id="4" name="Group 3"/>
          <p:cNvGrpSpPr>
            <a:grpSpLocks/>
          </p:cNvGrpSpPr>
          <p:nvPr/>
        </p:nvGrpSpPr>
        <p:grpSpPr bwMode="auto">
          <a:xfrm>
            <a:off x="3646488" y="2205038"/>
            <a:ext cx="1785937" cy="2789237"/>
            <a:chOff x="3646381" y="2204864"/>
            <a:chExt cx="1785324" cy="2789152"/>
          </a:xfrm>
        </p:grpSpPr>
        <p:sp>
          <p:nvSpPr>
            <p:cNvPr id="17" name="Rectangle 16"/>
            <p:cNvSpPr/>
            <p:nvPr/>
          </p:nvSpPr>
          <p:spPr>
            <a:xfrm>
              <a:off x="3646381" y="2204864"/>
              <a:ext cx="1785324" cy="268279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0" name="Rectangle 19"/>
            <p:cNvSpPr/>
            <p:nvPr/>
          </p:nvSpPr>
          <p:spPr>
            <a:xfrm>
              <a:off x="3646381" y="4713038"/>
              <a:ext cx="1785324" cy="28097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Poster Design</a:t>
              </a:r>
            </a:p>
          </p:txBody>
        </p:sp>
      </p:grpSp>
      <p:grpSp>
        <p:nvGrpSpPr>
          <p:cNvPr id="5" name="Group 4"/>
          <p:cNvGrpSpPr>
            <a:grpSpLocks/>
          </p:cNvGrpSpPr>
          <p:nvPr/>
        </p:nvGrpSpPr>
        <p:grpSpPr bwMode="auto">
          <a:xfrm>
            <a:off x="5810250" y="2205038"/>
            <a:ext cx="1785938" cy="2789237"/>
            <a:chOff x="5811012" y="2204864"/>
            <a:chExt cx="1785324" cy="2789152"/>
          </a:xfrm>
        </p:grpSpPr>
        <p:sp>
          <p:nvSpPr>
            <p:cNvPr id="18" name="Rectangle 17"/>
            <p:cNvSpPr/>
            <p:nvPr/>
          </p:nvSpPr>
          <p:spPr>
            <a:xfrm>
              <a:off x="5811012" y="2204864"/>
              <a:ext cx="1785324" cy="268279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1" name="Rectangle 20"/>
            <p:cNvSpPr/>
            <p:nvPr/>
          </p:nvSpPr>
          <p:spPr>
            <a:xfrm>
              <a:off x="5811012" y="4713038"/>
              <a:ext cx="1785324" cy="28097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Illustration </a:t>
              </a:r>
            </a:p>
          </p:txBody>
        </p:sp>
      </p:grpSp>
      <p:sp>
        <p:nvSpPr>
          <p:cNvPr id="22" name="TextBox 21"/>
          <p:cNvSpPr txBox="1">
            <a:spLocks noChangeArrowheads="1"/>
          </p:cNvSpPr>
          <p:nvPr/>
        </p:nvSpPr>
        <p:spPr bwMode="auto">
          <a:xfrm>
            <a:off x="3646488" y="5084763"/>
            <a:ext cx="17859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a:solidFill>
                  <a:srgbClr val="A6A6A6"/>
                </a:solidFill>
              </a:rPr>
              <a:t>Contrary to popular belief, Lorem Ipsum is not simply random text. It has roots in a piece of classical.</a:t>
            </a:r>
            <a:endParaRPr lang="en-US" altLang="zh-CN" sz="1000" b="1">
              <a:solidFill>
                <a:srgbClr val="A6A6A6"/>
              </a:solidFill>
              <a:latin typeface="Aharoni" pitchFamily="2" charset="-79"/>
            </a:endParaRPr>
          </a:p>
        </p:txBody>
      </p:sp>
      <p:sp>
        <p:nvSpPr>
          <p:cNvPr id="24" name="TextBox 23"/>
          <p:cNvSpPr txBox="1">
            <a:spLocks noChangeArrowheads="1"/>
          </p:cNvSpPr>
          <p:nvPr/>
        </p:nvSpPr>
        <p:spPr bwMode="auto">
          <a:xfrm>
            <a:off x="5810250" y="5084763"/>
            <a:ext cx="1785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a:solidFill>
                  <a:srgbClr val="A6A6A6"/>
                </a:solidFill>
              </a:rPr>
              <a:t>Contrary to popular belief, Lorem Ipsum is not simply random text. It has roots in a piece of classical.</a:t>
            </a:r>
            <a:endParaRPr lang="en-US" altLang="zh-CN" sz="1000" b="1">
              <a:solidFill>
                <a:srgbClr val="A6A6A6"/>
              </a:solidFill>
              <a:latin typeface="Aharoni" pitchFamily="2" charset="-79"/>
            </a:endParaRPr>
          </a:p>
        </p:txBody>
      </p:sp>
      <p:sp>
        <p:nvSpPr>
          <p:cNvPr id="26" name="TextBox 25"/>
          <p:cNvSpPr txBox="1">
            <a:spLocks noChangeArrowheads="1"/>
          </p:cNvSpPr>
          <p:nvPr/>
        </p:nvSpPr>
        <p:spPr bwMode="auto">
          <a:xfrm>
            <a:off x="1476375" y="5084763"/>
            <a:ext cx="17843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a:solidFill>
                  <a:srgbClr val="A6A6A6"/>
                </a:solidFill>
              </a:rPr>
              <a:t>Contrary to popular belief, Lorem Ipsum is not simply random text. It has roots in a piece of classical.</a:t>
            </a:r>
            <a:endParaRPr lang="en-US" altLang="zh-CN" sz="1000" b="1">
              <a:solidFill>
                <a:srgbClr val="A6A6A6"/>
              </a:solidFill>
              <a:latin typeface="Aharoni" pitchFamily="2" charset="-79"/>
            </a:endParaRPr>
          </a:p>
        </p:txBody>
      </p:sp>
      <p:sp>
        <p:nvSpPr>
          <p:cNvPr id="27" name="TextBox 26"/>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sp>
        <p:nvSpPr>
          <p:cNvPr id="28" name="Flowchart: Off-page Connector 27"/>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18</a:t>
            </a:r>
            <a:endParaRPr lang="en-US" altLang="zh-CN" sz="1200" b="1" smtClean="0">
              <a:solidFill>
                <a:srgbClr val="FFFFFF"/>
              </a:solidFill>
            </a:endParaRPr>
          </a:p>
        </p:txBody>
      </p:sp>
      <p:pic>
        <p:nvPicPr>
          <p:cNvPr id="22539" name="Picture 2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4"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Portfolio Single Item</a:t>
            </a:r>
          </a:p>
        </p:txBody>
      </p:sp>
      <p:grpSp>
        <p:nvGrpSpPr>
          <p:cNvPr id="3" name="Group 2"/>
          <p:cNvGrpSpPr>
            <a:grpSpLocks/>
          </p:cNvGrpSpPr>
          <p:nvPr/>
        </p:nvGrpSpPr>
        <p:grpSpPr bwMode="auto">
          <a:xfrm>
            <a:off x="1476375" y="2205038"/>
            <a:ext cx="2519363" cy="3521075"/>
            <a:chOff x="1475656" y="2204864"/>
            <a:chExt cx="2520280" cy="3521257"/>
          </a:xfrm>
        </p:grpSpPr>
        <p:sp>
          <p:nvSpPr>
            <p:cNvPr id="2" name="Rectangle 1"/>
            <p:cNvSpPr/>
            <p:nvPr/>
          </p:nvSpPr>
          <p:spPr>
            <a:xfrm>
              <a:off x="1475656" y="2204864"/>
              <a:ext cx="2520280" cy="3456166"/>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9" name="Rectangle 18"/>
            <p:cNvSpPr/>
            <p:nvPr/>
          </p:nvSpPr>
          <p:spPr>
            <a:xfrm>
              <a:off x="1475656" y="5445118"/>
              <a:ext cx="2520280" cy="28100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Poster Design</a:t>
              </a:r>
            </a:p>
          </p:txBody>
        </p:sp>
      </p:grpSp>
      <p:sp>
        <p:nvSpPr>
          <p:cNvPr id="27" name="TextBox 26"/>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4" name="Group 3"/>
          <p:cNvGrpSpPr>
            <a:grpSpLocks/>
          </p:cNvGrpSpPr>
          <p:nvPr/>
        </p:nvGrpSpPr>
        <p:grpSpPr bwMode="auto">
          <a:xfrm>
            <a:off x="4284663" y="2565400"/>
            <a:ext cx="3455987" cy="935038"/>
            <a:chOff x="4283968" y="2564904"/>
            <a:chExt cx="3456384" cy="936104"/>
          </a:xfrm>
        </p:grpSpPr>
        <p:sp>
          <p:nvSpPr>
            <p:cNvPr id="23563" name="TextBox 14"/>
            <p:cNvSpPr txBox="1">
              <a:spLocks noChangeArrowheads="1"/>
            </p:cNvSpPr>
            <p:nvPr/>
          </p:nvSpPr>
          <p:spPr bwMode="auto">
            <a:xfrm>
              <a:off x="4287143" y="2900249"/>
              <a:ext cx="3453209" cy="600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Aharoni" pitchFamily="2" charset="-79"/>
              </a:endParaRPr>
            </a:p>
          </p:txBody>
        </p:sp>
        <p:sp>
          <p:nvSpPr>
            <p:cNvPr id="23564" name="TextBox 15"/>
            <p:cNvSpPr txBox="1">
              <a:spLocks noChangeArrowheads="1"/>
            </p:cNvSpPr>
            <p:nvPr/>
          </p:nvSpPr>
          <p:spPr bwMode="auto">
            <a:xfrm>
              <a:off x="4283968" y="2564904"/>
              <a:ext cx="31683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b="1">
                  <a:solidFill>
                    <a:srgbClr val="F5C24C"/>
                  </a:solidFill>
                  <a:latin typeface="Aharoni" pitchFamily="2" charset="-79"/>
                </a:rPr>
                <a:t>Project Name</a:t>
              </a:r>
            </a:p>
          </p:txBody>
        </p:sp>
      </p:grpSp>
      <p:grpSp>
        <p:nvGrpSpPr>
          <p:cNvPr id="5" name="Group 4"/>
          <p:cNvGrpSpPr>
            <a:grpSpLocks/>
          </p:cNvGrpSpPr>
          <p:nvPr/>
        </p:nvGrpSpPr>
        <p:grpSpPr bwMode="auto">
          <a:xfrm>
            <a:off x="4284663" y="3644900"/>
            <a:ext cx="3455987" cy="1782763"/>
            <a:chOff x="4283968" y="3645024"/>
            <a:chExt cx="3456384" cy="1782490"/>
          </a:xfrm>
        </p:grpSpPr>
        <p:sp>
          <p:nvSpPr>
            <p:cNvPr id="23561" name="TextBox 22"/>
            <p:cNvSpPr txBox="1">
              <a:spLocks noChangeArrowheads="1"/>
            </p:cNvSpPr>
            <p:nvPr/>
          </p:nvSpPr>
          <p:spPr bwMode="auto">
            <a:xfrm>
              <a:off x="4287143" y="3981522"/>
              <a:ext cx="3453209" cy="1445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 It has roots in a piece of classical Latin literature from 45 BC. It has roots in a piece of classical Latin literature from 45 BC. </a:t>
              </a:r>
            </a:p>
            <a:p>
              <a:pPr eaLnBrk="1" hangingPunct="1"/>
              <a:endParaRPr lang="en-US" altLang="zh-CN" sz="1100" b="1">
                <a:solidFill>
                  <a:srgbClr val="A6A6A6"/>
                </a:solidFill>
                <a:latin typeface="Aharoni" pitchFamily="2" charset="-79"/>
              </a:endParaRPr>
            </a:p>
            <a:p>
              <a:pPr eaLnBrk="1" hangingPunct="1"/>
              <a:r>
                <a:rPr lang="en-US" altLang="zh-CN" sz="1100">
                  <a:solidFill>
                    <a:srgbClr val="A6A6A6"/>
                  </a:solidFill>
                </a:rPr>
                <a:t>Contrary to popular belief, Lorem Ipsum is not simply random text. It has roots in a piece of classical Latin literature from 45 BC. </a:t>
              </a:r>
              <a:endParaRPr lang="en-US" altLang="zh-CN" sz="1100" b="1">
                <a:solidFill>
                  <a:srgbClr val="A6A6A6"/>
                </a:solidFill>
                <a:latin typeface="Aharoni" pitchFamily="2" charset="-79"/>
              </a:endParaRPr>
            </a:p>
          </p:txBody>
        </p:sp>
        <p:sp>
          <p:nvSpPr>
            <p:cNvPr id="28" name="TextBox 27"/>
            <p:cNvSpPr txBox="1"/>
            <p:nvPr/>
          </p:nvSpPr>
          <p:spPr>
            <a:xfrm>
              <a:off x="4283968" y="3645024"/>
              <a:ext cx="2521240" cy="307928"/>
            </a:xfrm>
            <a:prstGeom prst="rect">
              <a:avLst/>
            </a:prstGeom>
            <a:noFill/>
          </p:spPr>
          <p:txBody>
            <a:bodyPr>
              <a:spAutoFit/>
            </a:bodyPr>
            <a:lstStyle/>
            <a:p>
              <a:pPr fontAlgn="auto">
                <a:spcBef>
                  <a:spcPts val="0"/>
                </a:spcBef>
                <a:spcAft>
                  <a:spcPts val="0"/>
                </a:spcAft>
                <a:defRPr/>
              </a:pPr>
              <a:r>
                <a:rPr lang="en-US" sz="1400" b="1" dirty="0">
                  <a:solidFill>
                    <a:schemeClr val="tx1">
                      <a:lumMod val="65000"/>
                      <a:lumOff val="35000"/>
                    </a:schemeClr>
                  </a:solidFill>
                  <a:latin typeface="Aharoni" panose="02010803020104030203" pitchFamily="2" charset="-79"/>
                  <a:cs typeface="+mn-cs"/>
                </a:rPr>
                <a:t>Small Brief</a:t>
              </a:r>
            </a:p>
          </p:txBody>
        </p:sp>
      </p:grpSp>
      <p:sp>
        <p:nvSpPr>
          <p:cNvPr id="33" name="Flowchart: Off-page Connector 32"/>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19</a:t>
            </a:r>
            <a:endParaRPr lang="en-US" altLang="zh-CN" sz="1200" b="1" smtClean="0">
              <a:solidFill>
                <a:srgbClr val="FFFFFF"/>
              </a:solidFill>
            </a:endParaRPr>
          </a:p>
        </p:txBody>
      </p:sp>
      <p:pic>
        <p:nvPicPr>
          <p:cNvPr id="23560" name="Picture 3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0975" y="0"/>
            <a:ext cx="9344025" cy="695801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a:grpSpLocks/>
          </p:cNvGrpSpPr>
          <p:nvPr/>
        </p:nvGrpSpPr>
        <p:grpSpPr bwMode="auto">
          <a:xfrm>
            <a:off x="-684213" y="1341438"/>
            <a:ext cx="4689476" cy="4391025"/>
            <a:chOff x="-684584" y="1340768"/>
            <a:chExt cx="4689888" cy="4392488"/>
          </a:xfrm>
        </p:grpSpPr>
        <p:sp>
          <p:nvSpPr>
            <p:cNvPr id="3" name="Oval 2"/>
            <p:cNvSpPr/>
            <p:nvPr/>
          </p:nvSpPr>
          <p:spPr>
            <a:xfrm>
              <a:off x="-684584"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0" name="Oval 19"/>
            <p:cNvSpPr/>
            <p:nvPr/>
          </p:nvSpPr>
          <p:spPr>
            <a:xfrm>
              <a:off x="-387695"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6" name="Group 5"/>
          <p:cNvGrpSpPr>
            <a:grpSpLocks/>
          </p:cNvGrpSpPr>
          <p:nvPr/>
        </p:nvGrpSpPr>
        <p:grpSpPr bwMode="auto">
          <a:xfrm>
            <a:off x="-252413" y="2571750"/>
            <a:ext cx="4176713" cy="1801813"/>
            <a:chOff x="-806252" y="4581128"/>
            <a:chExt cx="7704856" cy="1801205"/>
          </a:xfrm>
        </p:grpSpPr>
        <p:sp>
          <p:nvSpPr>
            <p:cNvPr id="24581" name="Subtitle 2"/>
            <p:cNvSpPr txBox="1">
              <a:spLocks/>
            </p:cNvSpPr>
            <p:nvPr/>
          </p:nvSpPr>
          <p:spPr bwMode="auto">
            <a:xfrm>
              <a:off x="-806252" y="4581128"/>
              <a:ext cx="7704856" cy="78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Bef>
                  <a:spcPct val="20000"/>
                </a:spcBef>
                <a:buFont typeface="Arial" pitchFamily="34" charset="0"/>
                <a:buNone/>
              </a:pPr>
              <a:r>
                <a:rPr lang="en-US" altLang="zh-CN" sz="4400" b="1">
                  <a:solidFill>
                    <a:srgbClr val="F5C24C"/>
                  </a:solidFill>
                  <a:latin typeface="Aharoni" pitchFamily="2" charset="-79"/>
                </a:rPr>
                <a:t>*</a:t>
              </a:r>
              <a:r>
                <a:rPr lang="en-US" altLang="zh-CN" sz="4400" b="1">
                  <a:solidFill>
                    <a:schemeClr val="bg1"/>
                  </a:solidFill>
                  <a:latin typeface="Aharoni" pitchFamily="2" charset="-79"/>
                </a:rPr>
                <a:t>infographics</a:t>
              </a:r>
              <a:endParaRPr lang="en-US" altLang="zh-CN" sz="4400" b="1">
                <a:solidFill>
                  <a:srgbClr val="F5C24C"/>
                </a:solidFill>
                <a:latin typeface="Aharoni" pitchFamily="2" charset="-79"/>
              </a:endParaRPr>
            </a:p>
          </p:txBody>
        </p:sp>
        <p:sp>
          <p:nvSpPr>
            <p:cNvPr id="24582" name="TextBox 26"/>
            <p:cNvSpPr txBox="1">
              <a:spLocks noChangeArrowheads="1"/>
            </p:cNvSpPr>
            <p:nvPr/>
          </p:nvSpPr>
          <p:spPr bwMode="auto">
            <a:xfrm>
              <a:off x="584150" y="5366670"/>
              <a:ext cx="482577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i="1">
                  <a:solidFill>
                    <a:schemeClr val="bg1"/>
                  </a:solidFill>
                </a:rPr>
                <a:t>Contrary to popular belief </a:t>
              </a:r>
              <a:r>
                <a:rPr lang="en-US" altLang="zh-CN" sz="1200" b="1">
                  <a:solidFill>
                    <a:schemeClr val="bg1"/>
                  </a:solidFill>
                </a:rPr>
                <a:t>It has roots in a piece of classical Latin literature from 45 BC. Contrary to popular belief It has roots in a piece of classical Latin literature from 45 BC. </a:t>
              </a:r>
              <a:endParaRPr lang="en-US" altLang="zh-CN" sz="1200" b="1">
                <a:solidFill>
                  <a:schemeClr val="bg1"/>
                </a:solidFill>
                <a:latin typeface="Aharoni" pitchFamily="2" charset="-79"/>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4441825"/>
          </a:xfrm>
          <a:prstGeom prst="rect">
            <a:avLst/>
          </a:prstGeom>
          <a:pattFill prst="pct90">
            <a:fgClr>
              <a:srgbClr val="D1493B"/>
            </a:fgClr>
            <a:bgClr>
              <a:srgbClr val="D55C4F"/>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 name="Subtitle 2"/>
          <p:cNvSpPr txBox="1">
            <a:spLocks/>
          </p:cNvSpPr>
          <p:nvPr/>
        </p:nvSpPr>
        <p:spPr>
          <a:xfrm>
            <a:off x="1328738"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chemeClr val="bg1"/>
                </a:solidFill>
                <a:latin typeface="Aharoni" panose="02010803020104030203" pitchFamily="2" charset="-79"/>
                <a:ea typeface="Franchise" pitchFamily="49" charset="0"/>
              </a:rPr>
              <a:t>Timeline Sample</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chemeClr val="bg1"/>
                </a:solidFill>
              </a:rPr>
              <a:t>Contrary to popular belief, </a:t>
            </a:r>
            <a:r>
              <a:rPr lang="en-US" altLang="zh-CN" sz="1200">
                <a:solidFill>
                  <a:schemeClr val="bg1"/>
                </a:solidFill>
              </a:rPr>
              <a:t>Lorem Ipsum is not simply random text. It has roots in a piece of classical Latin literature from 45 BC.</a:t>
            </a:r>
            <a:endParaRPr lang="en-US" altLang="zh-CN" sz="1200" b="1">
              <a:solidFill>
                <a:schemeClr val="bg1"/>
              </a:solidFill>
              <a:latin typeface="Aharoni" pitchFamily="2" charset="-79"/>
            </a:endParaRPr>
          </a:p>
        </p:txBody>
      </p:sp>
      <p:grpSp>
        <p:nvGrpSpPr>
          <p:cNvPr id="2" name="Group 1"/>
          <p:cNvGrpSpPr>
            <a:grpSpLocks/>
          </p:cNvGrpSpPr>
          <p:nvPr/>
        </p:nvGrpSpPr>
        <p:grpSpPr bwMode="auto">
          <a:xfrm>
            <a:off x="1952625" y="4441825"/>
            <a:ext cx="577850" cy="573088"/>
            <a:chOff x="1952836" y="4442155"/>
            <a:chExt cx="577625" cy="573155"/>
          </a:xfrm>
        </p:grpSpPr>
        <p:cxnSp>
          <p:nvCxnSpPr>
            <p:cNvPr id="3" name="Straight Connector 2"/>
            <p:cNvCxnSpPr/>
            <p:nvPr/>
          </p:nvCxnSpPr>
          <p:spPr>
            <a:xfrm>
              <a:off x="2241649" y="4442155"/>
              <a:ext cx="0" cy="2968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649" name="TextBox 42"/>
            <p:cNvSpPr txBox="1">
              <a:spLocks noChangeArrowheads="1"/>
            </p:cNvSpPr>
            <p:nvPr/>
          </p:nvSpPr>
          <p:spPr bwMode="auto">
            <a:xfrm>
              <a:off x="1952836" y="4769128"/>
              <a:ext cx="577625" cy="2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b="1">
                  <a:solidFill>
                    <a:srgbClr val="7F7F7F"/>
                  </a:solidFill>
                  <a:latin typeface="Aharoni" pitchFamily="2" charset="-79"/>
                </a:rPr>
                <a:t>05’</a:t>
              </a:r>
            </a:p>
          </p:txBody>
        </p:sp>
      </p:grpSp>
      <p:grpSp>
        <p:nvGrpSpPr>
          <p:cNvPr id="4" name="Group 3"/>
          <p:cNvGrpSpPr>
            <a:grpSpLocks/>
          </p:cNvGrpSpPr>
          <p:nvPr/>
        </p:nvGrpSpPr>
        <p:grpSpPr bwMode="auto">
          <a:xfrm>
            <a:off x="1258888" y="3687763"/>
            <a:ext cx="1033462" cy="625475"/>
            <a:chOff x="1259632" y="3688271"/>
            <a:chExt cx="1032034" cy="624310"/>
          </a:xfrm>
        </p:grpSpPr>
        <p:sp>
          <p:nvSpPr>
            <p:cNvPr id="49" name="Rectangular Callout 48"/>
            <p:cNvSpPr/>
            <p:nvPr/>
          </p:nvSpPr>
          <p:spPr>
            <a:xfrm>
              <a:off x="1308776" y="3688271"/>
              <a:ext cx="932160" cy="624310"/>
            </a:xfrm>
            <a:custGeom>
              <a:avLst/>
              <a:gdLst>
                <a:gd name="connsiteX0" fmla="*/ 0 w 644848"/>
                <a:gd name="connsiteY0" fmla="*/ 0 h 432048"/>
                <a:gd name="connsiteX1" fmla="*/ 376161 w 644848"/>
                <a:gd name="connsiteY1" fmla="*/ 0 h 432048"/>
                <a:gd name="connsiteX2" fmla="*/ 376161 w 644848"/>
                <a:gd name="connsiteY2" fmla="*/ 0 h 432048"/>
                <a:gd name="connsiteX3" fmla="*/ 537373 w 644848"/>
                <a:gd name="connsiteY3" fmla="*/ 0 h 432048"/>
                <a:gd name="connsiteX4" fmla="*/ 644848 w 644848"/>
                <a:gd name="connsiteY4" fmla="*/ 0 h 432048"/>
                <a:gd name="connsiteX5" fmla="*/ 644848 w 644848"/>
                <a:gd name="connsiteY5" fmla="*/ 252028 h 432048"/>
                <a:gd name="connsiteX6" fmla="*/ 644848 w 644848"/>
                <a:gd name="connsiteY6" fmla="*/ 252028 h 432048"/>
                <a:gd name="connsiteX7" fmla="*/ 644848 w 644848"/>
                <a:gd name="connsiteY7" fmla="*/ 360040 h 432048"/>
                <a:gd name="connsiteX8" fmla="*/ 644848 w 644848"/>
                <a:gd name="connsiteY8" fmla="*/ 432048 h 432048"/>
                <a:gd name="connsiteX9" fmla="*/ 537373 w 644848"/>
                <a:gd name="connsiteY9" fmla="*/ 432048 h 432048"/>
                <a:gd name="connsiteX10" fmla="*/ 496623 w 644848"/>
                <a:gd name="connsiteY10" fmla="*/ 530935 h 432048"/>
                <a:gd name="connsiteX11" fmla="*/ 376161 w 644848"/>
                <a:gd name="connsiteY11" fmla="*/ 432048 h 432048"/>
                <a:gd name="connsiteX12" fmla="*/ 0 w 644848"/>
                <a:gd name="connsiteY12" fmla="*/ 432048 h 432048"/>
                <a:gd name="connsiteX13" fmla="*/ 0 w 644848"/>
                <a:gd name="connsiteY13" fmla="*/ 360040 h 432048"/>
                <a:gd name="connsiteX14" fmla="*/ 0 w 644848"/>
                <a:gd name="connsiteY14" fmla="*/ 252028 h 432048"/>
                <a:gd name="connsiteX15" fmla="*/ 0 w 644848"/>
                <a:gd name="connsiteY15" fmla="*/ 252028 h 432048"/>
                <a:gd name="connsiteX16" fmla="*/ 0 w 644848"/>
                <a:gd name="connsiteY16" fmla="*/ 0 h 432048"/>
                <a:gd name="connsiteX0" fmla="*/ 0 w 644848"/>
                <a:gd name="connsiteY0" fmla="*/ 0 h 530935"/>
                <a:gd name="connsiteX1" fmla="*/ 376161 w 644848"/>
                <a:gd name="connsiteY1" fmla="*/ 0 h 530935"/>
                <a:gd name="connsiteX2" fmla="*/ 376161 w 644848"/>
                <a:gd name="connsiteY2" fmla="*/ 0 h 530935"/>
                <a:gd name="connsiteX3" fmla="*/ 537373 w 644848"/>
                <a:gd name="connsiteY3" fmla="*/ 0 h 530935"/>
                <a:gd name="connsiteX4" fmla="*/ 644848 w 644848"/>
                <a:gd name="connsiteY4" fmla="*/ 0 h 530935"/>
                <a:gd name="connsiteX5" fmla="*/ 644848 w 644848"/>
                <a:gd name="connsiteY5" fmla="*/ 252028 h 530935"/>
                <a:gd name="connsiteX6" fmla="*/ 644848 w 644848"/>
                <a:gd name="connsiteY6" fmla="*/ 252028 h 530935"/>
                <a:gd name="connsiteX7" fmla="*/ 644848 w 644848"/>
                <a:gd name="connsiteY7" fmla="*/ 360040 h 530935"/>
                <a:gd name="connsiteX8" fmla="*/ 644848 w 644848"/>
                <a:gd name="connsiteY8" fmla="*/ 432048 h 530935"/>
                <a:gd name="connsiteX9" fmla="*/ 644769 w 644848"/>
                <a:gd name="connsiteY9" fmla="*/ 428979 h 530935"/>
                <a:gd name="connsiteX10" fmla="*/ 496623 w 644848"/>
                <a:gd name="connsiteY10" fmla="*/ 530935 h 530935"/>
                <a:gd name="connsiteX11" fmla="*/ 376161 w 644848"/>
                <a:gd name="connsiteY11" fmla="*/ 432048 h 530935"/>
                <a:gd name="connsiteX12" fmla="*/ 0 w 644848"/>
                <a:gd name="connsiteY12" fmla="*/ 432048 h 530935"/>
                <a:gd name="connsiteX13" fmla="*/ 0 w 644848"/>
                <a:gd name="connsiteY13" fmla="*/ 360040 h 530935"/>
                <a:gd name="connsiteX14" fmla="*/ 0 w 644848"/>
                <a:gd name="connsiteY14" fmla="*/ 252028 h 530935"/>
                <a:gd name="connsiteX15" fmla="*/ 0 w 644848"/>
                <a:gd name="connsiteY15" fmla="*/ 252028 h 530935"/>
                <a:gd name="connsiteX16" fmla="*/ 0 w 644848"/>
                <a:gd name="connsiteY16" fmla="*/ 0 h 530935"/>
                <a:gd name="connsiteX0" fmla="*/ 0 w 653114"/>
                <a:gd name="connsiteY0" fmla="*/ 0 h 524798"/>
                <a:gd name="connsiteX1" fmla="*/ 376161 w 653114"/>
                <a:gd name="connsiteY1" fmla="*/ 0 h 524798"/>
                <a:gd name="connsiteX2" fmla="*/ 376161 w 653114"/>
                <a:gd name="connsiteY2" fmla="*/ 0 h 524798"/>
                <a:gd name="connsiteX3" fmla="*/ 537373 w 653114"/>
                <a:gd name="connsiteY3" fmla="*/ 0 h 524798"/>
                <a:gd name="connsiteX4" fmla="*/ 644848 w 653114"/>
                <a:gd name="connsiteY4" fmla="*/ 0 h 524798"/>
                <a:gd name="connsiteX5" fmla="*/ 644848 w 653114"/>
                <a:gd name="connsiteY5" fmla="*/ 252028 h 524798"/>
                <a:gd name="connsiteX6" fmla="*/ 644848 w 653114"/>
                <a:gd name="connsiteY6" fmla="*/ 252028 h 524798"/>
                <a:gd name="connsiteX7" fmla="*/ 644848 w 653114"/>
                <a:gd name="connsiteY7" fmla="*/ 360040 h 524798"/>
                <a:gd name="connsiteX8" fmla="*/ 644848 w 653114"/>
                <a:gd name="connsiteY8" fmla="*/ 432048 h 524798"/>
                <a:gd name="connsiteX9" fmla="*/ 644769 w 653114"/>
                <a:gd name="connsiteY9" fmla="*/ 428979 h 524798"/>
                <a:gd name="connsiteX10" fmla="*/ 653114 w 653114"/>
                <a:gd name="connsiteY10" fmla="*/ 524798 h 524798"/>
                <a:gd name="connsiteX11" fmla="*/ 376161 w 653114"/>
                <a:gd name="connsiteY11" fmla="*/ 432048 h 524798"/>
                <a:gd name="connsiteX12" fmla="*/ 0 w 653114"/>
                <a:gd name="connsiteY12" fmla="*/ 432048 h 524798"/>
                <a:gd name="connsiteX13" fmla="*/ 0 w 653114"/>
                <a:gd name="connsiteY13" fmla="*/ 360040 h 524798"/>
                <a:gd name="connsiteX14" fmla="*/ 0 w 653114"/>
                <a:gd name="connsiteY14" fmla="*/ 252028 h 524798"/>
                <a:gd name="connsiteX15" fmla="*/ 0 w 653114"/>
                <a:gd name="connsiteY15" fmla="*/ 252028 h 524798"/>
                <a:gd name="connsiteX16" fmla="*/ 0 w 653114"/>
                <a:gd name="connsiteY16" fmla="*/ 0 h 524798"/>
                <a:gd name="connsiteX0" fmla="*/ 0 w 653114"/>
                <a:gd name="connsiteY0" fmla="*/ 0 h 524798"/>
                <a:gd name="connsiteX1" fmla="*/ 376161 w 653114"/>
                <a:gd name="connsiteY1" fmla="*/ 0 h 524798"/>
                <a:gd name="connsiteX2" fmla="*/ 376161 w 653114"/>
                <a:gd name="connsiteY2" fmla="*/ 0 h 524798"/>
                <a:gd name="connsiteX3" fmla="*/ 537373 w 653114"/>
                <a:gd name="connsiteY3" fmla="*/ 0 h 524798"/>
                <a:gd name="connsiteX4" fmla="*/ 644848 w 653114"/>
                <a:gd name="connsiteY4" fmla="*/ 0 h 524798"/>
                <a:gd name="connsiteX5" fmla="*/ 644848 w 653114"/>
                <a:gd name="connsiteY5" fmla="*/ 252028 h 524798"/>
                <a:gd name="connsiteX6" fmla="*/ 644848 w 653114"/>
                <a:gd name="connsiteY6" fmla="*/ 252028 h 524798"/>
                <a:gd name="connsiteX7" fmla="*/ 644848 w 653114"/>
                <a:gd name="connsiteY7" fmla="*/ 360040 h 524798"/>
                <a:gd name="connsiteX8" fmla="*/ 644848 w 653114"/>
                <a:gd name="connsiteY8" fmla="*/ 432048 h 524798"/>
                <a:gd name="connsiteX9" fmla="*/ 644769 w 653114"/>
                <a:gd name="connsiteY9" fmla="*/ 428979 h 524798"/>
                <a:gd name="connsiteX10" fmla="*/ 653114 w 653114"/>
                <a:gd name="connsiteY10" fmla="*/ 524798 h 524798"/>
                <a:gd name="connsiteX11" fmla="*/ 594021 w 653114"/>
                <a:gd name="connsiteY11" fmla="*/ 438185 h 524798"/>
                <a:gd name="connsiteX12" fmla="*/ 0 w 653114"/>
                <a:gd name="connsiteY12" fmla="*/ 432048 h 524798"/>
                <a:gd name="connsiteX13" fmla="*/ 0 w 653114"/>
                <a:gd name="connsiteY13" fmla="*/ 360040 h 524798"/>
                <a:gd name="connsiteX14" fmla="*/ 0 w 653114"/>
                <a:gd name="connsiteY14" fmla="*/ 252028 h 524798"/>
                <a:gd name="connsiteX15" fmla="*/ 0 w 653114"/>
                <a:gd name="connsiteY15" fmla="*/ 252028 h 524798"/>
                <a:gd name="connsiteX16" fmla="*/ 0 w 653114"/>
                <a:gd name="connsiteY16" fmla="*/ 0 h 524798"/>
                <a:gd name="connsiteX0" fmla="*/ 0 w 646978"/>
                <a:gd name="connsiteY0" fmla="*/ 0 h 576962"/>
                <a:gd name="connsiteX1" fmla="*/ 376161 w 646978"/>
                <a:gd name="connsiteY1" fmla="*/ 0 h 576962"/>
                <a:gd name="connsiteX2" fmla="*/ 376161 w 646978"/>
                <a:gd name="connsiteY2" fmla="*/ 0 h 576962"/>
                <a:gd name="connsiteX3" fmla="*/ 537373 w 646978"/>
                <a:gd name="connsiteY3" fmla="*/ 0 h 576962"/>
                <a:gd name="connsiteX4" fmla="*/ 644848 w 646978"/>
                <a:gd name="connsiteY4" fmla="*/ 0 h 576962"/>
                <a:gd name="connsiteX5" fmla="*/ 644848 w 646978"/>
                <a:gd name="connsiteY5" fmla="*/ 252028 h 576962"/>
                <a:gd name="connsiteX6" fmla="*/ 644848 w 646978"/>
                <a:gd name="connsiteY6" fmla="*/ 252028 h 576962"/>
                <a:gd name="connsiteX7" fmla="*/ 644848 w 646978"/>
                <a:gd name="connsiteY7" fmla="*/ 360040 h 576962"/>
                <a:gd name="connsiteX8" fmla="*/ 644848 w 646978"/>
                <a:gd name="connsiteY8" fmla="*/ 432048 h 576962"/>
                <a:gd name="connsiteX9" fmla="*/ 644769 w 646978"/>
                <a:gd name="connsiteY9" fmla="*/ 428979 h 576962"/>
                <a:gd name="connsiteX10" fmla="*/ 646978 w 646978"/>
                <a:gd name="connsiteY10" fmla="*/ 576962 h 576962"/>
                <a:gd name="connsiteX11" fmla="*/ 594021 w 646978"/>
                <a:gd name="connsiteY11" fmla="*/ 438185 h 576962"/>
                <a:gd name="connsiteX12" fmla="*/ 0 w 646978"/>
                <a:gd name="connsiteY12" fmla="*/ 432048 h 576962"/>
                <a:gd name="connsiteX13" fmla="*/ 0 w 646978"/>
                <a:gd name="connsiteY13" fmla="*/ 360040 h 576962"/>
                <a:gd name="connsiteX14" fmla="*/ 0 w 646978"/>
                <a:gd name="connsiteY14" fmla="*/ 252028 h 576962"/>
                <a:gd name="connsiteX15" fmla="*/ 0 w 646978"/>
                <a:gd name="connsiteY15" fmla="*/ 252028 h 576962"/>
                <a:gd name="connsiteX16" fmla="*/ 0 w 646978"/>
                <a:gd name="connsiteY16" fmla="*/ 0 h 576962"/>
                <a:gd name="connsiteX0" fmla="*/ 0 w 646978"/>
                <a:gd name="connsiteY0" fmla="*/ 0 h 576962"/>
                <a:gd name="connsiteX1" fmla="*/ 376161 w 646978"/>
                <a:gd name="connsiteY1" fmla="*/ 0 h 576962"/>
                <a:gd name="connsiteX2" fmla="*/ 376161 w 646978"/>
                <a:gd name="connsiteY2" fmla="*/ 0 h 576962"/>
                <a:gd name="connsiteX3" fmla="*/ 537373 w 646978"/>
                <a:gd name="connsiteY3" fmla="*/ 0 h 576962"/>
                <a:gd name="connsiteX4" fmla="*/ 644848 w 646978"/>
                <a:gd name="connsiteY4" fmla="*/ 0 h 576962"/>
                <a:gd name="connsiteX5" fmla="*/ 644848 w 646978"/>
                <a:gd name="connsiteY5" fmla="*/ 252028 h 576962"/>
                <a:gd name="connsiteX6" fmla="*/ 644848 w 646978"/>
                <a:gd name="connsiteY6" fmla="*/ 252028 h 576962"/>
                <a:gd name="connsiteX7" fmla="*/ 644848 w 646978"/>
                <a:gd name="connsiteY7" fmla="*/ 360040 h 576962"/>
                <a:gd name="connsiteX8" fmla="*/ 644848 w 646978"/>
                <a:gd name="connsiteY8" fmla="*/ 432048 h 576962"/>
                <a:gd name="connsiteX9" fmla="*/ 644769 w 646978"/>
                <a:gd name="connsiteY9" fmla="*/ 428979 h 576962"/>
                <a:gd name="connsiteX10" fmla="*/ 646978 w 646978"/>
                <a:gd name="connsiteY10" fmla="*/ 576962 h 576962"/>
                <a:gd name="connsiteX11" fmla="*/ 547994 w 646978"/>
                <a:gd name="connsiteY11" fmla="*/ 432048 h 576962"/>
                <a:gd name="connsiteX12" fmla="*/ 0 w 646978"/>
                <a:gd name="connsiteY12" fmla="*/ 432048 h 576962"/>
                <a:gd name="connsiteX13" fmla="*/ 0 w 646978"/>
                <a:gd name="connsiteY13" fmla="*/ 360040 h 576962"/>
                <a:gd name="connsiteX14" fmla="*/ 0 w 646978"/>
                <a:gd name="connsiteY14" fmla="*/ 252028 h 576962"/>
                <a:gd name="connsiteX15" fmla="*/ 0 w 646978"/>
                <a:gd name="connsiteY15" fmla="*/ 252028 h 576962"/>
                <a:gd name="connsiteX16" fmla="*/ 0 w 646978"/>
                <a:gd name="connsiteY16" fmla="*/ 0 h 576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6978" h="576962">
                  <a:moveTo>
                    <a:pt x="0" y="0"/>
                  </a:moveTo>
                  <a:lnTo>
                    <a:pt x="376161" y="0"/>
                  </a:lnTo>
                  <a:lnTo>
                    <a:pt x="376161" y="0"/>
                  </a:lnTo>
                  <a:lnTo>
                    <a:pt x="537373" y="0"/>
                  </a:lnTo>
                  <a:lnTo>
                    <a:pt x="644848" y="0"/>
                  </a:lnTo>
                  <a:lnTo>
                    <a:pt x="644848" y="252028"/>
                  </a:lnTo>
                  <a:lnTo>
                    <a:pt x="644848" y="252028"/>
                  </a:lnTo>
                  <a:lnTo>
                    <a:pt x="644848" y="360040"/>
                  </a:lnTo>
                  <a:lnTo>
                    <a:pt x="644848" y="432048"/>
                  </a:lnTo>
                  <a:cubicBezTo>
                    <a:pt x="644822" y="431025"/>
                    <a:pt x="644795" y="430002"/>
                    <a:pt x="644769" y="428979"/>
                  </a:cubicBezTo>
                  <a:cubicBezTo>
                    <a:pt x="645505" y="478307"/>
                    <a:pt x="646242" y="527634"/>
                    <a:pt x="646978" y="576962"/>
                  </a:cubicBezTo>
                  <a:lnTo>
                    <a:pt x="547994" y="432048"/>
                  </a:lnTo>
                  <a:lnTo>
                    <a:pt x="0" y="432048"/>
                  </a:lnTo>
                  <a:lnTo>
                    <a:pt x="0" y="360040"/>
                  </a:lnTo>
                  <a:lnTo>
                    <a:pt x="0" y="252028"/>
                  </a:lnTo>
                  <a:lnTo>
                    <a:pt x="0" y="252028"/>
                  </a:lnTo>
                  <a:lnTo>
                    <a:pt x="0" y="0"/>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647" name="TextBox 49"/>
            <p:cNvSpPr txBox="1">
              <a:spLocks noChangeArrowheads="1"/>
            </p:cNvSpPr>
            <p:nvPr/>
          </p:nvSpPr>
          <p:spPr bwMode="auto">
            <a:xfrm>
              <a:off x="1259632" y="3769295"/>
              <a:ext cx="10320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400" b="1">
                  <a:solidFill>
                    <a:schemeClr val="bg1"/>
                  </a:solidFill>
                  <a:latin typeface="Aharoni" pitchFamily="2" charset="-79"/>
                </a:rPr>
                <a:t>We born</a:t>
              </a:r>
            </a:p>
          </p:txBody>
        </p:sp>
      </p:grpSp>
      <p:grpSp>
        <p:nvGrpSpPr>
          <p:cNvPr id="10" name="Group 9"/>
          <p:cNvGrpSpPr>
            <a:grpSpLocks/>
          </p:cNvGrpSpPr>
          <p:nvPr/>
        </p:nvGrpSpPr>
        <p:grpSpPr bwMode="auto">
          <a:xfrm>
            <a:off x="3049588" y="3168650"/>
            <a:ext cx="1603375" cy="1127125"/>
            <a:chOff x="3050316" y="3169092"/>
            <a:chExt cx="1602754" cy="1126376"/>
          </a:xfrm>
        </p:grpSpPr>
        <p:sp>
          <p:nvSpPr>
            <p:cNvPr id="55" name="TextBox 54"/>
            <p:cNvSpPr txBox="1"/>
            <p:nvPr/>
          </p:nvSpPr>
          <p:spPr>
            <a:xfrm>
              <a:off x="3050316" y="3502245"/>
              <a:ext cx="1602754" cy="793223"/>
            </a:xfrm>
            <a:prstGeom prst="rect">
              <a:avLst/>
            </a:prstGeom>
            <a:noFill/>
          </p:spPr>
          <p:txBody>
            <a:bodyPr>
              <a:spAutoFit/>
            </a:bodyPr>
            <a:lstStyle/>
            <a:p>
              <a:pPr fontAlgn="auto">
                <a:spcBef>
                  <a:spcPts val="0"/>
                </a:spcBef>
                <a:spcAft>
                  <a:spcPts val="0"/>
                </a:spcAft>
                <a:defRPr/>
              </a:pPr>
              <a:r>
                <a:rPr lang="en-US" sz="1400" b="1" dirty="0">
                  <a:solidFill>
                    <a:srgbClr val="F5C24C"/>
                  </a:solidFill>
                  <a:latin typeface="Aharoni" panose="02010803020104030203" pitchFamily="2" charset="-79"/>
                  <a:cs typeface="+mn-cs"/>
                </a:rPr>
                <a:t>GROWTH</a:t>
              </a:r>
            </a:p>
            <a:p>
              <a:pPr fontAlgn="auto">
                <a:spcBef>
                  <a:spcPts val="0"/>
                </a:spcBef>
                <a:spcAft>
                  <a:spcPts val="0"/>
                </a:spcAft>
                <a:defRPr/>
              </a:pPr>
              <a:r>
                <a:rPr lang="en-US" sz="1050" b="1" dirty="0">
                  <a:solidFill>
                    <a:schemeClr val="bg1"/>
                  </a:solidFill>
                  <a:latin typeface="+mn-lt"/>
                  <a:cs typeface="+mn-cs"/>
                </a:rPr>
                <a:t>07 new employment opportunities in one year.</a:t>
              </a:r>
            </a:p>
          </p:txBody>
        </p:sp>
        <p:pic>
          <p:nvPicPr>
            <p:cNvPr id="25639"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131569"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40"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263912"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41"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396255"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42"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528598"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43"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660941"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44"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793283"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45"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3925625"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64" name="Straight Connector 63"/>
          <p:cNvCxnSpPr>
            <a:stCxn id="73" idx="2"/>
          </p:cNvCxnSpPr>
          <p:nvPr/>
        </p:nvCxnSpPr>
        <p:spPr>
          <a:xfrm flipH="1">
            <a:off x="4646613" y="2997200"/>
            <a:ext cx="1587" cy="14636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Group 11"/>
          <p:cNvGrpSpPr>
            <a:grpSpLocks/>
          </p:cNvGrpSpPr>
          <p:nvPr/>
        </p:nvGrpSpPr>
        <p:grpSpPr bwMode="auto">
          <a:xfrm>
            <a:off x="4357688" y="4441825"/>
            <a:ext cx="577850" cy="573088"/>
            <a:chOff x="4358281" y="4442155"/>
            <a:chExt cx="577625" cy="573155"/>
          </a:xfrm>
        </p:grpSpPr>
        <p:cxnSp>
          <p:nvCxnSpPr>
            <p:cNvPr id="69" name="Straight Connector 68"/>
            <p:cNvCxnSpPr/>
            <p:nvPr/>
          </p:nvCxnSpPr>
          <p:spPr>
            <a:xfrm>
              <a:off x="4647093" y="4442155"/>
              <a:ext cx="0" cy="2968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637" name="TextBox 71"/>
            <p:cNvSpPr txBox="1">
              <a:spLocks noChangeArrowheads="1"/>
            </p:cNvSpPr>
            <p:nvPr/>
          </p:nvSpPr>
          <p:spPr bwMode="auto">
            <a:xfrm>
              <a:off x="4358281" y="4769128"/>
              <a:ext cx="577625" cy="2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b="1">
                  <a:solidFill>
                    <a:srgbClr val="7F7F7F"/>
                  </a:solidFill>
                  <a:latin typeface="Aharoni" pitchFamily="2" charset="-79"/>
                </a:rPr>
                <a:t>09’</a:t>
              </a:r>
            </a:p>
          </p:txBody>
        </p:sp>
      </p:grpSp>
      <p:grpSp>
        <p:nvGrpSpPr>
          <p:cNvPr id="13" name="Group 12"/>
          <p:cNvGrpSpPr>
            <a:grpSpLocks/>
          </p:cNvGrpSpPr>
          <p:nvPr/>
        </p:nvGrpSpPr>
        <p:grpSpPr bwMode="auto">
          <a:xfrm>
            <a:off x="4373563" y="2101850"/>
            <a:ext cx="546100" cy="546100"/>
            <a:chOff x="4374048" y="2101940"/>
            <a:chExt cx="546094" cy="546094"/>
          </a:xfrm>
        </p:grpSpPr>
        <p:sp>
          <p:nvSpPr>
            <p:cNvPr id="71" name="Teardrop 70"/>
            <p:cNvSpPr/>
            <p:nvPr/>
          </p:nvSpPr>
          <p:spPr>
            <a:xfrm rot="8100000">
              <a:off x="4374048" y="2101940"/>
              <a:ext cx="546094" cy="546094"/>
            </a:xfrm>
            <a:prstGeom prst="teardrop">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635" name="Freeform 14"/>
            <p:cNvSpPr>
              <a:spLocks noEditPoints="1"/>
            </p:cNvSpPr>
            <p:nvPr/>
          </p:nvSpPr>
          <p:spPr bwMode="auto">
            <a:xfrm>
              <a:off x="4549727" y="2269426"/>
              <a:ext cx="194733" cy="223160"/>
            </a:xfrm>
            <a:custGeom>
              <a:avLst/>
              <a:gdLst>
                <a:gd name="T0" fmla="*/ 2147483647 w 126"/>
                <a:gd name="T1" fmla="*/ 0 h 144"/>
                <a:gd name="T2" fmla="*/ 0 w 126"/>
                <a:gd name="T3" fmla="*/ 2147483647 h 144"/>
                <a:gd name="T4" fmla="*/ 0 w 126"/>
                <a:gd name="T5" fmla="*/ 2147483647 h 144"/>
                <a:gd name="T6" fmla="*/ 2147483647 w 126"/>
                <a:gd name="T7" fmla="*/ 2147483647 h 144"/>
                <a:gd name="T8" fmla="*/ 2147483647 w 126"/>
                <a:gd name="T9" fmla="*/ 2147483647 h 144"/>
                <a:gd name="T10" fmla="*/ 2147483647 w 126"/>
                <a:gd name="T11" fmla="*/ 0 h 144"/>
                <a:gd name="T12" fmla="*/ 2147483647 w 126"/>
                <a:gd name="T13" fmla="*/ 0 h 144"/>
                <a:gd name="T14" fmla="*/ 2147483647 w 126"/>
                <a:gd name="T15" fmla="*/ 2147483647 h 144"/>
                <a:gd name="T16" fmla="*/ 2147483647 w 126"/>
                <a:gd name="T17" fmla="*/ 2147483647 h 144"/>
                <a:gd name="T18" fmla="*/ 2147483647 w 126"/>
                <a:gd name="T19" fmla="*/ 2147483647 h 144"/>
                <a:gd name="T20" fmla="*/ 2147483647 w 126"/>
                <a:gd name="T21" fmla="*/ 2147483647 h 144"/>
                <a:gd name="T22" fmla="*/ 2147483647 w 126"/>
                <a:gd name="T23" fmla="*/ 2147483647 h 144"/>
                <a:gd name="T24" fmla="*/ 2147483647 w 126"/>
                <a:gd name="T25" fmla="*/ 2147483647 h 144"/>
                <a:gd name="T26" fmla="*/ 2147483647 w 126"/>
                <a:gd name="T27" fmla="*/ 2147483647 h 144"/>
                <a:gd name="T28" fmla="*/ 2147483647 w 126"/>
                <a:gd name="T29" fmla="*/ 2147483647 h 144"/>
                <a:gd name="T30" fmla="*/ 2147483647 w 126"/>
                <a:gd name="T31" fmla="*/ 2147483647 h 144"/>
                <a:gd name="T32" fmla="*/ 2147483647 w 126"/>
                <a:gd name="T33" fmla="*/ 2147483647 h 1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6" h="144">
                  <a:moveTo>
                    <a:pt x="18" y="0"/>
                  </a:moveTo>
                  <a:cubicBezTo>
                    <a:pt x="8" y="0"/>
                    <a:pt x="0" y="8"/>
                    <a:pt x="0" y="18"/>
                  </a:cubicBezTo>
                  <a:cubicBezTo>
                    <a:pt x="0" y="126"/>
                    <a:pt x="0" y="126"/>
                    <a:pt x="0" y="126"/>
                  </a:cubicBezTo>
                  <a:cubicBezTo>
                    <a:pt x="0" y="136"/>
                    <a:pt x="8" y="144"/>
                    <a:pt x="18" y="144"/>
                  </a:cubicBezTo>
                  <a:cubicBezTo>
                    <a:pt x="126" y="144"/>
                    <a:pt x="126" y="144"/>
                    <a:pt x="126" y="144"/>
                  </a:cubicBezTo>
                  <a:cubicBezTo>
                    <a:pt x="126" y="0"/>
                    <a:pt x="126" y="0"/>
                    <a:pt x="126" y="0"/>
                  </a:cubicBezTo>
                  <a:lnTo>
                    <a:pt x="18" y="0"/>
                  </a:lnTo>
                  <a:close/>
                  <a:moveTo>
                    <a:pt x="108" y="126"/>
                  </a:moveTo>
                  <a:cubicBezTo>
                    <a:pt x="36" y="126"/>
                    <a:pt x="36" y="126"/>
                    <a:pt x="36" y="126"/>
                  </a:cubicBezTo>
                  <a:cubicBezTo>
                    <a:pt x="36" y="18"/>
                    <a:pt x="36" y="18"/>
                    <a:pt x="36" y="18"/>
                  </a:cubicBezTo>
                  <a:cubicBezTo>
                    <a:pt x="54" y="18"/>
                    <a:pt x="54" y="18"/>
                    <a:pt x="54" y="18"/>
                  </a:cubicBezTo>
                  <a:cubicBezTo>
                    <a:pt x="54" y="54"/>
                    <a:pt x="54" y="54"/>
                    <a:pt x="54" y="54"/>
                  </a:cubicBezTo>
                  <a:cubicBezTo>
                    <a:pt x="72" y="36"/>
                    <a:pt x="72" y="36"/>
                    <a:pt x="72" y="36"/>
                  </a:cubicBezTo>
                  <a:cubicBezTo>
                    <a:pt x="90" y="54"/>
                    <a:pt x="90" y="54"/>
                    <a:pt x="90" y="54"/>
                  </a:cubicBezTo>
                  <a:cubicBezTo>
                    <a:pt x="90" y="18"/>
                    <a:pt x="90" y="18"/>
                    <a:pt x="90" y="18"/>
                  </a:cubicBezTo>
                  <a:cubicBezTo>
                    <a:pt x="108" y="18"/>
                    <a:pt x="108" y="18"/>
                    <a:pt x="108" y="18"/>
                  </a:cubicBezTo>
                  <a:lnTo>
                    <a:pt x="108" y="1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3" name="Rectangle 72"/>
          <p:cNvSpPr/>
          <p:nvPr/>
        </p:nvSpPr>
        <p:spPr>
          <a:xfrm>
            <a:off x="4065588" y="2686050"/>
            <a:ext cx="1165225" cy="311150"/>
          </a:xfrm>
          <a:prstGeom prst="rect">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050" b="1" dirty="0"/>
              <a:t>64 new clients</a:t>
            </a:r>
          </a:p>
        </p:txBody>
      </p:sp>
      <p:cxnSp>
        <p:nvCxnSpPr>
          <p:cNvPr id="78" name="Straight Connector 77"/>
          <p:cNvCxnSpPr/>
          <p:nvPr/>
        </p:nvCxnSpPr>
        <p:spPr>
          <a:xfrm>
            <a:off x="5834063" y="3687763"/>
            <a:ext cx="0" cy="7731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 name="Group 13"/>
          <p:cNvGrpSpPr>
            <a:grpSpLocks/>
          </p:cNvGrpSpPr>
          <p:nvPr/>
        </p:nvGrpSpPr>
        <p:grpSpPr bwMode="auto">
          <a:xfrm>
            <a:off x="5541963" y="4441825"/>
            <a:ext cx="577850" cy="573088"/>
            <a:chOff x="5541700" y="4442155"/>
            <a:chExt cx="577625" cy="573155"/>
          </a:xfrm>
        </p:grpSpPr>
        <p:cxnSp>
          <p:nvCxnSpPr>
            <p:cNvPr id="83" name="Straight Connector 82"/>
            <p:cNvCxnSpPr/>
            <p:nvPr/>
          </p:nvCxnSpPr>
          <p:spPr>
            <a:xfrm>
              <a:off x="5833686" y="4442155"/>
              <a:ext cx="0" cy="2968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633" name="TextBox 84"/>
            <p:cNvSpPr txBox="1">
              <a:spLocks noChangeArrowheads="1"/>
            </p:cNvSpPr>
            <p:nvPr/>
          </p:nvSpPr>
          <p:spPr bwMode="auto">
            <a:xfrm>
              <a:off x="5541700" y="4769128"/>
              <a:ext cx="577625" cy="2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b="1">
                  <a:solidFill>
                    <a:srgbClr val="7F7F7F"/>
                  </a:solidFill>
                  <a:latin typeface="Aharoni" pitchFamily="2" charset="-79"/>
                </a:rPr>
                <a:t>11’</a:t>
              </a:r>
            </a:p>
          </p:txBody>
        </p:sp>
      </p:grpSp>
      <p:cxnSp>
        <p:nvCxnSpPr>
          <p:cNvPr id="88" name="Straight Connector 87"/>
          <p:cNvCxnSpPr/>
          <p:nvPr/>
        </p:nvCxnSpPr>
        <p:spPr>
          <a:xfrm>
            <a:off x="7040563" y="2546350"/>
            <a:ext cx="0" cy="1914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 name="Group 16"/>
          <p:cNvGrpSpPr>
            <a:grpSpLocks/>
          </p:cNvGrpSpPr>
          <p:nvPr/>
        </p:nvGrpSpPr>
        <p:grpSpPr bwMode="auto">
          <a:xfrm>
            <a:off x="6748463" y="4441825"/>
            <a:ext cx="577850" cy="573088"/>
            <a:chOff x="6748692" y="4442155"/>
            <a:chExt cx="577625" cy="573155"/>
          </a:xfrm>
        </p:grpSpPr>
        <p:cxnSp>
          <p:nvCxnSpPr>
            <p:cNvPr id="89" name="Straight Connector 88"/>
            <p:cNvCxnSpPr/>
            <p:nvPr/>
          </p:nvCxnSpPr>
          <p:spPr>
            <a:xfrm>
              <a:off x="7040678" y="4442155"/>
              <a:ext cx="0" cy="2968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631" name="TextBox 89"/>
            <p:cNvSpPr txBox="1">
              <a:spLocks noChangeArrowheads="1"/>
            </p:cNvSpPr>
            <p:nvPr/>
          </p:nvSpPr>
          <p:spPr bwMode="auto">
            <a:xfrm>
              <a:off x="6748692" y="4769128"/>
              <a:ext cx="577625" cy="2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b="1">
                  <a:solidFill>
                    <a:srgbClr val="7F7F7F"/>
                  </a:solidFill>
                  <a:latin typeface="Aharoni" pitchFamily="2" charset="-79"/>
                </a:rPr>
                <a:t>13’</a:t>
              </a:r>
            </a:p>
          </p:txBody>
        </p:sp>
      </p:grpSp>
      <p:pic>
        <p:nvPicPr>
          <p:cNvPr id="91" name="Picture 5"/>
          <p:cNvPicPr>
            <a:picLocks noChangeAspect="1" noChangeArrowheads="1"/>
          </p:cNvPicPr>
          <p:nvPr/>
        </p:nvPicPr>
        <p:blipFill>
          <a:blip r:embed="rId3" cstate="print">
            <a:grayscl/>
            <a:biLevel thresh="50000"/>
            <a:extLst>
              <a:ext uri="{28A0092B-C50C-407E-A947-70E740481C1C}">
                <a14:useLocalDpi xmlns:a14="http://schemas.microsoft.com/office/drawing/2010/main" val="0"/>
              </a:ext>
            </a:extLst>
          </a:blip>
          <a:srcRect/>
          <a:stretch>
            <a:fillRect/>
          </a:stretch>
        </p:blipFill>
        <p:spPr bwMode="auto">
          <a:xfrm>
            <a:off x="6350000" y="2008188"/>
            <a:ext cx="1265238" cy="74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Rectangle 91"/>
          <p:cNvSpPr/>
          <p:nvPr/>
        </p:nvSpPr>
        <p:spPr>
          <a:xfrm>
            <a:off x="6403975" y="2803525"/>
            <a:ext cx="1281113" cy="312738"/>
          </a:xfrm>
          <a:prstGeom prst="rect">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We turn global</a:t>
            </a:r>
          </a:p>
        </p:txBody>
      </p:sp>
      <p:grpSp>
        <p:nvGrpSpPr>
          <p:cNvPr id="16" name="Group 15"/>
          <p:cNvGrpSpPr>
            <a:grpSpLocks/>
          </p:cNvGrpSpPr>
          <p:nvPr/>
        </p:nvGrpSpPr>
        <p:grpSpPr bwMode="auto">
          <a:xfrm>
            <a:off x="5027613" y="2997200"/>
            <a:ext cx="1603375" cy="704850"/>
            <a:chOff x="5028151" y="2996952"/>
            <a:chExt cx="1602754" cy="705479"/>
          </a:xfrm>
        </p:grpSpPr>
        <p:sp>
          <p:nvSpPr>
            <p:cNvPr id="118" name="5-Point Star 117"/>
            <p:cNvSpPr/>
            <p:nvPr/>
          </p:nvSpPr>
          <p:spPr>
            <a:xfrm>
              <a:off x="5694643" y="2996952"/>
              <a:ext cx="276118" cy="276472"/>
            </a:xfrm>
            <a:prstGeom prst="star5">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628" name="TextBox 118"/>
            <p:cNvSpPr txBox="1">
              <a:spLocks noChangeArrowheads="1"/>
            </p:cNvSpPr>
            <p:nvPr/>
          </p:nvSpPr>
          <p:spPr bwMode="auto">
            <a:xfrm>
              <a:off x="5028151" y="3282530"/>
              <a:ext cx="16027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400" b="1">
                  <a:solidFill>
                    <a:srgbClr val="F5C24C"/>
                  </a:solidFill>
                  <a:latin typeface="Aharoni" pitchFamily="2" charset="-79"/>
                </a:rPr>
                <a:t>AA AWARDS</a:t>
              </a:r>
            </a:p>
          </p:txBody>
        </p:sp>
        <p:sp>
          <p:nvSpPr>
            <p:cNvPr id="25629" name="TextBox 121"/>
            <p:cNvSpPr txBox="1">
              <a:spLocks noChangeArrowheads="1"/>
            </p:cNvSpPr>
            <p:nvPr/>
          </p:nvSpPr>
          <p:spPr bwMode="auto">
            <a:xfrm>
              <a:off x="5107096" y="3440821"/>
              <a:ext cx="14570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100" b="1">
                  <a:solidFill>
                    <a:schemeClr val="bg1"/>
                  </a:solidFill>
                </a:rPr>
                <a:t>Agency of the year</a:t>
              </a:r>
            </a:p>
          </p:txBody>
        </p:sp>
      </p:grpSp>
      <p:grpSp>
        <p:nvGrpSpPr>
          <p:cNvPr id="8" name="Group 7"/>
          <p:cNvGrpSpPr>
            <a:grpSpLocks/>
          </p:cNvGrpSpPr>
          <p:nvPr/>
        </p:nvGrpSpPr>
        <p:grpSpPr bwMode="auto">
          <a:xfrm>
            <a:off x="2582863" y="2603500"/>
            <a:ext cx="784225" cy="2411413"/>
            <a:chOff x="2582515" y="2604179"/>
            <a:chExt cx="785259" cy="2411133"/>
          </a:xfrm>
        </p:grpSpPr>
        <p:cxnSp>
          <p:nvCxnSpPr>
            <p:cNvPr id="44" name="Straight Connector 43"/>
            <p:cNvCxnSpPr/>
            <p:nvPr/>
          </p:nvCxnSpPr>
          <p:spPr>
            <a:xfrm>
              <a:off x="2875000" y="2753387"/>
              <a:ext cx="0" cy="17079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Wave 52"/>
            <p:cNvSpPr/>
            <p:nvPr/>
          </p:nvSpPr>
          <p:spPr>
            <a:xfrm>
              <a:off x="2863872" y="2604179"/>
              <a:ext cx="503902" cy="415877"/>
            </a:xfrm>
            <a:prstGeom prst="wav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5625" name="TextBox 53"/>
            <p:cNvSpPr txBox="1">
              <a:spLocks noChangeArrowheads="1"/>
            </p:cNvSpPr>
            <p:nvPr/>
          </p:nvSpPr>
          <p:spPr bwMode="auto">
            <a:xfrm>
              <a:off x="2582515" y="4769136"/>
              <a:ext cx="577022"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000" b="1">
                  <a:solidFill>
                    <a:srgbClr val="7F7F7F"/>
                  </a:solidFill>
                  <a:latin typeface="Aharoni" pitchFamily="2" charset="-79"/>
                </a:rPr>
                <a:t>07’</a:t>
              </a:r>
            </a:p>
          </p:txBody>
        </p:sp>
        <p:cxnSp>
          <p:nvCxnSpPr>
            <p:cNvPr id="125" name="Straight Connector 124"/>
            <p:cNvCxnSpPr/>
            <p:nvPr/>
          </p:nvCxnSpPr>
          <p:spPr>
            <a:xfrm>
              <a:off x="2871821" y="4442291"/>
              <a:ext cx="0" cy="2968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29" name="TextBox 128"/>
          <p:cNvSpPr txBox="1">
            <a:spLocks noChangeArrowheads="1"/>
          </p:cNvSpPr>
          <p:nvPr/>
        </p:nvSpPr>
        <p:spPr bwMode="auto">
          <a:xfrm>
            <a:off x="1376363" y="5229225"/>
            <a:ext cx="6435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Contrary to popular belief It has roots in a piece of classical Latin literature from 45 BC. </a:t>
            </a:r>
            <a:endParaRPr lang="en-US" altLang="zh-CN" sz="1200">
              <a:solidFill>
                <a:srgbClr val="A6A6A6"/>
              </a:solidFill>
              <a:latin typeface="Aharoni" pitchFamily="2" charset="-79"/>
            </a:endParaRPr>
          </a:p>
        </p:txBody>
      </p:sp>
      <p:sp>
        <p:nvSpPr>
          <p:cNvPr id="41" name="Flowchart: Off-page Connector 40"/>
          <p:cNvSpPr/>
          <p:nvPr/>
        </p:nvSpPr>
        <p:spPr>
          <a:xfrm>
            <a:off x="8518525" y="188913"/>
            <a:ext cx="379413" cy="296862"/>
          </a:xfrm>
          <a:prstGeom prst="flowChartOffpageConnector">
            <a:avLst/>
          </a:prstGeom>
          <a:solidFill>
            <a:schemeClr val="tx1">
              <a:lumMod val="65000"/>
              <a:lumOff val="3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20</a:t>
            </a:r>
            <a:endParaRPr lang="en-US" altLang="zh-CN" sz="1200" b="1" smtClean="0">
              <a:solidFill>
                <a:srgbClr val="FFFFFF"/>
              </a:solidFill>
            </a:endParaRPr>
          </a:p>
        </p:txBody>
      </p:sp>
      <p:pic>
        <p:nvPicPr>
          <p:cNvPr id="25622" name="Picture 4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nodeType="afterGroup">
                            <p:stCondLst>
                              <p:cond delay="200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nodeType="afterGroup">
                            <p:stCondLst>
                              <p:cond delay="30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nodeType="afterGroup">
                            <p:stCondLst>
                              <p:cond delay="3500"/>
                            </p:stCondLst>
                            <p:childTnLst>
                              <p:par>
                                <p:cTn id="33" presetID="22" presetClass="entr" presetSubtype="4"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down)">
                                      <p:cBhvr>
                                        <p:cTn id="35" dur="500"/>
                                        <p:tgtEl>
                                          <p:spTgt spid="64"/>
                                        </p:tgtEl>
                                      </p:cBhvr>
                                    </p:animEffect>
                                  </p:childTnLst>
                                </p:cTn>
                              </p:par>
                            </p:childTnLst>
                          </p:cTn>
                        </p:par>
                        <p:par>
                          <p:cTn id="36" fill="hold" nodeType="afterGroup">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barn(inVertical)">
                                      <p:cBhvr>
                                        <p:cTn id="39" dur="500"/>
                                        <p:tgtEl>
                                          <p:spTgt spid="73"/>
                                        </p:tgtEl>
                                      </p:cBhvr>
                                    </p:animEffect>
                                  </p:childTnLst>
                                </p:cTn>
                              </p:par>
                            </p:childTnLst>
                          </p:cTn>
                        </p:par>
                        <p:par>
                          <p:cTn id="40" fill="hold" nodeType="afterGroup">
                            <p:stCondLst>
                              <p:cond delay="4500"/>
                            </p:stCondLst>
                            <p:childTnLst>
                              <p:par>
                                <p:cTn id="41" presetID="22" presetClass="entr" presetSubtype="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nodeType="afterGroup">
                            <p:stCondLst>
                              <p:cond delay="5000"/>
                            </p:stCondLst>
                            <p:childTnLst>
                              <p:par>
                                <p:cTn id="45" presetID="2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par>
                          <p:cTn id="48" fill="hold" nodeType="afterGroup">
                            <p:stCondLst>
                              <p:cond delay="5500"/>
                            </p:stCondLst>
                            <p:childTnLst>
                              <p:par>
                                <p:cTn id="49" presetID="22" presetClass="entr" presetSubtype="4" fill="hold" nodeType="after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wipe(down)">
                                      <p:cBhvr>
                                        <p:cTn id="51" dur="500"/>
                                        <p:tgtEl>
                                          <p:spTgt spid="78"/>
                                        </p:tgtEl>
                                      </p:cBhvr>
                                    </p:animEffect>
                                  </p:childTnLst>
                                </p:cTn>
                              </p:par>
                            </p:childTnLst>
                          </p:cTn>
                        </p:par>
                        <p:par>
                          <p:cTn id="52" fill="hold" nodeType="afterGroup">
                            <p:stCondLst>
                              <p:cond delay="6000"/>
                            </p:stCondLst>
                            <p:childTnLst>
                              <p:par>
                                <p:cTn id="53" presetID="16" presetClass="entr" presetSubtype="21"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barn(inVertical)">
                                      <p:cBhvr>
                                        <p:cTn id="55" dur="500"/>
                                        <p:tgtEl>
                                          <p:spTgt spid="16"/>
                                        </p:tgtEl>
                                      </p:cBhvr>
                                    </p:animEffect>
                                  </p:childTnLst>
                                </p:cTn>
                              </p:par>
                            </p:childTnLst>
                          </p:cTn>
                        </p:par>
                        <p:par>
                          <p:cTn id="56" fill="hold" nodeType="afterGroup">
                            <p:stCondLst>
                              <p:cond delay="6500"/>
                            </p:stCondLst>
                            <p:childTnLst>
                              <p:par>
                                <p:cTn id="57" presetID="22" presetClass="entr" presetSubtype="4"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down)">
                                      <p:cBhvr>
                                        <p:cTn id="59" dur="500"/>
                                        <p:tgtEl>
                                          <p:spTgt spid="17"/>
                                        </p:tgtEl>
                                      </p:cBhvr>
                                    </p:animEffect>
                                  </p:childTnLst>
                                </p:cTn>
                              </p:par>
                            </p:childTnLst>
                          </p:cTn>
                        </p:par>
                        <p:par>
                          <p:cTn id="60" fill="hold" nodeType="afterGroup">
                            <p:stCondLst>
                              <p:cond delay="7000"/>
                            </p:stCondLst>
                            <p:childTnLst>
                              <p:par>
                                <p:cTn id="61" presetID="22" presetClass="entr" presetSubtype="4" fill="hold" nodeType="after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wipe(down)">
                                      <p:cBhvr>
                                        <p:cTn id="63" dur="500"/>
                                        <p:tgtEl>
                                          <p:spTgt spid="88"/>
                                        </p:tgtEl>
                                      </p:cBhvr>
                                    </p:animEffect>
                                  </p:childTnLst>
                                </p:cTn>
                              </p:par>
                            </p:childTnLst>
                          </p:cTn>
                        </p:par>
                        <p:par>
                          <p:cTn id="64" fill="hold" nodeType="afterGroup">
                            <p:stCondLst>
                              <p:cond delay="7500"/>
                            </p:stCondLst>
                            <p:childTnLst>
                              <p:par>
                                <p:cTn id="65" presetID="53" presetClass="entr" presetSubtype="16" fill="hold" nodeType="afterEffect">
                                  <p:stCondLst>
                                    <p:cond delay="0"/>
                                  </p:stCondLst>
                                  <p:childTnLst>
                                    <p:set>
                                      <p:cBhvr>
                                        <p:cTn id="66" dur="1" fill="hold">
                                          <p:stCondLst>
                                            <p:cond delay="0"/>
                                          </p:stCondLst>
                                        </p:cTn>
                                        <p:tgtEl>
                                          <p:spTgt spid="91"/>
                                        </p:tgtEl>
                                        <p:attrNameLst>
                                          <p:attrName>style.visibility</p:attrName>
                                        </p:attrNameLst>
                                      </p:cBhvr>
                                      <p:to>
                                        <p:strVal val="visible"/>
                                      </p:to>
                                    </p:set>
                                    <p:anim calcmode="lin" valueType="num">
                                      <p:cBhvr>
                                        <p:cTn id="67" dur="500" fill="hold"/>
                                        <p:tgtEl>
                                          <p:spTgt spid="91"/>
                                        </p:tgtEl>
                                        <p:attrNameLst>
                                          <p:attrName>ppt_w</p:attrName>
                                        </p:attrNameLst>
                                      </p:cBhvr>
                                      <p:tavLst>
                                        <p:tav tm="0">
                                          <p:val>
                                            <p:fltVal val="0"/>
                                          </p:val>
                                        </p:tav>
                                        <p:tav tm="100000">
                                          <p:val>
                                            <p:strVal val="#ppt_w"/>
                                          </p:val>
                                        </p:tav>
                                      </p:tavLst>
                                    </p:anim>
                                    <p:anim calcmode="lin" valueType="num">
                                      <p:cBhvr>
                                        <p:cTn id="68" dur="500" fill="hold"/>
                                        <p:tgtEl>
                                          <p:spTgt spid="91"/>
                                        </p:tgtEl>
                                        <p:attrNameLst>
                                          <p:attrName>ppt_h</p:attrName>
                                        </p:attrNameLst>
                                      </p:cBhvr>
                                      <p:tavLst>
                                        <p:tav tm="0">
                                          <p:val>
                                            <p:fltVal val="0"/>
                                          </p:val>
                                        </p:tav>
                                        <p:tav tm="100000">
                                          <p:val>
                                            <p:strVal val="#ppt_h"/>
                                          </p:val>
                                        </p:tav>
                                      </p:tavLst>
                                    </p:anim>
                                    <p:animEffect transition="in" filter="fade">
                                      <p:cBhvr>
                                        <p:cTn id="69" dur="500"/>
                                        <p:tgtEl>
                                          <p:spTgt spid="91"/>
                                        </p:tgtEl>
                                      </p:cBhvr>
                                    </p:animEffect>
                                  </p:childTnLst>
                                </p:cTn>
                              </p:par>
                            </p:childTnLst>
                          </p:cTn>
                        </p:par>
                        <p:par>
                          <p:cTn id="70" fill="hold" nodeType="afterGroup">
                            <p:stCondLst>
                              <p:cond delay="8000"/>
                            </p:stCondLst>
                            <p:childTnLst>
                              <p:par>
                                <p:cTn id="71" presetID="16" presetClass="entr" presetSubtype="21" fill="hold" grpId="0" nodeType="afterEffect">
                                  <p:stCondLst>
                                    <p:cond delay="0"/>
                                  </p:stCondLst>
                                  <p:childTnLst>
                                    <p:set>
                                      <p:cBhvr>
                                        <p:cTn id="72" dur="1" fill="hold">
                                          <p:stCondLst>
                                            <p:cond delay="0"/>
                                          </p:stCondLst>
                                        </p:cTn>
                                        <p:tgtEl>
                                          <p:spTgt spid="92"/>
                                        </p:tgtEl>
                                        <p:attrNameLst>
                                          <p:attrName>style.visibility</p:attrName>
                                        </p:attrNameLst>
                                      </p:cBhvr>
                                      <p:to>
                                        <p:strVal val="visible"/>
                                      </p:to>
                                    </p:set>
                                    <p:animEffect transition="in" filter="barn(inVertical)">
                                      <p:cBhvr>
                                        <p:cTn id="73" dur="500"/>
                                        <p:tgtEl>
                                          <p:spTgt spid="92"/>
                                        </p:tgtEl>
                                      </p:cBhvr>
                                    </p:animEffect>
                                  </p:childTnLst>
                                </p:cTn>
                              </p:par>
                            </p:childTnLst>
                          </p:cTn>
                        </p:par>
                        <p:par>
                          <p:cTn id="74" fill="hold" nodeType="afterGroup">
                            <p:stCondLst>
                              <p:cond delay="8500"/>
                            </p:stCondLst>
                            <p:childTnLst>
                              <p:par>
                                <p:cTn id="75" presetID="10" presetClass="entr" presetSubtype="0" fill="hold" grpId="0" nodeType="afterEffect">
                                  <p:stCondLst>
                                    <p:cond delay="0"/>
                                  </p:stCondLst>
                                  <p:childTnLst>
                                    <p:set>
                                      <p:cBhvr>
                                        <p:cTn id="76" dur="1" fill="hold">
                                          <p:stCondLst>
                                            <p:cond delay="0"/>
                                          </p:stCondLst>
                                        </p:cTn>
                                        <p:tgtEl>
                                          <p:spTgt spid="129"/>
                                        </p:tgtEl>
                                        <p:attrNameLst>
                                          <p:attrName>style.visibility</p:attrName>
                                        </p:attrNameLst>
                                      </p:cBhvr>
                                      <p:to>
                                        <p:strVal val="visible"/>
                                      </p:to>
                                    </p:set>
                                    <p:animEffect transition="in" filter="fade">
                                      <p:cBhvr>
                                        <p:cTn id="77"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73" grpId="0" animBg="1"/>
      <p:bldP spid="92" grpId="0" animBg="1"/>
      <p:bldP spid="1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Connector 37"/>
          <p:cNvCxnSpPr/>
          <p:nvPr/>
        </p:nvCxnSpPr>
        <p:spPr>
          <a:xfrm>
            <a:off x="7142163" y="3714750"/>
            <a:ext cx="203835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149850" y="3714750"/>
            <a:ext cx="203835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111500" y="3714750"/>
            <a:ext cx="203835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739900" y="3714750"/>
            <a:ext cx="1392238"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Timeline Sample 2</a:t>
            </a:r>
          </a:p>
        </p:txBody>
      </p:sp>
      <p:grpSp>
        <p:nvGrpSpPr>
          <p:cNvPr id="7" name="Group 6"/>
          <p:cNvGrpSpPr>
            <a:grpSpLocks/>
          </p:cNvGrpSpPr>
          <p:nvPr/>
        </p:nvGrpSpPr>
        <p:grpSpPr bwMode="auto">
          <a:xfrm>
            <a:off x="2320925" y="4030663"/>
            <a:ext cx="1603375" cy="1127125"/>
            <a:chOff x="2756479" y="3169092"/>
            <a:chExt cx="1602754" cy="1126376"/>
          </a:xfrm>
        </p:grpSpPr>
        <p:sp>
          <p:nvSpPr>
            <p:cNvPr id="32" name="TextBox 31"/>
            <p:cNvSpPr txBox="1"/>
            <p:nvPr/>
          </p:nvSpPr>
          <p:spPr>
            <a:xfrm>
              <a:off x="2756479" y="3502245"/>
              <a:ext cx="1602754" cy="793223"/>
            </a:xfrm>
            <a:prstGeom prst="rect">
              <a:avLst/>
            </a:prstGeom>
            <a:noFill/>
          </p:spPr>
          <p:txBody>
            <a:bodyPr>
              <a:spAutoFit/>
            </a:bodyPr>
            <a:lstStyle/>
            <a:p>
              <a:pPr algn="ctr" fontAlgn="auto">
                <a:spcBef>
                  <a:spcPts val="0"/>
                </a:spcBef>
                <a:spcAft>
                  <a:spcPts val="0"/>
                </a:spcAft>
                <a:defRPr/>
              </a:pPr>
              <a:r>
                <a:rPr lang="en-US" sz="1400" b="1" dirty="0">
                  <a:solidFill>
                    <a:srgbClr val="0EBEA9"/>
                  </a:solidFill>
                  <a:latin typeface="Aharoni" panose="02010803020104030203" pitchFamily="2" charset="-79"/>
                  <a:cs typeface="+mn-cs"/>
                </a:rPr>
                <a:t>GROWTH</a:t>
              </a:r>
            </a:p>
            <a:p>
              <a:pPr algn="ctr" fontAlgn="auto">
                <a:spcBef>
                  <a:spcPts val="0"/>
                </a:spcBef>
                <a:spcAft>
                  <a:spcPts val="0"/>
                </a:spcAft>
                <a:defRPr/>
              </a:pPr>
              <a:r>
                <a:rPr lang="en-US" sz="1050" b="1" dirty="0">
                  <a:solidFill>
                    <a:schemeClr val="tx1">
                      <a:lumMod val="50000"/>
                      <a:lumOff val="50000"/>
                    </a:schemeClr>
                  </a:solidFill>
                  <a:latin typeface="+mn-lt"/>
                  <a:cs typeface="+mn-cs"/>
                </a:rPr>
                <a:t>07 new employment </a:t>
              </a:r>
              <a:r>
                <a:rPr lang="en-US" sz="1050" b="1" dirty="0">
                  <a:solidFill>
                    <a:schemeClr val="bg1">
                      <a:lumMod val="50000"/>
                    </a:schemeClr>
                  </a:solidFill>
                  <a:latin typeface="+mn-lt"/>
                  <a:cs typeface="+mn-cs"/>
                </a:rPr>
                <a:t>opportunities in one year.</a:t>
              </a:r>
            </a:p>
          </p:txBody>
        </p:sp>
        <p:pic>
          <p:nvPicPr>
            <p:cNvPr id="33"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131569"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263912"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396255"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528598"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660941"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793283"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925625"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0" name="Group 19"/>
          <p:cNvGrpSpPr>
            <a:grpSpLocks/>
          </p:cNvGrpSpPr>
          <p:nvPr/>
        </p:nvGrpSpPr>
        <p:grpSpPr bwMode="auto">
          <a:xfrm>
            <a:off x="4337050" y="2644775"/>
            <a:ext cx="1603375" cy="854075"/>
            <a:chOff x="2781325" y="4357883"/>
            <a:chExt cx="1602754" cy="854077"/>
          </a:xfrm>
        </p:grpSpPr>
        <p:sp>
          <p:nvSpPr>
            <p:cNvPr id="49" name="Freeform 48"/>
            <p:cNvSpPr>
              <a:spLocks noEditPoints="1"/>
            </p:cNvSpPr>
            <p:nvPr/>
          </p:nvSpPr>
          <p:spPr bwMode="auto">
            <a:xfrm>
              <a:off x="3470033" y="4357883"/>
              <a:ext cx="195187" cy="223839"/>
            </a:xfrm>
            <a:custGeom>
              <a:avLst/>
              <a:gdLst>
                <a:gd name="T0" fmla="*/ 18 w 126"/>
                <a:gd name="T1" fmla="*/ 0 h 144"/>
                <a:gd name="T2" fmla="*/ 0 w 126"/>
                <a:gd name="T3" fmla="*/ 18 h 144"/>
                <a:gd name="T4" fmla="*/ 0 w 126"/>
                <a:gd name="T5" fmla="*/ 126 h 144"/>
                <a:gd name="T6" fmla="*/ 18 w 126"/>
                <a:gd name="T7" fmla="*/ 144 h 144"/>
                <a:gd name="T8" fmla="*/ 126 w 126"/>
                <a:gd name="T9" fmla="*/ 144 h 144"/>
                <a:gd name="T10" fmla="*/ 126 w 126"/>
                <a:gd name="T11" fmla="*/ 0 h 144"/>
                <a:gd name="T12" fmla="*/ 18 w 126"/>
                <a:gd name="T13" fmla="*/ 0 h 144"/>
                <a:gd name="T14" fmla="*/ 108 w 126"/>
                <a:gd name="T15" fmla="*/ 126 h 144"/>
                <a:gd name="T16" fmla="*/ 36 w 126"/>
                <a:gd name="T17" fmla="*/ 126 h 144"/>
                <a:gd name="T18" fmla="*/ 36 w 126"/>
                <a:gd name="T19" fmla="*/ 18 h 144"/>
                <a:gd name="T20" fmla="*/ 54 w 126"/>
                <a:gd name="T21" fmla="*/ 18 h 144"/>
                <a:gd name="T22" fmla="*/ 54 w 126"/>
                <a:gd name="T23" fmla="*/ 54 h 144"/>
                <a:gd name="T24" fmla="*/ 72 w 126"/>
                <a:gd name="T25" fmla="*/ 36 h 144"/>
                <a:gd name="T26" fmla="*/ 90 w 126"/>
                <a:gd name="T27" fmla="*/ 54 h 144"/>
                <a:gd name="T28" fmla="*/ 90 w 126"/>
                <a:gd name="T29" fmla="*/ 18 h 144"/>
                <a:gd name="T30" fmla="*/ 108 w 126"/>
                <a:gd name="T31" fmla="*/ 18 h 144"/>
                <a:gd name="T32" fmla="*/ 108 w 126"/>
                <a:gd name="T33" fmla="*/ 12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4">
                  <a:moveTo>
                    <a:pt x="18" y="0"/>
                  </a:moveTo>
                  <a:cubicBezTo>
                    <a:pt x="8" y="0"/>
                    <a:pt x="0" y="8"/>
                    <a:pt x="0" y="18"/>
                  </a:cubicBezTo>
                  <a:cubicBezTo>
                    <a:pt x="0" y="126"/>
                    <a:pt x="0" y="126"/>
                    <a:pt x="0" y="126"/>
                  </a:cubicBezTo>
                  <a:cubicBezTo>
                    <a:pt x="0" y="136"/>
                    <a:pt x="8" y="144"/>
                    <a:pt x="18" y="144"/>
                  </a:cubicBezTo>
                  <a:cubicBezTo>
                    <a:pt x="126" y="144"/>
                    <a:pt x="126" y="144"/>
                    <a:pt x="126" y="144"/>
                  </a:cubicBezTo>
                  <a:cubicBezTo>
                    <a:pt x="126" y="0"/>
                    <a:pt x="126" y="0"/>
                    <a:pt x="126" y="0"/>
                  </a:cubicBezTo>
                  <a:lnTo>
                    <a:pt x="18" y="0"/>
                  </a:lnTo>
                  <a:close/>
                  <a:moveTo>
                    <a:pt x="108" y="126"/>
                  </a:moveTo>
                  <a:cubicBezTo>
                    <a:pt x="36" y="126"/>
                    <a:pt x="36" y="126"/>
                    <a:pt x="36" y="126"/>
                  </a:cubicBezTo>
                  <a:cubicBezTo>
                    <a:pt x="36" y="18"/>
                    <a:pt x="36" y="18"/>
                    <a:pt x="36" y="18"/>
                  </a:cubicBezTo>
                  <a:cubicBezTo>
                    <a:pt x="54" y="18"/>
                    <a:pt x="54" y="18"/>
                    <a:pt x="54" y="18"/>
                  </a:cubicBezTo>
                  <a:cubicBezTo>
                    <a:pt x="54" y="54"/>
                    <a:pt x="54" y="54"/>
                    <a:pt x="54" y="54"/>
                  </a:cubicBezTo>
                  <a:cubicBezTo>
                    <a:pt x="72" y="36"/>
                    <a:pt x="72" y="36"/>
                    <a:pt x="72" y="36"/>
                  </a:cubicBezTo>
                  <a:cubicBezTo>
                    <a:pt x="90" y="54"/>
                    <a:pt x="90" y="54"/>
                    <a:pt x="90" y="54"/>
                  </a:cubicBezTo>
                  <a:cubicBezTo>
                    <a:pt x="90" y="18"/>
                    <a:pt x="90" y="18"/>
                    <a:pt x="90" y="18"/>
                  </a:cubicBezTo>
                  <a:cubicBezTo>
                    <a:pt x="108" y="18"/>
                    <a:pt x="108" y="18"/>
                    <a:pt x="108" y="18"/>
                  </a:cubicBezTo>
                  <a:lnTo>
                    <a:pt x="108" y="126"/>
                  </a:lnTo>
                  <a:close/>
                </a:path>
              </a:pathLst>
            </a:custGeom>
            <a:solidFill>
              <a:schemeClr val="bg1">
                <a:lumMod val="65000"/>
              </a:schemeClr>
            </a:solidFill>
            <a:ln>
              <a:noFill/>
            </a:ln>
            <a:extLst/>
          </p:spPr>
          <p:txBody>
            <a:bodyPr/>
            <a:lstStyle/>
            <a:p>
              <a:pPr fontAlgn="auto">
                <a:spcBef>
                  <a:spcPts val="0"/>
                </a:spcBef>
                <a:spcAft>
                  <a:spcPts val="0"/>
                </a:spcAft>
                <a:defRPr/>
              </a:pPr>
              <a:endParaRPr lang="en-US">
                <a:latin typeface="+mn-lt"/>
                <a:cs typeface="+mn-cs"/>
              </a:endParaRPr>
            </a:p>
          </p:txBody>
        </p:sp>
        <p:sp>
          <p:nvSpPr>
            <p:cNvPr id="50" name="TextBox 49"/>
            <p:cNvSpPr txBox="1"/>
            <p:nvPr/>
          </p:nvSpPr>
          <p:spPr>
            <a:xfrm>
              <a:off x="2781325" y="4581722"/>
              <a:ext cx="1602754" cy="630238"/>
            </a:xfrm>
            <a:prstGeom prst="rect">
              <a:avLst/>
            </a:prstGeom>
            <a:noFill/>
          </p:spPr>
          <p:txBody>
            <a:bodyPr>
              <a:spAutoFit/>
            </a:bodyPr>
            <a:lstStyle/>
            <a:p>
              <a:pPr algn="ctr" fontAlgn="auto">
                <a:spcBef>
                  <a:spcPts val="0"/>
                </a:spcBef>
                <a:spcAft>
                  <a:spcPts val="0"/>
                </a:spcAft>
                <a:defRPr/>
              </a:pPr>
              <a:r>
                <a:rPr lang="en-US" sz="1400" b="1" dirty="0">
                  <a:solidFill>
                    <a:srgbClr val="D55C4F"/>
                  </a:solidFill>
                  <a:latin typeface="Aharoni" panose="02010803020104030203" pitchFamily="2" charset="-79"/>
                  <a:cs typeface="+mn-cs"/>
                </a:rPr>
                <a:t>PORTFOLIO</a:t>
              </a:r>
            </a:p>
            <a:p>
              <a:pPr algn="ctr" fontAlgn="auto">
                <a:spcBef>
                  <a:spcPts val="0"/>
                </a:spcBef>
                <a:spcAft>
                  <a:spcPts val="0"/>
                </a:spcAft>
                <a:defRPr/>
              </a:pPr>
              <a:r>
                <a:rPr lang="en-US" sz="1050" b="1" dirty="0">
                  <a:solidFill>
                    <a:schemeClr val="tx1">
                      <a:lumMod val="50000"/>
                      <a:lumOff val="50000"/>
                    </a:schemeClr>
                  </a:solidFill>
                  <a:latin typeface="+mn-lt"/>
                  <a:cs typeface="+mn-cs"/>
                </a:rPr>
                <a:t>64 new clients added to our portfolio.</a:t>
              </a:r>
              <a:endParaRPr lang="en-US" sz="1050" b="1" dirty="0">
                <a:solidFill>
                  <a:schemeClr val="bg1">
                    <a:lumMod val="50000"/>
                  </a:schemeClr>
                </a:solidFill>
                <a:latin typeface="+mn-lt"/>
                <a:cs typeface="+mn-cs"/>
              </a:endParaRPr>
            </a:p>
          </p:txBody>
        </p:sp>
      </p:grpSp>
      <p:grpSp>
        <p:nvGrpSpPr>
          <p:cNvPr id="2" name="Group 1"/>
          <p:cNvGrpSpPr>
            <a:grpSpLocks/>
          </p:cNvGrpSpPr>
          <p:nvPr/>
        </p:nvGrpSpPr>
        <p:grpSpPr bwMode="auto">
          <a:xfrm>
            <a:off x="1085850" y="3046413"/>
            <a:ext cx="1031875" cy="984250"/>
            <a:chOff x="1085653" y="3046388"/>
            <a:chExt cx="1032034" cy="984428"/>
          </a:xfrm>
        </p:grpSpPr>
        <p:sp>
          <p:nvSpPr>
            <p:cNvPr id="31" name="TextBox 30"/>
            <p:cNvSpPr txBox="1"/>
            <p:nvPr/>
          </p:nvSpPr>
          <p:spPr>
            <a:xfrm>
              <a:off x="1085653" y="3046388"/>
              <a:ext cx="1032034" cy="308031"/>
            </a:xfrm>
            <a:prstGeom prst="rect">
              <a:avLst/>
            </a:prstGeom>
            <a:noFill/>
          </p:spPr>
          <p:txBody>
            <a:bodyPr>
              <a:spAutoFit/>
            </a:bodyPr>
            <a:lstStyle/>
            <a:p>
              <a:pPr algn="ctr" fontAlgn="auto">
                <a:spcBef>
                  <a:spcPts val="0"/>
                </a:spcBef>
                <a:spcAft>
                  <a:spcPts val="0"/>
                </a:spcAft>
                <a:defRPr/>
              </a:pPr>
              <a:r>
                <a:rPr lang="en-US" sz="1400" b="1" dirty="0">
                  <a:solidFill>
                    <a:schemeClr val="tx1">
                      <a:lumMod val="65000"/>
                      <a:lumOff val="35000"/>
                    </a:schemeClr>
                  </a:solidFill>
                  <a:latin typeface="Aharoni" panose="02010803020104030203" pitchFamily="2" charset="-79"/>
                  <a:cs typeface="+mn-cs"/>
                </a:rPr>
                <a:t>We born</a:t>
              </a:r>
            </a:p>
          </p:txBody>
        </p:sp>
        <p:sp>
          <p:nvSpPr>
            <p:cNvPr id="6" name="Oval 5"/>
            <p:cNvSpPr/>
            <p:nvPr/>
          </p:nvSpPr>
          <p:spPr>
            <a:xfrm>
              <a:off x="1260305" y="3346479"/>
              <a:ext cx="682730" cy="684337"/>
            </a:xfrm>
            <a:prstGeom prst="ellips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n-US" altLang="zh-CN" sz="1100" b="1" dirty="0" smtClean="0">
                  <a:solidFill>
                    <a:srgbClr val="FFFFFF"/>
                  </a:solidFill>
                  <a:latin typeface="Aharoni" panose="02010803020104030203" pitchFamily="2" charset="-79"/>
                </a:rPr>
                <a:t>05’</a:t>
              </a:r>
            </a:p>
          </p:txBody>
        </p:sp>
      </p:grpSp>
      <p:grpSp>
        <p:nvGrpSpPr>
          <p:cNvPr id="4" name="Group 3"/>
          <p:cNvGrpSpPr>
            <a:grpSpLocks/>
          </p:cNvGrpSpPr>
          <p:nvPr/>
        </p:nvGrpSpPr>
        <p:grpSpPr bwMode="auto">
          <a:xfrm>
            <a:off x="2952750" y="3441700"/>
            <a:ext cx="388938" cy="407988"/>
            <a:chOff x="2952221" y="3442165"/>
            <a:chExt cx="388860" cy="406776"/>
          </a:xfrm>
        </p:grpSpPr>
        <p:sp>
          <p:nvSpPr>
            <p:cNvPr id="26647" name="TextBox 47"/>
            <p:cNvSpPr txBox="1">
              <a:spLocks noChangeArrowheads="1"/>
            </p:cNvSpPr>
            <p:nvPr/>
          </p:nvSpPr>
          <p:spPr bwMode="auto">
            <a:xfrm>
              <a:off x="2952221" y="3442165"/>
              <a:ext cx="388860" cy="27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rgbClr val="595959"/>
                  </a:solidFill>
                  <a:latin typeface="Aharoni" pitchFamily="2" charset="-79"/>
                </a:rPr>
                <a:t>07’</a:t>
              </a:r>
            </a:p>
          </p:txBody>
        </p:sp>
        <p:sp>
          <p:nvSpPr>
            <p:cNvPr id="11" name="Isosceles Triangle 10"/>
            <p:cNvSpPr/>
            <p:nvPr/>
          </p:nvSpPr>
          <p:spPr>
            <a:xfrm flipV="1">
              <a:off x="3047452" y="3709656"/>
              <a:ext cx="160306" cy="139285"/>
            </a:xfrm>
            <a:prstGeom prst="triangl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5" name="Group 4"/>
          <p:cNvGrpSpPr>
            <a:grpSpLocks/>
          </p:cNvGrpSpPr>
          <p:nvPr/>
        </p:nvGrpSpPr>
        <p:grpSpPr bwMode="auto">
          <a:xfrm>
            <a:off x="4943475" y="3581400"/>
            <a:ext cx="388938" cy="409575"/>
            <a:chOff x="4944213" y="3580664"/>
            <a:chExt cx="388860" cy="410540"/>
          </a:xfrm>
        </p:grpSpPr>
        <p:sp>
          <p:nvSpPr>
            <p:cNvPr id="26645" name="TextBox 53"/>
            <p:cNvSpPr txBox="1">
              <a:spLocks noChangeArrowheads="1"/>
            </p:cNvSpPr>
            <p:nvPr/>
          </p:nvSpPr>
          <p:spPr bwMode="auto">
            <a:xfrm>
              <a:off x="4944213" y="3714328"/>
              <a:ext cx="388860" cy="27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rgbClr val="595959"/>
                  </a:solidFill>
                  <a:latin typeface="Aharoni" pitchFamily="2" charset="-79"/>
                </a:rPr>
                <a:t>08’</a:t>
              </a:r>
            </a:p>
          </p:txBody>
        </p:sp>
        <p:sp>
          <p:nvSpPr>
            <p:cNvPr id="55" name="Isosceles Triangle 54"/>
            <p:cNvSpPr/>
            <p:nvPr/>
          </p:nvSpPr>
          <p:spPr>
            <a:xfrm flipH="1">
              <a:off x="5039444" y="3580664"/>
              <a:ext cx="160306" cy="140029"/>
            </a:xfrm>
            <a:prstGeom prst="triangle">
              <a:avLst/>
            </a:prstGeom>
            <a:solidFill>
              <a:srgbClr val="D55C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59" name="TextBox 58"/>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9" name="Group 8"/>
          <p:cNvGrpSpPr>
            <a:grpSpLocks/>
          </p:cNvGrpSpPr>
          <p:nvPr/>
        </p:nvGrpSpPr>
        <p:grpSpPr bwMode="auto">
          <a:xfrm>
            <a:off x="6353175" y="4076700"/>
            <a:ext cx="1603375" cy="757238"/>
            <a:chOff x="6353622" y="4077072"/>
            <a:chExt cx="1602754" cy="756954"/>
          </a:xfrm>
        </p:grpSpPr>
        <p:sp>
          <p:nvSpPr>
            <p:cNvPr id="67" name="TextBox 66"/>
            <p:cNvSpPr txBox="1"/>
            <p:nvPr/>
          </p:nvSpPr>
          <p:spPr>
            <a:xfrm>
              <a:off x="6353622" y="4364302"/>
              <a:ext cx="1602754" cy="469724"/>
            </a:xfrm>
            <a:prstGeom prst="rect">
              <a:avLst/>
            </a:prstGeom>
            <a:noFill/>
          </p:spPr>
          <p:txBody>
            <a:bodyPr>
              <a:spAutoFit/>
            </a:bodyPr>
            <a:lstStyle/>
            <a:p>
              <a:pPr algn="ctr" fontAlgn="auto">
                <a:spcBef>
                  <a:spcPts val="0"/>
                </a:spcBef>
                <a:spcAft>
                  <a:spcPts val="0"/>
                </a:spcAft>
                <a:defRPr/>
              </a:pPr>
              <a:r>
                <a:rPr lang="en-US" sz="1400" b="1" dirty="0">
                  <a:solidFill>
                    <a:srgbClr val="F5C24C"/>
                  </a:solidFill>
                  <a:latin typeface="Aharoni" panose="02010803020104030203" pitchFamily="2" charset="-79"/>
                  <a:cs typeface="+mn-cs"/>
                </a:rPr>
                <a:t>AA AWARDS</a:t>
              </a:r>
            </a:p>
            <a:p>
              <a:pPr algn="ctr" fontAlgn="auto">
                <a:spcBef>
                  <a:spcPts val="0"/>
                </a:spcBef>
                <a:spcAft>
                  <a:spcPts val="0"/>
                </a:spcAft>
                <a:defRPr/>
              </a:pPr>
              <a:r>
                <a:rPr lang="en-US" sz="1050" b="1" dirty="0">
                  <a:solidFill>
                    <a:schemeClr val="tx1">
                      <a:lumMod val="50000"/>
                      <a:lumOff val="50000"/>
                    </a:schemeClr>
                  </a:solidFill>
                  <a:latin typeface="+mn-lt"/>
                  <a:cs typeface="+mn-cs"/>
                </a:rPr>
                <a:t>Agency of the year</a:t>
              </a:r>
              <a:endParaRPr lang="en-US" sz="1050" b="1" dirty="0">
                <a:solidFill>
                  <a:schemeClr val="bg1">
                    <a:lumMod val="50000"/>
                  </a:schemeClr>
                </a:solidFill>
                <a:latin typeface="+mn-lt"/>
                <a:cs typeface="+mn-cs"/>
              </a:endParaRPr>
            </a:p>
          </p:txBody>
        </p:sp>
        <p:sp>
          <p:nvSpPr>
            <p:cNvPr id="60" name="5-Point Star 59"/>
            <p:cNvSpPr/>
            <p:nvPr/>
          </p:nvSpPr>
          <p:spPr>
            <a:xfrm>
              <a:off x="6997897" y="4077072"/>
              <a:ext cx="276118" cy="276121"/>
            </a:xfrm>
            <a:prstGeom prst="star5">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 name="Group 7"/>
          <p:cNvGrpSpPr>
            <a:grpSpLocks/>
          </p:cNvGrpSpPr>
          <p:nvPr/>
        </p:nvGrpSpPr>
        <p:grpSpPr bwMode="auto">
          <a:xfrm>
            <a:off x="6946900" y="3441700"/>
            <a:ext cx="388938" cy="407988"/>
            <a:chOff x="6947393" y="3442165"/>
            <a:chExt cx="388860" cy="406776"/>
          </a:xfrm>
        </p:grpSpPr>
        <p:sp>
          <p:nvSpPr>
            <p:cNvPr id="26641" name="TextBox 60"/>
            <p:cNvSpPr txBox="1">
              <a:spLocks noChangeArrowheads="1"/>
            </p:cNvSpPr>
            <p:nvPr/>
          </p:nvSpPr>
          <p:spPr bwMode="auto">
            <a:xfrm>
              <a:off x="6947393" y="3442165"/>
              <a:ext cx="388860" cy="27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rgbClr val="595959"/>
                  </a:solidFill>
                  <a:latin typeface="Aharoni" pitchFamily="2" charset="-79"/>
                </a:rPr>
                <a:t>09’</a:t>
              </a:r>
            </a:p>
          </p:txBody>
        </p:sp>
        <p:sp>
          <p:nvSpPr>
            <p:cNvPr id="62" name="Isosceles Triangle 61"/>
            <p:cNvSpPr/>
            <p:nvPr/>
          </p:nvSpPr>
          <p:spPr>
            <a:xfrm flipV="1">
              <a:off x="7042624" y="3709656"/>
              <a:ext cx="160306" cy="139285"/>
            </a:xfrm>
            <a:prstGeom prst="triangl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75" name="Flowchart: Off-page Connector 74"/>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21</a:t>
            </a:r>
            <a:endParaRPr lang="en-US" altLang="zh-CN" sz="1200" b="1" smtClean="0">
              <a:solidFill>
                <a:srgbClr val="FFFFFF"/>
              </a:solidFill>
            </a:endParaRPr>
          </a:p>
        </p:txBody>
      </p:sp>
      <p:pic>
        <p:nvPicPr>
          <p:cNvPr id="26640" name="Picture 7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left)">
                                      <p:cBhvr>
                                        <p:cTn id="21" dur="500"/>
                                        <p:tgtEl>
                                          <p:spTgt spid="57"/>
                                        </p:tgtEl>
                                      </p:cBhvr>
                                    </p:animEffect>
                                  </p:childTnLst>
                                </p:cTn>
                              </p:par>
                            </p:childTnLst>
                          </p:cTn>
                        </p:par>
                        <p:par>
                          <p:cTn id="22" fill="hold" nodeType="afterGroup">
                            <p:stCondLst>
                              <p:cond delay="2000"/>
                            </p:stCondLst>
                            <p:childTnLst>
                              <p:par>
                                <p:cTn id="23" presetID="16" presetClass="entr" presetSubtype="2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par>
                          <p:cTn id="26" fill="hold" nodeType="afterGroup">
                            <p:stCondLst>
                              <p:cond delay="25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childTnLst>
                          </p:cTn>
                        </p:par>
                        <p:par>
                          <p:cTn id="34" fill="hold" nodeType="afterGroup">
                            <p:stCondLst>
                              <p:cond delay="3500"/>
                            </p:stCondLst>
                            <p:childTnLst>
                              <p:par>
                                <p:cTn id="35" presetID="16" presetClass="entr" presetSubtype="21"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par>
                          <p:cTn id="38" fill="hold" nodeType="afterGroup">
                            <p:stCondLst>
                              <p:cond delay="4000"/>
                            </p:stCondLst>
                            <p:childTnLst>
                              <p:par>
                                <p:cTn id="39" presetID="10"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500"/>
                                        <p:tgtEl>
                                          <p:spTgt spid="37"/>
                                        </p:tgtEl>
                                      </p:cBhvr>
                                    </p:animEffect>
                                  </p:childTnLst>
                                </p:cTn>
                              </p:par>
                            </p:childTnLst>
                          </p:cTn>
                        </p:par>
                        <p:par>
                          <p:cTn id="46" fill="hold" nodeType="afterGroup">
                            <p:stCondLst>
                              <p:cond delay="5000"/>
                            </p:stCondLst>
                            <p:childTnLst>
                              <p:par>
                                <p:cTn id="47" presetID="16" presetClass="entr" presetSubtype="21"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barn(inVertical)">
                                      <p:cBhvr>
                                        <p:cTn id="49" dur="500"/>
                                        <p:tgtEl>
                                          <p:spTgt spid="8"/>
                                        </p:tgtEl>
                                      </p:cBhvr>
                                    </p:animEffect>
                                  </p:childTnLst>
                                </p:cTn>
                              </p:par>
                            </p:childTnLst>
                          </p:cTn>
                        </p:par>
                        <p:par>
                          <p:cTn id="50" fill="hold" nodeType="afterGroup">
                            <p:stCondLst>
                              <p:cond delay="5500"/>
                            </p:stCondLst>
                            <p:childTnLst>
                              <p:par>
                                <p:cTn id="51" presetID="10" presetClass="entr" presetSubtype="0"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par>
                          <p:cTn id="54" fill="hold" nodeType="afterGroup">
                            <p:stCondLst>
                              <p:cond delay="6000"/>
                            </p:stCondLst>
                            <p:childTnLst>
                              <p:par>
                                <p:cTn id="55" presetID="22" presetClass="entr" presetSubtype="8"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left)">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a:off x="5508625" y="3714750"/>
            <a:ext cx="1490663"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708400" y="3714750"/>
            <a:ext cx="18034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051050" y="3714750"/>
            <a:ext cx="164147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763" y="3714750"/>
            <a:ext cx="198437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 name="Group 6"/>
          <p:cNvGrpSpPr>
            <a:grpSpLocks/>
          </p:cNvGrpSpPr>
          <p:nvPr/>
        </p:nvGrpSpPr>
        <p:grpSpPr bwMode="auto">
          <a:xfrm>
            <a:off x="2911475" y="4030663"/>
            <a:ext cx="1603375" cy="1127125"/>
            <a:chOff x="2756479" y="3169092"/>
            <a:chExt cx="1602754" cy="1126376"/>
          </a:xfrm>
        </p:grpSpPr>
        <p:sp>
          <p:nvSpPr>
            <p:cNvPr id="32" name="TextBox 31"/>
            <p:cNvSpPr txBox="1"/>
            <p:nvPr/>
          </p:nvSpPr>
          <p:spPr>
            <a:xfrm>
              <a:off x="2756479" y="3502245"/>
              <a:ext cx="1602754" cy="793223"/>
            </a:xfrm>
            <a:prstGeom prst="rect">
              <a:avLst/>
            </a:prstGeom>
            <a:noFill/>
          </p:spPr>
          <p:txBody>
            <a:bodyPr>
              <a:spAutoFit/>
            </a:bodyPr>
            <a:lstStyle/>
            <a:p>
              <a:pPr algn="ctr" fontAlgn="auto">
                <a:spcBef>
                  <a:spcPts val="0"/>
                </a:spcBef>
                <a:spcAft>
                  <a:spcPts val="0"/>
                </a:spcAft>
                <a:defRPr/>
              </a:pPr>
              <a:r>
                <a:rPr lang="en-US" sz="1400" b="1" dirty="0">
                  <a:solidFill>
                    <a:srgbClr val="0EBEA9"/>
                  </a:solidFill>
                  <a:latin typeface="Aharoni" panose="02010803020104030203" pitchFamily="2" charset="-79"/>
                  <a:cs typeface="+mn-cs"/>
                </a:rPr>
                <a:t>GROWTH</a:t>
              </a:r>
            </a:p>
            <a:p>
              <a:pPr algn="ctr" fontAlgn="auto">
                <a:spcBef>
                  <a:spcPts val="0"/>
                </a:spcBef>
                <a:spcAft>
                  <a:spcPts val="0"/>
                </a:spcAft>
                <a:defRPr/>
              </a:pPr>
              <a:r>
                <a:rPr lang="en-US" sz="1050" b="1" dirty="0">
                  <a:solidFill>
                    <a:schemeClr val="tx1">
                      <a:lumMod val="50000"/>
                      <a:lumOff val="50000"/>
                    </a:schemeClr>
                  </a:solidFill>
                  <a:latin typeface="+mn-lt"/>
                  <a:cs typeface="+mn-cs"/>
                </a:rPr>
                <a:t>07 new employment </a:t>
              </a:r>
              <a:r>
                <a:rPr lang="en-US" sz="1050" b="1" dirty="0">
                  <a:solidFill>
                    <a:schemeClr val="bg1">
                      <a:lumMod val="50000"/>
                    </a:schemeClr>
                  </a:solidFill>
                  <a:latin typeface="+mn-lt"/>
                  <a:cs typeface="+mn-cs"/>
                </a:rPr>
                <a:t>opportunities in one year.</a:t>
              </a:r>
            </a:p>
          </p:txBody>
        </p:sp>
        <p:pic>
          <p:nvPicPr>
            <p:cNvPr id="33"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131569"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263912"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396255"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528598"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660941"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793283"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4"/>
            <p:cNvPicPr>
              <a:picLocks noChangeAspect="1" noChangeArrowheads="1"/>
            </p:cNvPicPr>
            <p:nvPr/>
          </p:nvPicPr>
          <p:blipFill>
            <a:blip r:embed="rId2" cstate="print">
              <a:duotone>
                <a:prstClr val="black"/>
                <a:schemeClr val="bg1">
                  <a:lumMod val="95000"/>
                  <a:tint val="45000"/>
                  <a:satMod val="400000"/>
                </a:schemeClr>
              </a:duotone>
              <a:extLst>
                <a:ext uri="{28A0092B-C50C-407E-A947-70E740481C1C}">
                  <a14:useLocalDpi xmlns:a14="http://schemas.microsoft.com/office/drawing/2010/main" val="0"/>
                </a:ext>
              </a:extLst>
            </a:blip>
            <a:srcRect/>
            <a:stretch>
              <a:fillRect/>
            </a:stretch>
          </p:blipFill>
          <p:spPr bwMode="auto">
            <a:xfrm>
              <a:off x="3925625" y="3169092"/>
              <a:ext cx="133080" cy="320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0" name="Group 19"/>
          <p:cNvGrpSpPr>
            <a:grpSpLocks/>
          </p:cNvGrpSpPr>
          <p:nvPr/>
        </p:nvGrpSpPr>
        <p:grpSpPr bwMode="auto">
          <a:xfrm>
            <a:off x="1258888" y="2644775"/>
            <a:ext cx="1603375" cy="854075"/>
            <a:chOff x="2781325" y="4357883"/>
            <a:chExt cx="1602754" cy="854077"/>
          </a:xfrm>
        </p:grpSpPr>
        <p:sp>
          <p:nvSpPr>
            <p:cNvPr id="49" name="Freeform 48"/>
            <p:cNvSpPr>
              <a:spLocks noEditPoints="1"/>
            </p:cNvSpPr>
            <p:nvPr/>
          </p:nvSpPr>
          <p:spPr bwMode="auto">
            <a:xfrm>
              <a:off x="3470033" y="4357883"/>
              <a:ext cx="195186" cy="223839"/>
            </a:xfrm>
            <a:custGeom>
              <a:avLst/>
              <a:gdLst>
                <a:gd name="T0" fmla="*/ 18 w 126"/>
                <a:gd name="T1" fmla="*/ 0 h 144"/>
                <a:gd name="T2" fmla="*/ 0 w 126"/>
                <a:gd name="T3" fmla="*/ 18 h 144"/>
                <a:gd name="T4" fmla="*/ 0 w 126"/>
                <a:gd name="T5" fmla="*/ 126 h 144"/>
                <a:gd name="T6" fmla="*/ 18 w 126"/>
                <a:gd name="T7" fmla="*/ 144 h 144"/>
                <a:gd name="T8" fmla="*/ 126 w 126"/>
                <a:gd name="T9" fmla="*/ 144 h 144"/>
                <a:gd name="T10" fmla="*/ 126 w 126"/>
                <a:gd name="T11" fmla="*/ 0 h 144"/>
                <a:gd name="T12" fmla="*/ 18 w 126"/>
                <a:gd name="T13" fmla="*/ 0 h 144"/>
                <a:gd name="T14" fmla="*/ 108 w 126"/>
                <a:gd name="T15" fmla="*/ 126 h 144"/>
                <a:gd name="T16" fmla="*/ 36 w 126"/>
                <a:gd name="T17" fmla="*/ 126 h 144"/>
                <a:gd name="T18" fmla="*/ 36 w 126"/>
                <a:gd name="T19" fmla="*/ 18 h 144"/>
                <a:gd name="T20" fmla="*/ 54 w 126"/>
                <a:gd name="T21" fmla="*/ 18 h 144"/>
                <a:gd name="T22" fmla="*/ 54 w 126"/>
                <a:gd name="T23" fmla="*/ 54 h 144"/>
                <a:gd name="T24" fmla="*/ 72 w 126"/>
                <a:gd name="T25" fmla="*/ 36 h 144"/>
                <a:gd name="T26" fmla="*/ 90 w 126"/>
                <a:gd name="T27" fmla="*/ 54 h 144"/>
                <a:gd name="T28" fmla="*/ 90 w 126"/>
                <a:gd name="T29" fmla="*/ 18 h 144"/>
                <a:gd name="T30" fmla="*/ 108 w 126"/>
                <a:gd name="T31" fmla="*/ 18 h 144"/>
                <a:gd name="T32" fmla="*/ 108 w 126"/>
                <a:gd name="T33" fmla="*/ 12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4">
                  <a:moveTo>
                    <a:pt x="18" y="0"/>
                  </a:moveTo>
                  <a:cubicBezTo>
                    <a:pt x="8" y="0"/>
                    <a:pt x="0" y="8"/>
                    <a:pt x="0" y="18"/>
                  </a:cubicBezTo>
                  <a:cubicBezTo>
                    <a:pt x="0" y="126"/>
                    <a:pt x="0" y="126"/>
                    <a:pt x="0" y="126"/>
                  </a:cubicBezTo>
                  <a:cubicBezTo>
                    <a:pt x="0" y="136"/>
                    <a:pt x="8" y="144"/>
                    <a:pt x="18" y="144"/>
                  </a:cubicBezTo>
                  <a:cubicBezTo>
                    <a:pt x="126" y="144"/>
                    <a:pt x="126" y="144"/>
                    <a:pt x="126" y="144"/>
                  </a:cubicBezTo>
                  <a:cubicBezTo>
                    <a:pt x="126" y="0"/>
                    <a:pt x="126" y="0"/>
                    <a:pt x="126" y="0"/>
                  </a:cubicBezTo>
                  <a:lnTo>
                    <a:pt x="18" y="0"/>
                  </a:lnTo>
                  <a:close/>
                  <a:moveTo>
                    <a:pt x="108" y="126"/>
                  </a:moveTo>
                  <a:cubicBezTo>
                    <a:pt x="36" y="126"/>
                    <a:pt x="36" y="126"/>
                    <a:pt x="36" y="126"/>
                  </a:cubicBezTo>
                  <a:cubicBezTo>
                    <a:pt x="36" y="18"/>
                    <a:pt x="36" y="18"/>
                    <a:pt x="36" y="18"/>
                  </a:cubicBezTo>
                  <a:cubicBezTo>
                    <a:pt x="54" y="18"/>
                    <a:pt x="54" y="18"/>
                    <a:pt x="54" y="18"/>
                  </a:cubicBezTo>
                  <a:cubicBezTo>
                    <a:pt x="54" y="54"/>
                    <a:pt x="54" y="54"/>
                    <a:pt x="54" y="54"/>
                  </a:cubicBezTo>
                  <a:cubicBezTo>
                    <a:pt x="72" y="36"/>
                    <a:pt x="72" y="36"/>
                    <a:pt x="72" y="36"/>
                  </a:cubicBezTo>
                  <a:cubicBezTo>
                    <a:pt x="90" y="54"/>
                    <a:pt x="90" y="54"/>
                    <a:pt x="90" y="54"/>
                  </a:cubicBezTo>
                  <a:cubicBezTo>
                    <a:pt x="90" y="18"/>
                    <a:pt x="90" y="18"/>
                    <a:pt x="90" y="18"/>
                  </a:cubicBezTo>
                  <a:cubicBezTo>
                    <a:pt x="108" y="18"/>
                    <a:pt x="108" y="18"/>
                    <a:pt x="108" y="18"/>
                  </a:cubicBezTo>
                  <a:lnTo>
                    <a:pt x="108" y="126"/>
                  </a:lnTo>
                  <a:close/>
                </a:path>
              </a:pathLst>
            </a:custGeom>
            <a:solidFill>
              <a:schemeClr val="bg1">
                <a:lumMod val="65000"/>
              </a:schemeClr>
            </a:solidFill>
            <a:ln>
              <a:noFill/>
            </a:ln>
            <a:extLst/>
          </p:spPr>
          <p:txBody>
            <a:bodyPr/>
            <a:lstStyle/>
            <a:p>
              <a:pPr fontAlgn="auto">
                <a:spcBef>
                  <a:spcPts val="0"/>
                </a:spcBef>
                <a:spcAft>
                  <a:spcPts val="0"/>
                </a:spcAft>
                <a:defRPr/>
              </a:pPr>
              <a:endParaRPr lang="en-US">
                <a:latin typeface="+mn-lt"/>
                <a:cs typeface="+mn-cs"/>
              </a:endParaRPr>
            </a:p>
          </p:txBody>
        </p:sp>
        <p:sp>
          <p:nvSpPr>
            <p:cNvPr id="50" name="TextBox 49"/>
            <p:cNvSpPr txBox="1"/>
            <p:nvPr/>
          </p:nvSpPr>
          <p:spPr>
            <a:xfrm>
              <a:off x="2781325" y="4581722"/>
              <a:ext cx="1602754" cy="630238"/>
            </a:xfrm>
            <a:prstGeom prst="rect">
              <a:avLst/>
            </a:prstGeom>
            <a:noFill/>
          </p:spPr>
          <p:txBody>
            <a:bodyPr>
              <a:spAutoFit/>
            </a:bodyPr>
            <a:lstStyle/>
            <a:p>
              <a:pPr algn="ctr" fontAlgn="auto">
                <a:spcBef>
                  <a:spcPts val="0"/>
                </a:spcBef>
                <a:spcAft>
                  <a:spcPts val="0"/>
                </a:spcAft>
                <a:defRPr/>
              </a:pPr>
              <a:r>
                <a:rPr lang="en-US" sz="1400" b="1" dirty="0">
                  <a:solidFill>
                    <a:srgbClr val="D1493B"/>
                  </a:solidFill>
                  <a:latin typeface="Aharoni" panose="02010803020104030203" pitchFamily="2" charset="-79"/>
                  <a:cs typeface="+mn-cs"/>
                </a:rPr>
                <a:t>PORTFOLIO</a:t>
              </a:r>
            </a:p>
            <a:p>
              <a:pPr algn="ctr" fontAlgn="auto">
                <a:spcBef>
                  <a:spcPts val="0"/>
                </a:spcBef>
                <a:spcAft>
                  <a:spcPts val="0"/>
                </a:spcAft>
                <a:defRPr/>
              </a:pPr>
              <a:r>
                <a:rPr lang="en-US" sz="1050" b="1" dirty="0">
                  <a:solidFill>
                    <a:schemeClr val="tx1">
                      <a:lumMod val="50000"/>
                      <a:lumOff val="50000"/>
                    </a:schemeClr>
                  </a:solidFill>
                  <a:latin typeface="+mn-lt"/>
                  <a:cs typeface="+mn-cs"/>
                </a:rPr>
                <a:t>64 new clients added to our portfolio.</a:t>
              </a:r>
              <a:endParaRPr lang="en-US" sz="1050" b="1" dirty="0">
                <a:solidFill>
                  <a:schemeClr val="bg1">
                    <a:lumMod val="50000"/>
                  </a:schemeClr>
                </a:solidFill>
                <a:latin typeface="+mn-lt"/>
                <a:cs typeface="+mn-cs"/>
              </a:endParaRPr>
            </a:p>
          </p:txBody>
        </p:sp>
      </p:grpSp>
      <p:grpSp>
        <p:nvGrpSpPr>
          <p:cNvPr id="5" name="Group 4"/>
          <p:cNvGrpSpPr>
            <a:grpSpLocks/>
          </p:cNvGrpSpPr>
          <p:nvPr/>
        </p:nvGrpSpPr>
        <p:grpSpPr bwMode="auto">
          <a:xfrm>
            <a:off x="6635750" y="2924175"/>
            <a:ext cx="1249363" cy="1106488"/>
            <a:chOff x="6635607" y="2924944"/>
            <a:chExt cx="1248761" cy="1105872"/>
          </a:xfrm>
        </p:grpSpPr>
        <p:sp>
          <p:nvSpPr>
            <p:cNvPr id="31" name="TextBox 30"/>
            <p:cNvSpPr txBox="1"/>
            <p:nvPr/>
          </p:nvSpPr>
          <p:spPr>
            <a:xfrm>
              <a:off x="6635607" y="2924944"/>
              <a:ext cx="1248761" cy="307804"/>
            </a:xfrm>
            <a:prstGeom prst="rect">
              <a:avLst/>
            </a:prstGeom>
            <a:noFill/>
          </p:spPr>
          <p:txBody>
            <a:bodyPr>
              <a:spAutoFit/>
            </a:bodyPr>
            <a:lstStyle/>
            <a:p>
              <a:pPr algn="ctr" fontAlgn="auto">
                <a:spcBef>
                  <a:spcPts val="0"/>
                </a:spcBef>
                <a:spcAft>
                  <a:spcPts val="0"/>
                </a:spcAft>
                <a:defRPr/>
              </a:pPr>
              <a:r>
                <a:rPr lang="en-US" sz="1400" b="1" dirty="0">
                  <a:solidFill>
                    <a:schemeClr val="tx1">
                      <a:lumMod val="65000"/>
                      <a:lumOff val="35000"/>
                    </a:schemeClr>
                  </a:solidFill>
                  <a:latin typeface="Aharoni" panose="02010803020104030203" pitchFamily="2" charset="-79"/>
                  <a:cs typeface="+mn-cs"/>
                </a:rPr>
                <a:t>We are here</a:t>
              </a:r>
            </a:p>
          </p:txBody>
        </p:sp>
        <p:sp>
          <p:nvSpPr>
            <p:cNvPr id="6" name="Oval 5"/>
            <p:cNvSpPr/>
            <p:nvPr/>
          </p:nvSpPr>
          <p:spPr>
            <a:xfrm>
              <a:off x="6851403" y="3346984"/>
              <a:ext cx="683883" cy="683832"/>
            </a:xfrm>
            <a:prstGeom prst="ellips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n-US" altLang="zh-CN" sz="1100" b="1" dirty="0" smtClean="0">
                  <a:solidFill>
                    <a:srgbClr val="FFFFFF"/>
                  </a:solidFill>
                  <a:latin typeface="Aharoni" panose="02010803020104030203" pitchFamily="2" charset="-79"/>
                </a:rPr>
                <a:t>13’</a:t>
              </a:r>
            </a:p>
          </p:txBody>
        </p:sp>
      </p:grpSp>
      <p:grpSp>
        <p:nvGrpSpPr>
          <p:cNvPr id="3" name="Group 2"/>
          <p:cNvGrpSpPr>
            <a:grpSpLocks/>
          </p:cNvGrpSpPr>
          <p:nvPr/>
        </p:nvGrpSpPr>
        <p:grpSpPr bwMode="auto">
          <a:xfrm>
            <a:off x="3543300" y="3441700"/>
            <a:ext cx="388938" cy="407988"/>
            <a:chOff x="3543143" y="3442165"/>
            <a:chExt cx="388860" cy="406776"/>
          </a:xfrm>
        </p:grpSpPr>
        <p:sp>
          <p:nvSpPr>
            <p:cNvPr id="27669" name="TextBox 47"/>
            <p:cNvSpPr txBox="1">
              <a:spLocks noChangeArrowheads="1"/>
            </p:cNvSpPr>
            <p:nvPr/>
          </p:nvSpPr>
          <p:spPr bwMode="auto">
            <a:xfrm>
              <a:off x="3543143" y="3442165"/>
              <a:ext cx="388860" cy="27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rgbClr val="595959"/>
                  </a:solidFill>
                  <a:latin typeface="Aharoni" pitchFamily="2" charset="-79"/>
                </a:rPr>
                <a:t>11’</a:t>
              </a:r>
            </a:p>
          </p:txBody>
        </p:sp>
        <p:sp>
          <p:nvSpPr>
            <p:cNvPr id="11" name="Isosceles Triangle 10"/>
            <p:cNvSpPr/>
            <p:nvPr/>
          </p:nvSpPr>
          <p:spPr>
            <a:xfrm flipV="1">
              <a:off x="3638374" y="3709656"/>
              <a:ext cx="160306" cy="139285"/>
            </a:xfrm>
            <a:prstGeom prst="triangl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2" name="Group 1"/>
          <p:cNvGrpSpPr>
            <a:grpSpLocks/>
          </p:cNvGrpSpPr>
          <p:nvPr/>
        </p:nvGrpSpPr>
        <p:grpSpPr bwMode="auto">
          <a:xfrm>
            <a:off x="1866900" y="3581400"/>
            <a:ext cx="388938" cy="409575"/>
            <a:chOff x="1866447" y="3580664"/>
            <a:chExt cx="388860" cy="410540"/>
          </a:xfrm>
        </p:grpSpPr>
        <p:sp>
          <p:nvSpPr>
            <p:cNvPr id="27667" name="TextBox 53"/>
            <p:cNvSpPr txBox="1">
              <a:spLocks noChangeArrowheads="1"/>
            </p:cNvSpPr>
            <p:nvPr/>
          </p:nvSpPr>
          <p:spPr bwMode="auto">
            <a:xfrm>
              <a:off x="1866447" y="3714328"/>
              <a:ext cx="388860" cy="27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rgbClr val="595959"/>
                  </a:solidFill>
                  <a:latin typeface="Aharoni" pitchFamily="2" charset="-79"/>
                </a:rPr>
                <a:t>10’</a:t>
              </a:r>
            </a:p>
          </p:txBody>
        </p:sp>
        <p:sp>
          <p:nvSpPr>
            <p:cNvPr id="55" name="Isosceles Triangle 54"/>
            <p:cNvSpPr/>
            <p:nvPr/>
          </p:nvSpPr>
          <p:spPr>
            <a:xfrm flipH="1">
              <a:off x="1961678" y="3580664"/>
              <a:ext cx="160306" cy="1400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29" name="Group 28"/>
          <p:cNvGrpSpPr>
            <a:grpSpLocks/>
          </p:cNvGrpSpPr>
          <p:nvPr/>
        </p:nvGrpSpPr>
        <p:grpSpPr bwMode="auto">
          <a:xfrm>
            <a:off x="4716463" y="2644775"/>
            <a:ext cx="1601787" cy="854075"/>
            <a:chOff x="2781325" y="4357883"/>
            <a:chExt cx="1602754" cy="854077"/>
          </a:xfrm>
        </p:grpSpPr>
        <p:sp>
          <p:nvSpPr>
            <p:cNvPr id="30" name="Freeform 29"/>
            <p:cNvSpPr>
              <a:spLocks noEditPoints="1"/>
            </p:cNvSpPr>
            <p:nvPr/>
          </p:nvSpPr>
          <p:spPr bwMode="auto">
            <a:xfrm>
              <a:off x="3469127" y="4357883"/>
              <a:ext cx="195381" cy="223839"/>
            </a:xfrm>
            <a:custGeom>
              <a:avLst/>
              <a:gdLst>
                <a:gd name="T0" fmla="*/ 18 w 126"/>
                <a:gd name="T1" fmla="*/ 0 h 144"/>
                <a:gd name="T2" fmla="*/ 0 w 126"/>
                <a:gd name="T3" fmla="*/ 18 h 144"/>
                <a:gd name="T4" fmla="*/ 0 w 126"/>
                <a:gd name="T5" fmla="*/ 126 h 144"/>
                <a:gd name="T6" fmla="*/ 18 w 126"/>
                <a:gd name="T7" fmla="*/ 144 h 144"/>
                <a:gd name="T8" fmla="*/ 126 w 126"/>
                <a:gd name="T9" fmla="*/ 144 h 144"/>
                <a:gd name="T10" fmla="*/ 126 w 126"/>
                <a:gd name="T11" fmla="*/ 0 h 144"/>
                <a:gd name="T12" fmla="*/ 18 w 126"/>
                <a:gd name="T13" fmla="*/ 0 h 144"/>
                <a:gd name="T14" fmla="*/ 108 w 126"/>
                <a:gd name="T15" fmla="*/ 126 h 144"/>
                <a:gd name="T16" fmla="*/ 36 w 126"/>
                <a:gd name="T17" fmla="*/ 126 h 144"/>
                <a:gd name="T18" fmla="*/ 36 w 126"/>
                <a:gd name="T19" fmla="*/ 18 h 144"/>
                <a:gd name="T20" fmla="*/ 54 w 126"/>
                <a:gd name="T21" fmla="*/ 18 h 144"/>
                <a:gd name="T22" fmla="*/ 54 w 126"/>
                <a:gd name="T23" fmla="*/ 54 h 144"/>
                <a:gd name="T24" fmla="*/ 72 w 126"/>
                <a:gd name="T25" fmla="*/ 36 h 144"/>
                <a:gd name="T26" fmla="*/ 90 w 126"/>
                <a:gd name="T27" fmla="*/ 54 h 144"/>
                <a:gd name="T28" fmla="*/ 90 w 126"/>
                <a:gd name="T29" fmla="*/ 18 h 144"/>
                <a:gd name="T30" fmla="*/ 108 w 126"/>
                <a:gd name="T31" fmla="*/ 18 h 144"/>
                <a:gd name="T32" fmla="*/ 108 w 126"/>
                <a:gd name="T33" fmla="*/ 12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4">
                  <a:moveTo>
                    <a:pt x="18" y="0"/>
                  </a:moveTo>
                  <a:cubicBezTo>
                    <a:pt x="8" y="0"/>
                    <a:pt x="0" y="8"/>
                    <a:pt x="0" y="18"/>
                  </a:cubicBezTo>
                  <a:cubicBezTo>
                    <a:pt x="0" y="126"/>
                    <a:pt x="0" y="126"/>
                    <a:pt x="0" y="126"/>
                  </a:cubicBezTo>
                  <a:cubicBezTo>
                    <a:pt x="0" y="136"/>
                    <a:pt x="8" y="144"/>
                    <a:pt x="18" y="144"/>
                  </a:cubicBezTo>
                  <a:cubicBezTo>
                    <a:pt x="126" y="144"/>
                    <a:pt x="126" y="144"/>
                    <a:pt x="126" y="144"/>
                  </a:cubicBezTo>
                  <a:cubicBezTo>
                    <a:pt x="126" y="0"/>
                    <a:pt x="126" y="0"/>
                    <a:pt x="126" y="0"/>
                  </a:cubicBezTo>
                  <a:lnTo>
                    <a:pt x="18" y="0"/>
                  </a:lnTo>
                  <a:close/>
                  <a:moveTo>
                    <a:pt x="108" y="126"/>
                  </a:moveTo>
                  <a:cubicBezTo>
                    <a:pt x="36" y="126"/>
                    <a:pt x="36" y="126"/>
                    <a:pt x="36" y="126"/>
                  </a:cubicBezTo>
                  <a:cubicBezTo>
                    <a:pt x="36" y="18"/>
                    <a:pt x="36" y="18"/>
                    <a:pt x="36" y="18"/>
                  </a:cubicBezTo>
                  <a:cubicBezTo>
                    <a:pt x="54" y="18"/>
                    <a:pt x="54" y="18"/>
                    <a:pt x="54" y="18"/>
                  </a:cubicBezTo>
                  <a:cubicBezTo>
                    <a:pt x="54" y="54"/>
                    <a:pt x="54" y="54"/>
                    <a:pt x="54" y="54"/>
                  </a:cubicBezTo>
                  <a:cubicBezTo>
                    <a:pt x="72" y="36"/>
                    <a:pt x="72" y="36"/>
                    <a:pt x="72" y="36"/>
                  </a:cubicBezTo>
                  <a:cubicBezTo>
                    <a:pt x="90" y="54"/>
                    <a:pt x="90" y="54"/>
                    <a:pt x="90" y="54"/>
                  </a:cubicBezTo>
                  <a:cubicBezTo>
                    <a:pt x="90" y="18"/>
                    <a:pt x="90" y="18"/>
                    <a:pt x="90" y="18"/>
                  </a:cubicBezTo>
                  <a:cubicBezTo>
                    <a:pt x="108" y="18"/>
                    <a:pt x="108" y="18"/>
                    <a:pt x="108" y="18"/>
                  </a:cubicBezTo>
                  <a:lnTo>
                    <a:pt x="108" y="126"/>
                  </a:lnTo>
                  <a:close/>
                </a:path>
              </a:pathLst>
            </a:custGeom>
            <a:solidFill>
              <a:schemeClr val="bg1">
                <a:lumMod val="65000"/>
              </a:schemeClr>
            </a:solidFill>
            <a:ln>
              <a:noFill/>
            </a:ln>
            <a:extLst/>
          </p:spPr>
          <p:txBody>
            <a:bodyPr/>
            <a:lstStyle/>
            <a:p>
              <a:pPr fontAlgn="auto">
                <a:spcBef>
                  <a:spcPts val="0"/>
                </a:spcBef>
                <a:spcAft>
                  <a:spcPts val="0"/>
                </a:spcAft>
                <a:defRPr/>
              </a:pPr>
              <a:endParaRPr lang="en-US">
                <a:latin typeface="+mn-lt"/>
                <a:cs typeface="+mn-cs"/>
              </a:endParaRPr>
            </a:p>
          </p:txBody>
        </p:sp>
        <p:sp>
          <p:nvSpPr>
            <p:cNvPr id="36" name="TextBox 35"/>
            <p:cNvSpPr txBox="1"/>
            <p:nvPr/>
          </p:nvSpPr>
          <p:spPr>
            <a:xfrm>
              <a:off x="2781325" y="4581722"/>
              <a:ext cx="1602754" cy="630238"/>
            </a:xfrm>
            <a:prstGeom prst="rect">
              <a:avLst/>
            </a:prstGeom>
            <a:noFill/>
          </p:spPr>
          <p:txBody>
            <a:bodyPr>
              <a:spAutoFit/>
            </a:bodyPr>
            <a:lstStyle/>
            <a:p>
              <a:pPr algn="ctr" fontAlgn="auto">
                <a:spcBef>
                  <a:spcPts val="0"/>
                </a:spcBef>
                <a:spcAft>
                  <a:spcPts val="0"/>
                </a:spcAft>
                <a:defRPr/>
              </a:pPr>
              <a:r>
                <a:rPr lang="en-US" sz="1400" b="1" dirty="0">
                  <a:solidFill>
                    <a:srgbClr val="F5C24C"/>
                  </a:solidFill>
                  <a:latin typeface="Aharoni" panose="02010803020104030203" pitchFamily="2" charset="-79"/>
                  <a:cs typeface="+mn-cs"/>
                </a:rPr>
                <a:t>PORTFOLIO</a:t>
              </a:r>
            </a:p>
            <a:p>
              <a:pPr algn="ctr" fontAlgn="auto">
                <a:spcBef>
                  <a:spcPts val="0"/>
                </a:spcBef>
                <a:spcAft>
                  <a:spcPts val="0"/>
                </a:spcAft>
                <a:defRPr/>
              </a:pPr>
              <a:r>
                <a:rPr lang="en-US" sz="1050" b="1" dirty="0">
                  <a:solidFill>
                    <a:schemeClr val="tx1">
                      <a:lumMod val="50000"/>
                      <a:lumOff val="50000"/>
                    </a:schemeClr>
                  </a:solidFill>
                  <a:latin typeface="+mn-lt"/>
                  <a:cs typeface="+mn-cs"/>
                </a:rPr>
                <a:t>64 new clients added to our portfolio.</a:t>
              </a:r>
              <a:endParaRPr lang="en-US" sz="1050" b="1" dirty="0">
                <a:solidFill>
                  <a:schemeClr val="bg1">
                    <a:lumMod val="50000"/>
                  </a:schemeClr>
                </a:solidFill>
                <a:latin typeface="+mn-lt"/>
                <a:cs typeface="+mn-cs"/>
              </a:endParaRPr>
            </a:p>
          </p:txBody>
        </p:sp>
      </p:grpSp>
      <p:grpSp>
        <p:nvGrpSpPr>
          <p:cNvPr id="4" name="Group 3"/>
          <p:cNvGrpSpPr>
            <a:grpSpLocks/>
          </p:cNvGrpSpPr>
          <p:nvPr/>
        </p:nvGrpSpPr>
        <p:grpSpPr bwMode="auto">
          <a:xfrm>
            <a:off x="5322888" y="3581400"/>
            <a:ext cx="388937" cy="409575"/>
            <a:chOff x="5322831" y="3580664"/>
            <a:chExt cx="388860" cy="410540"/>
          </a:xfrm>
        </p:grpSpPr>
        <p:sp>
          <p:nvSpPr>
            <p:cNvPr id="27663" name="TextBox 36"/>
            <p:cNvSpPr txBox="1">
              <a:spLocks noChangeArrowheads="1"/>
            </p:cNvSpPr>
            <p:nvPr/>
          </p:nvSpPr>
          <p:spPr bwMode="auto">
            <a:xfrm>
              <a:off x="5322831" y="3714328"/>
              <a:ext cx="388860" cy="27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rgbClr val="595959"/>
                  </a:solidFill>
                  <a:latin typeface="Aharoni" pitchFamily="2" charset="-79"/>
                </a:rPr>
                <a:t>12’</a:t>
              </a:r>
            </a:p>
          </p:txBody>
        </p:sp>
        <p:sp>
          <p:nvSpPr>
            <p:cNvPr id="38" name="Isosceles Triangle 37"/>
            <p:cNvSpPr/>
            <p:nvPr/>
          </p:nvSpPr>
          <p:spPr>
            <a:xfrm flipH="1">
              <a:off x="5418062" y="3580664"/>
              <a:ext cx="160305" cy="140029"/>
            </a:xfrm>
            <a:prstGeom prst="triangl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39" name="Flowchart: Off-page Connector 3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22</a:t>
            </a:r>
            <a:endParaRPr lang="en-US" altLang="zh-CN" sz="1200" b="1" smtClean="0">
              <a:solidFill>
                <a:srgbClr val="FFFFFF"/>
              </a:solidFill>
            </a:endParaRPr>
          </a:p>
        </p:txBody>
      </p:sp>
      <p:pic>
        <p:nvPicPr>
          <p:cNvPr id="27662" name="Picture 3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nodeType="afterGroup">
                            <p:stCondLst>
                              <p:cond delay="500"/>
                            </p:stCondLst>
                            <p:childTnLst>
                              <p:par>
                                <p:cTn id="9" presetID="16" presetClass="entr" presetSubtype="2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childTnLst>
                          </p:cTn>
                        </p:par>
                        <p:par>
                          <p:cTn id="20" fill="hold" nodeType="afterGroup">
                            <p:stCondLst>
                              <p:cond delay="2000"/>
                            </p:stCondLst>
                            <p:childTnLst>
                              <p:par>
                                <p:cTn id="21" presetID="16" presetClass="entr" presetSubtype="2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nodeType="afterGroup">
                            <p:stCondLst>
                              <p:cond delay="3000"/>
                            </p:stCondLst>
                            <p:childTnLst>
                              <p:par>
                                <p:cTn id="29" presetID="22" presetClass="entr" presetSubtype="8"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left)">
                                      <p:cBhvr>
                                        <p:cTn id="31" dur="500"/>
                                        <p:tgtEl>
                                          <p:spTgt spid="43"/>
                                        </p:tgtEl>
                                      </p:cBhvr>
                                    </p:animEffect>
                                  </p:childTnLst>
                                </p:cTn>
                              </p:par>
                            </p:childTnLst>
                          </p:cTn>
                        </p:par>
                        <p:par>
                          <p:cTn id="32" fill="hold" nodeType="afterGroup">
                            <p:stCondLst>
                              <p:cond delay="3500"/>
                            </p:stCondLst>
                            <p:childTnLst>
                              <p:par>
                                <p:cTn id="33" presetID="16" presetClass="entr" presetSubtype="21"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arn(inVertical)">
                                      <p:cBhvr>
                                        <p:cTn id="35" dur="500"/>
                                        <p:tgtEl>
                                          <p:spTgt spid="4"/>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nodeType="afterGroup">
                            <p:stCondLst>
                              <p:cond delay="4500"/>
                            </p:stCondLst>
                            <p:childTnLst>
                              <p:par>
                                <p:cTn id="41" presetID="22" presetClass="entr" presetSubtype="8"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500"/>
                                        <p:tgtEl>
                                          <p:spTgt spid="44"/>
                                        </p:tgtEl>
                                      </p:cBhvr>
                                    </p:animEffect>
                                  </p:childTnLst>
                                </p:cTn>
                              </p:par>
                            </p:childTnLst>
                          </p:cTn>
                        </p:par>
                        <p:par>
                          <p:cTn id="44" fill="hold" nodeType="afterGroup">
                            <p:stCondLst>
                              <p:cond delay="5000"/>
                            </p:stCondLst>
                            <p:childTnLst>
                              <p:par>
                                <p:cTn id="45" presetID="53" presetClass="entr" presetSubtype="16"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59785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Steps to Success Sample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pic>
        <p:nvPicPr>
          <p:cNvPr id="36" name="Picture 3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44725" y="2246313"/>
            <a:ext cx="1017588"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Cube 12"/>
          <p:cNvSpPr/>
          <p:nvPr/>
        </p:nvSpPr>
        <p:spPr>
          <a:xfrm>
            <a:off x="1382713" y="3475038"/>
            <a:ext cx="1450975" cy="857250"/>
          </a:xfrm>
          <a:prstGeom prst="cube">
            <a:avLst>
              <a:gd name="adj" fmla="val 11989"/>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1" name="Cube 50"/>
          <p:cNvSpPr/>
          <p:nvPr/>
        </p:nvSpPr>
        <p:spPr>
          <a:xfrm>
            <a:off x="2722563" y="3186113"/>
            <a:ext cx="1690687" cy="1154112"/>
          </a:xfrm>
          <a:prstGeom prst="cube">
            <a:avLst>
              <a:gd name="adj" fmla="val 8766"/>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2" name="Cube 51"/>
          <p:cNvSpPr/>
          <p:nvPr/>
        </p:nvSpPr>
        <p:spPr>
          <a:xfrm>
            <a:off x="4310063" y="2846388"/>
            <a:ext cx="1689100" cy="1493837"/>
          </a:xfrm>
          <a:prstGeom prst="cube">
            <a:avLst>
              <a:gd name="adj" fmla="val 4408"/>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3" name="Cube 52"/>
          <p:cNvSpPr/>
          <p:nvPr/>
        </p:nvSpPr>
        <p:spPr>
          <a:xfrm>
            <a:off x="5913438" y="2492375"/>
            <a:ext cx="1690687" cy="1847850"/>
          </a:xfrm>
          <a:prstGeom prst="cube">
            <a:avLst>
              <a:gd name="adj" fmla="val 4408"/>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4" name="Group 3"/>
          <p:cNvGrpSpPr>
            <a:grpSpLocks/>
          </p:cNvGrpSpPr>
          <p:nvPr/>
        </p:nvGrpSpPr>
        <p:grpSpPr bwMode="auto">
          <a:xfrm>
            <a:off x="1271588" y="4489450"/>
            <a:ext cx="1450975" cy="954088"/>
            <a:chOff x="1271767" y="4489375"/>
            <a:chExt cx="1451295" cy="954108"/>
          </a:xfrm>
        </p:grpSpPr>
        <p:sp>
          <p:nvSpPr>
            <p:cNvPr id="28693" name="TextBox 17"/>
            <p:cNvSpPr txBox="1">
              <a:spLocks noChangeArrowheads="1"/>
            </p:cNvSpPr>
            <p:nvPr/>
          </p:nvSpPr>
          <p:spPr bwMode="auto">
            <a:xfrm>
              <a:off x="1271767" y="4489375"/>
              <a:ext cx="852675" cy="30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CREATE</a:t>
              </a:r>
              <a:endParaRPr lang="en-CA" altLang="zh-CN" sz="1400" b="1">
                <a:solidFill>
                  <a:srgbClr val="595959"/>
                </a:solidFill>
                <a:latin typeface="Aharoni" pitchFamily="2" charset="-79"/>
              </a:endParaRPr>
            </a:p>
          </p:txBody>
        </p:sp>
        <p:sp>
          <p:nvSpPr>
            <p:cNvPr id="19" name="TextBox 18"/>
            <p:cNvSpPr txBox="1"/>
            <p:nvPr/>
          </p:nvSpPr>
          <p:spPr>
            <a:xfrm>
              <a:off x="1271767" y="4797356"/>
              <a:ext cx="1451295" cy="646127"/>
            </a:xfrm>
            <a:prstGeom prst="rect">
              <a:avLst/>
            </a:prstGeom>
            <a:noFill/>
          </p:spPr>
          <p:txBody>
            <a:bodyPr>
              <a:spAutoFit/>
            </a:bodyPr>
            <a:lstStyle/>
            <a:p>
              <a:pPr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a:t>
              </a:r>
            </a:p>
          </p:txBody>
        </p:sp>
      </p:grpSp>
      <p:grpSp>
        <p:nvGrpSpPr>
          <p:cNvPr id="5" name="Group 4"/>
          <p:cNvGrpSpPr>
            <a:grpSpLocks/>
          </p:cNvGrpSpPr>
          <p:nvPr/>
        </p:nvGrpSpPr>
        <p:grpSpPr bwMode="auto">
          <a:xfrm>
            <a:off x="2857500" y="4489450"/>
            <a:ext cx="1452563" cy="954088"/>
            <a:chOff x="2858270" y="4489375"/>
            <a:chExt cx="1451295" cy="954108"/>
          </a:xfrm>
        </p:grpSpPr>
        <p:sp>
          <p:nvSpPr>
            <p:cNvPr id="28691" name="TextBox 21"/>
            <p:cNvSpPr txBox="1">
              <a:spLocks noChangeArrowheads="1"/>
            </p:cNvSpPr>
            <p:nvPr/>
          </p:nvSpPr>
          <p:spPr bwMode="auto">
            <a:xfrm>
              <a:off x="2858270" y="4489375"/>
              <a:ext cx="851744" cy="30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BUILD</a:t>
              </a:r>
              <a:endParaRPr lang="en-CA" altLang="zh-CN" sz="1400" b="1">
                <a:solidFill>
                  <a:srgbClr val="595959"/>
                </a:solidFill>
                <a:latin typeface="Aharoni" pitchFamily="2" charset="-79"/>
              </a:endParaRPr>
            </a:p>
          </p:txBody>
        </p:sp>
        <p:sp>
          <p:nvSpPr>
            <p:cNvPr id="23" name="TextBox 22"/>
            <p:cNvSpPr txBox="1"/>
            <p:nvPr/>
          </p:nvSpPr>
          <p:spPr>
            <a:xfrm>
              <a:off x="2858270" y="4797356"/>
              <a:ext cx="1451295" cy="646127"/>
            </a:xfrm>
            <a:prstGeom prst="rect">
              <a:avLst/>
            </a:prstGeom>
            <a:noFill/>
          </p:spPr>
          <p:txBody>
            <a:bodyPr>
              <a:spAutoFit/>
            </a:bodyPr>
            <a:lstStyle/>
            <a:p>
              <a:pPr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a:t>
              </a:r>
            </a:p>
          </p:txBody>
        </p:sp>
      </p:grpSp>
      <p:grpSp>
        <p:nvGrpSpPr>
          <p:cNvPr id="6" name="Group 5"/>
          <p:cNvGrpSpPr>
            <a:grpSpLocks/>
          </p:cNvGrpSpPr>
          <p:nvPr/>
        </p:nvGrpSpPr>
        <p:grpSpPr bwMode="auto">
          <a:xfrm>
            <a:off x="4467225" y="4489450"/>
            <a:ext cx="1450975" cy="954088"/>
            <a:chOff x="4466735" y="4489375"/>
            <a:chExt cx="1451295" cy="954108"/>
          </a:xfrm>
        </p:grpSpPr>
        <p:sp>
          <p:nvSpPr>
            <p:cNvPr id="28689" name="TextBox 23"/>
            <p:cNvSpPr txBox="1">
              <a:spLocks noChangeArrowheads="1"/>
            </p:cNvSpPr>
            <p:nvPr/>
          </p:nvSpPr>
          <p:spPr bwMode="auto">
            <a:xfrm>
              <a:off x="4466735" y="4489375"/>
              <a:ext cx="852676" cy="30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MEET</a:t>
              </a:r>
              <a:endParaRPr lang="en-CA" altLang="zh-CN" sz="1400" b="1">
                <a:solidFill>
                  <a:srgbClr val="595959"/>
                </a:solidFill>
                <a:latin typeface="Aharoni" pitchFamily="2" charset="-79"/>
              </a:endParaRPr>
            </a:p>
          </p:txBody>
        </p:sp>
        <p:sp>
          <p:nvSpPr>
            <p:cNvPr id="27" name="TextBox 26"/>
            <p:cNvSpPr txBox="1"/>
            <p:nvPr/>
          </p:nvSpPr>
          <p:spPr>
            <a:xfrm>
              <a:off x="4466735" y="4797356"/>
              <a:ext cx="1451295" cy="646127"/>
            </a:xfrm>
            <a:prstGeom prst="rect">
              <a:avLst/>
            </a:prstGeom>
            <a:noFill/>
          </p:spPr>
          <p:txBody>
            <a:bodyPr>
              <a:spAutoFit/>
            </a:bodyPr>
            <a:lstStyle/>
            <a:p>
              <a:pPr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a:t>
              </a:r>
            </a:p>
          </p:txBody>
        </p:sp>
      </p:grpSp>
      <p:grpSp>
        <p:nvGrpSpPr>
          <p:cNvPr id="7" name="Group 6"/>
          <p:cNvGrpSpPr>
            <a:grpSpLocks/>
          </p:cNvGrpSpPr>
          <p:nvPr/>
        </p:nvGrpSpPr>
        <p:grpSpPr bwMode="auto">
          <a:xfrm>
            <a:off x="6084888" y="4489450"/>
            <a:ext cx="1450975" cy="954088"/>
            <a:chOff x="6084168" y="4489375"/>
            <a:chExt cx="1451295" cy="954108"/>
          </a:xfrm>
        </p:grpSpPr>
        <p:sp>
          <p:nvSpPr>
            <p:cNvPr id="28687" name="TextBox 27"/>
            <p:cNvSpPr txBox="1">
              <a:spLocks noChangeArrowheads="1"/>
            </p:cNvSpPr>
            <p:nvPr/>
          </p:nvSpPr>
          <p:spPr bwMode="auto">
            <a:xfrm>
              <a:off x="6084168" y="4489375"/>
              <a:ext cx="1368727" cy="30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IMPROVE</a:t>
              </a:r>
              <a:endParaRPr lang="en-CA" altLang="zh-CN" sz="1400" b="1">
                <a:solidFill>
                  <a:srgbClr val="595959"/>
                </a:solidFill>
                <a:latin typeface="Aharoni" pitchFamily="2" charset="-79"/>
              </a:endParaRPr>
            </a:p>
          </p:txBody>
        </p:sp>
        <p:sp>
          <p:nvSpPr>
            <p:cNvPr id="29" name="TextBox 28"/>
            <p:cNvSpPr txBox="1"/>
            <p:nvPr/>
          </p:nvSpPr>
          <p:spPr>
            <a:xfrm>
              <a:off x="6084168" y="4797356"/>
              <a:ext cx="1451295" cy="646127"/>
            </a:xfrm>
            <a:prstGeom prst="rect">
              <a:avLst/>
            </a:prstGeom>
            <a:noFill/>
          </p:spPr>
          <p:txBody>
            <a:bodyPr>
              <a:spAutoFit/>
            </a:bodyPr>
            <a:lstStyle/>
            <a:p>
              <a:pPr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a:t>
              </a:r>
            </a:p>
          </p:txBody>
        </p:sp>
      </p:grpSp>
      <p:sp>
        <p:nvSpPr>
          <p:cNvPr id="26" name="Flowchart: Off-page Connector 25"/>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23</a:t>
            </a:r>
            <a:endParaRPr lang="en-US" altLang="zh-CN" sz="1200" b="1" smtClean="0">
              <a:solidFill>
                <a:srgbClr val="FFFFFF"/>
              </a:solidFill>
            </a:endParaRPr>
          </a:p>
        </p:txBody>
      </p:sp>
      <p:pic>
        <p:nvPicPr>
          <p:cNvPr id="28686" name="Picture 2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down)">
                                      <p:cBhvr>
                                        <p:cTn id="23" dur="500"/>
                                        <p:tgtEl>
                                          <p:spTgt spid="51"/>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down)">
                                      <p:cBhvr>
                                        <p:cTn id="31" dur="500"/>
                                        <p:tgtEl>
                                          <p:spTgt spid="52"/>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down)">
                                      <p:cBhvr>
                                        <p:cTn id="39" dur="500"/>
                                        <p:tgtEl>
                                          <p:spTgt spid="53"/>
                                        </p:tgtEl>
                                      </p:cBhvr>
                                    </p:animEffect>
                                  </p:childTnLst>
                                </p:cTn>
                              </p:par>
                            </p:childTnLst>
                          </p:cTn>
                        </p:par>
                        <p:par>
                          <p:cTn id="40" fill="hold" nodeType="afterGroup">
                            <p:stCondLst>
                              <p:cond delay="4500"/>
                            </p:stCondLst>
                            <p:childTnLst>
                              <p:par>
                                <p:cTn id="41" presetID="10"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nodeType="afterGroup">
                            <p:stCondLst>
                              <p:cond delay="5000"/>
                            </p:stCondLst>
                            <p:childTnLst>
                              <p:par>
                                <p:cTn id="45" presetID="22" presetClass="entr" presetSubtype="8"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13" grpId="0" animBg="1"/>
      <p:bldP spid="51" grpId="0" animBg="1"/>
      <p:bldP spid="52" grpId="0" animBg="1"/>
      <p:bldP spid="5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a:grpSpLocks/>
          </p:cNvGrpSpPr>
          <p:nvPr/>
        </p:nvGrpSpPr>
        <p:grpSpPr bwMode="auto">
          <a:xfrm>
            <a:off x="5148263" y="4225925"/>
            <a:ext cx="4103687" cy="1939925"/>
            <a:chOff x="3347864" y="3937548"/>
            <a:chExt cx="4104456" cy="1939724"/>
          </a:xfrm>
        </p:grpSpPr>
        <p:sp>
          <p:nvSpPr>
            <p:cNvPr id="18" name="Subtitle 2"/>
            <p:cNvSpPr txBox="1">
              <a:spLocks/>
            </p:cNvSpPr>
            <p:nvPr/>
          </p:nvSpPr>
          <p:spPr>
            <a:xfrm>
              <a:off x="3851195" y="3937548"/>
              <a:ext cx="3442345" cy="78573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5400" b="1" spc="-150" dirty="0" smtClean="0">
                  <a:solidFill>
                    <a:schemeClr val="tx1">
                      <a:lumMod val="75000"/>
                      <a:lumOff val="25000"/>
                    </a:schemeClr>
                  </a:solidFill>
                  <a:latin typeface="Aharoni" panose="02010803020104030203" pitchFamily="2" charset="-79"/>
                  <a:ea typeface="Franchise" pitchFamily="49" charset="0"/>
                </a:rPr>
                <a:t> the social</a:t>
              </a:r>
            </a:p>
          </p:txBody>
        </p:sp>
        <p:sp>
          <p:nvSpPr>
            <p:cNvPr id="31" name="Subtitle 2"/>
            <p:cNvSpPr txBox="1">
              <a:spLocks/>
            </p:cNvSpPr>
            <p:nvPr/>
          </p:nvSpPr>
          <p:spPr>
            <a:xfrm>
              <a:off x="3347864" y="4008979"/>
              <a:ext cx="482690" cy="78573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7200" b="1" spc="-150" dirty="0" smtClean="0">
                  <a:solidFill>
                    <a:srgbClr val="F5C24C"/>
                  </a:solidFill>
                  <a:latin typeface="Aharoni" panose="02010803020104030203" pitchFamily="2" charset="-79"/>
                  <a:ea typeface="Franchise" pitchFamily="49" charset="0"/>
                </a:rPr>
                <a:t>*</a:t>
              </a:r>
            </a:p>
          </p:txBody>
        </p:sp>
        <p:sp>
          <p:nvSpPr>
            <p:cNvPr id="7" name="Subtitle 2"/>
            <p:cNvSpPr txBox="1">
              <a:spLocks/>
            </p:cNvSpPr>
            <p:nvPr/>
          </p:nvSpPr>
          <p:spPr>
            <a:xfrm>
              <a:off x="4011563" y="4496290"/>
              <a:ext cx="3440757" cy="78573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5400" b="1" spc="-150" dirty="0" smtClean="0">
                  <a:solidFill>
                    <a:srgbClr val="F5C24C"/>
                  </a:solidFill>
                  <a:latin typeface="Aharoni" panose="02010803020104030203" pitchFamily="2" charset="-79"/>
                  <a:ea typeface="Franchise" pitchFamily="49" charset="0"/>
                </a:rPr>
                <a:t>network</a:t>
              </a:r>
            </a:p>
          </p:txBody>
        </p:sp>
        <p:sp>
          <p:nvSpPr>
            <p:cNvPr id="8" name="Subtitle 2"/>
            <p:cNvSpPr txBox="1">
              <a:spLocks/>
            </p:cNvSpPr>
            <p:nvPr/>
          </p:nvSpPr>
          <p:spPr>
            <a:xfrm>
              <a:off x="4011563" y="5091541"/>
              <a:ext cx="3440757" cy="78573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5400" b="1" spc="-150" dirty="0" smtClean="0">
                  <a:solidFill>
                    <a:srgbClr val="F5C24C"/>
                  </a:solidFill>
                  <a:latin typeface="Aharoni" panose="02010803020104030203" pitchFamily="2" charset="-79"/>
                  <a:ea typeface="Franchise" pitchFamily="49" charset="0"/>
                </a:rPr>
                <a:t>world</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a:xfrm>
            <a:off x="4330700" y="2349500"/>
            <a:ext cx="4813300" cy="123031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 name="Subtitle 2"/>
          <p:cNvSpPr txBox="1">
            <a:spLocks/>
          </p:cNvSpPr>
          <p:nvPr/>
        </p:nvSpPr>
        <p:spPr>
          <a:xfrm>
            <a:off x="1041400" y="665163"/>
            <a:ext cx="78168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Facebook Social Advertising</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3" name="Group 2"/>
          <p:cNvGrpSpPr>
            <a:grpSpLocks/>
          </p:cNvGrpSpPr>
          <p:nvPr/>
        </p:nvGrpSpPr>
        <p:grpSpPr bwMode="auto">
          <a:xfrm>
            <a:off x="4622800" y="2492375"/>
            <a:ext cx="3117850" cy="936625"/>
            <a:chOff x="4622713" y="2492875"/>
            <a:chExt cx="3117638" cy="936125"/>
          </a:xfrm>
        </p:grpSpPr>
        <p:sp>
          <p:nvSpPr>
            <p:cNvPr id="43" name="Subtitle 2"/>
            <p:cNvSpPr txBox="1">
              <a:spLocks/>
            </p:cNvSpPr>
            <p:nvPr/>
          </p:nvSpPr>
          <p:spPr>
            <a:xfrm>
              <a:off x="4622713" y="2492875"/>
              <a:ext cx="1442940" cy="43156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400" b="1" spc="-150" dirty="0" smtClean="0">
                  <a:solidFill>
                    <a:srgbClr val="F5C24C"/>
                  </a:solidFill>
                  <a:latin typeface="Aharoni" panose="02010803020104030203" pitchFamily="2" charset="-79"/>
                  <a:ea typeface="Franchise" pitchFamily="49" charset="0"/>
                </a:rPr>
                <a:t>Facebook</a:t>
              </a:r>
            </a:p>
          </p:txBody>
        </p:sp>
        <p:sp>
          <p:nvSpPr>
            <p:cNvPr id="44" name="TextBox 43"/>
            <p:cNvSpPr txBox="1"/>
            <p:nvPr/>
          </p:nvSpPr>
          <p:spPr>
            <a:xfrm>
              <a:off x="4637000" y="2875259"/>
              <a:ext cx="3103351" cy="553741"/>
            </a:xfrm>
            <a:prstGeom prst="rect">
              <a:avLst/>
            </a:prstGeom>
            <a:noFill/>
          </p:spPr>
          <p:txBody>
            <a:bodyPr>
              <a:spAutoFit/>
            </a:bodyPr>
            <a:lstStyle/>
            <a:p>
              <a:pPr fontAlgn="auto">
                <a:spcBef>
                  <a:spcPts val="0"/>
                </a:spcBef>
                <a:spcAft>
                  <a:spcPts val="0"/>
                </a:spcAft>
                <a:defRPr/>
              </a:pPr>
              <a:r>
                <a:rPr lang="en-US" sz="1000" b="1" dirty="0">
                  <a:solidFill>
                    <a:schemeClr val="bg1">
                      <a:lumMod val="95000"/>
                    </a:schemeClr>
                  </a:solidFill>
                  <a:latin typeface="+mn-lt"/>
                  <a:cs typeface="+mn-cs"/>
                </a:rPr>
                <a:t>Lorem Ipsum </a:t>
              </a:r>
              <a:r>
                <a:rPr lang="en-US" sz="1000" dirty="0">
                  <a:solidFill>
                    <a:schemeClr val="bg1">
                      <a:lumMod val="95000"/>
                    </a:schemeClr>
                  </a:solidFill>
                  <a:latin typeface="+mn-lt"/>
                  <a:cs typeface="+mn-cs"/>
                </a:rPr>
                <a:t>has been the industry's standard dummy text ever since the 1500s, when an unknown printer took a galley of type.</a:t>
              </a:r>
            </a:p>
          </p:txBody>
        </p:sp>
      </p:grpSp>
      <p:grpSp>
        <p:nvGrpSpPr>
          <p:cNvPr id="2" name="Group 1"/>
          <p:cNvGrpSpPr>
            <a:grpSpLocks/>
          </p:cNvGrpSpPr>
          <p:nvPr/>
        </p:nvGrpSpPr>
        <p:grpSpPr bwMode="auto">
          <a:xfrm>
            <a:off x="0" y="2349500"/>
            <a:ext cx="4330700" cy="1230313"/>
            <a:chOff x="0" y="2348879"/>
            <a:chExt cx="4331300" cy="1231688"/>
          </a:xfrm>
        </p:grpSpPr>
        <p:sp>
          <p:nvSpPr>
            <p:cNvPr id="46" name="Rectangle 45"/>
            <p:cNvSpPr/>
            <p:nvPr/>
          </p:nvSpPr>
          <p:spPr>
            <a:xfrm>
              <a:off x="1474992" y="2348879"/>
              <a:ext cx="1232071" cy="123168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7" name="Rectangle 46"/>
            <p:cNvSpPr/>
            <p:nvPr/>
          </p:nvSpPr>
          <p:spPr>
            <a:xfrm>
              <a:off x="2707063" y="2795466"/>
              <a:ext cx="784334" cy="78510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8" name="Rectangle 47"/>
            <p:cNvSpPr/>
            <p:nvPr/>
          </p:nvSpPr>
          <p:spPr>
            <a:xfrm>
              <a:off x="3491397" y="2348879"/>
              <a:ext cx="839903" cy="839137"/>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9" name="Rectangle 48"/>
            <p:cNvSpPr/>
            <p:nvPr/>
          </p:nvSpPr>
          <p:spPr>
            <a:xfrm>
              <a:off x="2707063" y="2348879"/>
              <a:ext cx="784334" cy="446587"/>
            </a:xfrm>
            <a:prstGeom prst="rect">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0" name="Rectangle 49"/>
            <p:cNvSpPr/>
            <p:nvPr/>
          </p:nvSpPr>
          <p:spPr>
            <a:xfrm>
              <a:off x="3491397" y="3188016"/>
              <a:ext cx="839903" cy="392551"/>
            </a:xfrm>
            <a:prstGeom prst="rect">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1" name="Rectangle 50"/>
            <p:cNvSpPr/>
            <p:nvPr/>
          </p:nvSpPr>
          <p:spPr>
            <a:xfrm>
              <a:off x="0" y="2348879"/>
              <a:ext cx="1474992" cy="1231688"/>
            </a:xfrm>
            <a:prstGeom prst="rect">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23" name="TextBox 22"/>
          <p:cNvSpPr txBox="1"/>
          <p:nvPr/>
        </p:nvSpPr>
        <p:spPr>
          <a:xfrm>
            <a:off x="1403350" y="4678363"/>
            <a:ext cx="2927350" cy="1016000"/>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4" name="Group 3"/>
          <p:cNvGrpSpPr>
            <a:grpSpLocks/>
          </p:cNvGrpSpPr>
          <p:nvPr/>
        </p:nvGrpSpPr>
        <p:grpSpPr bwMode="auto">
          <a:xfrm>
            <a:off x="1476375" y="3981450"/>
            <a:ext cx="2898775" cy="609600"/>
            <a:chOff x="1475656" y="3981450"/>
            <a:chExt cx="2899776" cy="608941"/>
          </a:xfrm>
        </p:grpSpPr>
        <p:pic>
          <p:nvPicPr>
            <p:cNvPr id="30736" name="Picture 3"/>
            <p:cNvPicPr>
              <a:picLocks noChangeAspect="1" noChangeArrowheads="1"/>
            </p:cNvPicPr>
            <p:nvPr/>
          </p:nvPicPr>
          <p:blipFill>
            <a:blip r:embed="rId3">
              <a:lum bright="20000" contrast="-40000"/>
              <a:extLst>
                <a:ext uri="{28A0092B-C50C-407E-A947-70E740481C1C}">
                  <a14:useLocalDpi xmlns:a14="http://schemas.microsoft.com/office/drawing/2010/main" val="0"/>
                </a:ext>
              </a:extLst>
            </a:blip>
            <a:srcRect/>
            <a:stretch>
              <a:fillRect/>
            </a:stretch>
          </p:blipFill>
          <p:spPr bwMode="auto">
            <a:xfrm>
              <a:off x="1475656" y="4077072"/>
              <a:ext cx="484187"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Subtitle 2"/>
            <p:cNvSpPr txBox="1">
              <a:spLocks/>
            </p:cNvSpPr>
            <p:nvPr/>
          </p:nvSpPr>
          <p:spPr>
            <a:xfrm>
              <a:off x="1985420" y="3981450"/>
              <a:ext cx="1443535" cy="43133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400" b="1" spc="-150" dirty="0" smtClean="0">
                  <a:solidFill>
                    <a:srgbClr val="F5C24C"/>
                  </a:solidFill>
                  <a:latin typeface="Arial Black" pitchFamily="34" charset="0"/>
                  <a:ea typeface="Franchise" pitchFamily="49" charset="0"/>
                </a:rPr>
                <a:t>38%</a:t>
              </a:r>
            </a:p>
          </p:txBody>
        </p:sp>
        <p:sp>
          <p:nvSpPr>
            <p:cNvPr id="25" name="Subtitle 2"/>
            <p:cNvSpPr txBox="1">
              <a:spLocks/>
            </p:cNvSpPr>
            <p:nvPr/>
          </p:nvSpPr>
          <p:spPr>
            <a:xfrm>
              <a:off x="2006064" y="4273234"/>
              <a:ext cx="2369368" cy="31715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400" b="1" dirty="0" smtClean="0">
                  <a:solidFill>
                    <a:schemeClr val="tx1">
                      <a:lumMod val="50000"/>
                      <a:lumOff val="50000"/>
                    </a:schemeClr>
                  </a:solidFill>
                  <a:latin typeface="Aharoni" panose="02010803020104030203" pitchFamily="2" charset="-79"/>
                  <a:ea typeface="Franchise" pitchFamily="49" charset="0"/>
                </a:rPr>
                <a:t>Visits via computers</a:t>
              </a:r>
            </a:p>
          </p:txBody>
        </p:sp>
      </p:grpSp>
      <p:sp>
        <p:nvSpPr>
          <p:cNvPr id="26" name="TextBox 25"/>
          <p:cNvSpPr txBox="1"/>
          <p:nvPr/>
        </p:nvSpPr>
        <p:spPr>
          <a:xfrm>
            <a:off x="4622800" y="4678363"/>
            <a:ext cx="2927350" cy="1016000"/>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5" name="Group 4"/>
          <p:cNvGrpSpPr>
            <a:grpSpLocks/>
          </p:cNvGrpSpPr>
          <p:nvPr/>
        </p:nvGrpSpPr>
        <p:grpSpPr bwMode="auto">
          <a:xfrm>
            <a:off x="4716463" y="3981450"/>
            <a:ext cx="2786062" cy="609600"/>
            <a:chOff x="4716016" y="3981450"/>
            <a:chExt cx="2786420" cy="608941"/>
          </a:xfrm>
        </p:grpSpPr>
        <p:pic>
          <p:nvPicPr>
            <p:cNvPr id="30733" name="Picture 4"/>
            <p:cNvPicPr>
              <a:picLocks noChangeAspect="1" noChangeArrowheads="1"/>
            </p:cNvPicPr>
            <p:nvPr/>
          </p:nvPicPr>
          <p:blipFill>
            <a:blip r:embed="rId4">
              <a:lum bright="20000" contrast="-20000"/>
              <a:extLst>
                <a:ext uri="{28A0092B-C50C-407E-A947-70E740481C1C}">
                  <a14:useLocalDpi xmlns:a14="http://schemas.microsoft.com/office/drawing/2010/main" val="0"/>
                </a:ext>
              </a:extLst>
            </a:blip>
            <a:srcRect/>
            <a:stretch>
              <a:fillRect/>
            </a:stretch>
          </p:blipFill>
          <p:spPr bwMode="auto">
            <a:xfrm>
              <a:off x="4716016" y="4059609"/>
              <a:ext cx="325437" cy="484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Subtitle 2"/>
            <p:cNvSpPr txBox="1">
              <a:spLocks/>
            </p:cNvSpPr>
            <p:nvPr/>
          </p:nvSpPr>
          <p:spPr>
            <a:xfrm>
              <a:off x="5112942" y="3981450"/>
              <a:ext cx="1443222" cy="43133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400" b="1" spc="-150" dirty="0" smtClean="0">
                  <a:solidFill>
                    <a:srgbClr val="F5C24C"/>
                  </a:solidFill>
                  <a:latin typeface="Arial Black" pitchFamily="34" charset="0"/>
                  <a:ea typeface="Franchise" pitchFamily="49" charset="0"/>
                </a:rPr>
                <a:t>62%</a:t>
              </a:r>
            </a:p>
          </p:txBody>
        </p:sp>
        <p:sp>
          <p:nvSpPr>
            <p:cNvPr id="28" name="Subtitle 2"/>
            <p:cNvSpPr txBox="1">
              <a:spLocks/>
            </p:cNvSpPr>
            <p:nvPr/>
          </p:nvSpPr>
          <p:spPr>
            <a:xfrm>
              <a:off x="5133582" y="4273234"/>
              <a:ext cx="2368854" cy="31715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400" b="1" dirty="0" smtClean="0">
                  <a:solidFill>
                    <a:schemeClr val="tx1">
                      <a:lumMod val="50000"/>
                      <a:lumOff val="50000"/>
                    </a:schemeClr>
                  </a:solidFill>
                  <a:latin typeface="Aharoni" panose="02010803020104030203" pitchFamily="2" charset="-79"/>
                  <a:ea typeface="Franchise" pitchFamily="49" charset="0"/>
                </a:rPr>
                <a:t>Visits via tablet/phone</a:t>
              </a:r>
            </a:p>
          </p:txBody>
        </p:sp>
      </p:grpSp>
      <p:sp>
        <p:nvSpPr>
          <p:cNvPr id="31" name="Flowchart: Off-page Connector 30"/>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24</a:t>
            </a:r>
            <a:endParaRPr lang="en-US" altLang="zh-CN" sz="1200" b="1" smtClean="0">
              <a:solidFill>
                <a:srgbClr val="FFFFFF"/>
              </a:solidFill>
            </a:endParaRPr>
          </a:p>
        </p:txBody>
      </p:sp>
      <p:pic>
        <p:nvPicPr>
          <p:cNvPr id="30732" name="Picture 3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nodeType="afterGroup">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right)">
                                      <p:cBhvr>
                                        <p:cTn id="19" dur="500"/>
                                        <p:tgtEl>
                                          <p:spTgt spid="53"/>
                                        </p:tgtEl>
                                      </p:cBhvr>
                                    </p:animEffect>
                                  </p:childTnLst>
                                </p:cTn>
                              </p:par>
                            </p:childTnLst>
                          </p:cTn>
                        </p:par>
                        <p:par>
                          <p:cTn id="20" fill="hold" nodeType="afterGroup">
                            <p:stCondLst>
                              <p:cond delay="2000"/>
                            </p:stCondLst>
                            <p:childTnLst>
                              <p:par>
                                <p:cTn id="21" presetID="16" presetClass="entr" presetSubtype="2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nodeType="afterGroup">
                            <p:stCondLst>
                              <p:cond delay="3500"/>
                            </p:stCondLst>
                            <p:childTnLst>
                              <p:par>
                                <p:cTn id="33" presetID="16" presetClass="entr" presetSubtype="21"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inVertical)">
                                      <p:cBhvr>
                                        <p:cTn id="35" dur="500"/>
                                        <p:tgtEl>
                                          <p:spTgt spid="5"/>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9" grpId="0"/>
      <p:bldP spid="11" grpId="0"/>
      <p:bldP spid="23"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376363" y="5056188"/>
            <a:ext cx="66516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 of classical Latin literature from 45 BC. Contrary to popular belief It has roots in a piece of classical Latin literature from 45 BC. Contrary to popular belief It has roots in a piece of classical Latin literature from 45 BC. </a:t>
            </a:r>
          </a:p>
          <a:p>
            <a:pPr eaLnBrk="1" hangingPunct="1"/>
            <a:endParaRPr lang="en-US" altLang="zh-CN" sz="1000">
              <a:solidFill>
                <a:srgbClr val="A6A6A6"/>
              </a:solidFill>
            </a:endParaRPr>
          </a:p>
          <a:p>
            <a:pPr eaLnBrk="1" hangingPunct="1"/>
            <a:r>
              <a:rPr lang="en-US" altLang="zh-CN" sz="1000">
                <a:solidFill>
                  <a:srgbClr val="A6A6A6"/>
                </a:solidFill>
              </a:rPr>
              <a:t>Contrary to popular belief, Lorem Ipsum is not simply random text. It has roots in a piece of classical Latin literature from 45 BC.</a:t>
            </a:r>
            <a:endParaRPr lang="en-US" altLang="zh-CN" sz="1000" b="1">
              <a:solidFill>
                <a:srgbClr val="A6A6A6"/>
              </a:solidFill>
              <a:latin typeface="Aharoni" pitchFamily="2" charset="-79"/>
            </a:endParaRPr>
          </a:p>
        </p:txBody>
      </p:sp>
      <p:grpSp>
        <p:nvGrpSpPr>
          <p:cNvPr id="3" name="Group 2"/>
          <p:cNvGrpSpPr>
            <a:grpSpLocks/>
          </p:cNvGrpSpPr>
          <p:nvPr/>
        </p:nvGrpSpPr>
        <p:grpSpPr bwMode="auto">
          <a:xfrm>
            <a:off x="1187450" y="4365625"/>
            <a:ext cx="2781300" cy="585788"/>
            <a:chOff x="1187624" y="4365104"/>
            <a:chExt cx="2780820" cy="586643"/>
          </a:xfrm>
        </p:grpSpPr>
        <p:sp>
          <p:nvSpPr>
            <p:cNvPr id="11" name="TextBox 10"/>
            <p:cNvSpPr txBox="1"/>
            <p:nvPr/>
          </p:nvSpPr>
          <p:spPr>
            <a:xfrm>
              <a:off x="1376504" y="4365104"/>
              <a:ext cx="2591940" cy="461047"/>
            </a:xfrm>
            <a:prstGeom prst="rect">
              <a:avLst/>
            </a:prstGeom>
            <a:noFill/>
          </p:spPr>
          <p:txBody>
            <a:bodyPr>
              <a:spAutoFit/>
            </a:bodyPr>
            <a:lstStyle/>
            <a:p>
              <a:pPr fontAlgn="auto">
                <a:spcBef>
                  <a:spcPts val="0"/>
                </a:spcBef>
                <a:spcAft>
                  <a:spcPts val="0"/>
                </a:spcAft>
                <a:defRPr/>
              </a:pPr>
              <a:r>
                <a:rPr lang="en-US" sz="2400" b="1" dirty="0">
                  <a:solidFill>
                    <a:schemeClr val="tx1">
                      <a:lumMod val="65000"/>
                      <a:lumOff val="35000"/>
                    </a:schemeClr>
                  </a:solidFill>
                  <a:latin typeface="Aharoni" panose="02010803020104030203" pitchFamily="2" charset="-79"/>
                  <a:cs typeface="+mn-cs"/>
                </a:rPr>
                <a:t>ABOUT US</a:t>
              </a:r>
            </a:p>
          </p:txBody>
        </p:sp>
        <p:sp>
          <p:nvSpPr>
            <p:cNvPr id="12" name="TextBox 11"/>
            <p:cNvSpPr txBox="1"/>
            <p:nvPr/>
          </p:nvSpPr>
          <p:spPr>
            <a:xfrm>
              <a:off x="1384440" y="4705325"/>
              <a:ext cx="1666587" cy="246422"/>
            </a:xfrm>
            <a:prstGeom prst="rect">
              <a:avLst/>
            </a:prstGeom>
            <a:noFill/>
          </p:spPr>
          <p:txBody>
            <a:bodyPr>
              <a:spAutoFit/>
            </a:bodyPr>
            <a:lstStyle/>
            <a:p>
              <a:pPr fontAlgn="auto">
                <a:spcBef>
                  <a:spcPts val="0"/>
                </a:spcBef>
                <a:spcAft>
                  <a:spcPts val="0"/>
                </a:spcAft>
                <a:defRPr/>
              </a:pPr>
              <a:r>
                <a:rPr lang="en-US" sz="1000" dirty="0">
                  <a:solidFill>
                    <a:schemeClr val="bg1">
                      <a:lumMod val="65000"/>
                    </a:schemeClr>
                  </a:solidFill>
                  <a:latin typeface="Aharoni" panose="02010803020104030203" pitchFamily="2" charset="-79"/>
                  <a:cs typeface="+mn-cs"/>
                </a:rPr>
                <a:t>Insert second line here</a:t>
              </a:r>
            </a:p>
          </p:txBody>
        </p:sp>
        <p:sp>
          <p:nvSpPr>
            <p:cNvPr id="17" name="Rectangle 16"/>
            <p:cNvSpPr/>
            <p:nvPr/>
          </p:nvSpPr>
          <p:spPr>
            <a:xfrm>
              <a:off x="1187624" y="4430287"/>
              <a:ext cx="152374" cy="521460"/>
            </a:xfrm>
            <a:prstGeom prst="rect">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27" name="Rectangle 26"/>
          <p:cNvSpPr/>
          <p:nvPr/>
        </p:nvSpPr>
        <p:spPr>
          <a:xfrm>
            <a:off x="0" y="0"/>
            <a:ext cx="9144000" cy="399891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0" name="Flowchart: Off-page Connector 9"/>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01</a:t>
            </a:r>
            <a:endParaRPr lang="en-US" altLang="zh-CN" sz="1200" b="1" smtClean="0">
              <a:solidFill>
                <a:srgbClr val="FFFFFF"/>
              </a:solidFill>
            </a:endParaRPr>
          </a:p>
        </p:txBody>
      </p:sp>
      <p:pic>
        <p:nvPicPr>
          <p:cNvPr id="4102" name="Picture 1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4441825"/>
          </a:xfrm>
          <a:prstGeom prst="rect">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 name="Subtitle 2"/>
          <p:cNvSpPr txBox="1">
            <a:spLocks/>
          </p:cNvSpPr>
          <p:nvPr/>
        </p:nvSpPr>
        <p:spPr>
          <a:xfrm>
            <a:off x="1328738" y="665163"/>
            <a:ext cx="64833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chemeClr val="bg1"/>
                </a:solidFill>
                <a:latin typeface="Aharoni" panose="02010803020104030203" pitchFamily="2" charset="-79"/>
                <a:ea typeface="Franchise" pitchFamily="49" charset="0"/>
              </a:rPr>
              <a:t>Social Infographic Sample</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chemeClr val="bg1"/>
                </a:solidFill>
              </a:rPr>
              <a:t>Contrary to popular belief, </a:t>
            </a:r>
            <a:r>
              <a:rPr lang="en-US" altLang="zh-CN" sz="1200">
                <a:solidFill>
                  <a:schemeClr val="bg1"/>
                </a:solidFill>
              </a:rPr>
              <a:t>Lorem Ipsum is not simply random text. It has roots in a piece of classical Latin literature from 45 BC.</a:t>
            </a:r>
            <a:endParaRPr lang="en-US" altLang="zh-CN" sz="1200" b="1">
              <a:solidFill>
                <a:schemeClr val="bg1"/>
              </a:solidFill>
              <a:latin typeface="Aharoni" pitchFamily="2" charset="-79"/>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t="-2" b="165"/>
          <a:stretch>
            <a:fillRect/>
          </a:stretch>
        </p:blipFill>
        <p:spPr bwMode="auto">
          <a:xfrm>
            <a:off x="1476375" y="2420938"/>
            <a:ext cx="1414463"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a:grpSpLocks/>
          </p:cNvGrpSpPr>
          <p:nvPr/>
        </p:nvGrpSpPr>
        <p:grpSpPr bwMode="auto">
          <a:xfrm>
            <a:off x="3729038" y="2168525"/>
            <a:ext cx="2211387" cy="600075"/>
            <a:chOff x="3728291" y="2169028"/>
            <a:chExt cx="2211861" cy="600164"/>
          </a:xfrm>
        </p:grpSpPr>
        <p:sp>
          <p:nvSpPr>
            <p:cNvPr id="31789" name="TextBox 44"/>
            <p:cNvSpPr txBox="1">
              <a:spLocks noChangeArrowheads="1"/>
            </p:cNvSpPr>
            <p:nvPr/>
          </p:nvSpPr>
          <p:spPr bwMode="auto">
            <a:xfrm>
              <a:off x="3728291" y="2169028"/>
              <a:ext cx="221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400" b="1">
                  <a:solidFill>
                    <a:schemeClr val="bg1"/>
                  </a:solidFill>
                </a:rPr>
                <a:t>800,000,000</a:t>
              </a:r>
              <a:endParaRPr lang="en-US" altLang="zh-CN" sz="2400" b="1">
                <a:solidFill>
                  <a:schemeClr val="bg1"/>
                </a:solidFill>
                <a:latin typeface="Aharoni" pitchFamily="2" charset="-79"/>
              </a:endParaRPr>
            </a:p>
          </p:txBody>
        </p:sp>
        <p:sp>
          <p:nvSpPr>
            <p:cNvPr id="46" name="TextBox 45"/>
            <p:cNvSpPr txBox="1"/>
            <p:nvPr/>
          </p:nvSpPr>
          <p:spPr>
            <a:xfrm>
              <a:off x="3728291" y="2492926"/>
              <a:ext cx="719291" cy="276266"/>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USERS</a:t>
              </a:r>
            </a:p>
          </p:txBody>
        </p:sp>
      </p:grpSp>
      <p:grpSp>
        <p:nvGrpSpPr>
          <p:cNvPr id="3" name="Group 2"/>
          <p:cNvGrpSpPr>
            <a:grpSpLocks/>
          </p:cNvGrpSpPr>
          <p:nvPr/>
        </p:nvGrpSpPr>
        <p:grpSpPr bwMode="auto">
          <a:xfrm>
            <a:off x="3729038" y="2811463"/>
            <a:ext cx="2211387" cy="600075"/>
            <a:chOff x="3728290" y="2810757"/>
            <a:chExt cx="2211862" cy="600164"/>
          </a:xfrm>
        </p:grpSpPr>
        <p:sp>
          <p:nvSpPr>
            <p:cNvPr id="31787" name="TextBox 46"/>
            <p:cNvSpPr txBox="1">
              <a:spLocks noChangeArrowheads="1"/>
            </p:cNvSpPr>
            <p:nvPr/>
          </p:nvSpPr>
          <p:spPr bwMode="auto">
            <a:xfrm>
              <a:off x="3728291" y="2810757"/>
              <a:ext cx="221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400" b="1">
                  <a:solidFill>
                    <a:schemeClr val="bg1"/>
                  </a:solidFill>
                </a:rPr>
                <a:t>70</a:t>
              </a:r>
              <a:endParaRPr lang="en-US" altLang="zh-CN" sz="2400" b="1">
                <a:solidFill>
                  <a:schemeClr val="bg1"/>
                </a:solidFill>
                <a:latin typeface="Aharoni" pitchFamily="2" charset="-79"/>
              </a:endParaRPr>
            </a:p>
          </p:txBody>
        </p:sp>
        <p:sp>
          <p:nvSpPr>
            <p:cNvPr id="48" name="TextBox 47"/>
            <p:cNvSpPr txBox="1"/>
            <p:nvPr/>
          </p:nvSpPr>
          <p:spPr>
            <a:xfrm>
              <a:off x="3728290" y="3134655"/>
              <a:ext cx="1292503" cy="276266"/>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LANGUAGES</a:t>
              </a:r>
            </a:p>
          </p:txBody>
        </p:sp>
      </p:grpSp>
      <p:grpSp>
        <p:nvGrpSpPr>
          <p:cNvPr id="4" name="Group 3"/>
          <p:cNvGrpSpPr>
            <a:grpSpLocks/>
          </p:cNvGrpSpPr>
          <p:nvPr/>
        </p:nvGrpSpPr>
        <p:grpSpPr bwMode="auto">
          <a:xfrm>
            <a:off x="3729038" y="3476625"/>
            <a:ext cx="2211387" cy="600075"/>
            <a:chOff x="3728290" y="3476908"/>
            <a:chExt cx="2211862" cy="600164"/>
          </a:xfrm>
        </p:grpSpPr>
        <p:sp>
          <p:nvSpPr>
            <p:cNvPr id="31785" name="TextBox 50"/>
            <p:cNvSpPr txBox="1">
              <a:spLocks noChangeArrowheads="1"/>
            </p:cNvSpPr>
            <p:nvPr/>
          </p:nvSpPr>
          <p:spPr bwMode="auto">
            <a:xfrm>
              <a:off x="3728291" y="3476908"/>
              <a:ext cx="221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400" b="1">
                  <a:solidFill>
                    <a:schemeClr val="bg1"/>
                  </a:solidFill>
                </a:rPr>
                <a:t>2004</a:t>
              </a:r>
              <a:endParaRPr lang="en-US" altLang="zh-CN" sz="2400" b="1">
                <a:solidFill>
                  <a:schemeClr val="bg1"/>
                </a:solidFill>
                <a:latin typeface="Aharoni" pitchFamily="2" charset="-79"/>
              </a:endParaRPr>
            </a:p>
          </p:txBody>
        </p:sp>
        <p:sp>
          <p:nvSpPr>
            <p:cNvPr id="52" name="TextBox 51"/>
            <p:cNvSpPr txBox="1"/>
            <p:nvPr/>
          </p:nvSpPr>
          <p:spPr>
            <a:xfrm>
              <a:off x="3728290" y="3800806"/>
              <a:ext cx="1292503" cy="276266"/>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LAUNCHED</a:t>
              </a:r>
            </a:p>
          </p:txBody>
        </p:sp>
      </p:grpSp>
      <p:cxnSp>
        <p:nvCxnSpPr>
          <p:cNvPr id="60" name="Straight Arrow Connector 59"/>
          <p:cNvCxnSpPr/>
          <p:nvPr/>
        </p:nvCxnSpPr>
        <p:spPr>
          <a:xfrm flipV="1">
            <a:off x="5727700" y="2220913"/>
            <a:ext cx="0" cy="1784350"/>
          </a:xfrm>
          <a:prstGeom prst="straightConnector1">
            <a:avLst/>
          </a:prstGeom>
          <a:ln>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3398838" y="2220913"/>
            <a:ext cx="0" cy="1784350"/>
          </a:xfrm>
          <a:prstGeom prst="straightConnector1">
            <a:avLst/>
          </a:prstGeom>
          <a:ln>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5" name="Group 4"/>
          <p:cNvGrpSpPr>
            <a:grpSpLocks/>
          </p:cNvGrpSpPr>
          <p:nvPr/>
        </p:nvGrpSpPr>
        <p:grpSpPr bwMode="auto">
          <a:xfrm>
            <a:off x="6084888" y="2168525"/>
            <a:ext cx="2211387" cy="600075"/>
            <a:chOff x="6084168" y="2169028"/>
            <a:chExt cx="2211861" cy="600164"/>
          </a:xfrm>
        </p:grpSpPr>
        <p:sp>
          <p:nvSpPr>
            <p:cNvPr id="31783" name="TextBox 65"/>
            <p:cNvSpPr txBox="1">
              <a:spLocks noChangeArrowheads="1"/>
            </p:cNvSpPr>
            <p:nvPr/>
          </p:nvSpPr>
          <p:spPr bwMode="auto">
            <a:xfrm>
              <a:off x="6084168" y="2169028"/>
              <a:ext cx="221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400" b="1">
                  <a:solidFill>
                    <a:schemeClr val="bg1"/>
                  </a:solidFill>
                </a:rPr>
                <a:t>156,800,000</a:t>
              </a:r>
              <a:endParaRPr lang="en-US" altLang="zh-CN" sz="2400" b="1">
                <a:solidFill>
                  <a:schemeClr val="bg1"/>
                </a:solidFill>
                <a:latin typeface="Aharoni" pitchFamily="2" charset="-79"/>
              </a:endParaRPr>
            </a:p>
          </p:txBody>
        </p:sp>
        <p:sp>
          <p:nvSpPr>
            <p:cNvPr id="67" name="TextBox 66"/>
            <p:cNvSpPr txBox="1"/>
            <p:nvPr/>
          </p:nvSpPr>
          <p:spPr>
            <a:xfrm>
              <a:off x="6084168" y="2492926"/>
              <a:ext cx="719291" cy="276266"/>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USA</a:t>
              </a:r>
            </a:p>
          </p:txBody>
        </p:sp>
      </p:grpSp>
      <p:grpSp>
        <p:nvGrpSpPr>
          <p:cNvPr id="6" name="Group 5"/>
          <p:cNvGrpSpPr>
            <a:grpSpLocks/>
          </p:cNvGrpSpPr>
          <p:nvPr/>
        </p:nvGrpSpPr>
        <p:grpSpPr bwMode="auto">
          <a:xfrm>
            <a:off x="6084888" y="2811463"/>
            <a:ext cx="2211387" cy="600075"/>
            <a:chOff x="6084168" y="2810983"/>
            <a:chExt cx="2211861" cy="600164"/>
          </a:xfrm>
        </p:grpSpPr>
        <p:sp>
          <p:nvSpPr>
            <p:cNvPr id="31781" name="TextBox 67"/>
            <p:cNvSpPr txBox="1">
              <a:spLocks noChangeArrowheads="1"/>
            </p:cNvSpPr>
            <p:nvPr/>
          </p:nvSpPr>
          <p:spPr bwMode="auto">
            <a:xfrm>
              <a:off x="6084168" y="2810983"/>
              <a:ext cx="221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400" b="1">
                  <a:solidFill>
                    <a:schemeClr val="bg1"/>
                  </a:solidFill>
                </a:rPr>
                <a:t>48,000,000</a:t>
              </a:r>
              <a:endParaRPr lang="en-US" altLang="zh-CN" sz="2400" b="1">
                <a:solidFill>
                  <a:schemeClr val="bg1"/>
                </a:solidFill>
                <a:latin typeface="Aharoni" pitchFamily="2" charset="-79"/>
              </a:endParaRPr>
            </a:p>
          </p:txBody>
        </p:sp>
        <p:sp>
          <p:nvSpPr>
            <p:cNvPr id="70" name="TextBox 69"/>
            <p:cNvSpPr txBox="1"/>
            <p:nvPr/>
          </p:nvSpPr>
          <p:spPr>
            <a:xfrm>
              <a:off x="6084168" y="3134881"/>
              <a:ext cx="719291" cy="276266"/>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BRAZIL</a:t>
              </a:r>
            </a:p>
          </p:txBody>
        </p:sp>
      </p:grpSp>
      <p:grpSp>
        <p:nvGrpSpPr>
          <p:cNvPr id="8" name="Group 7"/>
          <p:cNvGrpSpPr>
            <a:grpSpLocks/>
          </p:cNvGrpSpPr>
          <p:nvPr/>
        </p:nvGrpSpPr>
        <p:grpSpPr bwMode="auto">
          <a:xfrm>
            <a:off x="6084888" y="3476625"/>
            <a:ext cx="2211387" cy="600075"/>
            <a:chOff x="6084168" y="3476908"/>
            <a:chExt cx="2211861" cy="600164"/>
          </a:xfrm>
        </p:grpSpPr>
        <p:sp>
          <p:nvSpPr>
            <p:cNvPr id="31779" name="TextBox 73"/>
            <p:cNvSpPr txBox="1">
              <a:spLocks noChangeArrowheads="1"/>
            </p:cNvSpPr>
            <p:nvPr/>
          </p:nvSpPr>
          <p:spPr bwMode="auto">
            <a:xfrm>
              <a:off x="6084168" y="3476908"/>
              <a:ext cx="221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400" b="1">
                  <a:solidFill>
                    <a:schemeClr val="bg1"/>
                  </a:solidFill>
                </a:rPr>
                <a:t>46,300,000</a:t>
              </a:r>
              <a:endParaRPr lang="en-US" altLang="zh-CN" sz="2400" b="1">
                <a:solidFill>
                  <a:schemeClr val="bg1"/>
                </a:solidFill>
                <a:latin typeface="Aharoni" pitchFamily="2" charset="-79"/>
              </a:endParaRPr>
            </a:p>
          </p:txBody>
        </p:sp>
        <p:sp>
          <p:nvSpPr>
            <p:cNvPr id="75" name="TextBox 74"/>
            <p:cNvSpPr txBox="1"/>
            <p:nvPr/>
          </p:nvSpPr>
          <p:spPr>
            <a:xfrm>
              <a:off x="6084168" y="3800806"/>
              <a:ext cx="719291" cy="276266"/>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INDIA</a:t>
              </a:r>
            </a:p>
          </p:txBody>
        </p:sp>
      </p:grpSp>
      <p:sp>
        <p:nvSpPr>
          <p:cNvPr id="79" name="TextBox 78"/>
          <p:cNvSpPr txBox="1"/>
          <p:nvPr/>
        </p:nvSpPr>
        <p:spPr>
          <a:xfrm>
            <a:off x="1343025" y="5270500"/>
            <a:ext cx="3041650" cy="711200"/>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10" name="Group 9"/>
          <p:cNvGrpSpPr>
            <a:grpSpLocks/>
          </p:cNvGrpSpPr>
          <p:nvPr/>
        </p:nvGrpSpPr>
        <p:grpSpPr bwMode="auto">
          <a:xfrm>
            <a:off x="1435100" y="4743450"/>
            <a:ext cx="3136900" cy="554038"/>
            <a:chOff x="1434717" y="4742798"/>
            <a:chExt cx="3137283" cy="554443"/>
          </a:xfrm>
        </p:grpSpPr>
        <p:sp>
          <p:nvSpPr>
            <p:cNvPr id="31772" name="TextBox 76"/>
            <p:cNvSpPr txBox="1">
              <a:spLocks noChangeArrowheads="1"/>
            </p:cNvSpPr>
            <p:nvPr/>
          </p:nvSpPr>
          <p:spPr bwMode="auto">
            <a:xfrm>
              <a:off x="1847517" y="4795288"/>
              <a:ext cx="2724483" cy="308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7F7F7F"/>
                  </a:solidFill>
                  <a:latin typeface="Aharoni" pitchFamily="2" charset="-79"/>
                </a:rPr>
                <a:t>Observation Tittle</a:t>
              </a:r>
              <a:endParaRPr lang="en-CA" altLang="zh-CN" sz="1400" b="1">
                <a:solidFill>
                  <a:srgbClr val="7F7F7F"/>
                </a:solidFill>
                <a:latin typeface="Aharoni" pitchFamily="2" charset="-79"/>
              </a:endParaRPr>
            </a:p>
          </p:txBody>
        </p:sp>
        <p:grpSp>
          <p:nvGrpSpPr>
            <p:cNvPr id="31773" name="Group 79"/>
            <p:cNvGrpSpPr>
              <a:grpSpLocks/>
            </p:cNvGrpSpPr>
            <p:nvPr/>
          </p:nvGrpSpPr>
          <p:grpSpPr bwMode="auto">
            <a:xfrm>
              <a:off x="1958109" y="4795423"/>
              <a:ext cx="2302367" cy="306372"/>
              <a:chOff x="1646183" y="4437112"/>
              <a:chExt cx="5016054" cy="278520"/>
            </a:xfrm>
          </p:grpSpPr>
          <p:cxnSp>
            <p:nvCxnSpPr>
              <p:cNvPr id="86" name="Straight Connector 85"/>
              <p:cNvCxnSpPr/>
              <p:nvPr/>
            </p:nvCxnSpPr>
            <p:spPr>
              <a:xfrm>
                <a:off x="1647375" y="4436931"/>
                <a:ext cx="501559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1647375" y="4715668"/>
                <a:ext cx="501559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1774" name="Group 80"/>
            <p:cNvGrpSpPr>
              <a:grpSpLocks/>
            </p:cNvGrpSpPr>
            <p:nvPr/>
          </p:nvGrpSpPr>
          <p:grpSpPr bwMode="auto">
            <a:xfrm>
              <a:off x="1434717" y="4742798"/>
              <a:ext cx="419151" cy="554443"/>
              <a:chOff x="2339752" y="3031456"/>
              <a:chExt cx="381046" cy="504039"/>
            </a:xfrm>
          </p:grpSpPr>
          <p:sp>
            <p:nvSpPr>
              <p:cNvPr id="82" name="Oval 81"/>
              <p:cNvSpPr/>
              <p:nvPr/>
            </p:nvSpPr>
            <p:spPr>
              <a:xfrm>
                <a:off x="2339752" y="3031456"/>
                <a:ext cx="381046" cy="379835"/>
              </a:xfrm>
              <a:prstGeom prst="ellipse">
                <a:avLst/>
              </a:prstGeom>
              <a:solidFill>
                <a:srgbClr val="0EBEA9"/>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31776" name="Rectangle 83"/>
              <p:cNvSpPr>
                <a:spLocks noChangeArrowheads="1"/>
              </p:cNvSpPr>
              <p:nvPr/>
            </p:nvSpPr>
            <p:spPr bwMode="auto">
              <a:xfrm>
                <a:off x="2383062" y="3058929"/>
                <a:ext cx="267005" cy="476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sp>
        <p:nvSpPr>
          <p:cNvPr id="95" name="TextBox 94"/>
          <p:cNvSpPr txBox="1"/>
          <p:nvPr/>
        </p:nvSpPr>
        <p:spPr>
          <a:xfrm>
            <a:off x="4727575" y="5270500"/>
            <a:ext cx="3041650" cy="711200"/>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13" name="Group 12"/>
          <p:cNvGrpSpPr>
            <a:grpSpLocks/>
          </p:cNvGrpSpPr>
          <p:nvPr/>
        </p:nvGrpSpPr>
        <p:grpSpPr bwMode="auto">
          <a:xfrm>
            <a:off x="4819650" y="4743450"/>
            <a:ext cx="3136900" cy="554038"/>
            <a:chOff x="4819093" y="4742798"/>
            <a:chExt cx="3137283" cy="554443"/>
          </a:xfrm>
        </p:grpSpPr>
        <p:grpSp>
          <p:nvGrpSpPr>
            <p:cNvPr id="31764" name="Group 95"/>
            <p:cNvGrpSpPr>
              <a:grpSpLocks/>
            </p:cNvGrpSpPr>
            <p:nvPr/>
          </p:nvGrpSpPr>
          <p:grpSpPr bwMode="auto">
            <a:xfrm>
              <a:off x="5342485" y="4795423"/>
              <a:ext cx="2302367" cy="306372"/>
              <a:chOff x="1646183" y="4437112"/>
              <a:chExt cx="5016054" cy="278520"/>
            </a:xfrm>
          </p:grpSpPr>
          <p:cxnSp>
            <p:nvCxnSpPr>
              <p:cNvPr id="100" name="Straight Connector 99"/>
              <p:cNvCxnSpPr/>
              <p:nvPr/>
            </p:nvCxnSpPr>
            <p:spPr>
              <a:xfrm>
                <a:off x="1647375" y="4436931"/>
                <a:ext cx="501559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1647375" y="4715668"/>
                <a:ext cx="501559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1765" name="Group 11"/>
            <p:cNvGrpSpPr>
              <a:grpSpLocks/>
            </p:cNvGrpSpPr>
            <p:nvPr/>
          </p:nvGrpSpPr>
          <p:grpSpPr bwMode="auto">
            <a:xfrm>
              <a:off x="4819093" y="4742798"/>
              <a:ext cx="3137283" cy="554443"/>
              <a:chOff x="4819093" y="4742798"/>
              <a:chExt cx="3137283" cy="554443"/>
            </a:xfrm>
          </p:grpSpPr>
          <p:sp>
            <p:nvSpPr>
              <p:cNvPr id="31766" name="TextBox 93"/>
              <p:cNvSpPr txBox="1">
                <a:spLocks noChangeArrowheads="1"/>
              </p:cNvSpPr>
              <p:nvPr/>
            </p:nvSpPr>
            <p:spPr bwMode="auto">
              <a:xfrm>
                <a:off x="5231893" y="4795288"/>
                <a:ext cx="2724483" cy="308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7F7F7F"/>
                    </a:solidFill>
                    <a:latin typeface="Aharoni" pitchFamily="2" charset="-79"/>
                  </a:rPr>
                  <a:t>Observation Tittle</a:t>
                </a:r>
                <a:endParaRPr lang="en-CA" altLang="zh-CN" sz="1400" b="1">
                  <a:solidFill>
                    <a:srgbClr val="7F7F7F"/>
                  </a:solidFill>
                  <a:latin typeface="Aharoni" pitchFamily="2" charset="-79"/>
                </a:endParaRPr>
              </a:p>
            </p:txBody>
          </p:sp>
          <p:grpSp>
            <p:nvGrpSpPr>
              <p:cNvPr id="31767" name="Group 96"/>
              <p:cNvGrpSpPr>
                <a:grpSpLocks/>
              </p:cNvGrpSpPr>
              <p:nvPr/>
            </p:nvGrpSpPr>
            <p:grpSpPr bwMode="auto">
              <a:xfrm>
                <a:off x="4819093" y="4742798"/>
                <a:ext cx="419151" cy="554443"/>
                <a:chOff x="2339752" y="3031456"/>
                <a:chExt cx="381046" cy="504039"/>
              </a:xfrm>
            </p:grpSpPr>
            <p:sp>
              <p:nvSpPr>
                <p:cNvPr id="98" name="Oval 97"/>
                <p:cNvSpPr/>
                <p:nvPr/>
              </p:nvSpPr>
              <p:spPr>
                <a:xfrm>
                  <a:off x="2339752" y="3031456"/>
                  <a:ext cx="381046" cy="379835"/>
                </a:xfrm>
                <a:prstGeom prst="ellipse">
                  <a:avLst/>
                </a:prstGeom>
                <a:solidFill>
                  <a:srgbClr val="D1493B"/>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31769" name="Rectangle 98"/>
                <p:cNvSpPr>
                  <a:spLocks noChangeArrowheads="1"/>
                </p:cNvSpPr>
                <p:nvPr/>
              </p:nvSpPr>
              <p:spPr bwMode="auto">
                <a:xfrm>
                  <a:off x="2383062" y="3058929"/>
                  <a:ext cx="267005" cy="476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grpSp>
      <p:sp>
        <p:nvSpPr>
          <p:cNvPr id="40" name="Flowchart: Off-page Connector 39"/>
          <p:cNvSpPr/>
          <p:nvPr/>
        </p:nvSpPr>
        <p:spPr>
          <a:xfrm>
            <a:off x="8518525" y="188913"/>
            <a:ext cx="379413" cy="296862"/>
          </a:xfrm>
          <a:prstGeom prst="flowChartOffpageConnector">
            <a:avLst/>
          </a:prstGeom>
          <a:solidFill>
            <a:schemeClr val="tx1">
              <a:lumMod val="65000"/>
              <a:lumOff val="3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25</a:t>
            </a:r>
            <a:endParaRPr lang="en-US" altLang="zh-CN" sz="1200" b="1" smtClean="0">
              <a:solidFill>
                <a:srgbClr val="FFFFFF"/>
              </a:solidFill>
            </a:endParaRPr>
          </a:p>
        </p:txBody>
      </p:sp>
      <p:pic>
        <p:nvPicPr>
          <p:cNvPr id="31763" name="Picture 4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027"/>
                                        </p:tgtEl>
                                        <p:attrNameLst>
                                          <p:attrName>style.visibility</p:attrName>
                                        </p:attrNameLst>
                                      </p:cBhvr>
                                      <p:to>
                                        <p:strVal val="visible"/>
                                      </p:to>
                                    </p:set>
                                    <p:anim calcmode="lin" valueType="num">
                                      <p:cBhvr>
                                        <p:cTn id="15" dur="500" fill="hold"/>
                                        <p:tgtEl>
                                          <p:spTgt spid="1027"/>
                                        </p:tgtEl>
                                        <p:attrNameLst>
                                          <p:attrName>ppt_w</p:attrName>
                                        </p:attrNameLst>
                                      </p:cBhvr>
                                      <p:tavLst>
                                        <p:tav tm="0">
                                          <p:val>
                                            <p:fltVal val="0"/>
                                          </p:val>
                                        </p:tav>
                                        <p:tav tm="100000">
                                          <p:val>
                                            <p:strVal val="#ppt_w"/>
                                          </p:val>
                                        </p:tav>
                                      </p:tavLst>
                                    </p:anim>
                                    <p:anim calcmode="lin" valueType="num">
                                      <p:cBhvr>
                                        <p:cTn id="16" dur="500" fill="hold"/>
                                        <p:tgtEl>
                                          <p:spTgt spid="1027"/>
                                        </p:tgtEl>
                                        <p:attrNameLst>
                                          <p:attrName>ppt_h</p:attrName>
                                        </p:attrNameLst>
                                      </p:cBhvr>
                                      <p:tavLst>
                                        <p:tav tm="0">
                                          <p:val>
                                            <p:fltVal val="0"/>
                                          </p:val>
                                        </p:tav>
                                        <p:tav tm="100000">
                                          <p:val>
                                            <p:strVal val="#ppt_h"/>
                                          </p:val>
                                        </p:tav>
                                      </p:tavLst>
                                    </p:anim>
                                    <p:animEffect transition="in" filter="fade">
                                      <p:cBhvr>
                                        <p:cTn id="17" dur="500"/>
                                        <p:tgtEl>
                                          <p:spTgt spid="1027"/>
                                        </p:tgtEl>
                                      </p:cBhvr>
                                    </p:animEffect>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down)">
                                      <p:cBhvr>
                                        <p:cTn id="21" dur="500"/>
                                        <p:tgtEl>
                                          <p:spTgt spid="65"/>
                                        </p:tgtEl>
                                      </p:cBhvr>
                                    </p:animEffect>
                                  </p:childTnLst>
                                </p:cTn>
                              </p:par>
                            </p:childTnLst>
                          </p:cTn>
                        </p:par>
                        <p:par>
                          <p:cTn id="22" fill="hold" nodeType="afterGroup">
                            <p:stCondLst>
                              <p:cond delay="2000"/>
                            </p:stCondLst>
                            <p:childTnLst>
                              <p:par>
                                <p:cTn id="23" presetID="16" presetClass="entr" presetSubtype="2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par>
                          <p:cTn id="26" fill="hold" nodeType="afterGroup">
                            <p:stCondLst>
                              <p:cond delay="2500"/>
                            </p:stCondLst>
                            <p:childTnLst>
                              <p:par>
                                <p:cTn id="27" presetID="16" presetClass="entr" presetSubtype="21"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nodeType="afterGroup">
                            <p:stCondLst>
                              <p:cond delay="3000"/>
                            </p:stCondLst>
                            <p:childTnLst>
                              <p:par>
                                <p:cTn id="31" presetID="16" presetClass="entr" presetSubtype="21"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childTnLst>
                          </p:cTn>
                        </p:par>
                        <p:par>
                          <p:cTn id="34" fill="hold" nodeType="afterGroup">
                            <p:stCondLst>
                              <p:cond delay="3500"/>
                            </p:stCondLst>
                            <p:childTnLst>
                              <p:par>
                                <p:cTn id="35" presetID="22" presetClass="entr" presetSubtype="4"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down)">
                                      <p:cBhvr>
                                        <p:cTn id="37" dur="500"/>
                                        <p:tgtEl>
                                          <p:spTgt spid="60"/>
                                        </p:tgtEl>
                                      </p:cBhvr>
                                    </p:animEffect>
                                  </p:childTnLst>
                                </p:cTn>
                              </p:par>
                            </p:childTnLst>
                          </p:cTn>
                        </p:par>
                        <p:par>
                          <p:cTn id="38" fill="hold" nodeType="afterGroup">
                            <p:stCondLst>
                              <p:cond delay="4000"/>
                            </p:stCondLst>
                            <p:childTnLst>
                              <p:par>
                                <p:cTn id="39" presetID="16" presetClass="entr" presetSubtype="21"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arn(inVertical)">
                                      <p:cBhvr>
                                        <p:cTn id="41" dur="500"/>
                                        <p:tgtEl>
                                          <p:spTgt spid="5"/>
                                        </p:tgtEl>
                                      </p:cBhvr>
                                    </p:animEffect>
                                  </p:childTnLst>
                                </p:cTn>
                              </p:par>
                            </p:childTnLst>
                          </p:cTn>
                        </p:par>
                        <p:par>
                          <p:cTn id="42" fill="hold" nodeType="afterGroup">
                            <p:stCondLst>
                              <p:cond delay="4500"/>
                            </p:stCondLst>
                            <p:childTnLst>
                              <p:par>
                                <p:cTn id="43" presetID="16" presetClass="entr" presetSubtype="21"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barn(inVertical)">
                                      <p:cBhvr>
                                        <p:cTn id="45" dur="500"/>
                                        <p:tgtEl>
                                          <p:spTgt spid="6"/>
                                        </p:tgtEl>
                                      </p:cBhvr>
                                    </p:animEffect>
                                  </p:childTnLst>
                                </p:cTn>
                              </p:par>
                            </p:childTnLst>
                          </p:cTn>
                        </p:par>
                        <p:par>
                          <p:cTn id="46" fill="hold" nodeType="afterGroup">
                            <p:stCondLst>
                              <p:cond delay="5000"/>
                            </p:stCondLst>
                            <p:childTnLst>
                              <p:par>
                                <p:cTn id="47" presetID="16" presetClass="entr" presetSubtype="21"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barn(inVertical)">
                                      <p:cBhvr>
                                        <p:cTn id="49" dur="500"/>
                                        <p:tgtEl>
                                          <p:spTgt spid="8"/>
                                        </p:tgtEl>
                                      </p:cBhvr>
                                    </p:animEffect>
                                  </p:childTnLst>
                                </p:cTn>
                              </p:par>
                            </p:childTnLst>
                          </p:cTn>
                        </p:par>
                        <p:par>
                          <p:cTn id="50" fill="hold" nodeType="afterGroup">
                            <p:stCondLst>
                              <p:cond delay="5500"/>
                            </p:stCondLst>
                            <p:childTnLst>
                              <p:par>
                                <p:cTn id="51" presetID="16" presetClass="entr" presetSubtype="21"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barn(inVertical)">
                                      <p:cBhvr>
                                        <p:cTn id="53" dur="500"/>
                                        <p:tgtEl>
                                          <p:spTgt spid="10"/>
                                        </p:tgtEl>
                                      </p:cBhvr>
                                    </p:animEffect>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fade">
                                      <p:cBhvr>
                                        <p:cTn id="57" dur="500"/>
                                        <p:tgtEl>
                                          <p:spTgt spid="79"/>
                                        </p:tgtEl>
                                      </p:cBhvr>
                                    </p:animEffect>
                                  </p:childTnLst>
                                </p:cTn>
                              </p:par>
                            </p:childTnLst>
                          </p:cTn>
                        </p:par>
                        <p:par>
                          <p:cTn id="58" fill="hold" nodeType="afterGroup">
                            <p:stCondLst>
                              <p:cond delay="6500"/>
                            </p:stCondLst>
                            <p:childTnLst>
                              <p:par>
                                <p:cTn id="59" presetID="16" presetClass="entr" presetSubtype="21"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barn(inVertical)">
                                      <p:cBhvr>
                                        <p:cTn id="61" dur="500"/>
                                        <p:tgtEl>
                                          <p:spTgt spid="13"/>
                                        </p:tgtEl>
                                      </p:cBhvr>
                                    </p:animEffect>
                                  </p:childTnLst>
                                </p:cTn>
                              </p:par>
                            </p:childTnLst>
                          </p:cTn>
                        </p:par>
                        <p:par>
                          <p:cTn id="62" fill="hold" nodeType="afterGroup">
                            <p:stCondLst>
                              <p:cond delay="7000"/>
                            </p:stCondLst>
                            <p:childTnLst>
                              <p:par>
                                <p:cTn id="63" presetID="10" presetClass="entr" presetSubtype="0" fill="hold" grpId="0" nodeType="afterEffect">
                                  <p:stCondLst>
                                    <p:cond delay="0"/>
                                  </p:stCondLst>
                                  <p:childTnLst>
                                    <p:set>
                                      <p:cBhvr>
                                        <p:cTn id="64" dur="1" fill="hold">
                                          <p:stCondLst>
                                            <p:cond delay="0"/>
                                          </p:stCondLst>
                                        </p:cTn>
                                        <p:tgtEl>
                                          <p:spTgt spid="95"/>
                                        </p:tgtEl>
                                        <p:attrNameLst>
                                          <p:attrName>style.visibility</p:attrName>
                                        </p:attrNameLst>
                                      </p:cBhvr>
                                      <p:to>
                                        <p:strVal val="visible"/>
                                      </p:to>
                                    </p:set>
                                    <p:animEffect transition="in" filter="fade">
                                      <p:cBhvr>
                                        <p:cTn id="65"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79" grpId="0"/>
      <p:bldP spid="9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4384675" y="2276475"/>
            <a:ext cx="1800225" cy="1800225"/>
            <a:chOff x="4385107" y="2276872"/>
            <a:chExt cx="1800200" cy="1800200"/>
          </a:xfrm>
        </p:grpSpPr>
        <p:sp>
          <p:nvSpPr>
            <p:cNvPr id="21" name="Oval 20"/>
            <p:cNvSpPr/>
            <p:nvPr/>
          </p:nvSpPr>
          <p:spPr>
            <a:xfrm>
              <a:off x="4385107" y="2276872"/>
              <a:ext cx="1800200" cy="1800200"/>
            </a:xfrm>
            <a:prstGeom prst="ellipse">
              <a:avLst/>
            </a:prstGeom>
            <a:solidFill>
              <a:srgbClr val="0EBEA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3279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5945" y="3018878"/>
              <a:ext cx="418523" cy="316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Group 2"/>
          <p:cNvGrpSpPr>
            <a:grpSpLocks/>
          </p:cNvGrpSpPr>
          <p:nvPr/>
        </p:nvGrpSpPr>
        <p:grpSpPr bwMode="auto">
          <a:xfrm>
            <a:off x="2916238" y="2276475"/>
            <a:ext cx="1800225" cy="1800225"/>
            <a:chOff x="2915816" y="2276872"/>
            <a:chExt cx="1800200" cy="1800200"/>
          </a:xfrm>
        </p:grpSpPr>
        <p:sp>
          <p:nvSpPr>
            <p:cNvPr id="20" name="Oval 19"/>
            <p:cNvSpPr/>
            <p:nvPr/>
          </p:nvSpPr>
          <p:spPr>
            <a:xfrm>
              <a:off x="2915816" y="2276872"/>
              <a:ext cx="1800200" cy="1800200"/>
            </a:xfrm>
            <a:prstGeom prst="ellipse">
              <a:avLst/>
            </a:prstGeom>
            <a:solidFill>
              <a:srgbClr val="F5C24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3279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8266" y="2929321"/>
              <a:ext cx="4953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Support Channels</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2" name="Group 1"/>
          <p:cNvGrpSpPr>
            <a:grpSpLocks/>
          </p:cNvGrpSpPr>
          <p:nvPr/>
        </p:nvGrpSpPr>
        <p:grpSpPr bwMode="auto">
          <a:xfrm>
            <a:off x="1417638" y="2276475"/>
            <a:ext cx="1800225" cy="1800225"/>
            <a:chOff x="1417394" y="2276872"/>
            <a:chExt cx="1800200" cy="1800200"/>
          </a:xfrm>
        </p:grpSpPr>
        <p:sp>
          <p:nvSpPr>
            <p:cNvPr id="4" name="Oval 3"/>
            <p:cNvSpPr/>
            <p:nvPr/>
          </p:nvSpPr>
          <p:spPr>
            <a:xfrm>
              <a:off x="1417394" y="2276872"/>
              <a:ext cx="1800200" cy="1800200"/>
            </a:xfrm>
            <a:prstGeom prst="ellipse">
              <a:avLst/>
            </a:prstGeom>
            <a:solidFill>
              <a:srgbClr val="D149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32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3175" y="2963453"/>
              <a:ext cx="528637"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5"/>
          <p:cNvGrpSpPr>
            <a:grpSpLocks/>
          </p:cNvGrpSpPr>
          <p:nvPr/>
        </p:nvGrpSpPr>
        <p:grpSpPr bwMode="auto">
          <a:xfrm>
            <a:off x="5824538" y="2276475"/>
            <a:ext cx="1800225" cy="1800225"/>
            <a:chOff x="5825267" y="2276872"/>
            <a:chExt cx="1800200" cy="1800200"/>
          </a:xfrm>
        </p:grpSpPr>
        <p:sp>
          <p:nvSpPr>
            <p:cNvPr id="22" name="Oval 21"/>
            <p:cNvSpPr/>
            <p:nvPr/>
          </p:nvSpPr>
          <p:spPr>
            <a:xfrm>
              <a:off x="5825267" y="2276872"/>
              <a:ext cx="1800200" cy="1800200"/>
            </a:xfrm>
            <a:prstGeom prst="ellipse">
              <a:avLst/>
            </a:prstGeom>
            <a:solidFill>
              <a:srgbClr val="4BACC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3279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5265" y="2946869"/>
              <a:ext cx="460204" cy="460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4" name="Flowchart: Off-page Connector 13"/>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26</a:t>
            </a:r>
            <a:endParaRPr lang="en-US" altLang="zh-CN" sz="1200" b="1" smtClean="0">
              <a:solidFill>
                <a:srgbClr val="FFFFFF"/>
              </a:solidFill>
            </a:endParaRPr>
          </a:p>
        </p:txBody>
      </p:sp>
      <p:pic>
        <p:nvPicPr>
          <p:cNvPr id="32777" name="Picture 14"/>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Group 15"/>
          <p:cNvGrpSpPr>
            <a:grpSpLocks/>
          </p:cNvGrpSpPr>
          <p:nvPr/>
        </p:nvGrpSpPr>
        <p:grpSpPr bwMode="auto">
          <a:xfrm>
            <a:off x="1547813" y="4268788"/>
            <a:ext cx="1439862" cy="600075"/>
            <a:chOff x="3728292" y="2169028"/>
            <a:chExt cx="1638348" cy="600164"/>
          </a:xfrm>
        </p:grpSpPr>
        <p:sp>
          <p:nvSpPr>
            <p:cNvPr id="32789" name="TextBox 16"/>
            <p:cNvSpPr txBox="1">
              <a:spLocks noChangeArrowheads="1"/>
            </p:cNvSpPr>
            <p:nvPr/>
          </p:nvSpPr>
          <p:spPr bwMode="auto">
            <a:xfrm>
              <a:off x="3728292" y="2169028"/>
              <a:ext cx="16383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b="1">
                  <a:solidFill>
                    <a:srgbClr val="F5C24C"/>
                  </a:solidFill>
                </a:rPr>
                <a:t>123,456</a:t>
              </a:r>
              <a:endParaRPr lang="en-US" altLang="zh-CN" b="1">
                <a:solidFill>
                  <a:srgbClr val="F5C24C"/>
                </a:solidFill>
                <a:latin typeface="Aharoni" pitchFamily="2" charset="-79"/>
              </a:endParaRPr>
            </a:p>
          </p:txBody>
        </p:sp>
        <p:sp>
          <p:nvSpPr>
            <p:cNvPr id="18" name="TextBox 17"/>
            <p:cNvSpPr txBox="1"/>
            <p:nvPr/>
          </p:nvSpPr>
          <p:spPr>
            <a:xfrm>
              <a:off x="4100398" y="2492926"/>
              <a:ext cx="894137" cy="276266"/>
            </a:xfrm>
            <a:prstGeom prst="rect">
              <a:avLst/>
            </a:prstGeom>
            <a:noFill/>
          </p:spPr>
          <p:txBody>
            <a:bodyPr>
              <a:spAutoFit/>
            </a:bodyPr>
            <a:lstStyle/>
            <a:p>
              <a:pPr algn="ct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Request</a:t>
              </a:r>
            </a:p>
          </p:txBody>
        </p:sp>
      </p:grpSp>
      <p:grpSp>
        <p:nvGrpSpPr>
          <p:cNvPr id="19" name="Group 18"/>
          <p:cNvGrpSpPr>
            <a:grpSpLocks/>
          </p:cNvGrpSpPr>
          <p:nvPr/>
        </p:nvGrpSpPr>
        <p:grpSpPr bwMode="auto">
          <a:xfrm>
            <a:off x="3095625" y="4268788"/>
            <a:ext cx="1439863" cy="600075"/>
            <a:chOff x="3728292" y="2169028"/>
            <a:chExt cx="1638348" cy="600164"/>
          </a:xfrm>
        </p:grpSpPr>
        <p:sp>
          <p:nvSpPr>
            <p:cNvPr id="32787" name="TextBox 22"/>
            <p:cNvSpPr txBox="1">
              <a:spLocks noChangeArrowheads="1"/>
            </p:cNvSpPr>
            <p:nvPr/>
          </p:nvSpPr>
          <p:spPr bwMode="auto">
            <a:xfrm>
              <a:off x="3728292" y="2169028"/>
              <a:ext cx="16383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b="1">
                  <a:solidFill>
                    <a:srgbClr val="F5C24C"/>
                  </a:solidFill>
                </a:rPr>
                <a:t>94,348</a:t>
              </a:r>
              <a:endParaRPr lang="en-US" altLang="zh-CN" b="1">
                <a:solidFill>
                  <a:srgbClr val="F5C24C"/>
                </a:solidFill>
                <a:latin typeface="Aharoni" pitchFamily="2" charset="-79"/>
              </a:endParaRPr>
            </a:p>
          </p:txBody>
        </p:sp>
        <p:sp>
          <p:nvSpPr>
            <p:cNvPr id="24" name="TextBox 23"/>
            <p:cNvSpPr txBox="1"/>
            <p:nvPr/>
          </p:nvSpPr>
          <p:spPr>
            <a:xfrm>
              <a:off x="4100397" y="2492926"/>
              <a:ext cx="894137" cy="276266"/>
            </a:xfrm>
            <a:prstGeom prst="rect">
              <a:avLst/>
            </a:prstGeom>
            <a:noFill/>
          </p:spPr>
          <p:txBody>
            <a:bodyPr>
              <a:spAutoFit/>
            </a:bodyPr>
            <a:lstStyle/>
            <a:p>
              <a:pPr algn="ct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Request</a:t>
              </a:r>
            </a:p>
          </p:txBody>
        </p:sp>
      </p:grpSp>
      <p:grpSp>
        <p:nvGrpSpPr>
          <p:cNvPr id="26" name="Group 25"/>
          <p:cNvGrpSpPr>
            <a:grpSpLocks/>
          </p:cNvGrpSpPr>
          <p:nvPr/>
        </p:nvGrpSpPr>
        <p:grpSpPr bwMode="auto">
          <a:xfrm>
            <a:off x="4565650" y="4268788"/>
            <a:ext cx="1439863" cy="600075"/>
            <a:chOff x="3728292" y="2169028"/>
            <a:chExt cx="1638348" cy="600164"/>
          </a:xfrm>
        </p:grpSpPr>
        <p:sp>
          <p:nvSpPr>
            <p:cNvPr id="32785" name="TextBox 26"/>
            <p:cNvSpPr txBox="1">
              <a:spLocks noChangeArrowheads="1"/>
            </p:cNvSpPr>
            <p:nvPr/>
          </p:nvSpPr>
          <p:spPr bwMode="auto">
            <a:xfrm>
              <a:off x="3728292" y="2169028"/>
              <a:ext cx="16383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b="1">
                  <a:solidFill>
                    <a:srgbClr val="F5C24C"/>
                  </a:solidFill>
                </a:rPr>
                <a:t>285,325</a:t>
              </a:r>
              <a:endParaRPr lang="en-US" altLang="zh-CN" b="1">
                <a:solidFill>
                  <a:srgbClr val="F5C24C"/>
                </a:solidFill>
                <a:latin typeface="Aharoni" pitchFamily="2" charset="-79"/>
              </a:endParaRPr>
            </a:p>
          </p:txBody>
        </p:sp>
        <p:sp>
          <p:nvSpPr>
            <p:cNvPr id="28" name="TextBox 27"/>
            <p:cNvSpPr txBox="1"/>
            <p:nvPr/>
          </p:nvSpPr>
          <p:spPr>
            <a:xfrm>
              <a:off x="4100397" y="2492926"/>
              <a:ext cx="894137" cy="276266"/>
            </a:xfrm>
            <a:prstGeom prst="rect">
              <a:avLst/>
            </a:prstGeom>
            <a:noFill/>
          </p:spPr>
          <p:txBody>
            <a:bodyPr>
              <a:spAutoFit/>
            </a:bodyPr>
            <a:lstStyle/>
            <a:p>
              <a:pPr algn="ct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Request</a:t>
              </a:r>
            </a:p>
          </p:txBody>
        </p:sp>
      </p:grpSp>
      <p:grpSp>
        <p:nvGrpSpPr>
          <p:cNvPr id="29" name="Group 28"/>
          <p:cNvGrpSpPr>
            <a:grpSpLocks/>
          </p:cNvGrpSpPr>
          <p:nvPr/>
        </p:nvGrpSpPr>
        <p:grpSpPr bwMode="auto">
          <a:xfrm>
            <a:off x="6011863" y="4268788"/>
            <a:ext cx="1439862" cy="600075"/>
            <a:chOff x="3728292" y="2169028"/>
            <a:chExt cx="1638348" cy="600164"/>
          </a:xfrm>
        </p:grpSpPr>
        <p:sp>
          <p:nvSpPr>
            <p:cNvPr id="32783" name="TextBox 29"/>
            <p:cNvSpPr txBox="1">
              <a:spLocks noChangeArrowheads="1"/>
            </p:cNvSpPr>
            <p:nvPr/>
          </p:nvSpPr>
          <p:spPr bwMode="auto">
            <a:xfrm>
              <a:off x="3728292" y="2169028"/>
              <a:ext cx="16383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b="1">
                  <a:solidFill>
                    <a:srgbClr val="F5C24C"/>
                  </a:solidFill>
                </a:rPr>
                <a:t>450,000</a:t>
              </a:r>
              <a:endParaRPr lang="en-US" altLang="zh-CN" b="1">
                <a:solidFill>
                  <a:srgbClr val="F5C24C"/>
                </a:solidFill>
                <a:latin typeface="Aharoni" pitchFamily="2" charset="-79"/>
              </a:endParaRPr>
            </a:p>
          </p:txBody>
        </p:sp>
        <p:sp>
          <p:nvSpPr>
            <p:cNvPr id="31" name="TextBox 30"/>
            <p:cNvSpPr txBox="1"/>
            <p:nvPr/>
          </p:nvSpPr>
          <p:spPr>
            <a:xfrm>
              <a:off x="4100398" y="2492926"/>
              <a:ext cx="894137" cy="276266"/>
            </a:xfrm>
            <a:prstGeom prst="rect">
              <a:avLst/>
            </a:prstGeom>
            <a:noFill/>
          </p:spPr>
          <p:txBody>
            <a:bodyPr>
              <a:spAutoFit/>
            </a:bodyPr>
            <a:lstStyle/>
            <a:p>
              <a:pPr algn="ctr" fontAlgn="auto">
                <a:spcBef>
                  <a:spcPts val="0"/>
                </a:spcBef>
                <a:spcAft>
                  <a:spcPts val="0"/>
                </a:spcAft>
                <a:defRPr/>
              </a:pPr>
              <a:r>
                <a:rPr lang="en-US" sz="1200" b="1" dirty="0">
                  <a:solidFill>
                    <a:schemeClr val="tx1">
                      <a:lumMod val="75000"/>
                      <a:lumOff val="25000"/>
                    </a:schemeClr>
                  </a:solidFill>
                  <a:latin typeface="Aharoni" panose="02010803020104030203" pitchFamily="2" charset="-79"/>
                  <a:cs typeface="+mn-cs"/>
                </a:rPr>
                <a:t>Request</a:t>
              </a:r>
            </a:p>
          </p:txBody>
        </p:sp>
      </p:grpSp>
      <p:sp>
        <p:nvSpPr>
          <p:cNvPr id="32" name="TextBox 31"/>
          <p:cNvSpPr txBox="1">
            <a:spLocks noChangeArrowheads="1"/>
          </p:cNvSpPr>
          <p:nvPr/>
        </p:nvSpPr>
        <p:spPr bwMode="auto">
          <a:xfrm>
            <a:off x="1376363" y="5229225"/>
            <a:ext cx="6435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Contrary to popular belief It has roots in a piece of classical Latin literature from 45 BC. </a:t>
            </a:r>
            <a:endParaRPr lang="en-US" altLang="zh-CN" sz="1200">
              <a:solidFill>
                <a:srgbClr val="A6A6A6"/>
              </a:solidFill>
              <a:latin typeface="Aharoni" pitchFamily="2" charset="-79"/>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nodeType="afterGroup">
                            <p:stCondLst>
                              <p:cond delay="2500"/>
                            </p:stCondLst>
                            <p:childTnLst>
                              <p:par>
                                <p:cTn id="29" presetID="16" presetClass="entr" presetSubtype="21"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nodeType="afterGroup">
                            <p:stCondLst>
                              <p:cond delay="3500"/>
                            </p:stCondLst>
                            <p:childTnLst>
                              <p:par>
                                <p:cTn id="39" presetID="16" presetClass="entr" presetSubtype="21"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childTnLst>
                          </p:cTn>
                        </p:par>
                        <p:par>
                          <p:cTn id="42" fill="hold" nodeType="afterGroup">
                            <p:stCondLst>
                              <p:cond delay="4000"/>
                            </p:stCondLst>
                            <p:childTnLst>
                              <p:par>
                                <p:cTn id="43" presetID="53" presetClass="entr" presetSubtype="16"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childTnLst>
                          </p:cTn>
                        </p:par>
                        <p:par>
                          <p:cTn id="48" fill="hold" nodeType="afterGroup">
                            <p:stCondLst>
                              <p:cond delay="4500"/>
                            </p:stCondLst>
                            <p:childTnLst>
                              <p:par>
                                <p:cTn id="49" presetID="16" presetClass="entr" presetSubtype="21"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barn(inVertical)">
                                      <p:cBhvr>
                                        <p:cTn id="51" dur="500"/>
                                        <p:tgtEl>
                                          <p:spTgt spid="29"/>
                                        </p:tgtEl>
                                      </p:cBhvr>
                                    </p:animEffect>
                                  </p:childTnLst>
                                </p:cTn>
                              </p:par>
                            </p:childTnLst>
                          </p:cTn>
                        </p:par>
                        <p:par>
                          <p:cTn id="52" fill="hold" nodeType="afterGroup">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a:grpSpLocks/>
          </p:cNvGrpSpPr>
          <p:nvPr/>
        </p:nvGrpSpPr>
        <p:grpSpPr bwMode="auto">
          <a:xfrm flipH="1" flipV="1">
            <a:off x="1722438" y="3144838"/>
            <a:ext cx="2062162" cy="1646237"/>
            <a:chOff x="5786681" y="1665912"/>
            <a:chExt cx="2061913" cy="1646520"/>
          </a:xfrm>
        </p:grpSpPr>
        <p:sp>
          <p:nvSpPr>
            <p:cNvPr id="22" name="Isosceles Triangle 42"/>
            <p:cNvSpPr/>
            <p:nvPr/>
          </p:nvSpPr>
          <p:spPr>
            <a:xfrm rot="13258884">
              <a:off x="5786681" y="1665912"/>
              <a:ext cx="368256" cy="1646520"/>
            </a:xfrm>
            <a:custGeom>
              <a:avLst/>
              <a:gdLst>
                <a:gd name="connsiteX0" fmla="*/ 0 w 648072"/>
                <a:gd name="connsiteY0" fmla="*/ 1232847 h 1232847"/>
                <a:gd name="connsiteX1" fmla="*/ 324036 w 648072"/>
                <a:gd name="connsiteY1" fmla="*/ 0 h 1232847"/>
                <a:gd name="connsiteX2" fmla="*/ 648072 w 648072"/>
                <a:gd name="connsiteY2" fmla="*/ 1232847 h 1232847"/>
                <a:gd name="connsiteX3" fmla="*/ 0 w 648072"/>
                <a:gd name="connsiteY3" fmla="*/ 1232847 h 1232847"/>
                <a:gd name="connsiteX0" fmla="*/ 0 w 375993"/>
                <a:gd name="connsiteY0" fmla="*/ 1232847 h 1645847"/>
                <a:gd name="connsiteX1" fmla="*/ 324036 w 375993"/>
                <a:gd name="connsiteY1" fmla="*/ 0 h 1645847"/>
                <a:gd name="connsiteX2" fmla="*/ 375993 w 375993"/>
                <a:gd name="connsiteY2" fmla="*/ 1645847 h 1645847"/>
                <a:gd name="connsiteX3" fmla="*/ 0 w 375993"/>
                <a:gd name="connsiteY3" fmla="*/ 1232847 h 1645847"/>
                <a:gd name="connsiteX0" fmla="*/ 0 w 386277"/>
                <a:gd name="connsiteY0" fmla="*/ 1232847 h 1646520"/>
                <a:gd name="connsiteX1" fmla="*/ 324036 w 386277"/>
                <a:gd name="connsiteY1" fmla="*/ 0 h 1646520"/>
                <a:gd name="connsiteX2" fmla="*/ 386277 w 386277"/>
                <a:gd name="connsiteY2" fmla="*/ 1646520 h 1646520"/>
                <a:gd name="connsiteX3" fmla="*/ 0 w 386277"/>
                <a:gd name="connsiteY3" fmla="*/ 1232847 h 1646520"/>
                <a:gd name="connsiteX0" fmla="*/ 0 w 390697"/>
                <a:gd name="connsiteY0" fmla="*/ 1222919 h 1646520"/>
                <a:gd name="connsiteX1" fmla="*/ 328456 w 390697"/>
                <a:gd name="connsiteY1" fmla="*/ 0 h 1646520"/>
                <a:gd name="connsiteX2" fmla="*/ 390697 w 390697"/>
                <a:gd name="connsiteY2" fmla="*/ 1646520 h 1646520"/>
                <a:gd name="connsiteX3" fmla="*/ 0 w 390697"/>
                <a:gd name="connsiteY3" fmla="*/ 1222919 h 1646520"/>
                <a:gd name="connsiteX0" fmla="*/ 0 w 385916"/>
                <a:gd name="connsiteY0" fmla="*/ 1228050 h 1646520"/>
                <a:gd name="connsiteX1" fmla="*/ 323675 w 385916"/>
                <a:gd name="connsiteY1" fmla="*/ 0 h 1646520"/>
                <a:gd name="connsiteX2" fmla="*/ 385916 w 385916"/>
                <a:gd name="connsiteY2" fmla="*/ 1646520 h 1646520"/>
                <a:gd name="connsiteX3" fmla="*/ 0 w 385916"/>
                <a:gd name="connsiteY3" fmla="*/ 1228050 h 1646520"/>
                <a:gd name="connsiteX0" fmla="*/ 0 w 388630"/>
                <a:gd name="connsiteY0" fmla="*/ 1176755 h 1646520"/>
                <a:gd name="connsiteX1" fmla="*/ 326389 w 388630"/>
                <a:gd name="connsiteY1" fmla="*/ 0 h 1646520"/>
                <a:gd name="connsiteX2" fmla="*/ 388630 w 388630"/>
                <a:gd name="connsiteY2" fmla="*/ 1646520 h 1646520"/>
                <a:gd name="connsiteX3" fmla="*/ 0 w 388630"/>
                <a:gd name="connsiteY3" fmla="*/ 1176755 h 1646520"/>
                <a:gd name="connsiteX0" fmla="*/ 0 w 394951"/>
                <a:gd name="connsiteY0" fmla="*/ 1231548 h 1646520"/>
                <a:gd name="connsiteX1" fmla="*/ 332710 w 394951"/>
                <a:gd name="connsiteY1" fmla="*/ 0 h 1646520"/>
                <a:gd name="connsiteX2" fmla="*/ 394951 w 394951"/>
                <a:gd name="connsiteY2" fmla="*/ 1646520 h 1646520"/>
                <a:gd name="connsiteX3" fmla="*/ 0 w 394951"/>
                <a:gd name="connsiteY3" fmla="*/ 1231548 h 1646520"/>
              </a:gdLst>
              <a:ahLst/>
              <a:cxnLst>
                <a:cxn ang="0">
                  <a:pos x="connsiteX0" y="connsiteY0"/>
                </a:cxn>
                <a:cxn ang="0">
                  <a:pos x="connsiteX1" y="connsiteY1"/>
                </a:cxn>
                <a:cxn ang="0">
                  <a:pos x="connsiteX2" y="connsiteY2"/>
                </a:cxn>
                <a:cxn ang="0">
                  <a:pos x="connsiteX3" y="connsiteY3"/>
                </a:cxn>
              </a:cxnLst>
              <a:rect l="l" t="t" r="r" b="b"/>
              <a:pathLst>
                <a:path w="394951" h="1646520">
                  <a:moveTo>
                    <a:pt x="0" y="1231548"/>
                  </a:moveTo>
                  <a:lnTo>
                    <a:pt x="332710" y="0"/>
                  </a:lnTo>
                  <a:lnTo>
                    <a:pt x="394951" y="1646520"/>
                  </a:lnTo>
                  <a:lnTo>
                    <a:pt x="0" y="1231548"/>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6370810" y="1746888"/>
              <a:ext cx="1477784" cy="5588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27" name="Group 26"/>
          <p:cNvGrpSpPr>
            <a:grpSpLocks/>
          </p:cNvGrpSpPr>
          <p:nvPr/>
        </p:nvGrpSpPr>
        <p:grpSpPr bwMode="auto">
          <a:xfrm flipV="1">
            <a:off x="5219700" y="3151188"/>
            <a:ext cx="2062163" cy="1646237"/>
            <a:chOff x="5786681" y="1665912"/>
            <a:chExt cx="2061913" cy="1646520"/>
          </a:xfrm>
        </p:grpSpPr>
        <p:sp>
          <p:nvSpPr>
            <p:cNvPr id="28" name="Isosceles Triangle 42"/>
            <p:cNvSpPr/>
            <p:nvPr/>
          </p:nvSpPr>
          <p:spPr>
            <a:xfrm rot="13258884">
              <a:off x="5786681" y="1665912"/>
              <a:ext cx="368255" cy="1646520"/>
            </a:xfrm>
            <a:custGeom>
              <a:avLst/>
              <a:gdLst>
                <a:gd name="connsiteX0" fmla="*/ 0 w 648072"/>
                <a:gd name="connsiteY0" fmla="*/ 1232847 h 1232847"/>
                <a:gd name="connsiteX1" fmla="*/ 324036 w 648072"/>
                <a:gd name="connsiteY1" fmla="*/ 0 h 1232847"/>
                <a:gd name="connsiteX2" fmla="*/ 648072 w 648072"/>
                <a:gd name="connsiteY2" fmla="*/ 1232847 h 1232847"/>
                <a:gd name="connsiteX3" fmla="*/ 0 w 648072"/>
                <a:gd name="connsiteY3" fmla="*/ 1232847 h 1232847"/>
                <a:gd name="connsiteX0" fmla="*/ 0 w 375993"/>
                <a:gd name="connsiteY0" fmla="*/ 1232847 h 1645847"/>
                <a:gd name="connsiteX1" fmla="*/ 324036 w 375993"/>
                <a:gd name="connsiteY1" fmla="*/ 0 h 1645847"/>
                <a:gd name="connsiteX2" fmla="*/ 375993 w 375993"/>
                <a:gd name="connsiteY2" fmla="*/ 1645847 h 1645847"/>
                <a:gd name="connsiteX3" fmla="*/ 0 w 375993"/>
                <a:gd name="connsiteY3" fmla="*/ 1232847 h 1645847"/>
                <a:gd name="connsiteX0" fmla="*/ 0 w 386277"/>
                <a:gd name="connsiteY0" fmla="*/ 1232847 h 1646520"/>
                <a:gd name="connsiteX1" fmla="*/ 324036 w 386277"/>
                <a:gd name="connsiteY1" fmla="*/ 0 h 1646520"/>
                <a:gd name="connsiteX2" fmla="*/ 386277 w 386277"/>
                <a:gd name="connsiteY2" fmla="*/ 1646520 h 1646520"/>
                <a:gd name="connsiteX3" fmla="*/ 0 w 386277"/>
                <a:gd name="connsiteY3" fmla="*/ 1232847 h 1646520"/>
                <a:gd name="connsiteX0" fmla="*/ 0 w 390697"/>
                <a:gd name="connsiteY0" fmla="*/ 1222919 h 1646520"/>
                <a:gd name="connsiteX1" fmla="*/ 328456 w 390697"/>
                <a:gd name="connsiteY1" fmla="*/ 0 h 1646520"/>
                <a:gd name="connsiteX2" fmla="*/ 390697 w 390697"/>
                <a:gd name="connsiteY2" fmla="*/ 1646520 h 1646520"/>
                <a:gd name="connsiteX3" fmla="*/ 0 w 390697"/>
                <a:gd name="connsiteY3" fmla="*/ 1222919 h 1646520"/>
                <a:gd name="connsiteX0" fmla="*/ 0 w 385916"/>
                <a:gd name="connsiteY0" fmla="*/ 1228050 h 1646520"/>
                <a:gd name="connsiteX1" fmla="*/ 323675 w 385916"/>
                <a:gd name="connsiteY1" fmla="*/ 0 h 1646520"/>
                <a:gd name="connsiteX2" fmla="*/ 385916 w 385916"/>
                <a:gd name="connsiteY2" fmla="*/ 1646520 h 1646520"/>
                <a:gd name="connsiteX3" fmla="*/ 0 w 385916"/>
                <a:gd name="connsiteY3" fmla="*/ 1228050 h 1646520"/>
                <a:gd name="connsiteX0" fmla="*/ 0 w 388630"/>
                <a:gd name="connsiteY0" fmla="*/ 1176755 h 1646520"/>
                <a:gd name="connsiteX1" fmla="*/ 326389 w 388630"/>
                <a:gd name="connsiteY1" fmla="*/ 0 h 1646520"/>
                <a:gd name="connsiteX2" fmla="*/ 388630 w 388630"/>
                <a:gd name="connsiteY2" fmla="*/ 1646520 h 1646520"/>
                <a:gd name="connsiteX3" fmla="*/ 0 w 388630"/>
                <a:gd name="connsiteY3" fmla="*/ 1176755 h 1646520"/>
                <a:gd name="connsiteX0" fmla="*/ 0 w 394951"/>
                <a:gd name="connsiteY0" fmla="*/ 1231548 h 1646520"/>
                <a:gd name="connsiteX1" fmla="*/ 332710 w 394951"/>
                <a:gd name="connsiteY1" fmla="*/ 0 h 1646520"/>
                <a:gd name="connsiteX2" fmla="*/ 394951 w 394951"/>
                <a:gd name="connsiteY2" fmla="*/ 1646520 h 1646520"/>
                <a:gd name="connsiteX3" fmla="*/ 0 w 394951"/>
                <a:gd name="connsiteY3" fmla="*/ 1231548 h 1646520"/>
              </a:gdLst>
              <a:ahLst/>
              <a:cxnLst>
                <a:cxn ang="0">
                  <a:pos x="connsiteX0" y="connsiteY0"/>
                </a:cxn>
                <a:cxn ang="0">
                  <a:pos x="connsiteX1" y="connsiteY1"/>
                </a:cxn>
                <a:cxn ang="0">
                  <a:pos x="connsiteX2" y="connsiteY2"/>
                </a:cxn>
                <a:cxn ang="0">
                  <a:pos x="connsiteX3" y="connsiteY3"/>
                </a:cxn>
              </a:cxnLst>
              <a:rect l="l" t="t" r="r" b="b"/>
              <a:pathLst>
                <a:path w="394951" h="1646520">
                  <a:moveTo>
                    <a:pt x="0" y="1231548"/>
                  </a:moveTo>
                  <a:lnTo>
                    <a:pt x="332710" y="0"/>
                  </a:lnTo>
                  <a:lnTo>
                    <a:pt x="394951" y="1646520"/>
                  </a:lnTo>
                  <a:lnTo>
                    <a:pt x="0" y="1231548"/>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Rectangle 28"/>
            <p:cNvSpPr/>
            <p:nvPr/>
          </p:nvSpPr>
          <p:spPr>
            <a:xfrm>
              <a:off x="6370810" y="1746888"/>
              <a:ext cx="1477784" cy="5588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39" name="Group 38"/>
          <p:cNvGrpSpPr>
            <a:grpSpLocks/>
          </p:cNvGrpSpPr>
          <p:nvPr/>
        </p:nvGrpSpPr>
        <p:grpSpPr bwMode="auto">
          <a:xfrm flipH="1">
            <a:off x="1722438" y="1746250"/>
            <a:ext cx="2062162" cy="1646238"/>
            <a:chOff x="5786681" y="1665912"/>
            <a:chExt cx="2061913" cy="1646520"/>
          </a:xfrm>
        </p:grpSpPr>
        <p:sp>
          <p:nvSpPr>
            <p:cNvPr id="44" name="Isosceles Triangle 42"/>
            <p:cNvSpPr/>
            <p:nvPr/>
          </p:nvSpPr>
          <p:spPr>
            <a:xfrm rot="13258884">
              <a:off x="5786681" y="1665912"/>
              <a:ext cx="368256" cy="1646520"/>
            </a:xfrm>
            <a:custGeom>
              <a:avLst/>
              <a:gdLst>
                <a:gd name="connsiteX0" fmla="*/ 0 w 648072"/>
                <a:gd name="connsiteY0" fmla="*/ 1232847 h 1232847"/>
                <a:gd name="connsiteX1" fmla="*/ 324036 w 648072"/>
                <a:gd name="connsiteY1" fmla="*/ 0 h 1232847"/>
                <a:gd name="connsiteX2" fmla="*/ 648072 w 648072"/>
                <a:gd name="connsiteY2" fmla="*/ 1232847 h 1232847"/>
                <a:gd name="connsiteX3" fmla="*/ 0 w 648072"/>
                <a:gd name="connsiteY3" fmla="*/ 1232847 h 1232847"/>
                <a:gd name="connsiteX0" fmla="*/ 0 w 375993"/>
                <a:gd name="connsiteY0" fmla="*/ 1232847 h 1645847"/>
                <a:gd name="connsiteX1" fmla="*/ 324036 w 375993"/>
                <a:gd name="connsiteY1" fmla="*/ 0 h 1645847"/>
                <a:gd name="connsiteX2" fmla="*/ 375993 w 375993"/>
                <a:gd name="connsiteY2" fmla="*/ 1645847 h 1645847"/>
                <a:gd name="connsiteX3" fmla="*/ 0 w 375993"/>
                <a:gd name="connsiteY3" fmla="*/ 1232847 h 1645847"/>
                <a:gd name="connsiteX0" fmla="*/ 0 w 386277"/>
                <a:gd name="connsiteY0" fmla="*/ 1232847 h 1646520"/>
                <a:gd name="connsiteX1" fmla="*/ 324036 w 386277"/>
                <a:gd name="connsiteY1" fmla="*/ 0 h 1646520"/>
                <a:gd name="connsiteX2" fmla="*/ 386277 w 386277"/>
                <a:gd name="connsiteY2" fmla="*/ 1646520 h 1646520"/>
                <a:gd name="connsiteX3" fmla="*/ 0 w 386277"/>
                <a:gd name="connsiteY3" fmla="*/ 1232847 h 1646520"/>
                <a:gd name="connsiteX0" fmla="*/ 0 w 390697"/>
                <a:gd name="connsiteY0" fmla="*/ 1222919 h 1646520"/>
                <a:gd name="connsiteX1" fmla="*/ 328456 w 390697"/>
                <a:gd name="connsiteY1" fmla="*/ 0 h 1646520"/>
                <a:gd name="connsiteX2" fmla="*/ 390697 w 390697"/>
                <a:gd name="connsiteY2" fmla="*/ 1646520 h 1646520"/>
                <a:gd name="connsiteX3" fmla="*/ 0 w 390697"/>
                <a:gd name="connsiteY3" fmla="*/ 1222919 h 1646520"/>
                <a:gd name="connsiteX0" fmla="*/ 0 w 385916"/>
                <a:gd name="connsiteY0" fmla="*/ 1228050 h 1646520"/>
                <a:gd name="connsiteX1" fmla="*/ 323675 w 385916"/>
                <a:gd name="connsiteY1" fmla="*/ 0 h 1646520"/>
                <a:gd name="connsiteX2" fmla="*/ 385916 w 385916"/>
                <a:gd name="connsiteY2" fmla="*/ 1646520 h 1646520"/>
                <a:gd name="connsiteX3" fmla="*/ 0 w 385916"/>
                <a:gd name="connsiteY3" fmla="*/ 1228050 h 1646520"/>
                <a:gd name="connsiteX0" fmla="*/ 0 w 388630"/>
                <a:gd name="connsiteY0" fmla="*/ 1176755 h 1646520"/>
                <a:gd name="connsiteX1" fmla="*/ 326389 w 388630"/>
                <a:gd name="connsiteY1" fmla="*/ 0 h 1646520"/>
                <a:gd name="connsiteX2" fmla="*/ 388630 w 388630"/>
                <a:gd name="connsiteY2" fmla="*/ 1646520 h 1646520"/>
                <a:gd name="connsiteX3" fmla="*/ 0 w 388630"/>
                <a:gd name="connsiteY3" fmla="*/ 1176755 h 1646520"/>
                <a:gd name="connsiteX0" fmla="*/ 0 w 394951"/>
                <a:gd name="connsiteY0" fmla="*/ 1231548 h 1646520"/>
                <a:gd name="connsiteX1" fmla="*/ 332710 w 394951"/>
                <a:gd name="connsiteY1" fmla="*/ 0 h 1646520"/>
                <a:gd name="connsiteX2" fmla="*/ 394951 w 394951"/>
                <a:gd name="connsiteY2" fmla="*/ 1646520 h 1646520"/>
                <a:gd name="connsiteX3" fmla="*/ 0 w 394951"/>
                <a:gd name="connsiteY3" fmla="*/ 1231548 h 1646520"/>
              </a:gdLst>
              <a:ahLst/>
              <a:cxnLst>
                <a:cxn ang="0">
                  <a:pos x="connsiteX0" y="connsiteY0"/>
                </a:cxn>
                <a:cxn ang="0">
                  <a:pos x="connsiteX1" y="connsiteY1"/>
                </a:cxn>
                <a:cxn ang="0">
                  <a:pos x="connsiteX2" y="connsiteY2"/>
                </a:cxn>
                <a:cxn ang="0">
                  <a:pos x="connsiteX3" y="connsiteY3"/>
                </a:cxn>
              </a:cxnLst>
              <a:rect l="l" t="t" r="r" b="b"/>
              <a:pathLst>
                <a:path w="394951" h="1646520">
                  <a:moveTo>
                    <a:pt x="0" y="1231548"/>
                  </a:moveTo>
                  <a:lnTo>
                    <a:pt x="332710" y="0"/>
                  </a:lnTo>
                  <a:lnTo>
                    <a:pt x="394951" y="1646520"/>
                  </a:lnTo>
                  <a:lnTo>
                    <a:pt x="0" y="1231548"/>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44"/>
            <p:cNvSpPr/>
            <p:nvPr/>
          </p:nvSpPr>
          <p:spPr>
            <a:xfrm>
              <a:off x="6370810" y="1746889"/>
              <a:ext cx="1477784" cy="5588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47" name="Group 46"/>
          <p:cNvGrpSpPr>
            <a:grpSpLocks/>
          </p:cNvGrpSpPr>
          <p:nvPr/>
        </p:nvGrpSpPr>
        <p:grpSpPr bwMode="auto">
          <a:xfrm>
            <a:off x="5219700" y="1752600"/>
            <a:ext cx="2062163" cy="1646238"/>
            <a:chOff x="5786681" y="1665912"/>
            <a:chExt cx="2061913" cy="1646520"/>
          </a:xfrm>
        </p:grpSpPr>
        <p:sp>
          <p:nvSpPr>
            <p:cNvPr id="52" name="Isosceles Triangle 42"/>
            <p:cNvSpPr/>
            <p:nvPr/>
          </p:nvSpPr>
          <p:spPr>
            <a:xfrm rot="13258884">
              <a:off x="5786681" y="1665912"/>
              <a:ext cx="368255" cy="1646520"/>
            </a:xfrm>
            <a:custGeom>
              <a:avLst/>
              <a:gdLst>
                <a:gd name="connsiteX0" fmla="*/ 0 w 648072"/>
                <a:gd name="connsiteY0" fmla="*/ 1232847 h 1232847"/>
                <a:gd name="connsiteX1" fmla="*/ 324036 w 648072"/>
                <a:gd name="connsiteY1" fmla="*/ 0 h 1232847"/>
                <a:gd name="connsiteX2" fmla="*/ 648072 w 648072"/>
                <a:gd name="connsiteY2" fmla="*/ 1232847 h 1232847"/>
                <a:gd name="connsiteX3" fmla="*/ 0 w 648072"/>
                <a:gd name="connsiteY3" fmla="*/ 1232847 h 1232847"/>
                <a:gd name="connsiteX0" fmla="*/ 0 w 375993"/>
                <a:gd name="connsiteY0" fmla="*/ 1232847 h 1645847"/>
                <a:gd name="connsiteX1" fmla="*/ 324036 w 375993"/>
                <a:gd name="connsiteY1" fmla="*/ 0 h 1645847"/>
                <a:gd name="connsiteX2" fmla="*/ 375993 w 375993"/>
                <a:gd name="connsiteY2" fmla="*/ 1645847 h 1645847"/>
                <a:gd name="connsiteX3" fmla="*/ 0 w 375993"/>
                <a:gd name="connsiteY3" fmla="*/ 1232847 h 1645847"/>
                <a:gd name="connsiteX0" fmla="*/ 0 w 386277"/>
                <a:gd name="connsiteY0" fmla="*/ 1232847 h 1646520"/>
                <a:gd name="connsiteX1" fmla="*/ 324036 w 386277"/>
                <a:gd name="connsiteY1" fmla="*/ 0 h 1646520"/>
                <a:gd name="connsiteX2" fmla="*/ 386277 w 386277"/>
                <a:gd name="connsiteY2" fmla="*/ 1646520 h 1646520"/>
                <a:gd name="connsiteX3" fmla="*/ 0 w 386277"/>
                <a:gd name="connsiteY3" fmla="*/ 1232847 h 1646520"/>
                <a:gd name="connsiteX0" fmla="*/ 0 w 390697"/>
                <a:gd name="connsiteY0" fmla="*/ 1222919 h 1646520"/>
                <a:gd name="connsiteX1" fmla="*/ 328456 w 390697"/>
                <a:gd name="connsiteY1" fmla="*/ 0 h 1646520"/>
                <a:gd name="connsiteX2" fmla="*/ 390697 w 390697"/>
                <a:gd name="connsiteY2" fmla="*/ 1646520 h 1646520"/>
                <a:gd name="connsiteX3" fmla="*/ 0 w 390697"/>
                <a:gd name="connsiteY3" fmla="*/ 1222919 h 1646520"/>
                <a:gd name="connsiteX0" fmla="*/ 0 w 385916"/>
                <a:gd name="connsiteY0" fmla="*/ 1228050 h 1646520"/>
                <a:gd name="connsiteX1" fmla="*/ 323675 w 385916"/>
                <a:gd name="connsiteY1" fmla="*/ 0 h 1646520"/>
                <a:gd name="connsiteX2" fmla="*/ 385916 w 385916"/>
                <a:gd name="connsiteY2" fmla="*/ 1646520 h 1646520"/>
                <a:gd name="connsiteX3" fmla="*/ 0 w 385916"/>
                <a:gd name="connsiteY3" fmla="*/ 1228050 h 1646520"/>
                <a:gd name="connsiteX0" fmla="*/ 0 w 388630"/>
                <a:gd name="connsiteY0" fmla="*/ 1176755 h 1646520"/>
                <a:gd name="connsiteX1" fmla="*/ 326389 w 388630"/>
                <a:gd name="connsiteY1" fmla="*/ 0 h 1646520"/>
                <a:gd name="connsiteX2" fmla="*/ 388630 w 388630"/>
                <a:gd name="connsiteY2" fmla="*/ 1646520 h 1646520"/>
                <a:gd name="connsiteX3" fmla="*/ 0 w 388630"/>
                <a:gd name="connsiteY3" fmla="*/ 1176755 h 1646520"/>
                <a:gd name="connsiteX0" fmla="*/ 0 w 394951"/>
                <a:gd name="connsiteY0" fmla="*/ 1231548 h 1646520"/>
                <a:gd name="connsiteX1" fmla="*/ 332710 w 394951"/>
                <a:gd name="connsiteY1" fmla="*/ 0 h 1646520"/>
                <a:gd name="connsiteX2" fmla="*/ 394951 w 394951"/>
                <a:gd name="connsiteY2" fmla="*/ 1646520 h 1646520"/>
                <a:gd name="connsiteX3" fmla="*/ 0 w 394951"/>
                <a:gd name="connsiteY3" fmla="*/ 1231548 h 1646520"/>
              </a:gdLst>
              <a:ahLst/>
              <a:cxnLst>
                <a:cxn ang="0">
                  <a:pos x="connsiteX0" y="connsiteY0"/>
                </a:cxn>
                <a:cxn ang="0">
                  <a:pos x="connsiteX1" y="connsiteY1"/>
                </a:cxn>
                <a:cxn ang="0">
                  <a:pos x="connsiteX2" y="connsiteY2"/>
                </a:cxn>
                <a:cxn ang="0">
                  <a:pos x="connsiteX3" y="connsiteY3"/>
                </a:cxn>
              </a:cxnLst>
              <a:rect l="l" t="t" r="r" b="b"/>
              <a:pathLst>
                <a:path w="394951" h="1646520">
                  <a:moveTo>
                    <a:pt x="0" y="1231548"/>
                  </a:moveTo>
                  <a:lnTo>
                    <a:pt x="332710" y="0"/>
                  </a:lnTo>
                  <a:lnTo>
                    <a:pt x="394951" y="1646520"/>
                  </a:lnTo>
                  <a:lnTo>
                    <a:pt x="0" y="1231548"/>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Rectangle 52"/>
            <p:cNvSpPr/>
            <p:nvPr/>
          </p:nvSpPr>
          <p:spPr>
            <a:xfrm>
              <a:off x="6370810" y="1746889"/>
              <a:ext cx="1477784" cy="5588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24" name="TextBox 23"/>
          <p:cNvSpPr txBox="1"/>
          <p:nvPr/>
        </p:nvSpPr>
        <p:spPr>
          <a:xfrm>
            <a:off x="1722438" y="4795838"/>
            <a:ext cx="1539875" cy="600075"/>
          </a:xfrm>
          <a:prstGeom prst="rect">
            <a:avLst/>
          </a:prstGeom>
          <a:noFill/>
        </p:spPr>
        <p:txBody>
          <a:bodyPr>
            <a:spAutoFit/>
          </a:bodyPr>
          <a:lstStyle/>
          <a:p>
            <a:pPr fontAlgn="auto">
              <a:spcBef>
                <a:spcPts val="0"/>
              </a:spcBef>
              <a:spcAft>
                <a:spcPts val="0"/>
              </a:spcAft>
              <a:defRPr/>
            </a:pPr>
            <a:r>
              <a:rPr lang="en-US" sz="1100" b="1" dirty="0">
                <a:solidFill>
                  <a:schemeClr val="tx1">
                    <a:lumMod val="65000"/>
                    <a:lumOff val="35000"/>
                  </a:schemeClr>
                </a:solidFill>
                <a:latin typeface="+mn-lt"/>
                <a:cs typeface="+mn-cs"/>
              </a:rPr>
              <a:t>Subtitle in this line</a:t>
            </a:r>
          </a:p>
          <a:p>
            <a:pPr fontAlgn="auto">
              <a:spcBef>
                <a:spcPts val="0"/>
              </a:spcBef>
              <a:spcAft>
                <a:spcPts val="0"/>
              </a:spcAft>
              <a:defRPr/>
            </a:pPr>
            <a:r>
              <a:rPr lang="en-US" sz="1100" dirty="0">
                <a:solidFill>
                  <a:schemeClr val="bg1">
                    <a:lumMod val="65000"/>
                  </a:schemeClr>
                </a:solidFill>
                <a:latin typeface="+mn-lt"/>
                <a:cs typeface="+mn-cs"/>
              </a:rPr>
              <a:t>15 years innovating in customer care</a:t>
            </a:r>
          </a:p>
        </p:txBody>
      </p:sp>
      <p:grpSp>
        <p:nvGrpSpPr>
          <p:cNvPr id="5" name="Group 4"/>
          <p:cNvGrpSpPr>
            <a:grpSpLocks/>
          </p:cNvGrpSpPr>
          <p:nvPr/>
        </p:nvGrpSpPr>
        <p:grpSpPr bwMode="auto">
          <a:xfrm>
            <a:off x="1746250" y="4221163"/>
            <a:ext cx="1212850" cy="441325"/>
            <a:chOff x="1746667" y="4221088"/>
            <a:chExt cx="1211688" cy="441178"/>
          </a:xfrm>
        </p:grpSpPr>
        <p:sp>
          <p:nvSpPr>
            <p:cNvPr id="33818" name="TextBox 27"/>
            <p:cNvSpPr txBox="1">
              <a:spLocks noChangeArrowheads="1"/>
            </p:cNvSpPr>
            <p:nvPr/>
          </p:nvSpPr>
          <p:spPr bwMode="auto">
            <a:xfrm>
              <a:off x="1746667" y="4221088"/>
              <a:ext cx="1184727"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400" b="1">
                  <a:solidFill>
                    <a:srgbClr val="F5C24C"/>
                  </a:solidFill>
                  <a:latin typeface="Aharoni" pitchFamily="2" charset="-79"/>
                </a:rPr>
                <a:t>CREDIBILITY</a:t>
              </a:r>
              <a:endParaRPr lang="es-HN" altLang="zh-CN" sz="1000" b="1" i="1">
                <a:solidFill>
                  <a:srgbClr val="F5C24C"/>
                </a:solidFill>
                <a:latin typeface="Aharoni" pitchFamily="2" charset="-79"/>
              </a:endParaRPr>
            </a:p>
          </p:txBody>
        </p:sp>
        <p:sp>
          <p:nvSpPr>
            <p:cNvPr id="33819" name="TextBox 27"/>
            <p:cNvSpPr txBox="1">
              <a:spLocks noChangeArrowheads="1"/>
            </p:cNvSpPr>
            <p:nvPr/>
          </p:nvSpPr>
          <p:spPr bwMode="auto">
            <a:xfrm>
              <a:off x="1748472" y="4385267"/>
              <a:ext cx="12098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200" b="1" i="1">
                  <a:solidFill>
                    <a:schemeClr val="bg1"/>
                  </a:solidFill>
                </a:rPr>
                <a:t>Social Networks</a:t>
              </a:r>
            </a:p>
          </p:txBody>
        </p:sp>
      </p:grpSp>
      <p:sp>
        <p:nvSpPr>
          <p:cNvPr id="30" name="TextBox 29"/>
          <p:cNvSpPr txBox="1"/>
          <p:nvPr/>
        </p:nvSpPr>
        <p:spPr>
          <a:xfrm>
            <a:off x="5868988" y="4800600"/>
            <a:ext cx="1398587" cy="600075"/>
          </a:xfrm>
          <a:prstGeom prst="rect">
            <a:avLst/>
          </a:prstGeom>
          <a:noFill/>
        </p:spPr>
        <p:txBody>
          <a:bodyPr>
            <a:spAutoFit/>
          </a:bodyPr>
          <a:lstStyle/>
          <a:p>
            <a:pPr fontAlgn="auto">
              <a:spcBef>
                <a:spcPts val="0"/>
              </a:spcBef>
              <a:spcAft>
                <a:spcPts val="0"/>
              </a:spcAft>
              <a:defRPr/>
            </a:pPr>
            <a:r>
              <a:rPr lang="en-US" sz="1100" b="1" dirty="0">
                <a:solidFill>
                  <a:schemeClr val="tx1">
                    <a:lumMod val="65000"/>
                    <a:lumOff val="35000"/>
                  </a:schemeClr>
                </a:solidFill>
                <a:latin typeface="+mn-lt"/>
                <a:cs typeface="+mn-cs"/>
              </a:rPr>
              <a:t>Subtitle in this line</a:t>
            </a:r>
          </a:p>
          <a:p>
            <a:pPr fontAlgn="auto">
              <a:spcBef>
                <a:spcPts val="0"/>
              </a:spcBef>
              <a:spcAft>
                <a:spcPts val="0"/>
              </a:spcAft>
              <a:defRPr/>
            </a:pPr>
            <a:r>
              <a:rPr lang="en-US" sz="1100" dirty="0">
                <a:solidFill>
                  <a:schemeClr val="bg1">
                    <a:lumMod val="65000"/>
                  </a:schemeClr>
                </a:solidFill>
                <a:latin typeface="+mn-lt"/>
                <a:cs typeface="+mn-cs"/>
              </a:rPr>
              <a:t>12 years successfully selling to big brands</a:t>
            </a:r>
          </a:p>
        </p:txBody>
      </p:sp>
      <p:grpSp>
        <p:nvGrpSpPr>
          <p:cNvPr id="6" name="Group 5"/>
          <p:cNvGrpSpPr>
            <a:grpSpLocks/>
          </p:cNvGrpSpPr>
          <p:nvPr/>
        </p:nvGrpSpPr>
        <p:grpSpPr bwMode="auto">
          <a:xfrm>
            <a:off x="5868988" y="4227513"/>
            <a:ext cx="1382712" cy="439737"/>
            <a:chOff x="5869066" y="4226756"/>
            <a:chExt cx="1382349" cy="441178"/>
          </a:xfrm>
        </p:grpSpPr>
        <p:sp>
          <p:nvSpPr>
            <p:cNvPr id="33816" name="TextBox 27"/>
            <p:cNvSpPr txBox="1">
              <a:spLocks noChangeArrowheads="1"/>
            </p:cNvSpPr>
            <p:nvPr/>
          </p:nvSpPr>
          <p:spPr bwMode="auto">
            <a:xfrm>
              <a:off x="5869066" y="4226756"/>
              <a:ext cx="1382349" cy="308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400" b="1">
                  <a:solidFill>
                    <a:srgbClr val="F5C24C"/>
                  </a:solidFill>
                  <a:latin typeface="Aharoni" pitchFamily="2" charset="-79"/>
                </a:rPr>
                <a:t>COMPROMISE</a:t>
              </a:r>
              <a:endParaRPr lang="es-HN" altLang="zh-CN" sz="1000" b="1" i="1">
                <a:solidFill>
                  <a:srgbClr val="F5C24C"/>
                </a:solidFill>
                <a:latin typeface="Aharoni" pitchFamily="2" charset="-79"/>
              </a:endParaRPr>
            </a:p>
          </p:txBody>
        </p:sp>
        <p:sp>
          <p:nvSpPr>
            <p:cNvPr id="33817" name="TextBox 27"/>
            <p:cNvSpPr txBox="1">
              <a:spLocks noChangeArrowheads="1"/>
            </p:cNvSpPr>
            <p:nvPr/>
          </p:nvSpPr>
          <p:spPr bwMode="auto">
            <a:xfrm>
              <a:off x="5870871" y="4390935"/>
              <a:ext cx="1165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200" b="1" i="1">
                  <a:solidFill>
                    <a:schemeClr val="bg1"/>
                  </a:solidFill>
                </a:rPr>
                <a:t>Important data</a:t>
              </a:r>
            </a:p>
          </p:txBody>
        </p:sp>
      </p:grpSp>
      <p:sp>
        <p:nvSpPr>
          <p:cNvPr id="40" name="TextBox 39"/>
          <p:cNvSpPr txBox="1"/>
          <p:nvPr/>
        </p:nvSpPr>
        <p:spPr>
          <a:xfrm>
            <a:off x="1722438" y="2466975"/>
            <a:ext cx="1539875" cy="600075"/>
          </a:xfrm>
          <a:prstGeom prst="rect">
            <a:avLst/>
          </a:prstGeom>
          <a:noFill/>
        </p:spPr>
        <p:txBody>
          <a:bodyPr>
            <a:spAutoFit/>
          </a:bodyPr>
          <a:lstStyle/>
          <a:p>
            <a:pPr fontAlgn="auto">
              <a:spcBef>
                <a:spcPts val="0"/>
              </a:spcBef>
              <a:spcAft>
                <a:spcPts val="0"/>
              </a:spcAft>
              <a:defRPr/>
            </a:pPr>
            <a:r>
              <a:rPr lang="en-US" sz="1100" b="1" dirty="0">
                <a:solidFill>
                  <a:schemeClr val="tx1">
                    <a:lumMod val="65000"/>
                    <a:lumOff val="35000"/>
                  </a:schemeClr>
                </a:solidFill>
                <a:latin typeface="+mn-lt"/>
                <a:cs typeface="+mn-cs"/>
              </a:rPr>
              <a:t>Subtitle in this line</a:t>
            </a:r>
          </a:p>
          <a:p>
            <a:pPr fontAlgn="auto">
              <a:spcBef>
                <a:spcPts val="0"/>
              </a:spcBef>
              <a:spcAft>
                <a:spcPts val="0"/>
              </a:spcAft>
              <a:defRPr/>
            </a:pPr>
            <a:r>
              <a:rPr lang="en-US" sz="1100" dirty="0">
                <a:solidFill>
                  <a:schemeClr val="bg1">
                    <a:lumMod val="65000"/>
                  </a:schemeClr>
                </a:solidFill>
                <a:latin typeface="+mn-lt"/>
                <a:cs typeface="+mn-cs"/>
              </a:rPr>
              <a:t>15 years innovating in customer care</a:t>
            </a:r>
          </a:p>
        </p:txBody>
      </p:sp>
      <p:grpSp>
        <p:nvGrpSpPr>
          <p:cNvPr id="3" name="Group 2"/>
          <p:cNvGrpSpPr>
            <a:grpSpLocks/>
          </p:cNvGrpSpPr>
          <p:nvPr/>
        </p:nvGrpSpPr>
        <p:grpSpPr bwMode="auto">
          <a:xfrm>
            <a:off x="1746250" y="1892300"/>
            <a:ext cx="1212850" cy="441325"/>
            <a:chOff x="1746667" y="1892509"/>
            <a:chExt cx="1211688" cy="441178"/>
          </a:xfrm>
        </p:grpSpPr>
        <p:sp>
          <p:nvSpPr>
            <p:cNvPr id="33814" name="TextBox 27"/>
            <p:cNvSpPr txBox="1">
              <a:spLocks noChangeArrowheads="1"/>
            </p:cNvSpPr>
            <p:nvPr/>
          </p:nvSpPr>
          <p:spPr bwMode="auto">
            <a:xfrm>
              <a:off x="1746667" y="1892509"/>
              <a:ext cx="97061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400" b="1">
                  <a:solidFill>
                    <a:srgbClr val="F5C24C"/>
                  </a:solidFill>
                  <a:latin typeface="Aharoni" pitchFamily="2" charset="-79"/>
                </a:rPr>
                <a:t>SECURITY</a:t>
              </a:r>
              <a:endParaRPr lang="es-HN" altLang="zh-CN" sz="1000" b="1" i="1">
                <a:solidFill>
                  <a:srgbClr val="F5C24C"/>
                </a:solidFill>
                <a:latin typeface="Aharoni" pitchFamily="2" charset="-79"/>
              </a:endParaRPr>
            </a:p>
          </p:txBody>
        </p:sp>
        <p:sp>
          <p:nvSpPr>
            <p:cNvPr id="33815" name="TextBox 27"/>
            <p:cNvSpPr txBox="1">
              <a:spLocks noChangeArrowheads="1"/>
            </p:cNvSpPr>
            <p:nvPr/>
          </p:nvSpPr>
          <p:spPr bwMode="auto">
            <a:xfrm>
              <a:off x="1748472" y="2056688"/>
              <a:ext cx="12098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200" b="1" i="1">
                  <a:solidFill>
                    <a:schemeClr val="bg1"/>
                  </a:solidFill>
                </a:rPr>
                <a:t>Social Networks</a:t>
              </a:r>
            </a:p>
          </p:txBody>
        </p:sp>
      </p:grpSp>
      <p:sp>
        <p:nvSpPr>
          <p:cNvPr id="48" name="TextBox 47"/>
          <p:cNvSpPr txBox="1"/>
          <p:nvPr/>
        </p:nvSpPr>
        <p:spPr>
          <a:xfrm>
            <a:off x="5868988" y="2471738"/>
            <a:ext cx="1398587" cy="600075"/>
          </a:xfrm>
          <a:prstGeom prst="rect">
            <a:avLst/>
          </a:prstGeom>
          <a:noFill/>
        </p:spPr>
        <p:txBody>
          <a:bodyPr>
            <a:spAutoFit/>
          </a:bodyPr>
          <a:lstStyle/>
          <a:p>
            <a:pPr fontAlgn="auto">
              <a:spcBef>
                <a:spcPts val="0"/>
              </a:spcBef>
              <a:spcAft>
                <a:spcPts val="0"/>
              </a:spcAft>
              <a:defRPr/>
            </a:pPr>
            <a:r>
              <a:rPr lang="en-US" sz="1100" b="1" dirty="0">
                <a:solidFill>
                  <a:schemeClr val="tx1">
                    <a:lumMod val="65000"/>
                    <a:lumOff val="35000"/>
                  </a:schemeClr>
                </a:solidFill>
                <a:latin typeface="+mn-lt"/>
                <a:cs typeface="+mn-cs"/>
              </a:rPr>
              <a:t>Subtitle in this line</a:t>
            </a:r>
          </a:p>
          <a:p>
            <a:pPr fontAlgn="auto">
              <a:spcBef>
                <a:spcPts val="0"/>
              </a:spcBef>
              <a:spcAft>
                <a:spcPts val="0"/>
              </a:spcAft>
              <a:defRPr/>
            </a:pPr>
            <a:r>
              <a:rPr lang="en-US" sz="1100" dirty="0">
                <a:solidFill>
                  <a:schemeClr val="bg1">
                    <a:lumMod val="65000"/>
                  </a:schemeClr>
                </a:solidFill>
                <a:latin typeface="+mn-lt"/>
                <a:cs typeface="+mn-cs"/>
              </a:rPr>
              <a:t>12 years successfully selling to big brands</a:t>
            </a:r>
          </a:p>
        </p:txBody>
      </p:sp>
      <p:grpSp>
        <p:nvGrpSpPr>
          <p:cNvPr id="4" name="Group 3"/>
          <p:cNvGrpSpPr>
            <a:grpSpLocks/>
          </p:cNvGrpSpPr>
          <p:nvPr/>
        </p:nvGrpSpPr>
        <p:grpSpPr bwMode="auto">
          <a:xfrm>
            <a:off x="5868988" y="1898650"/>
            <a:ext cx="1166812" cy="441325"/>
            <a:chOff x="5869066" y="1898177"/>
            <a:chExt cx="1167317" cy="441178"/>
          </a:xfrm>
        </p:grpSpPr>
        <p:sp>
          <p:nvSpPr>
            <p:cNvPr id="33812" name="TextBox 27"/>
            <p:cNvSpPr txBox="1">
              <a:spLocks noChangeArrowheads="1"/>
            </p:cNvSpPr>
            <p:nvPr/>
          </p:nvSpPr>
          <p:spPr bwMode="auto">
            <a:xfrm>
              <a:off x="5869066" y="1898177"/>
              <a:ext cx="935276" cy="3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400" b="1">
                  <a:solidFill>
                    <a:srgbClr val="F5C24C"/>
                  </a:solidFill>
                  <a:latin typeface="Aharoni" pitchFamily="2" charset="-79"/>
                </a:rPr>
                <a:t>PRIVACY</a:t>
              </a:r>
              <a:endParaRPr lang="es-HN" altLang="zh-CN" sz="1000" b="1" i="1">
                <a:solidFill>
                  <a:srgbClr val="F5C24C"/>
                </a:solidFill>
                <a:latin typeface="Aharoni" pitchFamily="2" charset="-79"/>
              </a:endParaRPr>
            </a:p>
          </p:txBody>
        </p:sp>
        <p:sp>
          <p:nvSpPr>
            <p:cNvPr id="33813" name="TextBox 27"/>
            <p:cNvSpPr txBox="1">
              <a:spLocks noChangeArrowheads="1"/>
            </p:cNvSpPr>
            <p:nvPr/>
          </p:nvSpPr>
          <p:spPr bwMode="auto">
            <a:xfrm>
              <a:off x="5870871" y="2062356"/>
              <a:ext cx="1165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HN" altLang="zh-CN" sz="1200" b="1" i="1">
                  <a:solidFill>
                    <a:schemeClr val="bg1"/>
                  </a:solidFill>
                </a:rPr>
                <a:t>Important data</a:t>
              </a:r>
            </a:p>
          </p:txBody>
        </p:sp>
      </p:grpSp>
      <p:sp>
        <p:nvSpPr>
          <p:cNvPr id="61" name="Subtitle 2"/>
          <p:cNvSpPr txBox="1">
            <a:spLocks/>
          </p:cNvSpPr>
          <p:nvPr/>
        </p:nvSpPr>
        <p:spPr bwMode="auto">
          <a:xfrm>
            <a:off x="1041400" y="665163"/>
            <a:ext cx="7666038"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4000" b="1">
                <a:solidFill>
                  <a:srgbClr val="F5C24C"/>
                </a:solidFill>
                <a:latin typeface="Aharoni" pitchFamily="2" charset="-79"/>
              </a:rPr>
              <a:t>*</a:t>
            </a:r>
            <a:r>
              <a:rPr lang="en-US" altLang="zh-CN" sz="4000" b="1">
                <a:solidFill>
                  <a:srgbClr val="595959"/>
                </a:solidFill>
                <a:latin typeface="Aharoni" pitchFamily="2" charset="-79"/>
              </a:rPr>
              <a:t> People are searching for…</a:t>
            </a:r>
          </a:p>
        </p:txBody>
      </p:sp>
      <p:sp>
        <p:nvSpPr>
          <p:cNvPr id="33" name="Flowchart: Off-page Connector 32"/>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27</a:t>
            </a:r>
            <a:endParaRPr lang="en-US" altLang="zh-CN" sz="1200" b="1" smtClean="0">
              <a:solidFill>
                <a:srgbClr val="FFFFFF"/>
              </a:solidFill>
            </a:endParaRPr>
          </a:p>
        </p:txBody>
      </p:sp>
      <p:pic>
        <p:nvPicPr>
          <p:cNvPr id="33808" name="Picture 3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4" name="Group 53"/>
          <p:cNvGrpSpPr>
            <a:grpSpLocks/>
          </p:cNvGrpSpPr>
          <p:nvPr/>
        </p:nvGrpSpPr>
        <p:grpSpPr bwMode="auto">
          <a:xfrm>
            <a:off x="3921125" y="3052763"/>
            <a:ext cx="1144588" cy="920750"/>
            <a:chOff x="218603" y="2408888"/>
            <a:chExt cx="1144541" cy="921749"/>
          </a:xfrm>
        </p:grpSpPr>
        <p:sp>
          <p:nvSpPr>
            <p:cNvPr id="55" name="Oval 54"/>
            <p:cNvSpPr/>
            <p:nvPr/>
          </p:nvSpPr>
          <p:spPr>
            <a:xfrm>
              <a:off x="323374" y="2408888"/>
              <a:ext cx="922300" cy="921749"/>
            </a:xfrm>
            <a:prstGeom prst="ellips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3811" name="TextBox 55"/>
            <p:cNvSpPr txBox="1">
              <a:spLocks noChangeArrowheads="1"/>
            </p:cNvSpPr>
            <p:nvPr/>
          </p:nvSpPr>
          <p:spPr bwMode="auto">
            <a:xfrm>
              <a:off x="218603" y="2602745"/>
              <a:ext cx="1144541" cy="55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lnSpc>
                  <a:spcPts val="1200"/>
                </a:lnSpc>
              </a:pPr>
              <a:r>
                <a:rPr lang="en-US" altLang="zh-CN" sz="1200" b="1">
                  <a:solidFill>
                    <a:schemeClr val="bg1"/>
                  </a:solidFill>
                  <a:latin typeface="Aharoni" pitchFamily="2" charset="-79"/>
                </a:rPr>
                <a:t>Yes,</a:t>
              </a:r>
            </a:p>
            <a:p>
              <a:pPr algn="ctr" eaLnBrk="1" hangingPunct="1">
                <a:lnSpc>
                  <a:spcPts val="1200"/>
                </a:lnSpc>
              </a:pPr>
              <a:r>
                <a:rPr lang="en-US" altLang="zh-CN" sz="1200" b="1">
                  <a:solidFill>
                    <a:srgbClr val="F5C24C"/>
                  </a:solidFill>
                  <a:latin typeface="Aharoni" pitchFamily="2" charset="-79"/>
                </a:rPr>
                <a:t>WE HAVE</a:t>
              </a:r>
              <a:br>
                <a:rPr lang="en-US" altLang="zh-CN" sz="1200" b="1">
                  <a:solidFill>
                    <a:srgbClr val="F5C24C"/>
                  </a:solidFill>
                  <a:latin typeface="Aharoni" pitchFamily="2" charset="-79"/>
                </a:rPr>
              </a:br>
              <a:r>
                <a:rPr lang="en-US" altLang="zh-CN" sz="1200" b="1">
                  <a:solidFill>
                    <a:srgbClr val="F5C24C"/>
                  </a:solidFill>
                  <a:latin typeface="Aharoni" pitchFamily="2" charset="-79"/>
                </a:rPr>
                <a:t>IT ALL</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arn(inVertical)">
                                      <p:cBhvr>
                                        <p:cTn id="7" dur="500"/>
                                        <p:tgtEl>
                                          <p:spTgt spid="61"/>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right)">
                                      <p:cBhvr>
                                        <p:cTn id="11" dur="500"/>
                                        <p:tgtEl>
                                          <p:spTgt spid="39"/>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500"/>
                                        <p:tgtEl>
                                          <p:spTgt spid="47"/>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nodeType="afterGroup">
                            <p:stCondLst>
                              <p:cond delay="3500"/>
                            </p:stCondLst>
                            <p:childTnLst>
                              <p:par>
                                <p:cTn id="33" presetID="22" presetClass="entr" presetSubtype="2"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right)">
                                      <p:cBhvr>
                                        <p:cTn id="35" dur="500"/>
                                        <p:tgtEl>
                                          <p:spTgt spid="21"/>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par>
                          <p:cTn id="44" fill="hold" nodeType="afterGroup">
                            <p:stCondLst>
                              <p:cond delay="5000"/>
                            </p:stCondLst>
                            <p:childTnLst>
                              <p:par>
                                <p:cTn id="45" presetID="22" presetClass="entr" presetSubtype="8"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nodeType="afterGroup">
                            <p:stCondLst>
                              <p:cond delay="5500"/>
                            </p:stCondLst>
                            <p:childTnLst>
                              <p:par>
                                <p:cTn id="49" presetID="10" presetClass="entr" presetSubtype="0"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childTnLst>
                          </p:cTn>
                        </p:par>
                        <p:par>
                          <p:cTn id="56" fill="hold" nodeType="afterGroup">
                            <p:stCondLst>
                              <p:cond delay="6500"/>
                            </p:stCondLst>
                            <p:childTnLst>
                              <p:par>
                                <p:cTn id="57" presetID="53" presetClass="entr" presetSubtype="16"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Effect transition="in" filter="fade">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p:bldP spid="40" grpId="0"/>
      <p:bldP spid="48" grpId="0"/>
      <p:bldP spid="6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86"/>
          <p:cNvPicPr>
            <a:picLocks noChangeAspect="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0" y="2179638"/>
            <a:ext cx="914400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Straight Arrow Connector 36"/>
          <p:cNvCxnSpPr/>
          <p:nvPr/>
        </p:nvCxnSpPr>
        <p:spPr>
          <a:xfrm>
            <a:off x="3409950" y="4868863"/>
            <a:ext cx="0" cy="1152525"/>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9" name="Subtitle 2"/>
          <p:cNvSpPr txBox="1">
            <a:spLocks/>
          </p:cNvSpPr>
          <p:nvPr/>
        </p:nvSpPr>
        <p:spPr>
          <a:xfrm>
            <a:off x="1041400" y="665163"/>
            <a:ext cx="74771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3 Keys for sales Growth </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aphicFrame>
        <p:nvGraphicFramePr>
          <p:cNvPr id="2" name="Diagram 1"/>
          <p:cNvGraphicFramePr/>
          <p:nvPr/>
        </p:nvGraphicFramePr>
        <p:xfrm>
          <a:off x="1470323" y="4221088"/>
          <a:ext cx="6096000" cy="5040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0" name="TextBox 39"/>
          <p:cNvSpPr txBox="1"/>
          <p:nvPr/>
        </p:nvSpPr>
        <p:spPr>
          <a:xfrm>
            <a:off x="1476375" y="4933950"/>
            <a:ext cx="1971675" cy="1016000"/>
          </a:xfrm>
          <a:prstGeom prst="rect">
            <a:avLst/>
          </a:prstGeom>
          <a:noFill/>
        </p:spPr>
        <p:txBody>
          <a:bodyPr>
            <a:spAutoFit/>
          </a:bodyPr>
          <a:lstStyle/>
          <a:p>
            <a:pPr fontAlgn="auto">
              <a:spcBef>
                <a:spcPts val="0"/>
              </a:spcBef>
              <a:spcAft>
                <a:spcPts val="0"/>
              </a:spcAft>
              <a:defRPr/>
            </a:pPr>
            <a:r>
              <a:rPr lang="en-US" sz="1000" b="1" dirty="0">
                <a:solidFill>
                  <a:schemeClr val="bg1">
                    <a:lumMod val="65000"/>
                  </a:schemeClr>
                </a:solidFill>
                <a:latin typeface="+mn-lt"/>
                <a:cs typeface="+mn-cs"/>
              </a:rPr>
              <a:t>Lorem Ipsum </a:t>
            </a:r>
            <a:r>
              <a:rPr lang="en-US" sz="10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42" name="TextBox 41"/>
          <p:cNvSpPr txBox="1"/>
          <p:nvPr/>
        </p:nvSpPr>
        <p:spPr>
          <a:xfrm>
            <a:off x="3482975" y="4933950"/>
            <a:ext cx="1971675" cy="1016000"/>
          </a:xfrm>
          <a:prstGeom prst="rect">
            <a:avLst/>
          </a:prstGeom>
          <a:noFill/>
        </p:spPr>
        <p:txBody>
          <a:bodyPr>
            <a:spAutoFit/>
          </a:bodyPr>
          <a:lstStyle/>
          <a:p>
            <a:pPr fontAlgn="auto">
              <a:spcBef>
                <a:spcPts val="0"/>
              </a:spcBef>
              <a:spcAft>
                <a:spcPts val="0"/>
              </a:spcAft>
              <a:defRPr/>
            </a:pPr>
            <a:r>
              <a:rPr lang="en-US" sz="1000" b="1" dirty="0">
                <a:solidFill>
                  <a:schemeClr val="bg1">
                    <a:lumMod val="65000"/>
                  </a:schemeClr>
                </a:solidFill>
                <a:latin typeface="+mn-lt"/>
                <a:cs typeface="+mn-cs"/>
              </a:rPr>
              <a:t>Lorem Ipsum </a:t>
            </a:r>
            <a:r>
              <a:rPr lang="en-US" sz="10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43" name="TextBox 42"/>
          <p:cNvSpPr txBox="1"/>
          <p:nvPr/>
        </p:nvSpPr>
        <p:spPr>
          <a:xfrm>
            <a:off x="5491163" y="4933950"/>
            <a:ext cx="1971675" cy="1016000"/>
          </a:xfrm>
          <a:prstGeom prst="rect">
            <a:avLst/>
          </a:prstGeom>
          <a:noFill/>
        </p:spPr>
        <p:txBody>
          <a:bodyPr>
            <a:spAutoFit/>
          </a:bodyPr>
          <a:lstStyle/>
          <a:p>
            <a:pPr fontAlgn="auto">
              <a:spcBef>
                <a:spcPts val="0"/>
              </a:spcBef>
              <a:spcAft>
                <a:spcPts val="0"/>
              </a:spcAft>
              <a:defRPr/>
            </a:pPr>
            <a:r>
              <a:rPr lang="en-US" sz="1000" b="1" dirty="0">
                <a:solidFill>
                  <a:schemeClr val="bg1">
                    <a:lumMod val="65000"/>
                  </a:schemeClr>
                </a:solidFill>
                <a:latin typeface="+mn-lt"/>
                <a:cs typeface="+mn-cs"/>
              </a:rPr>
              <a:t>Lorem Ipsum </a:t>
            </a:r>
            <a:r>
              <a:rPr lang="en-US" sz="10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cxnSp>
        <p:nvCxnSpPr>
          <p:cNvPr id="59" name="Straight Arrow Connector 58"/>
          <p:cNvCxnSpPr/>
          <p:nvPr/>
        </p:nvCxnSpPr>
        <p:spPr>
          <a:xfrm>
            <a:off x="5419725" y="4868863"/>
            <a:ext cx="0" cy="1152525"/>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5" name="Group 4"/>
          <p:cNvGrpSpPr>
            <a:grpSpLocks/>
          </p:cNvGrpSpPr>
          <p:nvPr/>
        </p:nvGrpSpPr>
        <p:grpSpPr bwMode="auto">
          <a:xfrm>
            <a:off x="1336675" y="2181225"/>
            <a:ext cx="5972175" cy="1535113"/>
            <a:chOff x="1336802" y="2180481"/>
            <a:chExt cx="5971502" cy="1536551"/>
          </a:xfrm>
        </p:grpSpPr>
        <p:cxnSp>
          <p:nvCxnSpPr>
            <p:cNvPr id="20" name="Straight Connector 19"/>
            <p:cNvCxnSpPr/>
            <p:nvPr/>
          </p:nvCxnSpPr>
          <p:spPr>
            <a:xfrm flipV="1">
              <a:off x="1547916" y="2997220"/>
              <a:ext cx="1223824" cy="719812"/>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771740" y="2997220"/>
              <a:ext cx="711120" cy="359111"/>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3482860" y="3027412"/>
              <a:ext cx="733342" cy="328920"/>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4216202" y="2781118"/>
              <a:ext cx="1652402" cy="246293"/>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868604" y="2781118"/>
              <a:ext cx="431751" cy="575213"/>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6300356" y="2277410"/>
              <a:ext cx="1007948" cy="1078922"/>
            </a:xfrm>
            <a:prstGeom prst="line">
              <a:avLst/>
            </a:prstGeom>
            <a:ln w="38100">
              <a:solidFill>
                <a:srgbClr val="F5C24C"/>
              </a:solidFill>
              <a:tailEnd type="triangle"/>
            </a:ln>
          </p:spPr>
          <p:style>
            <a:lnRef idx="1">
              <a:schemeClr val="accent1"/>
            </a:lnRef>
            <a:fillRef idx="0">
              <a:schemeClr val="accent1"/>
            </a:fillRef>
            <a:effectRef idx="0">
              <a:schemeClr val="accent1"/>
            </a:effectRef>
            <a:fontRef idx="minor">
              <a:schemeClr val="tx1"/>
            </a:fontRef>
          </p:style>
        </p:cxnSp>
        <p:grpSp>
          <p:nvGrpSpPr>
            <p:cNvPr id="34836" name="Group 62"/>
            <p:cNvGrpSpPr>
              <a:grpSpLocks/>
            </p:cNvGrpSpPr>
            <p:nvPr/>
          </p:nvGrpSpPr>
          <p:grpSpPr bwMode="auto">
            <a:xfrm>
              <a:off x="1336802" y="3117133"/>
              <a:ext cx="561377" cy="315746"/>
              <a:chOff x="582985" y="2861226"/>
              <a:chExt cx="561377" cy="315746"/>
            </a:xfrm>
          </p:grpSpPr>
          <p:sp>
            <p:nvSpPr>
              <p:cNvPr id="68" name="Rectangular Callout 67"/>
              <p:cNvSpPr/>
              <p:nvPr/>
            </p:nvSpPr>
            <p:spPr>
              <a:xfrm>
                <a:off x="689336" y="2860488"/>
                <a:ext cx="352385" cy="316207"/>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853" name="TextBox 68"/>
              <p:cNvSpPr txBox="1">
                <a:spLocks noChangeArrowheads="1"/>
              </p:cNvSpPr>
              <p:nvPr/>
            </p:nvSpPr>
            <p:spPr bwMode="auto">
              <a:xfrm>
                <a:off x="582985" y="2868709"/>
                <a:ext cx="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chemeClr val="bg1"/>
                    </a:solidFill>
                    <a:latin typeface="Aharoni" pitchFamily="2" charset="-79"/>
                  </a:rPr>
                  <a:t>17K</a:t>
                </a:r>
              </a:p>
            </p:txBody>
          </p:sp>
        </p:grpSp>
        <p:grpSp>
          <p:nvGrpSpPr>
            <p:cNvPr id="34837" name="Group 72"/>
            <p:cNvGrpSpPr>
              <a:grpSpLocks/>
            </p:cNvGrpSpPr>
            <p:nvPr/>
          </p:nvGrpSpPr>
          <p:grpSpPr bwMode="auto">
            <a:xfrm>
              <a:off x="2566207" y="2392313"/>
              <a:ext cx="561377" cy="315746"/>
              <a:chOff x="582985" y="2861226"/>
              <a:chExt cx="561377" cy="315746"/>
            </a:xfrm>
          </p:grpSpPr>
          <p:sp>
            <p:nvSpPr>
              <p:cNvPr id="74" name="Rectangular Callout 73"/>
              <p:cNvSpPr/>
              <p:nvPr/>
            </p:nvSpPr>
            <p:spPr>
              <a:xfrm>
                <a:off x="690104" y="2860730"/>
                <a:ext cx="350799" cy="316207"/>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851" name="TextBox 74"/>
              <p:cNvSpPr txBox="1">
                <a:spLocks noChangeArrowheads="1"/>
              </p:cNvSpPr>
              <p:nvPr/>
            </p:nvSpPr>
            <p:spPr bwMode="auto">
              <a:xfrm>
                <a:off x="582985" y="2868709"/>
                <a:ext cx="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chemeClr val="bg1"/>
                    </a:solidFill>
                    <a:latin typeface="Aharoni" pitchFamily="2" charset="-79"/>
                  </a:rPr>
                  <a:t>35K</a:t>
                </a:r>
              </a:p>
            </p:txBody>
          </p:sp>
        </p:grpSp>
        <p:grpSp>
          <p:nvGrpSpPr>
            <p:cNvPr id="34838" name="Group 75"/>
            <p:cNvGrpSpPr>
              <a:grpSpLocks/>
            </p:cNvGrpSpPr>
            <p:nvPr/>
          </p:nvGrpSpPr>
          <p:grpSpPr bwMode="auto">
            <a:xfrm>
              <a:off x="3272244" y="2743689"/>
              <a:ext cx="561377" cy="315746"/>
              <a:chOff x="582985" y="2861226"/>
              <a:chExt cx="561377" cy="315746"/>
            </a:xfrm>
          </p:grpSpPr>
          <p:sp>
            <p:nvSpPr>
              <p:cNvPr id="77" name="Rectangular Callout 76"/>
              <p:cNvSpPr/>
              <p:nvPr/>
            </p:nvSpPr>
            <p:spPr>
              <a:xfrm>
                <a:off x="688838" y="2860519"/>
                <a:ext cx="352385" cy="316208"/>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849" name="TextBox 77"/>
              <p:cNvSpPr txBox="1">
                <a:spLocks noChangeArrowheads="1"/>
              </p:cNvSpPr>
              <p:nvPr/>
            </p:nvSpPr>
            <p:spPr bwMode="auto">
              <a:xfrm>
                <a:off x="582985" y="2868709"/>
                <a:ext cx="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chemeClr val="bg1"/>
                    </a:solidFill>
                    <a:latin typeface="Aharoni" pitchFamily="2" charset="-79"/>
                  </a:rPr>
                  <a:t>24K</a:t>
                </a:r>
              </a:p>
            </p:txBody>
          </p:sp>
        </p:grpSp>
        <p:grpSp>
          <p:nvGrpSpPr>
            <p:cNvPr id="34839" name="Group 78"/>
            <p:cNvGrpSpPr>
              <a:grpSpLocks/>
            </p:cNvGrpSpPr>
            <p:nvPr/>
          </p:nvGrpSpPr>
          <p:grpSpPr bwMode="auto">
            <a:xfrm>
              <a:off x="4018403" y="2408521"/>
              <a:ext cx="561377" cy="315746"/>
              <a:chOff x="582985" y="2861226"/>
              <a:chExt cx="561377" cy="315746"/>
            </a:xfrm>
          </p:grpSpPr>
          <p:sp>
            <p:nvSpPr>
              <p:cNvPr id="80" name="Rectangular Callout 79"/>
              <p:cNvSpPr/>
              <p:nvPr/>
            </p:nvSpPr>
            <p:spPr>
              <a:xfrm>
                <a:off x="688720" y="2862000"/>
                <a:ext cx="352385" cy="314619"/>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847" name="TextBox 80"/>
              <p:cNvSpPr txBox="1">
                <a:spLocks noChangeArrowheads="1"/>
              </p:cNvSpPr>
              <p:nvPr/>
            </p:nvSpPr>
            <p:spPr bwMode="auto">
              <a:xfrm>
                <a:off x="582985" y="2868709"/>
                <a:ext cx="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chemeClr val="bg1"/>
                    </a:solidFill>
                    <a:latin typeface="Aharoni" pitchFamily="2" charset="-79"/>
                  </a:rPr>
                  <a:t>33K</a:t>
                </a:r>
              </a:p>
            </p:txBody>
          </p:sp>
        </p:grpSp>
        <p:grpSp>
          <p:nvGrpSpPr>
            <p:cNvPr id="34840" name="Group 87"/>
            <p:cNvGrpSpPr>
              <a:grpSpLocks/>
            </p:cNvGrpSpPr>
            <p:nvPr/>
          </p:nvGrpSpPr>
          <p:grpSpPr bwMode="auto">
            <a:xfrm>
              <a:off x="5661645" y="2180481"/>
              <a:ext cx="561377" cy="315746"/>
              <a:chOff x="582985" y="2861226"/>
              <a:chExt cx="561377" cy="315746"/>
            </a:xfrm>
          </p:grpSpPr>
          <p:sp>
            <p:nvSpPr>
              <p:cNvPr id="89" name="Rectangular Callout 88"/>
              <p:cNvSpPr/>
              <p:nvPr/>
            </p:nvSpPr>
            <p:spPr>
              <a:xfrm>
                <a:off x="689943" y="2861226"/>
                <a:ext cx="350799" cy="316208"/>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845" name="TextBox 89"/>
              <p:cNvSpPr txBox="1">
                <a:spLocks noChangeArrowheads="1"/>
              </p:cNvSpPr>
              <p:nvPr/>
            </p:nvSpPr>
            <p:spPr bwMode="auto">
              <a:xfrm>
                <a:off x="582985" y="2868709"/>
                <a:ext cx="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chemeClr val="bg1"/>
                    </a:solidFill>
                    <a:latin typeface="Aharoni" pitchFamily="2" charset="-79"/>
                  </a:rPr>
                  <a:t>44K</a:t>
                </a:r>
              </a:p>
            </p:txBody>
          </p:sp>
        </p:grpSp>
        <p:grpSp>
          <p:nvGrpSpPr>
            <p:cNvPr id="34841" name="Group 92"/>
            <p:cNvGrpSpPr>
              <a:grpSpLocks/>
            </p:cNvGrpSpPr>
            <p:nvPr/>
          </p:nvGrpSpPr>
          <p:grpSpPr bwMode="auto">
            <a:xfrm>
              <a:off x="6084168" y="2680345"/>
              <a:ext cx="561377" cy="315746"/>
              <a:chOff x="582985" y="2861226"/>
              <a:chExt cx="561377" cy="315746"/>
            </a:xfrm>
          </p:grpSpPr>
          <p:sp>
            <p:nvSpPr>
              <p:cNvPr id="94" name="Rectangular Callout 93"/>
              <p:cNvSpPr/>
              <p:nvPr/>
            </p:nvSpPr>
            <p:spPr>
              <a:xfrm>
                <a:off x="689647" y="2861894"/>
                <a:ext cx="350799" cy="314619"/>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843" name="TextBox 94"/>
              <p:cNvSpPr txBox="1">
                <a:spLocks noChangeArrowheads="1"/>
              </p:cNvSpPr>
              <p:nvPr/>
            </p:nvSpPr>
            <p:spPr bwMode="auto">
              <a:xfrm>
                <a:off x="582985" y="2868709"/>
                <a:ext cx="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200" b="1">
                    <a:solidFill>
                      <a:schemeClr val="bg1"/>
                    </a:solidFill>
                    <a:latin typeface="Aharoni" pitchFamily="2" charset="-79"/>
                  </a:rPr>
                  <a:t>22K</a:t>
                </a:r>
              </a:p>
            </p:txBody>
          </p:sp>
        </p:grpSp>
      </p:grpSp>
      <p:sp>
        <p:nvSpPr>
          <p:cNvPr id="38" name="Flowchart: Off-page Connector 37"/>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28</a:t>
            </a:r>
            <a:endParaRPr lang="en-US" altLang="zh-CN" sz="1200" b="1" smtClean="0">
              <a:solidFill>
                <a:srgbClr val="FFFFFF"/>
              </a:solidFill>
            </a:endParaRPr>
          </a:p>
        </p:txBody>
      </p:sp>
      <p:pic>
        <p:nvPicPr>
          <p:cNvPr id="34829" name="Picture 38"/>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fade">
                                      <p:cBhvr>
                                        <p:cTn id="15" dur="2000"/>
                                        <p:tgtEl>
                                          <p:spTgt spid="87"/>
                                        </p:tgtEl>
                                      </p:cBhvr>
                                    </p:animEffect>
                                  </p:childTnLst>
                                </p:cTn>
                              </p:par>
                              <p:par>
                                <p:cTn id="16" presetID="22" presetClass="entr" presetSubtype="8"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3000"/>
                                        <p:tgtEl>
                                          <p:spTgt spid="5"/>
                                        </p:tgtEl>
                                      </p:cBhvr>
                                    </p:animEffect>
                                  </p:childTnLst>
                                </p:cTn>
                              </p:par>
                            </p:childTnLst>
                          </p:cTn>
                        </p:par>
                        <p:par>
                          <p:cTn id="19" fill="hold" nodeType="afterGroup">
                            <p:stCondLst>
                              <p:cond delay="4000"/>
                            </p:stCondLst>
                            <p:childTnLst>
                              <p:par>
                                <p:cTn id="20" presetID="10"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nodeType="afterGroup">
                            <p:stCondLst>
                              <p:cond delay="4500"/>
                            </p:stCondLst>
                            <p:childTnLst>
                              <p:par>
                                <p:cTn id="24" presetID="22" presetClass="entr" presetSubtype="4"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down)">
                                      <p:cBhvr>
                                        <p:cTn id="26" dur="500"/>
                                        <p:tgtEl>
                                          <p:spTgt spid="37"/>
                                        </p:tgtEl>
                                      </p:cBhvr>
                                    </p:animEffect>
                                  </p:childTnLst>
                                </p:cTn>
                              </p:par>
                            </p:childTnLst>
                          </p:cTn>
                        </p:par>
                        <p:par>
                          <p:cTn id="27" fill="hold" nodeType="afterGroup">
                            <p:stCondLst>
                              <p:cond delay="5000"/>
                            </p:stCondLst>
                            <p:childTnLst>
                              <p:par>
                                <p:cTn id="28" presetID="10" presetClass="entr" presetSubtype="0"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par>
                          <p:cTn id="31" fill="hold" nodeType="afterGroup">
                            <p:stCondLst>
                              <p:cond delay="5500"/>
                            </p:stCondLst>
                            <p:childTnLst>
                              <p:par>
                                <p:cTn id="32" presetID="22" presetClass="entr" presetSubtype="4"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down)">
                                      <p:cBhvr>
                                        <p:cTn id="34" dur="500"/>
                                        <p:tgtEl>
                                          <p:spTgt spid="59"/>
                                        </p:tgtEl>
                                      </p:cBhvr>
                                    </p:animEffect>
                                  </p:childTnLst>
                                </p:cTn>
                              </p:par>
                            </p:childTnLst>
                          </p:cTn>
                        </p:par>
                        <p:par>
                          <p:cTn id="35" fill="hold" nodeType="afterGroup">
                            <p:stCondLst>
                              <p:cond delay="60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40" grpId="0"/>
      <p:bldP spid="42"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69151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World Map Infographic</a:t>
            </a:r>
          </a:p>
        </p:txBody>
      </p:sp>
      <p:pic>
        <p:nvPicPr>
          <p:cNvPr id="27" name="Picture 5"/>
          <p:cNvPicPr>
            <a:picLocks noChangeAspect="1" noChangeArrowheads="1"/>
          </p:cNvPicPr>
          <p:nvPr/>
        </p:nvPicPr>
        <p:blipFill>
          <a:blip r:embed="rId2">
            <a:duotone>
              <a:schemeClr val="bg2">
                <a:shade val="45000"/>
                <a:satMod val="135000"/>
              </a:schemeClr>
              <a:prstClr val="white"/>
            </a:duotone>
            <a:lum contrast="-20000"/>
            <a:extLst>
              <a:ext uri="{28A0092B-C50C-407E-A947-70E740481C1C}">
                <a14:useLocalDpi xmlns:a14="http://schemas.microsoft.com/office/drawing/2010/main" val="0"/>
              </a:ext>
            </a:extLst>
          </a:blip>
          <a:srcRect/>
          <a:stretch>
            <a:fillRect/>
          </a:stretch>
        </p:blipFill>
        <p:spPr bwMode="auto">
          <a:xfrm>
            <a:off x="971600" y="1844872"/>
            <a:ext cx="7105390" cy="385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oup 12"/>
          <p:cNvGrpSpPr>
            <a:grpSpLocks/>
          </p:cNvGrpSpPr>
          <p:nvPr/>
        </p:nvGrpSpPr>
        <p:grpSpPr bwMode="auto">
          <a:xfrm>
            <a:off x="1785938" y="2917825"/>
            <a:ext cx="561975" cy="930275"/>
            <a:chOff x="1855149" y="2810905"/>
            <a:chExt cx="561378" cy="931629"/>
          </a:xfrm>
        </p:grpSpPr>
        <p:grpSp>
          <p:nvGrpSpPr>
            <p:cNvPr id="35871" name="Group 9"/>
            <p:cNvGrpSpPr>
              <a:grpSpLocks/>
            </p:cNvGrpSpPr>
            <p:nvPr/>
          </p:nvGrpSpPr>
          <p:grpSpPr bwMode="auto">
            <a:xfrm>
              <a:off x="2145043" y="2810905"/>
              <a:ext cx="217825" cy="217825"/>
              <a:chOff x="6528159" y="4437112"/>
              <a:chExt cx="360040" cy="360040"/>
            </a:xfrm>
          </p:grpSpPr>
          <p:sp>
            <p:nvSpPr>
              <p:cNvPr id="9" name="Oval 8"/>
              <p:cNvSpPr/>
              <p:nvPr/>
            </p:nvSpPr>
            <p:spPr>
              <a:xfrm>
                <a:off x="6528671" y="4437112"/>
                <a:ext cx="359101" cy="360007"/>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9" name="Oval 38"/>
              <p:cNvSpPr/>
              <p:nvPr/>
            </p:nvSpPr>
            <p:spPr>
              <a:xfrm>
                <a:off x="6609928" y="4518574"/>
                <a:ext cx="196587" cy="19708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11" name="Rectangular Callout 10"/>
            <p:cNvSpPr/>
            <p:nvPr/>
          </p:nvSpPr>
          <p:spPr>
            <a:xfrm rot="10800000">
              <a:off x="1855149" y="3238565"/>
              <a:ext cx="561378" cy="503969"/>
            </a:xfrm>
            <a:prstGeom prst="wedgeRectCallout">
              <a:avLst>
                <a:gd name="adj1" fmla="val -22763"/>
                <a:gd name="adj2" fmla="val 116536"/>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5873" name="TextBox 11"/>
            <p:cNvSpPr txBox="1">
              <a:spLocks noChangeArrowheads="1"/>
            </p:cNvSpPr>
            <p:nvPr/>
          </p:nvSpPr>
          <p:spPr bwMode="auto">
            <a:xfrm>
              <a:off x="1855149" y="3326401"/>
              <a:ext cx="5613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600" b="1">
                  <a:solidFill>
                    <a:schemeClr val="bg1"/>
                  </a:solidFill>
                  <a:latin typeface="Aharoni" pitchFamily="2" charset="-79"/>
                </a:rPr>
                <a:t>45K</a:t>
              </a:r>
            </a:p>
          </p:txBody>
        </p:sp>
      </p:grpSp>
      <p:grpSp>
        <p:nvGrpSpPr>
          <p:cNvPr id="42" name="Group 41"/>
          <p:cNvGrpSpPr>
            <a:grpSpLocks/>
          </p:cNvGrpSpPr>
          <p:nvPr/>
        </p:nvGrpSpPr>
        <p:grpSpPr bwMode="auto">
          <a:xfrm>
            <a:off x="3960813" y="4081463"/>
            <a:ext cx="561975" cy="931862"/>
            <a:chOff x="1855149" y="2810905"/>
            <a:chExt cx="561378" cy="931629"/>
          </a:xfrm>
        </p:grpSpPr>
        <p:grpSp>
          <p:nvGrpSpPr>
            <p:cNvPr id="35866" name="Group 44"/>
            <p:cNvGrpSpPr>
              <a:grpSpLocks/>
            </p:cNvGrpSpPr>
            <p:nvPr/>
          </p:nvGrpSpPr>
          <p:grpSpPr bwMode="auto">
            <a:xfrm>
              <a:off x="2145043" y="2810905"/>
              <a:ext cx="217825" cy="217825"/>
              <a:chOff x="6528159" y="4437112"/>
              <a:chExt cx="360040" cy="360040"/>
            </a:xfrm>
          </p:grpSpPr>
          <p:sp>
            <p:nvSpPr>
              <p:cNvPr id="52" name="Oval 51"/>
              <p:cNvSpPr/>
              <p:nvPr/>
            </p:nvSpPr>
            <p:spPr>
              <a:xfrm>
                <a:off x="6528671" y="4437112"/>
                <a:ext cx="359101" cy="35939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3" name="Oval 52"/>
              <p:cNvSpPr/>
              <p:nvPr/>
            </p:nvSpPr>
            <p:spPr>
              <a:xfrm>
                <a:off x="6609928" y="4518434"/>
                <a:ext cx="196587" cy="196749"/>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49" name="Rectangular Callout 48"/>
            <p:cNvSpPr/>
            <p:nvPr/>
          </p:nvSpPr>
          <p:spPr>
            <a:xfrm rot="10800000">
              <a:off x="1855149" y="3237835"/>
              <a:ext cx="561378" cy="504699"/>
            </a:xfrm>
            <a:prstGeom prst="wedgeRectCallout">
              <a:avLst>
                <a:gd name="adj1" fmla="val -22763"/>
                <a:gd name="adj2" fmla="val 116536"/>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5868" name="TextBox 50"/>
            <p:cNvSpPr txBox="1">
              <a:spLocks noChangeArrowheads="1"/>
            </p:cNvSpPr>
            <p:nvPr/>
          </p:nvSpPr>
          <p:spPr bwMode="auto">
            <a:xfrm>
              <a:off x="1855149" y="3326401"/>
              <a:ext cx="5613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600" b="1">
                  <a:solidFill>
                    <a:schemeClr val="bg1"/>
                  </a:solidFill>
                  <a:latin typeface="Aharoni" pitchFamily="2" charset="-79"/>
                </a:rPr>
                <a:t>17K</a:t>
              </a:r>
            </a:p>
          </p:txBody>
        </p:sp>
      </p:grpSp>
      <p:grpSp>
        <p:nvGrpSpPr>
          <p:cNvPr id="14" name="Group 13"/>
          <p:cNvGrpSpPr>
            <a:grpSpLocks/>
          </p:cNvGrpSpPr>
          <p:nvPr/>
        </p:nvGrpSpPr>
        <p:grpSpPr bwMode="auto">
          <a:xfrm>
            <a:off x="5913438" y="1844675"/>
            <a:ext cx="560387" cy="925513"/>
            <a:chOff x="6189848" y="2113400"/>
            <a:chExt cx="561378" cy="925435"/>
          </a:xfrm>
        </p:grpSpPr>
        <p:grpSp>
          <p:nvGrpSpPr>
            <p:cNvPr id="35861" name="Group 54"/>
            <p:cNvGrpSpPr>
              <a:grpSpLocks/>
            </p:cNvGrpSpPr>
            <p:nvPr/>
          </p:nvGrpSpPr>
          <p:grpSpPr bwMode="auto">
            <a:xfrm>
              <a:off x="6230046" y="2821010"/>
              <a:ext cx="217825" cy="217825"/>
              <a:chOff x="6528159" y="4437112"/>
              <a:chExt cx="360040" cy="360040"/>
            </a:xfrm>
          </p:grpSpPr>
          <p:sp>
            <p:nvSpPr>
              <p:cNvPr id="59" name="Oval 58"/>
              <p:cNvSpPr/>
              <p:nvPr/>
            </p:nvSpPr>
            <p:spPr>
              <a:xfrm>
                <a:off x="6527430" y="4437699"/>
                <a:ext cx="360119" cy="359453"/>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0" name="Oval 59"/>
              <p:cNvSpPr/>
              <p:nvPr/>
            </p:nvSpPr>
            <p:spPr>
              <a:xfrm>
                <a:off x="6608918" y="4519036"/>
                <a:ext cx="197144" cy="196780"/>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56" name="Rectangular Callout 55"/>
            <p:cNvSpPr/>
            <p:nvPr/>
          </p:nvSpPr>
          <p:spPr>
            <a:xfrm>
              <a:off x="6189848" y="2113400"/>
              <a:ext cx="561378" cy="504782"/>
            </a:xfrm>
            <a:prstGeom prst="wedgeRectCallout">
              <a:avLst>
                <a:gd name="adj1" fmla="val -22763"/>
                <a:gd name="adj2" fmla="val 116536"/>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5863" name="TextBox 56"/>
            <p:cNvSpPr txBox="1">
              <a:spLocks noChangeArrowheads="1"/>
            </p:cNvSpPr>
            <p:nvPr/>
          </p:nvSpPr>
          <p:spPr bwMode="auto">
            <a:xfrm>
              <a:off x="6189848" y="2201323"/>
              <a:ext cx="5613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600" b="1">
                  <a:solidFill>
                    <a:schemeClr val="bg1"/>
                  </a:solidFill>
                  <a:latin typeface="Aharoni" pitchFamily="2" charset="-79"/>
                </a:rPr>
                <a:t>17K</a:t>
              </a:r>
            </a:p>
          </p:txBody>
        </p:sp>
      </p:grpSp>
      <p:grpSp>
        <p:nvGrpSpPr>
          <p:cNvPr id="61" name="Group 60"/>
          <p:cNvGrpSpPr>
            <a:grpSpLocks/>
          </p:cNvGrpSpPr>
          <p:nvPr/>
        </p:nvGrpSpPr>
        <p:grpSpPr bwMode="auto">
          <a:xfrm rot="10800000">
            <a:off x="4251325" y="2255838"/>
            <a:ext cx="581025" cy="931862"/>
            <a:chOff x="1835696" y="2810905"/>
            <a:chExt cx="580830" cy="931629"/>
          </a:xfrm>
        </p:grpSpPr>
        <p:grpSp>
          <p:nvGrpSpPr>
            <p:cNvPr id="35856" name="Group 61"/>
            <p:cNvGrpSpPr>
              <a:grpSpLocks/>
            </p:cNvGrpSpPr>
            <p:nvPr/>
          </p:nvGrpSpPr>
          <p:grpSpPr bwMode="auto">
            <a:xfrm>
              <a:off x="2145043" y="2810905"/>
              <a:ext cx="217825" cy="217825"/>
              <a:chOff x="6528159" y="4437112"/>
              <a:chExt cx="360040" cy="360040"/>
            </a:xfrm>
          </p:grpSpPr>
          <p:sp>
            <p:nvSpPr>
              <p:cNvPr id="65" name="Oval 64"/>
              <p:cNvSpPr/>
              <p:nvPr/>
            </p:nvSpPr>
            <p:spPr>
              <a:xfrm>
                <a:off x="6551951" y="4437112"/>
                <a:ext cx="359361" cy="35939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6" name="Oval 65"/>
              <p:cNvSpPr/>
              <p:nvPr/>
            </p:nvSpPr>
            <p:spPr>
              <a:xfrm>
                <a:off x="6633266" y="4518434"/>
                <a:ext cx="196732" cy="196749"/>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63" name="Rectangular Callout 62"/>
            <p:cNvSpPr/>
            <p:nvPr/>
          </p:nvSpPr>
          <p:spPr>
            <a:xfrm rot="10800000">
              <a:off x="1835696" y="3229900"/>
              <a:ext cx="561786" cy="504699"/>
            </a:xfrm>
            <a:prstGeom prst="wedgeRectCallout">
              <a:avLst>
                <a:gd name="adj1" fmla="val -22763"/>
                <a:gd name="adj2" fmla="val 116536"/>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5858" name="TextBox 63"/>
            <p:cNvSpPr txBox="1">
              <a:spLocks noChangeArrowheads="1"/>
            </p:cNvSpPr>
            <p:nvPr/>
          </p:nvSpPr>
          <p:spPr bwMode="auto">
            <a:xfrm rot="10800000">
              <a:off x="1855149" y="3326401"/>
              <a:ext cx="5613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600" b="1">
                  <a:solidFill>
                    <a:schemeClr val="bg1"/>
                  </a:solidFill>
                  <a:latin typeface="Aharoni" pitchFamily="2" charset="-79"/>
                </a:rPr>
                <a:t>12K</a:t>
              </a:r>
            </a:p>
          </p:txBody>
        </p:sp>
      </p:grpSp>
      <p:grpSp>
        <p:nvGrpSpPr>
          <p:cNvPr id="67" name="Group 66"/>
          <p:cNvGrpSpPr>
            <a:grpSpLocks/>
          </p:cNvGrpSpPr>
          <p:nvPr/>
        </p:nvGrpSpPr>
        <p:grpSpPr bwMode="auto">
          <a:xfrm>
            <a:off x="7454900" y="4046538"/>
            <a:ext cx="561975" cy="925512"/>
            <a:chOff x="6189848" y="2113400"/>
            <a:chExt cx="561378" cy="925435"/>
          </a:xfrm>
        </p:grpSpPr>
        <p:grpSp>
          <p:nvGrpSpPr>
            <p:cNvPr id="35851" name="Group 67"/>
            <p:cNvGrpSpPr>
              <a:grpSpLocks/>
            </p:cNvGrpSpPr>
            <p:nvPr/>
          </p:nvGrpSpPr>
          <p:grpSpPr bwMode="auto">
            <a:xfrm>
              <a:off x="6230046" y="2821010"/>
              <a:ext cx="217825" cy="217825"/>
              <a:chOff x="6528159" y="4437112"/>
              <a:chExt cx="360040" cy="360040"/>
            </a:xfrm>
          </p:grpSpPr>
          <p:sp>
            <p:nvSpPr>
              <p:cNvPr id="71" name="Oval 70"/>
              <p:cNvSpPr/>
              <p:nvPr/>
            </p:nvSpPr>
            <p:spPr>
              <a:xfrm>
                <a:off x="6527246" y="4437700"/>
                <a:ext cx="361721" cy="35945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72" name="Oval 71"/>
              <p:cNvSpPr/>
              <p:nvPr/>
            </p:nvSpPr>
            <p:spPr>
              <a:xfrm>
                <a:off x="6608501" y="4519036"/>
                <a:ext cx="199209" cy="196781"/>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69" name="Rectangular Callout 68"/>
            <p:cNvSpPr/>
            <p:nvPr/>
          </p:nvSpPr>
          <p:spPr>
            <a:xfrm>
              <a:off x="6189848" y="2113400"/>
              <a:ext cx="561378" cy="504783"/>
            </a:xfrm>
            <a:prstGeom prst="wedgeRectCallout">
              <a:avLst>
                <a:gd name="adj1" fmla="val -22763"/>
                <a:gd name="adj2" fmla="val 116536"/>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5853" name="TextBox 69"/>
            <p:cNvSpPr txBox="1">
              <a:spLocks noChangeArrowheads="1"/>
            </p:cNvSpPr>
            <p:nvPr/>
          </p:nvSpPr>
          <p:spPr bwMode="auto">
            <a:xfrm>
              <a:off x="6189848" y="2201323"/>
              <a:ext cx="5613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zh-CN" sz="1600" b="1">
                  <a:solidFill>
                    <a:schemeClr val="bg1"/>
                  </a:solidFill>
                  <a:latin typeface="Aharoni" pitchFamily="2" charset="-79"/>
                </a:rPr>
                <a:t>32K</a:t>
              </a:r>
            </a:p>
          </p:txBody>
        </p:sp>
      </p:grpSp>
      <p:sp>
        <p:nvSpPr>
          <p:cNvPr id="36" name="Flowchart: Off-page Connector 35"/>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29</a:t>
            </a:r>
            <a:endParaRPr lang="en-US" altLang="zh-CN" sz="1200" b="1" smtClean="0">
              <a:solidFill>
                <a:srgbClr val="FFFFFF"/>
              </a:solidFill>
            </a:endParaRPr>
          </a:p>
        </p:txBody>
      </p:sp>
      <p:pic>
        <p:nvPicPr>
          <p:cNvPr id="35850" name="Picture 3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6" presetClass="entr" presetSubtype="2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inVertical)">
                                      <p:cBhvr>
                                        <p:cTn id="11" dur="500"/>
                                        <p:tgtEl>
                                          <p:spTgt spid="27"/>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up)">
                                      <p:cBhvr>
                                        <p:cTn id="19" dur="500"/>
                                        <p:tgtEl>
                                          <p:spTgt spid="61"/>
                                        </p:tgtEl>
                                      </p:cBhvr>
                                    </p:animEffect>
                                  </p:childTnLst>
                                </p:cTn>
                              </p:par>
                            </p:childTnLst>
                          </p:cTn>
                        </p:par>
                        <p:par>
                          <p:cTn id="20" fill="hold" nodeType="afterGroup">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nodeType="afterGroup">
                            <p:stCondLst>
                              <p:cond delay="2500"/>
                            </p:stCondLst>
                            <p:childTnLst>
                              <p:par>
                                <p:cTn id="25" presetID="2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wipe(up)">
                                      <p:cBhvr>
                                        <p:cTn id="3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Isosceles Triangle 40"/>
          <p:cNvSpPr/>
          <p:nvPr/>
        </p:nvSpPr>
        <p:spPr>
          <a:xfrm>
            <a:off x="6845300" y="3487738"/>
            <a:ext cx="944563" cy="1049337"/>
          </a:xfrm>
          <a:prstGeom prst="triangl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8" name="Subtitle 2"/>
          <p:cNvSpPr txBox="1">
            <a:spLocks/>
          </p:cNvSpPr>
          <p:nvPr/>
        </p:nvSpPr>
        <p:spPr>
          <a:xfrm>
            <a:off x="1041400" y="665163"/>
            <a:ext cx="6843713"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Versus Infographic Sample</a:t>
            </a:r>
          </a:p>
        </p:txBody>
      </p:sp>
      <p:sp>
        <p:nvSpPr>
          <p:cNvPr id="9" name="TextBox 8"/>
          <p:cNvSpPr txBox="1">
            <a:spLocks noChangeArrowheads="1"/>
          </p:cNvSpPr>
          <p:nvPr/>
        </p:nvSpPr>
        <p:spPr bwMode="auto">
          <a:xfrm>
            <a:off x="1376363" y="1428750"/>
            <a:ext cx="6651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Aharoni" pitchFamily="2" charset="-79"/>
            </a:endParaRPr>
          </a:p>
        </p:txBody>
      </p:sp>
      <p:pic>
        <p:nvPicPr>
          <p:cNvPr id="64" name="Picture 5"/>
          <p:cNvPicPr>
            <a:picLocks noChangeAspect="1" noChangeArrowheads="1"/>
          </p:cNvPicPr>
          <p:nvPr/>
        </p:nvPicPr>
        <p:blipFill>
          <a:blip r:embed="rId2">
            <a:duotone>
              <a:schemeClr val="bg2">
                <a:shade val="45000"/>
                <a:satMod val="135000"/>
              </a:schemeClr>
              <a:prstClr val="white"/>
            </a:duotone>
            <a:lum contrast="-20000"/>
            <a:extLst>
              <a:ext uri="{28A0092B-C50C-407E-A947-70E740481C1C}">
                <a14:useLocalDpi xmlns:a14="http://schemas.microsoft.com/office/drawing/2010/main" val="0"/>
              </a:ext>
            </a:extLst>
          </a:blip>
          <a:srcRect/>
          <a:stretch>
            <a:fillRect/>
          </a:stretch>
        </p:blipFill>
        <p:spPr bwMode="auto">
          <a:xfrm>
            <a:off x="1187624" y="2348880"/>
            <a:ext cx="3665567"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a:grpSpLocks/>
          </p:cNvGrpSpPr>
          <p:nvPr/>
        </p:nvGrpSpPr>
        <p:grpSpPr bwMode="auto">
          <a:xfrm>
            <a:off x="1411288" y="4813300"/>
            <a:ext cx="2030412" cy="950913"/>
            <a:chOff x="6072190" y="2107462"/>
            <a:chExt cx="2029348" cy="952295"/>
          </a:xfrm>
        </p:grpSpPr>
        <p:pic>
          <p:nvPicPr>
            <p:cNvPr id="36889" name="Picture 3"/>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6236947" y="2586781"/>
              <a:ext cx="207260" cy="446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90" name="Title 1"/>
            <p:cNvSpPr txBox="1">
              <a:spLocks/>
            </p:cNvSpPr>
            <p:nvPr/>
          </p:nvSpPr>
          <p:spPr bwMode="auto">
            <a:xfrm>
              <a:off x="6072190" y="2107462"/>
              <a:ext cx="1719650" cy="416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4000">
                  <a:solidFill>
                    <a:srgbClr val="F5C24C"/>
                  </a:solidFill>
                  <a:latin typeface="Arial Black" pitchFamily="34" charset="0"/>
                </a:rPr>
                <a:t>45</a:t>
              </a:r>
              <a:r>
                <a:rPr lang="es-HN" altLang="zh-CN" sz="4000">
                  <a:solidFill>
                    <a:srgbClr val="595959"/>
                  </a:solidFill>
                  <a:latin typeface="Arial Black" pitchFamily="34" charset="0"/>
                </a:rPr>
                <a:t>%</a:t>
              </a:r>
              <a:endParaRPr lang="es-HN" altLang="zh-CN">
                <a:solidFill>
                  <a:srgbClr val="595959"/>
                </a:solidFill>
                <a:latin typeface="Arial Black" pitchFamily="34" charset="0"/>
              </a:endParaRPr>
            </a:p>
          </p:txBody>
        </p:sp>
        <p:sp>
          <p:nvSpPr>
            <p:cNvPr id="36891" name="TextBox 14"/>
            <p:cNvSpPr txBox="1">
              <a:spLocks noChangeArrowheads="1"/>
            </p:cNvSpPr>
            <p:nvPr/>
          </p:nvSpPr>
          <p:spPr bwMode="auto">
            <a:xfrm>
              <a:off x="6438710" y="2520812"/>
              <a:ext cx="1662828" cy="53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b="1">
                  <a:solidFill>
                    <a:srgbClr val="D1493B"/>
                  </a:solidFill>
                  <a:latin typeface="Aharoni" pitchFamily="2" charset="-79"/>
                </a:rPr>
                <a:t>Female Users</a:t>
              </a:r>
            </a:p>
            <a:p>
              <a:pPr eaLnBrk="1" hangingPunct="1"/>
              <a:r>
                <a:rPr lang="en-US" altLang="zh-CN" sz="900">
                  <a:solidFill>
                    <a:srgbClr val="A6A6A6"/>
                  </a:solidFill>
                </a:rPr>
                <a:t>Lorem Ipsum is simply dummy text of the and.</a:t>
              </a:r>
              <a:endParaRPr lang="es-HN" altLang="zh-CN" sz="900">
                <a:solidFill>
                  <a:srgbClr val="A6A6A6"/>
                </a:solidFill>
              </a:endParaRPr>
            </a:p>
          </p:txBody>
        </p:sp>
      </p:grpSp>
      <p:grpSp>
        <p:nvGrpSpPr>
          <p:cNvPr id="16" name="Group 15"/>
          <p:cNvGrpSpPr>
            <a:grpSpLocks/>
          </p:cNvGrpSpPr>
          <p:nvPr/>
        </p:nvGrpSpPr>
        <p:grpSpPr bwMode="auto">
          <a:xfrm>
            <a:off x="3255963" y="4802188"/>
            <a:ext cx="1963737" cy="962025"/>
            <a:chOff x="6481277" y="3490920"/>
            <a:chExt cx="1963539" cy="962023"/>
          </a:xfrm>
        </p:grpSpPr>
        <p:pic>
          <p:nvPicPr>
            <p:cNvPr id="36886" name="Picture 4"/>
            <p:cNvPicPr>
              <a:picLocks noChangeAspect="1" noChangeArrowheads="1"/>
            </p:cNvPicPr>
            <p:nvPr/>
          </p:nvPicPr>
          <p:blipFill>
            <a:blip r:embed="rId4">
              <a:lum bright="-20000"/>
              <a:grayscl/>
              <a:extLst>
                <a:ext uri="{28A0092B-C50C-407E-A947-70E740481C1C}">
                  <a14:useLocalDpi xmlns:a14="http://schemas.microsoft.com/office/drawing/2010/main" val="0"/>
                </a:ext>
              </a:extLst>
            </a:blip>
            <a:srcRect/>
            <a:stretch>
              <a:fillRect/>
            </a:stretch>
          </p:blipFill>
          <p:spPr bwMode="auto">
            <a:xfrm>
              <a:off x="6687531" y="3979967"/>
              <a:ext cx="185432" cy="446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87" name="Title 1"/>
            <p:cNvSpPr txBox="1">
              <a:spLocks/>
            </p:cNvSpPr>
            <p:nvPr/>
          </p:nvSpPr>
          <p:spPr bwMode="auto">
            <a:xfrm>
              <a:off x="6481277" y="3490920"/>
              <a:ext cx="1597067" cy="415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4000">
                  <a:solidFill>
                    <a:srgbClr val="F5C24C"/>
                  </a:solidFill>
                  <a:latin typeface="Arial Black" pitchFamily="34" charset="0"/>
                </a:rPr>
                <a:t>55</a:t>
              </a:r>
              <a:r>
                <a:rPr lang="es-HN" altLang="zh-CN" sz="4000">
                  <a:solidFill>
                    <a:srgbClr val="595959"/>
                  </a:solidFill>
                  <a:latin typeface="Arial Black" pitchFamily="34" charset="0"/>
                </a:rPr>
                <a:t>%</a:t>
              </a:r>
              <a:endParaRPr lang="es-HN" altLang="zh-CN">
                <a:solidFill>
                  <a:srgbClr val="595959"/>
                </a:solidFill>
                <a:latin typeface="Arial Black" pitchFamily="34" charset="0"/>
              </a:endParaRPr>
            </a:p>
          </p:txBody>
        </p:sp>
        <p:sp>
          <p:nvSpPr>
            <p:cNvPr id="36888" name="TextBox 18"/>
            <p:cNvSpPr txBox="1">
              <a:spLocks noChangeArrowheads="1"/>
            </p:cNvSpPr>
            <p:nvPr/>
          </p:nvSpPr>
          <p:spPr bwMode="auto">
            <a:xfrm>
              <a:off x="6870175" y="3914781"/>
              <a:ext cx="1574641"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b="1">
                  <a:solidFill>
                    <a:srgbClr val="0EBEA9"/>
                  </a:solidFill>
                  <a:latin typeface="Aharoni" pitchFamily="2" charset="-79"/>
                </a:rPr>
                <a:t>Male Users</a:t>
              </a:r>
            </a:p>
            <a:p>
              <a:pPr eaLnBrk="1" hangingPunct="1"/>
              <a:r>
                <a:rPr lang="en-US" altLang="zh-CN" sz="900">
                  <a:solidFill>
                    <a:srgbClr val="A6A6A6"/>
                  </a:solidFill>
                </a:rPr>
                <a:t>Lorem Ipsum is simply dummy text of the and.</a:t>
              </a:r>
              <a:endParaRPr lang="es-HN" altLang="zh-CN" sz="900">
                <a:solidFill>
                  <a:srgbClr val="A6A6A6"/>
                </a:solidFill>
              </a:endParaRPr>
            </a:p>
          </p:txBody>
        </p:sp>
      </p:grpSp>
      <p:cxnSp>
        <p:nvCxnSpPr>
          <p:cNvPr id="20" name="Straight Arrow Connector 19"/>
          <p:cNvCxnSpPr/>
          <p:nvPr/>
        </p:nvCxnSpPr>
        <p:spPr>
          <a:xfrm flipV="1">
            <a:off x="5435600" y="2208213"/>
            <a:ext cx="0" cy="3524250"/>
          </a:xfrm>
          <a:prstGeom prst="straightConnector1">
            <a:avLst/>
          </a:prstGeom>
          <a:ln>
            <a:solidFill>
              <a:schemeClr val="bg1">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30" name="Group 29"/>
          <p:cNvGrpSpPr>
            <a:grpSpLocks/>
          </p:cNvGrpSpPr>
          <p:nvPr/>
        </p:nvGrpSpPr>
        <p:grpSpPr bwMode="auto">
          <a:xfrm>
            <a:off x="5667375" y="4754563"/>
            <a:ext cx="3200400" cy="1050925"/>
            <a:chOff x="5667770" y="2193476"/>
            <a:chExt cx="3200621" cy="1050215"/>
          </a:xfrm>
        </p:grpSpPr>
        <p:sp>
          <p:nvSpPr>
            <p:cNvPr id="36878" name="TextBox 30"/>
            <p:cNvSpPr txBox="1">
              <a:spLocks noChangeArrowheads="1"/>
            </p:cNvSpPr>
            <p:nvPr/>
          </p:nvSpPr>
          <p:spPr bwMode="auto">
            <a:xfrm>
              <a:off x="6144053" y="2245827"/>
              <a:ext cx="2724338" cy="307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sp>
          <p:nvSpPr>
            <p:cNvPr id="32" name="TextBox 31"/>
            <p:cNvSpPr txBox="1"/>
            <p:nvPr/>
          </p:nvSpPr>
          <p:spPr>
            <a:xfrm>
              <a:off x="5667770" y="2644021"/>
              <a:ext cx="2360776" cy="599670"/>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mn-lt"/>
                  <a:cs typeface="+mn-cs"/>
                </a:rPr>
                <a:t>Lorem Ipsum </a:t>
              </a:r>
              <a:r>
                <a:rPr lang="en-US" sz="1100" dirty="0">
                  <a:solidFill>
                    <a:schemeClr val="bg1">
                      <a:lumMod val="65000"/>
                    </a:schemeClr>
                  </a:solidFill>
                  <a:latin typeface="+mn-lt"/>
                  <a:cs typeface="+mn-cs"/>
                </a:rPr>
                <a:t>has been the industry's standard dummy text ever since the 1500s.</a:t>
              </a:r>
            </a:p>
          </p:txBody>
        </p:sp>
        <p:grpSp>
          <p:nvGrpSpPr>
            <p:cNvPr id="36880" name="Group 32"/>
            <p:cNvGrpSpPr>
              <a:grpSpLocks/>
            </p:cNvGrpSpPr>
            <p:nvPr/>
          </p:nvGrpSpPr>
          <p:grpSpPr bwMode="auto">
            <a:xfrm>
              <a:off x="6254501" y="2246098"/>
              <a:ext cx="1485852" cy="306372"/>
              <a:chOff x="1646183" y="4437112"/>
              <a:chExt cx="5016054" cy="278520"/>
            </a:xfrm>
          </p:grpSpPr>
          <p:cxnSp>
            <p:nvCxnSpPr>
              <p:cNvPr id="37" name="Straight Connector 36"/>
              <p:cNvCxnSpPr/>
              <p:nvPr/>
            </p:nvCxnSpPr>
            <p:spPr>
              <a:xfrm>
                <a:off x="1648496" y="4436866"/>
                <a:ext cx="501120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648496" y="4715212"/>
                <a:ext cx="501120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6881" name="Group 33"/>
            <p:cNvGrpSpPr>
              <a:grpSpLocks/>
            </p:cNvGrpSpPr>
            <p:nvPr/>
          </p:nvGrpSpPr>
          <p:grpSpPr bwMode="auto">
            <a:xfrm>
              <a:off x="5731276" y="2193476"/>
              <a:ext cx="417542" cy="553008"/>
              <a:chOff x="2339903" y="3031456"/>
              <a:chExt cx="379583" cy="502734"/>
            </a:xfrm>
          </p:grpSpPr>
          <p:sp>
            <p:nvSpPr>
              <p:cNvPr id="35" name="Oval 34"/>
              <p:cNvSpPr/>
              <p:nvPr/>
            </p:nvSpPr>
            <p:spPr>
              <a:xfrm>
                <a:off x="2339901" y="3031456"/>
                <a:ext cx="379583" cy="380742"/>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36883" name="Rectangle 35"/>
              <p:cNvSpPr>
                <a:spLocks noChangeArrowheads="1"/>
              </p:cNvSpPr>
              <p:nvPr/>
            </p:nvSpPr>
            <p:spPr bwMode="auto">
              <a:xfrm>
                <a:off x="2383210" y="3058857"/>
                <a:ext cx="266991" cy="47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sp>
        <p:nvSpPr>
          <p:cNvPr id="40" name="Isosceles Triangle 39"/>
          <p:cNvSpPr/>
          <p:nvPr/>
        </p:nvSpPr>
        <p:spPr>
          <a:xfrm>
            <a:off x="6242050" y="2349500"/>
            <a:ext cx="1085850" cy="2187575"/>
          </a:xfrm>
          <a:prstGeom prst="triangl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9" name="Isosceles Triangle 38"/>
          <p:cNvSpPr/>
          <p:nvPr/>
        </p:nvSpPr>
        <p:spPr>
          <a:xfrm>
            <a:off x="5735638" y="2838450"/>
            <a:ext cx="1012825" cy="1698625"/>
          </a:xfrm>
          <a:prstGeom prst="triangle">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9" name="Flowchart: Off-page Connector 2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30</a:t>
            </a:r>
            <a:endParaRPr lang="en-US" altLang="zh-CN" sz="1200" b="1" smtClean="0">
              <a:solidFill>
                <a:srgbClr val="FFFFFF"/>
              </a:solidFill>
            </a:endParaRPr>
          </a:p>
        </p:txBody>
      </p:sp>
      <p:pic>
        <p:nvPicPr>
          <p:cNvPr id="36877" name="Picture 4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barn(inVertical)">
                                      <p:cBhvr>
                                        <p:cTn id="15" dur="500"/>
                                        <p:tgtEl>
                                          <p:spTgt spid="64"/>
                                        </p:tgtEl>
                                      </p:cBhvr>
                                    </p:animEffect>
                                  </p:childTnLst>
                                </p:cTn>
                              </p:par>
                            </p:childTnLst>
                          </p:cTn>
                        </p:par>
                        <p:par>
                          <p:cTn id="16" fill="hold" nodeType="afterGroup">
                            <p:stCondLst>
                              <p:cond delay="15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2500"/>
                            </p:stCondLst>
                            <p:childTnLst>
                              <p:par>
                                <p:cTn id="29" presetID="22" presetClass="entr" presetSubtype="4"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nodeType="afterGroup">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down)">
                                      <p:cBhvr>
                                        <p:cTn id="35" dur="500"/>
                                        <p:tgtEl>
                                          <p:spTgt spid="39"/>
                                        </p:tgtEl>
                                      </p:cBhvr>
                                    </p:animEffect>
                                  </p:childTnLst>
                                </p:cTn>
                              </p:par>
                            </p:childTnLst>
                          </p:cTn>
                        </p:par>
                        <p:par>
                          <p:cTn id="36" fill="hold" nodeType="afterGroup">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childTnLst>
                          </p:cTn>
                        </p:par>
                        <p:par>
                          <p:cTn id="40" fill="hold" nodeType="afterGroup">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down)">
                                      <p:cBhvr>
                                        <p:cTn id="43" dur="500"/>
                                        <p:tgtEl>
                                          <p:spTgt spid="41"/>
                                        </p:tgtEl>
                                      </p:cBhvr>
                                    </p:animEffect>
                                  </p:childTnLst>
                                </p:cTn>
                              </p:par>
                            </p:childTnLst>
                          </p:cTn>
                        </p:par>
                        <p:par>
                          <p:cTn id="44" fill="hold" nodeType="afterGroup">
                            <p:stCondLst>
                              <p:cond delay="4500"/>
                            </p:stCondLst>
                            <p:childTnLst>
                              <p:par>
                                <p:cTn id="45" presetID="16" presetClass="entr" presetSubtype="21"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barn(inVertical)">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8" grpId="0"/>
      <p:bldP spid="9" grpId="0"/>
      <p:bldP spid="40" grpId="0" animBg="1"/>
      <p:bldP spid="3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Isosceles Triangle 17"/>
          <p:cNvSpPr/>
          <p:nvPr/>
        </p:nvSpPr>
        <p:spPr>
          <a:xfrm flipH="1">
            <a:off x="4316413" y="2311400"/>
            <a:ext cx="1766887" cy="1117600"/>
          </a:xfrm>
          <a:prstGeom prst="triangle">
            <a:avLst/>
          </a:prstGeom>
          <a:solidFill>
            <a:srgbClr val="4BACC6">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0" name="Isosceles Triangle 19"/>
          <p:cNvSpPr/>
          <p:nvPr/>
        </p:nvSpPr>
        <p:spPr>
          <a:xfrm flipH="1">
            <a:off x="3308350" y="1989138"/>
            <a:ext cx="1890713" cy="1439862"/>
          </a:xfrm>
          <a:prstGeom prst="triangle">
            <a:avLst/>
          </a:prstGeom>
          <a:solidFill>
            <a:srgbClr val="0EBEA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1" name="Isosceles Triangle 20"/>
          <p:cNvSpPr/>
          <p:nvPr/>
        </p:nvSpPr>
        <p:spPr>
          <a:xfrm flipH="1">
            <a:off x="2503488" y="2738438"/>
            <a:ext cx="1644650" cy="690562"/>
          </a:xfrm>
          <a:prstGeom prst="triangle">
            <a:avLst/>
          </a:prstGeom>
          <a:solidFill>
            <a:srgbClr val="F5C24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2" name="Isosceles Triangle 21"/>
          <p:cNvSpPr/>
          <p:nvPr/>
        </p:nvSpPr>
        <p:spPr>
          <a:xfrm flipH="1">
            <a:off x="1492250" y="2870200"/>
            <a:ext cx="1709738" cy="558800"/>
          </a:xfrm>
          <a:prstGeom prst="triangle">
            <a:avLst/>
          </a:prstGeom>
          <a:solidFill>
            <a:srgbClr val="D1493B">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9" name="Isosceles Triangle 18"/>
          <p:cNvSpPr/>
          <p:nvPr/>
        </p:nvSpPr>
        <p:spPr>
          <a:xfrm flipH="1">
            <a:off x="5091113" y="2738438"/>
            <a:ext cx="1708150" cy="690562"/>
          </a:xfrm>
          <a:prstGeom prst="triangle">
            <a:avLst/>
          </a:prstGeom>
          <a:solidFill>
            <a:srgbClr val="D1493B">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5" name="Isosceles Triangle 14"/>
          <p:cNvSpPr/>
          <p:nvPr/>
        </p:nvSpPr>
        <p:spPr>
          <a:xfrm flipH="1">
            <a:off x="6030913" y="2870200"/>
            <a:ext cx="1709737" cy="558800"/>
          </a:xfrm>
          <a:prstGeom prst="triangle">
            <a:avLst/>
          </a:prstGeom>
          <a:solidFill>
            <a:srgbClr val="F5C24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8"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Viral Content Sample</a:t>
            </a:r>
          </a:p>
        </p:txBody>
      </p:sp>
      <p:sp>
        <p:nvSpPr>
          <p:cNvPr id="9" name="TextBox 8"/>
          <p:cNvSpPr txBox="1">
            <a:spLocks noChangeArrowheads="1"/>
          </p:cNvSpPr>
          <p:nvPr/>
        </p:nvSpPr>
        <p:spPr bwMode="auto">
          <a:xfrm>
            <a:off x="1376363" y="1428750"/>
            <a:ext cx="6651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Aharoni" pitchFamily="2" charset="-79"/>
            </a:endParaRPr>
          </a:p>
        </p:txBody>
      </p:sp>
      <p:sp>
        <p:nvSpPr>
          <p:cNvPr id="13" name="Rectangle 12"/>
          <p:cNvSpPr/>
          <p:nvPr/>
        </p:nvSpPr>
        <p:spPr>
          <a:xfrm>
            <a:off x="0" y="3411538"/>
            <a:ext cx="9144000" cy="738187"/>
          </a:xfrm>
          <a:prstGeom prst="rect">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4" name="TextBox 13"/>
          <p:cNvSpPr txBox="1">
            <a:spLocks noChangeArrowheads="1"/>
          </p:cNvSpPr>
          <p:nvPr/>
        </p:nvSpPr>
        <p:spPr bwMode="auto">
          <a:xfrm>
            <a:off x="1376363" y="3543300"/>
            <a:ext cx="6435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chemeClr val="bg1"/>
                </a:solidFill>
              </a:rPr>
              <a:t>Contrary to popular belief</a:t>
            </a:r>
            <a:r>
              <a:rPr lang="en-US" altLang="zh-CN" sz="1200">
                <a:solidFill>
                  <a:schemeClr val="bg1"/>
                </a:solidFill>
              </a:rPr>
              <a:t>, Lorem Ipsum is not simply random text. It has roots in a piece of classical Latin literature from 45 BC. Contrary to popular belief It has roots in a piece of classical.</a:t>
            </a:r>
            <a:endParaRPr lang="en-US" altLang="zh-CN" sz="1200">
              <a:solidFill>
                <a:schemeClr val="bg1"/>
              </a:solidFill>
              <a:latin typeface="Aharoni" pitchFamily="2" charset="-79"/>
            </a:endParaRPr>
          </a:p>
        </p:txBody>
      </p:sp>
      <p:sp>
        <p:nvSpPr>
          <p:cNvPr id="34" name="TextBox 33"/>
          <p:cNvSpPr txBox="1"/>
          <p:nvPr/>
        </p:nvSpPr>
        <p:spPr>
          <a:xfrm>
            <a:off x="4932363" y="5059363"/>
            <a:ext cx="2765425" cy="646112"/>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5" name="Group 4"/>
          <p:cNvGrpSpPr>
            <a:grpSpLocks/>
          </p:cNvGrpSpPr>
          <p:nvPr/>
        </p:nvGrpSpPr>
        <p:grpSpPr bwMode="auto">
          <a:xfrm>
            <a:off x="5014913" y="4579938"/>
            <a:ext cx="2852737" cy="525462"/>
            <a:chOff x="5015040" y="4579419"/>
            <a:chExt cx="2852075" cy="525863"/>
          </a:xfrm>
        </p:grpSpPr>
        <p:sp>
          <p:nvSpPr>
            <p:cNvPr id="37914" name="TextBox 32"/>
            <p:cNvSpPr txBox="1">
              <a:spLocks noChangeArrowheads="1"/>
            </p:cNvSpPr>
            <p:nvPr/>
          </p:nvSpPr>
          <p:spPr bwMode="auto">
            <a:xfrm>
              <a:off x="5391190" y="4627140"/>
              <a:ext cx="2475925" cy="308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grpSp>
          <p:nvGrpSpPr>
            <p:cNvPr id="37915" name="Group 34"/>
            <p:cNvGrpSpPr>
              <a:grpSpLocks/>
            </p:cNvGrpSpPr>
            <p:nvPr/>
          </p:nvGrpSpPr>
          <p:grpSpPr bwMode="auto">
            <a:xfrm>
              <a:off x="5490851" y="4627258"/>
              <a:ext cx="2093061" cy="278520"/>
              <a:chOff x="1646183" y="4437112"/>
              <a:chExt cx="5016054" cy="278520"/>
            </a:xfrm>
          </p:grpSpPr>
          <p:cxnSp>
            <p:nvCxnSpPr>
              <p:cNvPr id="39" name="Straight Connector 38"/>
              <p:cNvCxnSpPr/>
              <p:nvPr/>
            </p:nvCxnSpPr>
            <p:spPr>
              <a:xfrm>
                <a:off x="1646971" y="4436934"/>
                <a:ext cx="50169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646971" y="4714957"/>
                <a:ext cx="50169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7916" name="Group 35"/>
            <p:cNvGrpSpPr>
              <a:grpSpLocks/>
            </p:cNvGrpSpPr>
            <p:nvPr/>
          </p:nvGrpSpPr>
          <p:grpSpPr bwMode="auto">
            <a:xfrm>
              <a:off x="5015040" y="4579419"/>
              <a:ext cx="380912" cy="525863"/>
              <a:chOff x="2339752" y="3031456"/>
              <a:chExt cx="380912" cy="525863"/>
            </a:xfrm>
          </p:grpSpPr>
          <p:sp>
            <p:nvSpPr>
              <p:cNvPr id="37" name="Oval 36"/>
              <p:cNvSpPr/>
              <p:nvPr/>
            </p:nvSpPr>
            <p:spPr>
              <a:xfrm>
                <a:off x="2339752" y="3031456"/>
                <a:ext cx="380912" cy="379702"/>
              </a:xfrm>
              <a:prstGeom prst="ellipse">
                <a:avLst/>
              </a:prstGeom>
              <a:solidFill>
                <a:srgbClr val="D1493B"/>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37918" name="Rectangle 37"/>
              <p:cNvSpPr>
                <a:spLocks noChangeArrowheads="1"/>
              </p:cNvSpPr>
              <p:nvPr/>
            </p:nvSpPr>
            <p:spPr bwMode="auto">
              <a:xfrm>
                <a:off x="2369916" y="3033046"/>
                <a:ext cx="293602" cy="524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sp>
        <p:nvSpPr>
          <p:cNvPr id="41" name="Flowchart: Off-page Connector 40"/>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31</a:t>
            </a:r>
            <a:endParaRPr lang="en-US" altLang="zh-CN" sz="1200" b="1" smtClean="0">
              <a:solidFill>
                <a:srgbClr val="FFFFFF"/>
              </a:solidFill>
            </a:endParaRPr>
          </a:p>
        </p:txBody>
      </p:sp>
      <p:pic>
        <p:nvPicPr>
          <p:cNvPr id="37903" name="Picture 4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1376363" y="5059363"/>
            <a:ext cx="2765425" cy="646112"/>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3" name="Group 2"/>
          <p:cNvGrpSpPr>
            <a:grpSpLocks/>
          </p:cNvGrpSpPr>
          <p:nvPr/>
        </p:nvGrpSpPr>
        <p:grpSpPr bwMode="auto">
          <a:xfrm>
            <a:off x="1458913" y="4579938"/>
            <a:ext cx="2852737" cy="525462"/>
            <a:chOff x="1459156" y="4579419"/>
            <a:chExt cx="2852075" cy="525863"/>
          </a:xfrm>
        </p:grpSpPr>
        <p:sp>
          <p:nvSpPr>
            <p:cNvPr id="37906" name="TextBox 23"/>
            <p:cNvSpPr txBox="1">
              <a:spLocks noChangeArrowheads="1"/>
            </p:cNvSpPr>
            <p:nvPr/>
          </p:nvSpPr>
          <p:spPr bwMode="auto">
            <a:xfrm>
              <a:off x="1835306" y="4627140"/>
              <a:ext cx="2475925" cy="308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grpSp>
          <p:nvGrpSpPr>
            <p:cNvPr id="37907" name="Group 1"/>
            <p:cNvGrpSpPr>
              <a:grpSpLocks/>
            </p:cNvGrpSpPr>
            <p:nvPr/>
          </p:nvGrpSpPr>
          <p:grpSpPr bwMode="auto">
            <a:xfrm>
              <a:off x="1459156" y="4579419"/>
              <a:ext cx="2568872" cy="525863"/>
              <a:chOff x="1459156" y="4579419"/>
              <a:chExt cx="2568872" cy="525863"/>
            </a:xfrm>
          </p:grpSpPr>
          <p:grpSp>
            <p:nvGrpSpPr>
              <p:cNvPr id="37908" name="Group 25"/>
              <p:cNvGrpSpPr>
                <a:grpSpLocks/>
              </p:cNvGrpSpPr>
              <p:nvPr/>
            </p:nvGrpSpPr>
            <p:grpSpPr bwMode="auto">
              <a:xfrm>
                <a:off x="1934967" y="4627258"/>
                <a:ext cx="2093061" cy="278520"/>
                <a:chOff x="1646183" y="4437112"/>
                <a:chExt cx="5016054" cy="278520"/>
              </a:xfrm>
            </p:grpSpPr>
            <p:cxnSp>
              <p:nvCxnSpPr>
                <p:cNvPr id="30" name="Straight Connector 29"/>
                <p:cNvCxnSpPr/>
                <p:nvPr/>
              </p:nvCxnSpPr>
              <p:spPr>
                <a:xfrm>
                  <a:off x="1646971" y="4436934"/>
                  <a:ext cx="50169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646971" y="4714957"/>
                  <a:ext cx="50169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7909" name="Group 26"/>
              <p:cNvGrpSpPr>
                <a:grpSpLocks/>
              </p:cNvGrpSpPr>
              <p:nvPr/>
            </p:nvGrpSpPr>
            <p:grpSpPr bwMode="auto">
              <a:xfrm>
                <a:off x="1459156" y="4579419"/>
                <a:ext cx="380912" cy="525863"/>
                <a:chOff x="2339752" y="3031456"/>
                <a:chExt cx="380912" cy="525863"/>
              </a:xfrm>
            </p:grpSpPr>
            <p:sp>
              <p:nvSpPr>
                <p:cNvPr id="28" name="Oval 27"/>
                <p:cNvSpPr/>
                <p:nvPr/>
              </p:nvSpPr>
              <p:spPr>
                <a:xfrm>
                  <a:off x="2339752" y="3031456"/>
                  <a:ext cx="380912" cy="379702"/>
                </a:xfrm>
                <a:prstGeom prst="ellipse">
                  <a:avLst/>
                </a:prstGeom>
                <a:solidFill>
                  <a:srgbClr val="0EBEA9"/>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37911" name="Rectangle 28"/>
                <p:cNvSpPr>
                  <a:spLocks noChangeArrowheads="1"/>
                </p:cNvSpPr>
                <p:nvPr/>
              </p:nvSpPr>
              <p:spPr bwMode="auto">
                <a:xfrm>
                  <a:off x="2369916" y="3033046"/>
                  <a:ext cx="293602" cy="524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nodeType="afterGroup">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nodeType="afterGroup">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childTnLst>
                          </p:cTn>
                        </p:par>
                        <p:par>
                          <p:cTn id="44" fill="hold" nodeType="afterGroup">
                            <p:stCondLst>
                              <p:cond delay="5000"/>
                            </p:stCondLst>
                            <p:childTnLst>
                              <p:par>
                                <p:cTn id="45" presetID="16" presetClass="entr" presetSubtype="21"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barn(inVertical)">
                                      <p:cBhvr>
                                        <p:cTn id="47" dur="500"/>
                                        <p:tgtEl>
                                          <p:spTgt spid="3"/>
                                        </p:tgtEl>
                                      </p:cBhvr>
                                    </p:animEffect>
                                  </p:childTnLst>
                                </p:cTn>
                              </p:par>
                            </p:childTnLst>
                          </p:cTn>
                        </p:par>
                        <p:par>
                          <p:cTn id="48" fill="hold" nodeType="afterGroup">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par>
                          <p:cTn id="52" fill="hold" nodeType="afterGroup">
                            <p:stCondLst>
                              <p:cond delay="6000"/>
                            </p:stCondLst>
                            <p:childTnLst>
                              <p:par>
                                <p:cTn id="53" presetID="16" presetClass="entr" presetSubtype="21"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inVertical)">
                                      <p:cBhvr>
                                        <p:cTn id="55" dur="500"/>
                                        <p:tgtEl>
                                          <p:spTgt spid="5"/>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2" grpId="0" animBg="1"/>
      <p:bldP spid="19" grpId="0" animBg="1"/>
      <p:bldP spid="15" grpId="0" animBg="1"/>
      <p:bldP spid="8" grpId="0"/>
      <p:bldP spid="9" grpId="0"/>
      <p:bldP spid="13" grpId="0" animBg="1"/>
      <p:bldP spid="14" grpId="0"/>
      <p:bldP spid="34" grpId="0"/>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3" name="Straight Arrow Connector 72"/>
          <p:cNvCxnSpPr>
            <a:endCxn id="33" idx="1"/>
          </p:cNvCxnSpPr>
          <p:nvPr/>
        </p:nvCxnSpPr>
        <p:spPr>
          <a:xfrm flipV="1">
            <a:off x="3108325" y="2038350"/>
            <a:ext cx="1247775" cy="701675"/>
          </a:xfrm>
          <a:prstGeom prst="straightConnector1">
            <a:avLst/>
          </a:prstGeom>
          <a:ln>
            <a:solidFill>
              <a:schemeClr val="tx1">
                <a:lumMod val="50000"/>
                <a:lumOff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6" name="Group 5"/>
          <p:cNvGrpSpPr>
            <a:grpSpLocks/>
          </p:cNvGrpSpPr>
          <p:nvPr/>
        </p:nvGrpSpPr>
        <p:grpSpPr bwMode="auto">
          <a:xfrm>
            <a:off x="1389063" y="2228850"/>
            <a:ext cx="1558925" cy="1558925"/>
            <a:chOff x="5499844" y="2085507"/>
            <a:chExt cx="1559517" cy="1559517"/>
          </a:xfrm>
        </p:grpSpPr>
        <p:sp>
          <p:nvSpPr>
            <p:cNvPr id="49" name="Oval 48"/>
            <p:cNvSpPr/>
            <p:nvPr/>
          </p:nvSpPr>
          <p:spPr>
            <a:xfrm>
              <a:off x="5499844" y="2085507"/>
              <a:ext cx="1559517" cy="1559517"/>
            </a:xfrm>
            <a:prstGeom prst="ellipse">
              <a:avLst/>
            </a:prstGeom>
            <a:solidFill>
              <a:srgbClr val="D1493B"/>
            </a:solidFill>
            <a:ln w="28575">
              <a:solidFill>
                <a:schemeClr val="bg1">
                  <a:lumMod val="9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1600" smtClean="0">
                <a:solidFill>
                  <a:srgbClr val="FFFFFF"/>
                </a:solidFill>
              </a:endParaRPr>
            </a:p>
          </p:txBody>
        </p:sp>
        <p:sp>
          <p:nvSpPr>
            <p:cNvPr id="38945" name="TextBox 49"/>
            <p:cNvSpPr txBox="1">
              <a:spLocks noChangeArrowheads="1"/>
            </p:cNvSpPr>
            <p:nvPr/>
          </p:nvSpPr>
          <p:spPr bwMode="auto">
            <a:xfrm>
              <a:off x="5725473" y="2230025"/>
              <a:ext cx="763641" cy="76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4400" b="1">
                  <a:solidFill>
                    <a:srgbClr val="F5C24C"/>
                  </a:solidFill>
                  <a:latin typeface="Aharoni" pitchFamily="2" charset="-79"/>
                </a:rPr>
                <a:t>+5</a:t>
              </a:r>
              <a:endParaRPr lang="en-US" altLang="zh-CN" sz="4400" b="1">
                <a:solidFill>
                  <a:srgbClr val="F5C24C"/>
                </a:solidFill>
                <a:latin typeface="Aharoni" pitchFamily="2" charset="-79"/>
              </a:endParaRPr>
            </a:p>
          </p:txBody>
        </p:sp>
        <p:sp>
          <p:nvSpPr>
            <p:cNvPr id="38946" name="Rectangle 50"/>
            <p:cNvSpPr>
              <a:spLocks noChangeArrowheads="1"/>
            </p:cNvSpPr>
            <p:nvPr/>
          </p:nvSpPr>
          <p:spPr bwMode="auto">
            <a:xfrm>
              <a:off x="5613236" y="2807052"/>
              <a:ext cx="13383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lgn="ctr"/>
              <a:r>
                <a:rPr lang="en-US" altLang="zh-CN" sz="1200" b="1">
                  <a:solidFill>
                    <a:schemeClr val="bg1"/>
                  </a:solidFill>
                </a:rPr>
                <a:t>Gain for each happy</a:t>
              </a:r>
            </a:p>
            <a:p>
              <a:pPr algn="ctr"/>
              <a:r>
                <a:rPr lang="en-US" altLang="zh-CN" sz="1200" b="1">
                  <a:solidFill>
                    <a:schemeClr val="bg1"/>
                  </a:solidFill>
                </a:rPr>
                <a:t>customer</a:t>
              </a:r>
              <a:endParaRPr lang="en-US" altLang="zh-CN" sz="1200" i="1">
                <a:solidFill>
                  <a:schemeClr val="bg1"/>
                </a:solidFill>
              </a:endParaRPr>
            </a:p>
          </p:txBody>
        </p:sp>
        <p:pic>
          <p:nvPicPr>
            <p:cNvPr id="38947" name="Picture 4"/>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6421842" y="2372603"/>
              <a:ext cx="185432" cy="446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 name="Subtitle 2"/>
          <p:cNvSpPr txBox="1">
            <a:spLocks/>
          </p:cNvSpPr>
          <p:nvPr/>
        </p:nvSpPr>
        <p:spPr>
          <a:xfrm>
            <a:off x="1041400" y="665163"/>
            <a:ext cx="66992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Service Infographic Sample</a:t>
            </a:r>
          </a:p>
        </p:txBody>
      </p:sp>
      <p:sp>
        <p:nvSpPr>
          <p:cNvPr id="8" name="TextBox 7"/>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sp>
        <p:nvSpPr>
          <p:cNvPr id="33" name="Subtitle 2"/>
          <p:cNvSpPr txBox="1">
            <a:spLocks/>
          </p:cNvSpPr>
          <p:nvPr/>
        </p:nvSpPr>
        <p:spPr>
          <a:xfrm>
            <a:off x="4356100" y="1857375"/>
            <a:ext cx="3052763" cy="36036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400" b="1" spc="-150" dirty="0" smtClean="0">
                <a:solidFill>
                  <a:schemeClr val="tx1">
                    <a:lumMod val="65000"/>
                    <a:lumOff val="35000"/>
                  </a:schemeClr>
                </a:solidFill>
                <a:latin typeface="Aharoni" panose="02010803020104030203" pitchFamily="2" charset="-79"/>
                <a:ea typeface="Franchise" pitchFamily="49" charset="0"/>
              </a:rPr>
              <a:t>What customers want</a:t>
            </a:r>
          </a:p>
        </p:txBody>
      </p:sp>
      <p:sp>
        <p:nvSpPr>
          <p:cNvPr id="34" name="Rectangle 33"/>
          <p:cNvSpPr/>
          <p:nvPr/>
        </p:nvSpPr>
        <p:spPr>
          <a:xfrm>
            <a:off x="-1588" y="5116513"/>
            <a:ext cx="9144001" cy="738187"/>
          </a:xfrm>
          <a:prstGeom prst="rect">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2" name="Group 1"/>
          <p:cNvGrpSpPr>
            <a:grpSpLocks/>
          </p:cNvGrpSpPr>
          <p:nvPr/>
        </p:nvGrpSpPr>
        <p:grpSpPr bwMode="auto">
          <a:xfrm>
            <a:off x="1709738" y="5162550"/>
            <a:ext cx="6245225" cy="646113"/>
            <a:chOff x="1710348" y="5162921"/>
            <a:chExt cx="6244440" cy="646549"/>
          </a:xfrm>
        </p:grpSpPr>
        <p:sp>
          <p:nvSpPr>
            <p:cNvPr id="38941" name="TextBox 35"/>
            <p:cNvSpPr txBox="1">
              <a:spLocks noChangeArrowheads="1"/>
            </p:cNvSpPr>
            <p:nvPr/>
          </p:nvSpPr>
          <p:spPr bwMode="auto">
            <a:xfrm>
              <a:off x="1710348" y="5162921"/>
              <a:ext cx="862687" cy="64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3600" b="1">
                  <a:solidFill>
                    <a:schemeClr val="bg1"/>
                  </a:solidFill>
                  <a:latin typeface="Aharoni" pitchFamily="2" charset="-79"/>
                </a:rPr>
                <a:t>86%</a:t>
              </a:r>
              <a:endParaRPr lang="en-US" altLang="zh-CN" sz="3600" b="1">
                <a:solidFill>
                  <a:schemeClr val="bg1"/>
                </a:solidFill>
                <a:latin typeface="Aharoni" pitchFamily="2" charset="-79"/>
              </a:endParaRPr>
            </a:p>
          </p:txBody>
        </p:sp>
        <p:sp>
          <p:nvSpPr>
            <p:cNvPr id="38942" name="TextBox 36"/>
            <p:cNvSpPr txBox="1">
              <a:spLocks noChangeArrowheads="1"/>
            </p:cNvSpPr>
            <p:nvPr/>
          </p:nvSpPr>
          <p:spPr bwMode="auto">
            <a:xfrm>
              <a:off x="2892284" y="5245728"/>
              <a:ext cx="50625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chemeClr val="bg1"/>
                  </a:solidFill>
                </a:rPr>
                <a:t>Of consumers have quit doing business with a company because of a bad customer experience, that’s up from 59% 4 years ago.</a:t>
              </a:r>
              <a:endParaRPr lang="en-US" altLang="zh-CN" sz="1200">
                <a:solidFill>
                  <a:schemeClr val="bg1"/>
                </a:solidFill>
                <a:latin typeface="Aharoni" pitchFamily="2" charset="-79"/>
              </a:endParaRPr>
            </a:p>
          </p:txBody>
        </p:sp>
        <p:cxnSp>
          <p:nvCxnSpPr>
            <p:cNvPr id="38" name="Straight Arrow Connector 37"/>
            <p:cNvCxnSpPr/>
            <p:nvPr/>
          </p:nvCxnSpPr>
          <p:spPr>
            <a:xfrm flipV="1">
              <a:off x="2808760" y="5317013"/>
              <a:ext cx="0" cy="338365"/>
            </a:xfrm>
            <a:prstGeom prst="straightConnector1">
              <a:avLst/>
            </a:prstGeom>
            <a:ln>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12" name="Group 11"/>
          <p:cNvGrpSpPr>
            <a:grpSpLocks/>
          </p:cNvGrpSpPr>
          <p:nvPr/>
        </p:nvGrpSpPr>
        <p:grpSpPr bwMode="auto">
          <a:xfrm>
            <a:off x="4367213" y="2466975"/>
            <a:ext cx="3228975" cy="1223963"/>
            <a:chOff x="4799801" y="3265697"/>
            <a:chExt cx="3228583" cy="1223829"/>
          </a:xfrm>
        </p:grpSpPr>
        <p:grpSp>
          <p:nvGrpSpPr>
            <p:cNvPr id="38933" name="Group 10"/>
            <p:cNvGrpSpPr>
              <a:grpSpLocks/>
            </p:cNvGrpSpPr>
            <p:nvPr/>
          </p:nvGrpSpPr>
          <p:grpSpPr bwMode="auto">
            <a:xfrm>
              <a:off x="4878754" y="3265697"/>
              <a:ext cx="425461" cy="425461"/>
              <a:chOff x="5183212" y="3344747"/>
              <a:chExt cx="425461" cy="425461"/>
            </a:xfrm>
          </p:grpSpPr>
          <p:sp>
            <p:nvSpPr>
              <p:cNvPr id="9" name="Oval 8"/>
              <p:cNvSpPr/>
              <p:nvPr/>
            </p:nvSpPr>
            <p:spPr>
              <a:xfrm>
                <a:off x="5183624" y="3344747"/>
                <a:ext cx="425398" cy="425403"/>
              </a:xfrm>
              <a:prstGeom prst="ellips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3894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1407" y="3463417"/>
                <a:ext cx="188121" cy="188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8934" name="TextBox 58"/>
            <p:cNvSpPr txBox="1">
              <a:spLocks noChangeArrowheads="1"/>
            </p:cNvSpPr>
            <p:nvPr/>
          </p:nvSpPr>
          <p:spPr bwMode="auto">
            <a:xfrm>
              <a:off x="5304565" y="3303793"/>
              <a:ext cx="2723819" cy="3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7F7F7F"/>
                  </a:solidFill>
                  <a:latin typeface="Aharoni" pitchFamily="2" charset="-79"/>
                </a:rPr>
                <a:t>Immediate Service</a:t>
              </a:r>
              <a:endParaRPr lang="en-CA" altLang="zh-CN" sz="1400" b="1">
                <a:solidFill>
                  <a:srgbClr val="7F7F7F"/>
                </a:solidFill>
                <a:latin typeface="Aharoni" pitchFamily="2" charset="-79"/>
              </a:endParaRPr>
            </a:p>
          </p:txBody>
        </p:sp>
        <p:sp>
          <p:nvSpPr>
            <p:cNvPr id="66" name="TextBox 65"/>
            <p:cNvSpPr txBox="1"/>
            <p:nvPr/>
          </p:nvSpPr>
          <p:spPr>
            <a:xfrm>
              <a:off x="4799801" y="3778404"/>
              <a:ext cx="3041281" cy="711122"/>
            </a:xfrm>
            <a:prstGeom prst="rect">
              <a:avLst/>
            </a:prstGeom>
            <a:noFill/>
          </p:spPr>
          <p:txBody>
            <a:bodyPr>
              <a:spAutoFit/>
            </a:bodyPr>
            <a:lstStyle/>
            <a:p>
              <a:pPr algn="just" fontAlgn="auto">
                <a:spcBef>
                  <a:spcPts val="0"/>
                </a:spcBef>
                <a:spcAft>
                  <a:spcPts val="0"/>
                </a:spcAft>
                <a:defRPr/>
              </a:pPr>
              <a:r>
                <a:rPr lang="en-US" sz="900" b="1">
                  <a:solidFill>
                    <a:schemeClr val="bg1">
                      <a:lumMod val="65000"/>
                    </a:schemeClr>
                  </a:solidFill>
                  <a:latin typeface="+mn-lt"/>
                  <a:cs typeface="+mn-cs"/>
                </a:rPr>
                <a:t>Lorem Ipsum </a:t>
              </a:r>
              <a:r>
                <a:rPr lang="en-US" sz="90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38936" name="Group 66"/>
            <p:cNvGrpSpPr>
              <a:grpSpLocks/>
            </p:cNvGrpSpPr>
            <p:nvPr/>
          </p:nvGrpSpPr>
          <p:grpSpPr bwMode="auto">
            <a:xfrm>
              <a:off x="5414493" y="3303309"/>
              <a:ext cx="2302367" cy="306372"/>
              <a:chOff x="1646183" y="4437112"/>
              <a:chExt cx="5016054" cy="278520"/>
            </a:xfrm>
          </p:grpSpPr>
          <p:cxnSp>
            <p:nvCxnSpPr>
              <p:cNvPr id="71" name="Straight Connector 70"/>
              <p:cNvCxnSpPr/>
              <p:nvPr/>
            </p:nvCxnSpPr>
            <p:spPr>
              <a:xfrm>
                <a:off x="1645301" y="4437552"/>
                <a:ext cx="501783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1645301" y="4716056"/>
                <a:ext cx="501783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74" name="Group 73"/>
          <p:cNvGrpSpPr>
            <a:grpSpLocks/>
          </p:cNvGrpSpPr>
          <p:nvPr/>
        </p:nvGrpSpPr>
        <p:grpSpPr bwMode="auto">
          <a:xfrm>
            <a:off x="4367213" y="3690938"/>
            <a:ext cx="3228975" cy="1223962"/>
            <a:chOff x="4799801" y="3265697"/>
            <a:chExt cx="3228583" cy="1223829"/>
          </a:xfrm>
        </p:grpSpPr>
        <p:grpSp>
          <p:nvGrpSpPr>
            <p:cNvPr id="38925" name="Group 74"/>
            <p:cNvGrpSpPr>
              <a:grpSpLocks/>
            </p:cNvGrpSpPr>
            <p:nvPr/>
          </p:nvGrpSpPr>
          <p:grpSpPr bwMode="auto">
            <a:xfrm>
              <a:off x="4878754" y="3265697"/>
              <a:ext cx="425461" cy="425461"/>
              <a:chOff x="5183212" y="3344747"/>
              <a:chExt cx="425461" cy="425461"/>
            </a:xfrm>
          </p:grpSpPr>
          <p:sp>
            <p:nvSpPr>
              <p:cNvPr id="81" name="Oval 80"/>
              <p:cNvSpPr/>
              <p:nvPr/>
            </p:nvSpPr>
            <p:spPr>
              <a:xfrm>
                <a:off x="5183624" y="3344747"/>
                <a:ext cx="425398" cy="425404"/>
              </a:xfrm>
              <a:prstGeom prst="ellips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3893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1407" y="3463417"/>
                <a:ext cx="188121" cy="188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8926" name="TextBox 75"/>
            <p:cNvSpPr txBox="1">
              <a:spLocks noChangeArrowheads="1"/>
            </p:cNvSpPr>
            <p:nvPr/>
          </p:nvSpPr>
          <p:spPr bwMode="auto">
            <a:xfrm>
              <a:off x="5304565" y="3303793"/>
              <a:ext cx="2723819" cy="307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7F7F7F"/>
                  </a:solidFill>
                  <a:latin typeface="Aharoni" pitchFamily="2" charset="-79"/>
                </a:rPr>
                <a:t>More Self Service</a:t>
              </a:r>
              <a:endParaRPr lang="en-CA" altLang="zh-CN" sz="1400" b="1">
                <a:solidFill>
                  <a:srgbClr val="7F7F7F"/>
                </a:solidFill>
                <a:latin typeface="Aharoni" pitchFamily="2" charset="-79"/>
              </a:endParaRPr>
            </a:p>
          </p:txBody>
        </p:sp>
        <p:sp>
          <p:nvSpPr>
            <p:cNvPr id="77" name="TextBox 76"/>
            <p:cNvSpPr txBox="1"/>
            <p:nvPr/>
          </p:nvSpPr>
          <p:spPr>
            <a:xfrm>
              <a:off x="4799801" y="3778403"/>
              <a:ext cx="3041281" cy="711123"/>
            </a:xfrm>
            <a:prstGeom prst="rect">
              <a:avLst/>
            </a:prstGeom>
            <a:noFill/>
          </p:spPr>
          <p:txBody>
            <a:bodyPr>
              <a:spAutoFit/>
            </a:bodyPr>
            <a:lstStyle/>
            <a:p>
              <a:pPr algn="just" fontAlgn="auto">
                <a:spcBef>
                  <a:spcPts val="0"/>
                </a:spcBef>
                <a:spcAft>
                  <a:spcPts val="0"/>
                </a:spcAft>
                <a:defRPr/>
              </a:pPr>
              <a:r>
                <a:rPr lang="en-US" sz="900" b="1">
                  <a:solidFill>
                    <a:schemeClr val="bg1">
                      <a:lumMod val="65000"/>
                    </a:schemeClr>
                  </a:solidFill>
                  <a:latin typeface="+mn-lt"/>
                  <a:cs typeface="+mn-cs"/>
                </a:rPr>
                <a:t>Lorem Ipsum </a:t>
              </a:r>
              <a:r>
                <a:rPr lang="en-US" sz="90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38928" name="Group 77"/>
            <p:cNvGrpSpPr>
              <a:grpSpLocks/>
            </p:cNvGrpSpPr>
            <p:nvPr/>
          </p:nvGrpSpPr>
          <p:grpSpPr bwMode="auto">
            <a:xfrm>
              <a:off x="5414493" y="3303309"/>
              <a:ext cx="2302367" cy="306372"/>
              <a:chOff x="1646183" y="4437112"/>
              <a:chExt cx="5016054" cy="278520"/>
            </a:xfrm>
          </p:grpSpPr>
          <p:cxnSp>
            <p:nvCxnSpPr>
              <p:cNvPr id="79" name="Straight Connector 78"/>
              <p:cNvCxnSpPr/>
              <p:nvPr/>
            </p:nvCxnSpPr>
            <p:spPr>
              <a:xfrm>
                <a:off x="1645301" y="4437552"/>
                <a:ext cx="501783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645301" y="4716056"/>
                <a:ext cx="501783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sp>
        <p:nvSpPr>
          <p:cNvPr id="41" name="Flowchart: Off-page Connector 40"/>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32</a:t>
            </a:r>
            <a:endParaRPr lang="en-US" altLang="zh-CN" sz="1200" b="1" smtClean="0">
              <a:solidFill>
                <a:srgbClr val="FFFFFF"/>
              </a:solidFill>
            </a:endParaRPr>
          </a:p>
        </p:txBody>
      </p:sp>
      <p:pic>
        <p:nvPicPr>
          <p:cNvPr id="38924" name="Picture 4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barn(inVertical)">
                                      <p:cBhvr>
                                        <p:cTn id="15" dur="500"/>
                                        <p:tgtEl>
                                          <p:spTgt spid="34"/>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nodeType="afterGroup">
                            <p:stCondLst>
                              <p:cond delay="2500"/>
                            </p:stCondLst>
                            <p:childTnLst>
                              <p:par>
                                <p:cTn id="25" presetID="22" presetClass="entr" presetSubtype="8"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left)">
                                      <p:cBhvr>
                                        <p:cTn id="27" dur="500"/>
                                        <p:tgtEl>
                                          <p:spTgt spid="73"/>
                                        </p:tgtEl>
                                      </p:cBhvr>
                                    </p:animEffect>
                                  </p:childTnLst>
                                </p:cTn>
                              </p:par>
                            </p:childTnLst>
                          </p:cTn>
                        </p:par>
                        <p:par>
                          <p:cTn id="28" fill="hold" nodeType="afterGroup">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barn(inVertical)">
                                      <p:cBhvr>
                                        <p:cTn id="31" dur="500"/>
                                        <p:tgtEl>
                                          <p:spTgt spid="33"/>
                                        </p:tgtEl>
                                      </p:cBhvr>
                                    </p:animEffect>
                                  </p:childTnLst>
                                </p:cTn>
                              </p:par>
                            </p:childTnLst>
                          </p:cTn>
                        </p:par>
                        <p:par>
                          <p:cTn id="32" fill="hold" nodeType="afterGroup">
                            <p:stCondLst>
                              <p:cond delay="3500"/>
                            </p:stCondLst>
                            <p:childTnLst>
                              <p:par>
                                <p:cTn id="33" presetID="16" presetClass="entr" presetSubtype="21"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childTnLst>
                          </p:cTn>
                        </p:par>
                        <p:par>
                          <p:cTn id="36" fill="hold" nodeType="afterGroup">
                            <p:stCondLst>
                              <p:cond delay="4000"/>
                            </p:stCondLst>
                            <p:childTnLst>
                              <p:par>
                                <p:cTn id="37" presetID="16" presetClass="entr" presetSubtype="21"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barn(inVertical)">
                                      <p:cBhvr>
                                        <p:cTn id="3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3" grpId="0"/>
      <p:bldP spid="3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p:nvPr/>
        </p:nvGraphicFramePr>
        <p:xfrm>
          <a:off x="1075506" y="1484784"/>
          <a:ext cx="7620000" cy="29457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5"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Circle Process Sample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cxnSp>
        <p:nvCxnSpPr>
          <p:cNvPr id="18" name="Straight Arrow Connector 17"/>
          <p:cNvCxnSpPr/>
          <p:nvPr/>
        </p:nvCxnSpPr>
        <p:spPr>
          <a:xfrm>
            <a:off x="3409950" y="4608513"/>
            <a:ext cx="0" cy="1152525"/>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9" name="TextBox 18"/>
          <p:cNvSpPr txBox="1">
            <a:spLocks noChangeArrowheads="1"/>
          </p:cNvSpPr>
          <p:nvPr/>
        </p:nvSpPr>
        <p:spPr bwMode="auto">
          <a:xfrm>
            <a:off x="1376363" y="4492625"/>
            <a:ext cx="19716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595959"/>
                </a:solidFill>
              </a:rPr>
              <a:t>DESIGN</a:t>
            </a:r>
            <a:r>
              <a:rPr lang="en-US" altLang="zh-CN" sz="1200" b="1">
                <a:solidFill>
                  <a:srgbClr val="A6A6A6"/>
                </a:solidFill>
              </a:rPr>
              <a:t/>
            </a:r>
            <a:br>
              <a:rPr lang="en-US" altLang="zh-CN" sz="1200" b="1">
                <a:solidFill>
                  <a:srgbClr val="A6A6A6"/>
                </a:solidFill>
              </a:rPr>
            </a:br>
            <a:r>
              <a:rPr lang="en-US" altLang="zh-CN" sz="1200">
                <a:solidFill>
                  <a:srgbClr val="A6A6A6"/>
                </a:solidFill>
              </a:rPr>
              <a:t>standard dummy text ever since the 1500s, when an unknown printer took a galley of type and scrambled it to make a type specimen book. </a:t>
            </a:r>
          </a:p>
        </p:txBody>
      </p:sp>
      <p:sp>
        <p:nvSpPr>
          <p:cNvPr id="26" name="TextBox 25"/>
          <p:cNvSpPr txBox="1">
            <a:spLocks noChangeArrowheads="1"/>
          </p:cNvSpPr>
          <p:nvPr/>
        </p:nvSpPr>
        <p:spPr bwMode="auto">
          <a:xfrm>
            <a:off x="3622675" y="4492625"/>
            <a:ext cx="19716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595959"/>
                </a:solidFill>
              </a:rPr>
              <a:t>WEB</a:t>
            </a:r>
            <a:r>
              <a:rPr lang="en-US" altLang="zh-CN" sz="1200" b="1">
                <a:solidFill>
                  <a:srgbClr val="A6A6A6"/>
                </a:solidFill>
              </a:rPr>
              <a:t/>
            </a:r>
            <a:br>
              <a:rPr lang="en-US" altLang="zh-CN" sz="1200" b="1">
                <a:solidFill>
                  <a:srgbClr val="A6A6A6"/>
                </a:solidFill>
              </a:rPr>
            </a:br>
            <a:r>
              <a:rPr lang="en-US" altLang="zh-CN" sz="1200">
                <a:solidFill>
                  <a:srgbClr val="A6A6A6"/>
                </a:solidFill>
              </a:rPr>
              <a:t>standard dummy text ever since the 1500s, when an unknown printer took a galley of type and scrambled it to make a type specimen book. </a:t>
            </a:r>
          </a:p>
        </p:txBody>
      </p:sp>
      <p:sp>
        <p:nvSpPr>
          <p:cNvPr id="27" name="TextBox 26"/>
          <p:cNvSpPr txBox="1">
            <a:spLocks noChangeArrowheads="1"/>
          </p:cNvSpPr>
          <p:nvPr/>
        </p:nvSpPr>
        <p:spPr bwMode="auto">
          <a:xfrm>
            <a:off x="5867400" y="4492625"/>
            <a:ext cx="19716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595959"/>
                </a:solidFill>
              </a:rPr>
              <a:t>VIDEO</a:t>
            </a:r>
            <a:r>
              <a:rPr lang="en-US" altLang="zh-CN" sz="1200" b="1">
                <a:solidFill>
                  <a:srgbClr val="A6A6A6"/>
                </a:solidFill>
              </a:rPr>
              <a:t/>
            </a:r>
            <a:br>
              <a:rPr lang="en-US" altLang="zh-CN" sz="1200" b="1">
                <a:solidFill>
                  <a:srgbClr val="A6A6A6"/>
                </a:solidFill>
              </a:rPr>
            </a:br>
            <a:r>
              <a:rPr lang="en-US" altLang="zh-CN" sz="1200">
                <a:solidFill>
                  <a:srgbClr val="A6A6A6"/>
                </a:solidFill>
              </a:rPr>
              <a:t>standard dummy text ever since the 1500s, when an unknown printer took a galley of type and scrambled it to make a type specimen book. </a:t>
            </a:r>
          </a:p>
        </p:txBody>
      </p:sp>
      <p:cxnSp>
        <p:nvCxnSpPr>
          <p:cNvPr id="28" name="Straight Arrow Connector 27"/>
          <p:cNvCxnSpPr/>
          <p:nvPr/>
        </p:nvCxnSpPr>
        <p:spPr>
          <a:xfrm>
            <a:off x="5705475" y="4608513"/>
            <a:ext cx="0" cy="1152525"/>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2" name="Flowchart: Off-page Connector 11"/>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33</a:t>
            </a:r>
            <a:endParaRPr lang="en-US" altLang="zh-CN" sz="1200" b="1" smtClean="0">
              <a:solidFill>
                <a:srgbClr val="FFFFFF"/>
              </a:solidFill>
            </a:endParaRPr>
          </a:p>
        </p:txBody>
      </p:sp>
      <p:pic>
        <p:nvPicPr>
          <p:cNvPr id="39947" name="Picture 12"/>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19" grpId="0"/>
      <p:bldP spid="26" grpId="0"/>
      <p:bldP spid="2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a:grpSpLocks/>
          </p:cNvGrpSpPr>
          <p:nvPr/>
        </p:nvGrpSpPr>
        <p:grpSpPr bwMode="auto">
          <a:xfrm>
            <a:off x="5580063" y="1844675"/>
            <a:ext cx="3125787" cy="3529013"/>
            <a:chOff x="5580113" y="1844823"/>
            <a:chExt cx="3125662" cy="3528393"/>
          </a:xfrm>
        </p:grpSpPr>
        <p:sp>
          <p:nvSpPr>
            <p:cNvPr id="3" name="Isosceles Triangle 2"/>
            <p:cNvSpPr/>
            <p:nvPr/>
          </p:nvSpPr>
          <p:spPr>
            <a:xfrm rot="16200000">
              <a:off x="5389666" y="2682856"/>
              <a:ext cx="668221" cy="287326"/>
            </a:xfrm>
            <a:prstGeom prst="triangle">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5" name="Rectangle 14"/>
            <p:cNvSpPr/>
            <p:nvPr/>
          </p:nvSpPr>
          <p:spPr>
            <a:xfrm>
              <a:off x="5867439" y="1844823"/>
              <a:ext cx="2838336" cy="352839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0966" name="TextBox 11"/>
            <p:cNvSpPr txBox="1">
              <a:spLocks noChangeArrowheads="1"/>
            </p:cNvSpPr>
            <p:nvPr/>
          </p:nvSpPr>
          <p:spPr bwMode="auto">
            <a:xfrm>
              <a:off x="6060614" y="3956863"/>
              <a:ext cx="232781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i="1">
                  <a:solidFill>
                    <a:schemeClr val="bg1"/>
                  </a:solidFill>
                </a:rPr>
                <a:t>Contrary to popular belief </a:t>
              </a:r>
              <a:r>
                <a:rPr lang="en-US" altLang="zh-CN" sz="1200">
                  <a:solidFill>
                    <a:schemeClr val="bg1"/>
                  </a:solidFill>
                </a:rPr>
                <a:t>It has roots in a piece of classical Latin literature from 45 BC. Contrary to popular belief It has roots in a piece of classical Latin literature from 45 BC. </a:t>
              </a:r>
              <a:endParaRPr lang="en-US" altLang="zh-CN" sz="1200">
                <a:solidFill>
                  <a:schemeClr val="bg1"/>
                </a:solidFill>
                <a:latin typeface="Aharoni" pitchFamily="2" charset="-79"/>
              </a:endParaRPr>
            </a:p>
          </p:txBody>
        </p:sp>
        <p:sp>
          <p:nvSpPr>
            <p:cNvPr id="40967" name="Rectangle 3"/>
            <p:cNvSpPr>
              <a:spLocks noChangeArrowheads="1"/>
            </p:cNvSpPr>
            <p:nvPr/>
          </p:nvSpPr>
          <p:spPr bwMode="auto">
            <a:xfrm>
              <a:off x="6072830" y="2012647"/>
              <a:ext cx="2387537" cy="1630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chemeClr val="bg1"/>
                  </a:solidFill>
                  <a:latin typeface="Aharoni" pitchFamily="2" charset="-79"/>
                </a:rPr>
                <a:t>Growth is never by mere chance; it is the result of forces working together.</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0"/>
            <a:ext cx="9144000" cy="3698875"/>
          </a:xfrm>
          <a:prstGeom prst="rect">
            <a:avLst/>
          </a:prstGeom>
          <a:pattFill prst="pct90">
            <a:fgClr>
              <a:srgbClr val="D1493B"/>
            </a:fgClr>
            <a:bgClr>
              <a:schemeClr val="accent6">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2" name="Group 1"/>
          <p:cNvGrpSpPr>
            <a:grpSpLocks/>
          </p:cNvGrpSpPr>
          <p:nvPr/>
        </p:nvGrpSpPr>
        <p:grpSpPr bwMode="auto">
          <a:xfrm>
            <a:off x="1177925" y="4659313"/>
            <a:ext cx="1665288" cy="473075"/>
            <a:chOff x="1177635" y="4659124"/>
            <a:chExt cx="1666173" cy="472637"/>
          </a:xfrm>
        </p:grpSpPr>
        <p:sp>
          <p:nvSpPr>
            <p:cNvPr id="11" name="TextBox 10"/>
            <p:cNvSpPr txBox="1"/>
            <p:nvPr/>
          </p:nvSpPr>
          <p:spPr>
            <a:xfrm>
              <a:off x="1177635" y="4659124"/>
              <a:ext cx="1666173" cy="337824"/>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Indio Lempira</a:t>
              </a:r>
            </a:p>
          </p:txBody>
        </p:sp>
        <p:sp>
          <p:nvSpPr>
            <p:cNvPr id="12" name="TextBox 11"/>
            <p:cNvSpPr txBox="1"/>
            <p:nvPr/>
          </p:nvSpPr>
          <p:spPr>
            <a:xfrm>
              <a:off x="1177635" y="4885926"/>
              <a:ext cx="1666173" cy="245835"/>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Senior Developer</a:t>
              </a:r>
            </a:p>
          </p:txBody>
        </p:sp>
      </p:grpSp>
      <p:sp>
        <p:nvSpPr>
          <p:cNvPr id="13" name="TextBox 12"/>
          <p:cNvSpPr txBox="1">
            <a:spLocks noChangeArrowheads="1"/>
          </p:cNvSpPr>
          <p:nvPr/>
        </p:nvSpPr>
        <p:spPr bwMode="auto">
          <a:xfrm>
            <a:off x="1177925" y="5202238"/>
            <a:ext cx="1665288"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 of classical Latin literature from 45 BC.</a:t>
            </a:r>
            <a:endParaRPr lang="en-US" altLang="zh-CN" sz="1000" b="1">
              <a:solidFill>
                <a:srgbClr val="A6A6A6"/>
              </a:solidFill>
              <a:latin typeface="Aharoni" pitchFamily="2" charset="-79"/>
            </a:endParaRPr>
          </a:p>
        </p:txBody>
      </p:sp>
      <p:grpSp>
        <p:nvGrpSpPr>
          <p:cNvPr id="3" name="Group 2"/>
          <p:cNvGrpSpPr>
            <a:grpSpLocks/>
          </p:cNvGrpSpPr>
          <p:nvPr/>
        </p:nvGrpSpPr>
        <p:grpSpPr bwMode="auto">
          <a:xfrm>
            <a:off x="3811588" y="4659313"/>
            <a:ext cx="1665287" cy="473075"/>
            <a:chOff x="3811160" y="4659124"/>
            <a:chExt cx="1666173" cy="472637"/>
          </a:xfrm>
        </p:grpSpPr>
        <p:sp>
          <p:nvSpPr>
            <p:cNvPr id="20" name="TextBox 19"/>
            <p:cNvSpPr txBox="1"/>
            <p:nvPr/>
          </p:nvSpPr>
          <p:spPr>
            <a:xfrm>
              <a:off x="3811160" y="4659124"/>
              <a:ext cx="1666173" cy="337824"/>
            </a:xfrm>
            <a:prstGeom prst="rect">
              <a:avLst/>
            </a:prstGeom>
            <a:noFill/>
          </p:spPr>
          <p:txBody>
            <a:bodyPr>
              <a:spAutoFit/>
            </a:bodyPr>
            <a:lstStyle/>
            <a:p>
              <a:pPr fontAlgn="auto">
                <a:spcBef>
                  <a:spcPts val="0"/>
                </a:spcBef>
                <a:spcAft>
                  <a:spcPts val="0"/>
                </a:spcAft>
                <a:defRPr/>
              </a:pPr>
              <a:r>
                <a:rPr lang="en-US" sz="1600" b="1" dirty="0" err="1">
                  <a:solidFill>
                    <a:schemeClr val="tx1">
                      <a:lumMod val="65000"/>
                      <a:lumOff val="35000"/>
                    </a:schemeClr>
                  </a:solidFill>
                  <a:latin typeface="Aharoni" panose="02010803020104030203" pitchFamily="2" charset="-79"/>
                  <a:cs typeface="+mn-cs"/>
                </a:rPr>
                <a:t>Florinda</a:t>
              </a:r>
              <a:r>
                <a:rPr lang="en-US" sz="1600" b="1" dirty="0">
                  <a:solidFill>
                    <a:schemeClr val="tx1">
                      <a:lumMod val="65000"/>
                      <a:lumOff val="35000"/>
                    </a:schemeClr>
                  </a:solidFill>
                  <a:latin typeface="Aharoni" panose="02010803020104030203" pitchFamily="2" charset="-79"/>
                  <a:cs typeface="+mn-cs"/>
                </a:rPr>
                <a:t> Meza</a:t>
              </a:r>
            </a:p>
          </p:txBody>
        </p:sp>
        <p:sp>
          <p:nvSpPr>
            <p:cNvPr id="21" name="TextBox 20"/>
            <p:cNvSpPr txBox="1"/>
            <p:nvPr/>
          </p:nvSpPr>
          <p:spPr>
            <a:xfrm>
              <a:off x="3811160" y="4885926"/>
              <a:ext cx="1666173" cy="245835"/>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Graphic Designer</a:t>
              </a:r>
            </a:p>
          </p:txBody>
        </p:sp>
      </p:grpSp>
      <p:sp>
        <p:nvSpPr>
          <p:cNvPr id="22" name="TextBox 21"/>
          <p:cNvSpPr txBox="1">
            <a:spLocks noChangeArrowheads="1"/>
          </p:cNvSpPr>
          <p:nvPr/>
        </p:nvSpPr>
        <p:spPr bwMode="auto">
          <a:xfrm>
            <a:off x="3811588" y="5202238"/>
            <a:ext cx="16652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 of classical Latin literature from 45 BC.</a:t>
            </a:r>
            <a:endParaRPr lang="en-US" altLang="zh-CN" sz="1000" b="1">
              <a:solidFill>
                <a:srgbClr val="A6A6A6"/>
              </a:solidFill>
              <a:latin typeface="Aharoni" pitchFamily="2" charset="-79"/>
            </a:endParaRPr>
          </a:p>
        </p:txBody>
      </p:sp>
      <p:grpSp>
        <p:nvGrpSpPr>
          <p:cNvPr id="4" name="Group 3"/>
          <p:cNvGrpSpPr>
            <a:grpSpLocks/>
          </p:cNvGrpSpPr>
          <p:nvPr/>
        </p:nvGrpSpPr>
        <p:grpSpPr bwMode="auto">
          <a:xfrm>
            <a:off x="6259513" y="4659313"/>
            <a:ext cx="1666875" cy="473075"/>
            <a:chOff x="6259432" y="4659124"/>
            <a:chExt cx="1666173" cy="472637"/>
          </a:xfrm>
        </p:grpSpPr>
        <p:sp>
          <p:nvSpPr>
            <p:cNvPr id="28" name="TextBox 27"/>
            <p:cNvSpPr txBox="1"/>
            <p:nvPr/>
          </p:nvSpPr>
          <p:spPr>
            <a:xfrm>
              <a:off x="6259432" y="4659124"/>
              <a:ext cx="1666173" cy="337824"/>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Chico </a:t>
              </a:r>
              <a:r>
                <a:rPr lang="en-US" sz="1600" b="1" dirty="0" err="1">
                  <a:solidFill>
                    <a:schemeClr val="tx1">
                      <a:lumMod val="65000"/>
                      <a:lumOff val="35000"/>
                    </a:schemeClr>
                  </a:solidFill>
                  <a:latin typeface="Aharoni" panose="02010803020104030203" pitchFamily="2" charset="-79"/>
                  <a:cs typeface="+mn-cs"/>
                </a:rPr>
                <a:t>Morazan</a:t>
              </a:r>
              <a:endParaRPr lang="en-US" sz="1600" b="1" dirty="0">
                <a:solidFill>
                  <a:schemeClr val="tx1">
                    <a:lumMod val="65000"/>
                    <a:lumOff val="35000"/>
                  </a:schemeClr>
                </a:solidFill>
                <a:latin typeface="Aharoni" panose="02010803020104030203" pitchFamily="2" charset="-79"/>
                <a:cs typeface="+mn-cs"/>
              </a:endParaRPr>
            </a:p>
          </p:txBody>
        </p:sp>
        <p:sp>
          <p:nvSpPr>
            <p:cNvPr id="29" name="TextBox 28"/>
            <p:cNvSpPr txBox="1"/>
            <p:nvPr/>
          </p:nvSpPr>
          <p:spPr>
            <a:xfrm>
              <a:off x="6259432" y="4885926"/>
              <a:ext cx="1666173" cy="245835"/>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Community Manager</a:t>
              </a:r>
            </a:p>
          </p:txBody>
        </p:sp>
      </p:grpSp>
      <p:sp>
        <p:nvSpPr>
          <p:cNvPr id="30" name="TextBox 29"/>
          <p:cNvSpPr txBox="1">
            <a:spLocks noChangeArrowheads="1"/>
          </p:cNvSpPr>
          <p:nvPr/>
        </p:nvSpPr>
        <p:spPr bwMode="auto">
          <a:xfrm>
            <a:off x="6259513" y="5202238"/>
            <a:ext cx="1666875"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 of classical Latin literature from 45 BC.</a:t>
            </a:r>
            <a:endParaRPr lang="en-US" altLang="zh-CN" sz="1000" b="1">
              <a:solidFill>
                <a:srgbClr val="A6A6A6"/>
              </a:solidFill>
              <a:latin typeface="Aharoni" pitchFamily="2" charset="-79"/>
            </a:endParaRPr>
          </a:p>
        </p:txBody>
      </p:sp>
      <p:sp>
        <p:nvSpPr>
          <p:cNvPr id="5" name="Subtitle 2"/>
          <p:cNvSpPr txBox="1">
            <a:spLocks/>
          </p:cNvSpPr>
          <p:nvPr/>
        </p:nvSpPr>
        <p:spPr>
          <a:xfrm>
            <a:off x="1801813" y="1125538"/>
            <a:ext cx="5540375" cy="8636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7200" b="1" spc="-150" dirty="0" smtClean="0">
                <a:solidFill>
                  <a:schemeClr val="bg1"/>
                </a:solidFill>
                <a:latin typeface="Aharoni" panose="02010803020104030203" pitchFamily="2" charset="-79"/>
                <a:ea typeface="Franchise" pitchFamily="49" charset="0"/>
              </a:rPr>
              <a:t>OUR TEAM</a:t>
            </a:r>
            <a:endParaRPr lang="en-US" sz="7200" b="1" spc="-150" dirty="0">
              <a:solidFill>
                <a:schemeClr val="bg1"/>
              </a:solidFill>
              <a:latin typeface="Aharoni" panose="02010803020104030203" pitchFamily="2" charset="-79"/>
              <a:ea typeface="Franchise" pitchFamily="49" charset="0"/>
            </a:endParaRPr>
          </a:p>
        </p:txBody>
      </p:sp>
      <p:sp>
        <p:nvSpPr>
          <p:cNvPr id="6" name="Subtitle 2"/>
          <p:cNvSpPr txBox="1">
            <a:spLocks/>
          </p:cNvSpPr>
          <p:nvPr/>
        </p:nvSpPr>
        <p:spPr bwMode="auto">
          <a:xfrm>
            <a:off x="2359025" y="2060575"/>
            <a:ext cx="442595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spcBef>
                <a:spcPct val="20000"/>
              </a:spcBef>
              <a:buFont typeface="Arial" pitchFamily="34" charset="0"/>
              <a:buNone/>
            </a:pPr>
            <a:r>
              <a:rPr lang="en-US" altLang="zh-CN" sz="1200">
                <a:solidFill>
                  <a:schemeClr val="bg1"/>
                </a:solidFill>
                <a:latin typeface="Ubuntu" pitchFamily="34" charset="0"/>
              </a:rPr>
              <a:t>yes we know, people say we are crazy</a:t>
            </a:r>
          </a:p>
        </p:txBody>
      </p:sp>
      <p:grpSp>
        <p:nvGrpSpPr>
          <p:cNvPr id="14" name="Group 13"/>
          <p:cNvGrpSpPr>
            <a:grpSpLocks/>
          </p:cNvGrpSpPr>
          <p:nvPr/>
        </p:nvGrpSpPr>
        <p:grpSpPr bwMode="auto">
          <a:xfrm>
            <a:off x="993775" y="2835275"/>
            <a:ext cx="1876425" cy="1824038"/>
            <a:chOff x="993745" y="2835541"/>
            <a:chExt cx="1877029" cy="1823583"/>
          </a:xfrm>
        </p:grpSpPr>
        <p:sp>
          <p:nvSpPr>
            <p:cNvPr id="8" name="Oval 7"/>
            <p:cNvSpPr/>
            <p:nvPr/>
          </p:nvSpPr>
          <p:spPr>
            <a:xfrm>
              <a:off x="1125550" y="2835541"/>
              <a:ext cx="1727756" cy="1728357"/>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 name="Diagonal Stripe 8"/>
            <p:cNvSpPr/>
            <p:nvPr/>
          </p:nvSpPr>
          <p:spPr>
            <a:xfrm>
              <a:off x="2062477" y="2867283"/>
              <a:ext cx="808297" cy="75387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10" name="Diagonal Stripe 8"/>
            <p:cNvSpPr/>
            <p:nvPr/>
          </p:nvSpPr>
          <p:spPr>
            <a:xfrm>
              <a:off x="993745" y="3905249"/>
              <a:ext cx="808298" cy="75387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7" name="Oval 6"/>
            <p:cNvSpPr/>
            <p:nvPr/>
          </p:nvSpPr>
          <p:spPr>
            <a:xfrm>
              <a:off x="1187482" y="2897439"/>
              <a:ext cx="1603891" cy="160456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15" name="Group 14"/>
          <p:cNvGrpSpPr>
            <a:grpSpLocks/>
          </p:cNvGrpSpPr>
          <p:nvPr/>
        </p:nvGrpSpPr>
        <p:grpSpPr bwMode="auto">
          <a:xfrm>
            <a:off x="3627438" y="2835275"/>
            <a:ext cx="1876425" cy="1824038"/>
            <a:chOff x="993745" y="2835541"/>
            <a:chExt cx="1877029" cy="1823583"/>
          </a:xfrm>
        </p:grpSpPr>
        <p:sp>
          <p:nvSpPr>
            <p:cNvPr id="16" name="Oval 15"/>
            <p:cNvSpPr/>
            <p:nvPr/>
          </p:nvSpPr>
          <p:spPr>
            <a:xfrm>
              <a:off x="1125549" y="2835541"/>
              <a:ext cx="1727756" cy="1728357"/>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7" name="Diagonal Stripe 8"/>
            <p:cNvSpPr/>
            <p:nvPr/>
          </p:nvSpPr>
          <p:spPr>
            <a:xfrm>
              <a:off x="2062476" y="2867283"/>
              <a:ext cx="808298" cy="75387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18" name="Diagonal Stripe 8"/>
            <p:cNvSpPr/>
            <p:nvPr/>
          </p:nvSpPr>
          <p:spPr>
            <a:xfrm>
              <a:off x="993745" y="3905249"/>
              <a:ext cx="808297" cy="75387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19" name="Oval 18"/>
            <p:cNvSpPr/>
            <p:nvPr/>
          </p:nvSpPr>
          <p:spPr>
            <a:xfrm>
              <a:off x="1187482" y="2897439"/>
              <a:ext cx="1603891" cy="160456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23" name="Group 22"/>
          <p:cNvGrpSpPr>
            <a:grpSpLocks/>
          </p:cNvGrpSpPr>
          <p:nvPr/>
        </p:nvGrpSpPr>
        <p:grpSpPr bwMode="auto">
          <a:xfrm>
            <a:off x="6075363" y="2835275"/>
            <a:ext cx="1876425" cy="1824038"/>
            <a:chOff x="993745" y="2835541"/>
            <a:chExt cx="1877029" cy="1823583"/>
          </a:xfrm>
        </p:grpSpPr>
        <p:sp>
          <p:nvSpPr>
            <p:cNvPr id="24" name="Oval 23"/>
            <p:cNvSpPr/>
            <p:nvPr/>
          </p:nvSpPr>
          <p:spPr>
            <a:xfrm>
              <a:off x="1125549" y="2835541"/>
              <a:ext cx="1727756" cy="1728357"/>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5" name="Diagonal Stripe 8"/>
            <p:cNvSpPr/>
            <p:nvPr/>
          </p:nvSpPr>
          <p:spPr>
            <a:xfrm>
              <a:off x="2062476" y="2867283"/>
              <a:ext cx="808298" cy="75387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6" name="Diagonal Stripe 8"/>
            <p:cNvSpPr/>
            <p:nvPr/>
          </p:nvSpPr>
          <p:spPr>
            <a:xfrm>
              <a:off x="993745" y="3905249"/>
              <a:ext cx="808297" cy="75387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7" name="Oval 26"/>
            <p:cNvSpPr/>
            <p:nvPr/>
          </p:nvSpPr>
          <p:spPr>
            <a:xfrm>
              <a:off x="1187482" y="2897439"/>
              <a:ext cx="1603891" cy="1604562"/>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sp>
        <p:nvSpPr>
          <p:cNvPr id="37" name="Flowchart: Off-page Connector 36"/>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02</a:t>
            </a:r>
            <a:endParaRPr lang="en-US" altLang="zh-CN" sz="1200" b="1" smtClean="0">
              <a:solidFill>
                <a:srgbClr val="FFFFFF"/>
              </a:solidFill>
            </a:endParaRPr>
          </a:p>
        </p:txBody>
      </p:sp>
      <p:pic>
        <p:nvPicPr>
          <p:cNvPr id="5135" name="Picture 3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16" presetClass="entr" presetSubtype="21"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nodeType="afterGroup">
                            <p:stCondLst>
                              <p:cond delay="1500"/>
                            </p:stCondLst>
                            <p:childTnLst>
                              <p:par>
                                <p:cTn id="28" presetID="53" presetClass="entr" presetSubtype="16"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16" presetClass="entr" presetSubtype="21"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arn(inVertical)">
                                      <p:cBhvr>
                                        <p:cTn id="35" dur="500"/>
                                        <p:tgtEl>
                                          <p:spTgt spid="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nodeType="afterGroup">
                            <p:stCondLst>
                              <p:cond delay="2000"/>
                            </p:stCondLst>
                            <p:childTnLst>
                              <p:par>
                                <p:cTn id="40" presetID="5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16" presetClass="entr" presetSubtype="21"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arn(inVertical)">
                                      <p:cBhvr>
                                        <p:cTn id="47" dur="500"/>
                                        <p:tgtEl>
                                          <p:spTgt spid="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p:bldP spid="30" grpId="0"/>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66262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Decoding Social Impact</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cxnSp>
        <p:nvCxnSpPr>
          <p:cNvPr id="18" name="Straight Arrow Connector 17"/>
          <p:cNvCxnSpPr/>
          <p:nvPr/>
        </p:nvCxnSpPr>
        <p:spPr>
          <a:xfrm>
            <a:off x="3409950" y="4608513"/>
            <a:ext cx="0" cy="1152525"/>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705475" y="4608513"/>
            <a:ext cx="0" cy="1152525"/>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aphicFrame>
        <p:nvGraphicFramePr>
          <p:cNvPr id="14" name="Diagram 13"/>
          <p:cNvGraphicFramePr/>
          <p:nvPr/>
        </p:nvGraphicFramePr>
        <p:xfrm>
          <a:off x="1470261" y="2348880"/>
          <a:ext cx="1877603" cy="16867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5" name="Diagram 14"/>
          <p:cNvGraphicFramePr/>
          <p:nvPr/>
        </p:nvGraphicFramePr>
        <p:xfrm>
          <a:off x="3419872" y="2204864"/>
          <a:ext cx="2506033" cy="195555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7" name="Diagram 16"/>
          <p:cNvGraphicFramePr/>
          <p:nvPr/>
        </p:nvGraphicFramePr>
        <p:xfrm>
          <a:off x="5436096" y="2172778"/>
          <a:ext cx="2722056" cy="183228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pSp>
        <p:nvGrpSpPr>
          <p:cNvPr id="2" name="Group 1"/>
          <p:cNvGrpSpPr>
            <a:grpSpLocks/>
          </p:cNvGrpSpPr>
          <p:nvPr/>
        </p:nvGrpSpPr>
        <p:grpSpPr bwMode="auto">
          <a:xfrm>
            <a:off x="1360488" y="4124325"/>
            <a:ext cx="1987550" cy="1752600"/>
            <a:chOff x="1360215" y="4123878"/>
            <a:chExt cx="1987649" cy="1753394"/>
          </a:xfrm>
        </p:grpSpPr>
        <p:sp>
          <p:nvSpPr>
            <p:cNvPr id="19" name="TextBox 18"/>
            <p:cNvSpPr txBox="1"/>
            <p:nvPr/>
          </p:nvSpPr>
          <p:spPr>
            <a:xfrm>
              <a:off x="1376091" y="4492345"/>
              <a:ext cx="1971773" cy="1384927"/>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20" name="Subtitle 2"/>
            <p:cNvSpPr txBox="1">
              <a:spLocks/>
            </p:cNvSpPr>
            <p:nvPr/>
          </p:nvSpPr>
          <p:spPr>
            <a:xfrm>
              <a:off x="1360215" y="4123878"/>
              <a:ext cx="642969" cy="60352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800" b="1" spc="-150" dirty="0" smtClean="0">
                  <a:solidFill>
                    <a:schemeClr val="tx1">
                      <a:lumMod val="65000"/>
                      <a:lumOff val="35000"/>
                    </a:schemeClr>
                  </a:solidFill>
                  <a:latin typeface="Aharoni" panose="02010803020104030203" pitchFamily="2" charset="-79"/>
                  <a:ea typeface="Franchise" pitchFamily="49" charset="0"/>
                </a:rPr>
                <a:t>1.</a:t>
              </a:r>
            </a:p>
          </p:txBody>
        </p:sp>
      </p:grpSp>
      <p:grpSp>
        <p:nvGrpSpPr>
          <p:cNvPr id="3" name="Group 2"/>
          <p:cNvGrpSpPr>
            <a:grpSpLocks/>
          </p:cNvGrpSpPr>
          <p:nvPr/>
        </p:nvGrpSpPr>
        <p:grpSpPr bwMode="auto">
          <a:xfrm>
            <a:off x="3617913" y="4124325"/>
            <a:ext cx="1976437" cy="1752600"/>
            <a:chOff x="3617239" y="4123878"/>
            <a:chExt cx="1976619" cy="1753394"/>
          </a:xfrm>
        </p:grpSpPr>
        <p:sp>
          <p:nvSpPr>
            <p:cNvPr id="26" name="TextBox 25"/>
            <p:cNvSpPr txBox="1"/>
            <p:nvPr/>
          </p:nvSpPr>
          <p:spPr>
            <a:xfrm>
              <a:off x="3622001" y="4492345"/>
              <a:ext cx="1971857" cy="1384927"/>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21" name="Subtitle 2"/>
            <p:cNvSpPr txBox="1">
              <a:spLocks/>
            </p:cNvSpPr>
            <p:nvPr/>
          </p:nvSpPr>
          <p:spPr>
            <a:xfrm>
              <a:off x="3617239" y="4123878"/>
              <a:ext cx="642996" cy="60352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800" b="1" spc="-150" dirty="0" smtClean="0">
                  <a:solidFill>
                    <a:schemeClr val="tx1">
                      <a:lumMod val="65000"/>
                      <a:lumOff val="35000"/>
                    </a:schemeClr>
                  </a:solidFill>
                  <a:latin typeface="Aharoni" panose="02010803020104030203" pitchFamily="2" charset="-79"/>
                  <a:ea typeface="Franchise" pitchFamily="49" charset="0"/>
                </a:rPr>
                <a:t>2.</a:t>
              </a:r>
            </a:p>
          </p:txBody>
        </p:sp>
      </p:grpSp>
      <p:grpSp>
        <p:nvGrpSpPr>
          <p:cNvPr id="4" name="Group 3"/>
          <p:cNvGrpSpPr>
            <a:grpSpLocks/>
          </p:cNvGrpSpPr>
          <p:nvPr/>
        </p:nvGrpSpPr>
        <p:grpSpPr bwMode="auto">
          <a:xfrm>
            <a:off x="5849938" y="4124325"/>
            <a:ext cx="1989137" cy="1752600"/>
            <a:chOff x="5850596" y="4123878"/>
            <a:chExt cx="1989256" cy="1753394"/>
          </a:xfrm>
        </p:grpSpPr>
        <p:sp>
          <p:nvSpPr>
            <p:cNvPr id="27" name="TextBox 26"/>
            <p:cNvSpPr txBox="1"/>
            <p:nvPr/>
          </p:nvSpPr>
          <p:spPr>
            <a:xfrm>
              <a:off x="5868059" y="4492345"/>
              <a:ext cx="1971793" cy="1384927"/>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22" name="Subtitle 2"/>
            <p:cNvSpPr txBox="1">
              <a:spLocks/>
            </p:cNvSpPr>
            <p:nvPr/>
          </p:nvSpPr>
          <p:spPr>
            <a:xfrm>
              <a:off x="5850596" y="4123878"/>
              <a:ext cx="642975" cy="60352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800" b="1" spc="-150" dirty="0">
                  <a:solidFill>
                    <a:schemeClr val="tx1">
                      <a:lumMod val="65000"/>
                      <a:lumOff val="35000"/>
                    </a:schemeClr>
                  </a:solidFill>
                  <a:latin typeface="Aharoni" panose="02010803020104030203" pitchFamily="2" charset="-79"/>
                  <a:ea typeface="Franchise" pitchFamily="49" charset="0"/>
                </a:rPr>
                <a:t>3</a:t>
              </a:r>
              <a:r>
                <a:rPr lang="en-US" sz="2800" b="1" spc="-150" dirty="0" smtClean="0">
                  <a:solidFill>
                    <a:schemeClr val="tx1">
                      <a:lumMod val="65000"/>
                      <a:lumOff val="35000"/>
                    </a:schemeClr>
                  </a:solidFill>
                  <a:latin typeface="Aharoni" panose="02010803020104030203" pitchFamily="2" charset="-79"/>
                  <a:ea typeface="Franchise" pitchFamily="49" charset="0"/>
                </a:rPr>
                <a:t>.</a:t>
              </a:r>
            </a:p>
          </p:txBody>
        </p:sp>
      </p:grpSp>
      <p:sp>
        <p:nvSpPr>
          <p:cNvPr id="29" name="Flowchart: Off-page Connector 2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34</a:t>
            </a:r>
            <a:endParaRPr lang="en-US" altLang="zh-CN" sz="1200" b="1" smtClean="0">
              <a:solidFill>
                <a:srgbClr val="FFFFFF"/>
              </a:solidFill>
            </a:endParaRPr>
          </a:p>
        </p:txBody>
      </p:sp>
      <p:pic>
        <p:nvPicPr>
          <p:cNvPr id="41997" name="Picture 29"/>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7119938"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Hierarchical Graphic Sample</a:t>
            </a:r>
          </a:p>
        </p:txBody>
      </p:sp>
      <p:graphicFrame>
        <p:nvGraphicFramePr>
          <p:cNvPr id="42" name="Diagram 41"/>
          <p:cNvGraphicFramePr/>
          <p:nvPr/>
        </p:nvGraphicFramePr>
        <p:xfrm>
          <a:off x="467544" y="1875373"/>
          <a:ext cx="5760640" cy="34912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5" name="Picture 2"/>
          <p:cNvPicPr>
            <a:picLocks noChangeAspect="1" noChangeArrowheads="1"/>
          </p:cNvPicPr>
          <p:nvPr/>
        </p:nvPicPr>
        <p:blipFill>
          <a:blip r:embed="rId7">
            <a:grayscl/>
            <a:biLevel thresh="50000"/>
            <a:extLst>
              <a:ext uri="{28A0092B-C50C-407E-A947-70E740481C1C}">
                <a14:useLocalDpi xmlns:a14="http://schemas.microsoft.com/office/drawing/2010/main" val="0"/>
              </a:ext>
            </a:extLst>
          </a:blip>
          <a:srcRect/>
          <a:stretch>
            <a:fillRect/>
          </a:stretch>
        </p:blipFill>
        <p:spPr bwMode="auto">
          <a:xfrm>
            <a:off x="2089150" y="2747963"/>
            <a:ext cx="193675"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3"/>
          <p:cNvPicPr>
            <a:picLocks noChangeAspect="1" noChangeArrowheads="1"/>
          </p:cNvPicPr>
          <p:nvPr/>
        </p:nvPicPr>
        <p:blipFill>
          <a:blip r:embed="rId8">
            <a:grayscl/>
            <a:biLevel thresh="50000"/>
            <a:extLst>
              <a:ext uri="{28A0092B-C50C-407E-A947-70E740481C1C}">
                <a14:useLocalDpi xmlns:a14="http://schemas.microsoft.com/office/drawing/2010/main" val="0"/>
              </a:ext>
            </a:extLst>
          </a:blip>
          <a:srcRect/>
          <a:stretch>
            <a:fillRect/>
          </a:stretch>
        </p:blipFill>
        <p:spPr bwMode="auto">
          <a:xfrm>
            <a:off x="3192463" y="2051050"/>
            <a:ext cx="263525"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4"/>
          <p:cNvPicPr>
            <a:picLocks noChangeAspect="1" noChangeArrowheads="1"/>
          </p:cNvPicPr>
          <p:nvPr/>
        </p:nvPicPr>
        <p:blipFill>
          <a:blip r:embed="rId9">
            <a:grayscl/>
            <a:biLevel thresh="50000"/>
            <a:extLst>
              <a:ext uri="{28A0092B-C50C-407E-A947-70E740481C1C}">
                <a14:useLocalDpi xmlns:a14="http://schemas.microsoft.com/office/drawing/2010/main" val="0"/>
              </a:ext>
            </a:extLst>
          </a:blip>
          <a:srcRect/>
          <a:stretch>
            <a:fillRect/>
          </a:stretch>
        </p:blipFill>
        <p:spPr bwMode="auto">
          <a:xfrm>
            <a:off x="1303338" y="3494088"/>
            <a:ext cx="263525" cy="271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5"/>
          <p:cNvPicPr>
            <a:picLocks noChangeAspect="1" noChangeArrowheads="1"/>
          </p:cNvPicPr>
          <p:nvPr/>
        </p:nvPicPr>
        <p:blipFill>
          <a:blip r:embed="rId10">
            <a:grayscl/>
            <a:biLevel thresh="50000"/>
            <a:extLst>
              <a:ext uri="{28A0092B-C50C-407E-A947-70E740481C1C}">
                <a14:useLocalDpi xmlns:a14="http://schemas.microsoft.com/office/drawing/2010/main" val="0"/>
              </a:ext>
            </a:extLst>
          </a:blip>
          <a:srcRect/>
          <a:stretch>
            <a:fillRect/>
          </a:stretch>
        </p:blipFill>
        <p:spPr bwMode="auto">
          <a:xfrm>
            <a:off x="4332288" y="2757488"/>
            <a:ext cx="242887"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6"/>
          <p:cNvPicPr>
            <a:picLocks noChangeAspect="1" noChangeArrowheads="1"/>
          </p:cNvPicPr>
          <p:nvPr/>
        </p:nvPicPr>
        <p:blipFill>
          <a:blip r:embed="rId11">
            <a:grayscl/>
            <a:biLevel thresh="50000"/>
            <a:extLst>
              <a:ext uri="{28A0092B-C50C-407E-A947-70E740481C1C}">
                <a14:useLocalDpi xmlns:a14="http://schemas.microsoft.com/office/drawing/2010/main" val="0"/>
              </a:ext>
            </a:extLst>
          </a:blip>
          <a:srcRect/>
          <a:stretch>
            <a:fillRect/>
          </a:stretch>
        </p:blipFill>
        <p:spPr bwMode="auto">
          <a:xfrm>
            <a:off x="2795588" y="3484563"/>
            <a:ext cx="263525" cy="271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7"/>
          <p:cNvPicPr>
            <a:picLocks noChangeAspect="1" noChangeArrowheads="1"/>
          </p:cNvPicPr>
          <p:nvPr/>
        </p:nvPicPr>
        <p:blipFill>
          <a:blip r:embed="rId12">
            <a:grayscl/>
            <a:biLevel thresh="50000"/>
            <a:extLst>
              <a:ext uri="{28A0092B-C50C-407E-A947-70E740481C1C}">
                <a14:useLocalDpi xmlns:a14="http://schemas.microsoft.com/office/drawing/2010/main" val="0"/>
              </a:ext>
            </a:extLst>
          </a:blip>
          <a:srcRect/>
          <a:stretch>
            <a:fillRect/>
          </a:stretch>
        </p:blipFill>
        <p:spPr bwMode="auto">
          <a:xfrm>
            <a:off x="2795588" y="4211638"/>
            <a:ext cx="263525"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8"/>
          <p:cNvPicPr>
            <a:picLocks noChangeAspect="1" noChangeArrowheads="1"/>
          </p:cNvPicPr>
          <p:nvPr/>
        </p:nvPicPr>
        <p:blipFill>
          <a:blip r:embed="rId13">
            <a:grayscl/>
            <a:biLevel thresh="50000"/>
            <a:extLst>
              <a:ext uri="{28A0092B-C50C-407E-A947-70E740481C1C}">
                <a14:useLocalDpi xmlns:a14="http://schemas.microsoft.com/office/drawing/2010/main" val="0"/>
              </a:ext>
            </a:extLst>
          </a:blip>
          <a:srcRect/>
          <a:stretch>
            <a:fillRect/>
          </a:stretch>
        </p:blipFill>
        <p:spPr bwMode="auto">
          <a:xfrm>
            <a:off x="4322763" y="3521075"/>
            <a:ext cx="263525" cy="22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9"/>
          <p:cNvPicPr>
            <a:picLocks noChangeAspect="1" noChangeArrowheads="1"/>
          </p:cNvPicPr>
          <p:nvPr/>
        </p:nvPicPr>
        <p:blipFill>
          <a:blip r:embed="rId14">
            <a:grayscl/>
            <a:biLevel thresh="50000"/>
            <a:extLst>
              <a:ext uri="{28A0092B-C50C-407E-A947-70E740481C1C}">
                <a14:useLocalDpi xmlns:a14="http://schemas.microsoft.com/office/drawing/2010/main" val="0"/>
              </a:ext>
            </a:extLst>
          </a:blip>
          <a:srcRect/>
          <a:stretch>
            <a:fillRect/>
          </a:stretch>
        </p:blipFill>
        <p:spPr bwMode="auto">
          <a:xfrm>
            <a:off x="2803525" y="4949825"/>
            <a:ext cx="2413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3" name="Group 52"/>
          <p:cNvGrpSpPr>
            <a:grpSpLocks/>
          </p:cNvGrpSpPr>
          <p:nvPr/>
        </p:nvGrpSpPr>
        <p:grpSpPr bwMode="auto">
          <a:xfrm>
            <a:off x="5724525" y="2349500"/>
            <a:ext cx="2428875" cy="1293813"/>
            <a:chOff x="6027281" y="2348880"/>
            <a:chExt cx="2429339" cy="1294782"/>
          </a:xfrm>
        </p:grpSpPr>
        <p:sp>
          <p:nvSpPr>
            <p:cNvPr id="54" name="TextBox 53"/>
            <p:cNvSpPr txBox="1"/>
            <p:nvPr/>
          </p:nvSpPr>
          <p:spPr>
            <a:xfrm>
              <a:off x="6039983" y="2749230"/>
              <a:ext cx="2348362" cy="894432"/>
            </a:xfrm>
            <a:prstGeom prst="rect">
              <a:avLst/>
            </a:prstGeom>
            <a:noFill/>
          </p:spPr>
          <p:txBody>
            <a:bodyPr>
              <a:spAutoFit/>
            </a:bodyPr>
            <a:lstStyle/>
            <a:p>
              <a:pPr algn="just" fontAlgn="auto">
                <a:lnSpc>
                  <a:spcPct val="150000"/>
                </a:lnSpc>
                <a:spcBef>
                  <a:spcPts val="0"/>
                </a:spcBef>
                <a:spcAft>
                  <a:spcPts val="0"/>
                </a:spcAft>
                <a:defRPr/>
              </a:pPr>
              <a:r>
                <a:rPr lang="en-US" sz="900" b="1" dirty="0">
                  <a:solidFill>
                    <a:schemeClr val="bg1">
                      <a:lumMod val="65000"/>
                    </a:schemeClr>
                  </a:solidFill>
                  <a:latin typeface="Ubuntu" pitchFamily="34" charset="0"/>
                  <a:cs typeface="+mn-cs"/>
                </a:rPr>
                <a:t>Lorem Ipsum</a:t>
              </a:r>
              <a:r>
                <a:rPr lang="en-US" sz="900" dirty="0">
                  <a:solidFill>
                    <a:schemeClr val="bg1">
                      <a:lumMod val="65000"/>
                    </a:schemeClr>
                  </a:solidFill>
                  <a:latin typeface="Ubuntu" pitchFamily="34" charset="0"/>
                  <a:cs typeface="+mn-cs"/>
                </a:rPr>
                <a:t> is simply dummy text of the printing and typesetting industry. Lorem Ipsum has been the industry's standard dummy text ever since the 1500s.</a:t>
              </a:r>
            </a:p>
          </p:txBody>
        </p:sp>
        <p:sp>
          <p:nvSpPr>
            <p:cNvPr id="43027" name="1 Título"/>
            <p:cNvSpPr txBox="1">
              <a:spLocks/>
            </p:cNvSpPr>
            <p:nvPr/>
          </p:nvSpPr>
          <p:spPr bwMode="auto">
            <a:xfrm>
              <a:off x="6027281" y="2348880"/>
              <a:ext cx="2429339" cy="43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595959"/>
                  </a:solidFill>
                  <a:latin typeface="Aharoni" pitchFamily="2" charset="-79"/>
                </a:rPr>
                <a:t>CIRCLE HIERARCHICAL</a:t>
              </a:r>
              <a:endParaRPr lang="es-ES" altLang="zh-CN" sz="1600" b="1">
                <a:solidFill>
                  <a:srgbClr val="595959"/>
                </a:solidFill>
                <a:latin typeface="Aharoni" pitchFamily="2" charset="-79"/>
              </a:endParaRPr>
            </a:p>
          </p:txBody>
        </p:sp>
      </p:grpSp>
      <p:grpSp>
        <p:nvGrpSpPr>
          <p:cNvPr id="56" name="Group 55"/>
          <p:cNvGrpSpPr>
            <a:grpSpLocks/>
          </p:cNvGrpSpPr>
          <p:nvPr/>
        </p:nvGrpSpPr>
        <p:grpSpPr bwMode="auto">
          <a:xfrm>
            <a:off x="5724525" y="3822700"/>
            <a:ext cx="2360613" cy="1293813"/>
            <a:chOff x="6027282" y="3822298"/>
            <a:chExt cx="2361142" cy="1294782"/>
          </a:xfrm>
        </p:grpSpPr>
        <p:sp>
          <p:nvSpPr>
            <p:cNvPr id="57" name="TextBox 56"/>
            <p:cNvSpPr txBox="1"/>
            <p:nvPr/>
          </p:nvSpPr>
          <p:spPr>
            <a:xfrm>
              <a:off x="6039985" y="4222648"/>
              <a:ext cx="2348439" cy="894432"/>
            </a:xfrm>
            <a:prstGeom prst="rect">
              <a:avLst/>
            </a:prstGeom>
            <a:noFill/>
          </p:spPr>
          <p:txBody>
            <a:bodyPr>
              <a:spAutoFit/>
            </a:bodyPr>
            <a:lstStyle/>
            <a:p>
              <a:pPr algn="just" fontAlgn="auto">
                <a:lnSpc>
                  <a:spcPct val="150000"/>
                </a:lnSpc>
                <a:spcBef>
                  <a:spcPts val="0"/>
                </a:spcBef>
                <a:spcAft>
                  <a:spcPts val="0"/>
                </a:spcAft>
                <a:defRPr/>
              </a:pPr>
              <a:r>
                <a:rPr lang="en-US" sz="900" b="1" dirty="0">
                  <a:solidFill>
                    <a:schemeClr val="bg1">
                      <a:lumMod val="65000"/>
                    </a:schemeClr>
                  </a:solidFill>
                  <a:latin typeface="Ubuntu" pitchFamily="34" charset="0"/>
                  <a:cs typeface="+mn-cs"/>
                </a:rPr>
                <a:t>Lorem Ipsum</a:t>
              </a:r>
              <a:r>
                <a:rPr lang="en-US" sz="900" dirty="0">
                  <a:solidFill>
                    <a:schemeClr val="bg1">
                      <a:lumMod val="65000"/>
                    </a:schemeClr>
                  </a:solidFill>
                  <a:latin typeface="Ubuntu" pitchFamily="34" charset="0"/>
                  <a:cs typeface="+mn-cs"/>
                </a:rPr>
                <a:t> is simply dummy text of the printing and typesetting industry. Lorem Ipsum has been the industry's standard dummy text ever since the 1500s.</a:t>
              </a:r>
            </a:p>
          </p:txBody>
        </p:sp>
        <p:sp>
          <p:nvSpPr>
            <p:cNvPr id="43025" name="1 Título"/>
            <p:cNvSpPr txBox="1">
              <a:spLocks/>
            </p:cNvSpPr>
            <p:nvPr/>
          </p:nvSpPr>
          <p:spPr bwMode="auto">
            <a:xfrm>
              <a:off x="6027282" y="3822298"/>
              <a:ext cx="2134078" cy="43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595959"/>
                  </a:solidFill>
                  <a:latin typeface="Aharoni" pitchFamily="2" charset="-79"/>
                </a:rPr>
                <a:t>RELATIONSHIPS</a:t>
              </a:r>
              <a:endParaRPr lang="es-ES" altLang="zh-CN" sz="1600" b="1">
                <a:solidFill>
                  <a:srgbClr val="595959"/>
                </a:solidFill>
                <a:latin typeface="Aharoni" pitchFamily="2" charset="-79"/>
              </a:endParaRPr>
            </a:p>
          </p:txBody>
        </p:sp>
      </p:grpSp>
      <p:sp>
        <p:nvSpPr>
          <p:cNvPr id="22" name="Flowchart: Off-page Connector 21"/>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35</a:t>
            </a:r>
            <a:endParaRPr lang="en-US" altLang="zh-CN" sz="1200" b="1" smtClean="0">
              <a:solidFill>
                <a:srgbClr val="FFFFFF"/>
              </a:solidFill>
            </a:endParaRPr>
          </a:p>
        </p:txBody>
      </p:sp>
      <p:pic>
        <p:nvPicPr>
          <p:cNvPr id="43023" name="Picture 22"/>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500"/>
                                        <p:tgtEl>
                                          <p:spTgt spid="51"/>
                                        </p:tgtEl>
                                      </p:cBhvr>
                                    </p:animEffect>
                                  </p:childTnLst>
                                </p:cTn>
                              </p:par>
                            </p:childTnLst>
                          </p:cTn>
                        </p:par>
                        <p:par>
                          <p:cTn id="40" fill="hold" nodeType="afterGroup">
                            <p:stCondLst>
                              <p:cond delay="4500"/>
                            </p:stCondLst>
                            <p:childTnLst>
                              <p:par>
                                <p:cTn id="41" presetID="22" presetClass="entr" presetSubtype="4"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down)">
                                      <p:cBhvr>
                                        <p:cTn id="43" dur="500"/>
                                        <p:tgtEl>
                                          <p:spTgt spid="53"/>
                                        </p:tgtEl>
                                      </p:cBhvr>
                                    </p:animEffect>
                                  </p:childTnLst>
                                </p:cTn>
                              </p:par>
                            </p:childTnLst>
                          </p:cTn>
                        </p:par>
                        <p:par>
                          <p:cTn id="44" fill="hold" nodeType="afterGroup">
                            <p:stCondLst>
                              <p:cond delay="5000"/>
                            </p:stCondLst>
                            <p:childTnLst>
                              <p:par>
                                <p:cTn id="45" presetID="22" presetClass="entr" presetSubtype="4" fill="hold"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Viral Content Sample</a:t>
            </a:r>
          </a:p>
        </p:txBody>
      </p:sp>
      <p:sp>
        <p:nvSpPr>
          <p:cNvPr id="9" name="TextBox 8"/>
          <p:cNvSpPr txBox="1">
            <a:spLocks noChangeArrowheads="1"/>
          </p:cNvSpPr>
          <p:nvPr/>
        </p:nvSpPr>
        <p:spPr bwMode="auto">
          <a:xfrm>
            <a:off x="1376363" y="1428750"/>
            <a:ext cx="6651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Aharoni" pitchFamily="2" charset="-79"/>
            </a:endParaRPr>
          </a:p>
        </p:txBody>
      </p:sp>
      <p:graphicFrame>
        <p:nvGraphicFramePr>
          <p:cNvPr id="2" name="Diagram 1"/>
          <p:cNvGraphicFramePr/>
          <p:nvPr/>
        </p:nvGraphicFramePr>
        <p:xfrm>
          <a:off x="1921443" y="1820906"/>
          <a:ext cx="5541818" cy="36945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p:cNvSpPr txBox="1">
            <a:spLocks noChangeArrowheads="1"/>
          </p:cNvSpPr>
          <p:nvPr/>
        </p:nvSpPr>
        <p:spPr bwMode="auto">
          <a:xfrm>
            <a:off x="1376363" y="5519738"/>
            <a:ext cx="44910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i="1">
                <a:solidFill>
                  <a:srgbClr val="7F7F7F"/>
                </a:solidFill>
              </a:rPr>
              <a:t>Data based on 2013 system research </a:t>
            </a:r>
            <a:r>
              <a:rPr lang="en-US" altLang="zh-CN" sz="1200">
                <a:solidFill>
                  <a:srgbClr val="A6A6A6"/>
                </a:solidFill>
              </a:rPr>
              <a:t>roots in a piece of classical Latin literature from 45 BC. </a:t>
            </a:r>
            <a:endParaRPr lang="en-US" altLang="zh-CN" sz="1200" b="1">
              <a:solidFill>
                <a:srgbClr val="A6A6A6"/>
              </a:solidFill>
              <a:latin typeface="Aharoni" pitchFamily="2" charset="-79"/>
            </a:endParaRPr>
          </a:p>
        </p:txBody>
      </p:sp>
      <p:sp>
        <p:nvSpPr>
          <p:cNvPr id="13" name="Flowchart: Off-page Connector 12"/>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36</a:t>
            </a:r>
            <a:endParaRPr lang="en-US" altLang="zh-CN" sz="1200" b="1" smtClean="0">
              <a:solidFill>
                <a:srgbClr val="FFFFFF"/>
              </a:solidFill>
            </a:endParaRPr>
          </a:p>
        </p:txBody>
      </p:sp>
      <p:pic>
        <p:nvPicPr>
          <p:cNvPr id="44039" name="Picture 1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7" name="Straight Arrow Connector 106"/>
          <p:cNvCxnSpPr/>
          <p:nvPr/>
        </p:nvCxnSpPr>
        <p:spPr>
          <a:xfrm flipV="1">
            <a:off x="4572000" y="1952625"/>
            <a:ext cx="0" cy="3878263"/>
          </a:xfrm>
          <a:prstGeom prst="straightConnector1">
            <a:avLst/>
          </a:prstGeom>
          <a:ln>
            <a:solidFill>
              <a:schemeClr val="bg1">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3" name="Group 2"/>
          <p:cNvGrpSpPr>
            <a:grpSpLocks/>
          </p:cNvGrpSpPr>
          <p:nvPr/>
        </p:nvGrpSpPr>
        <p:grpSpPr bwMode="auto">
          <a:xfrm>
            <a:off x="1751013" y="1952625"/>
            <a:ext cx="1957387" cy="1925638"/>
            <a:chOff x="1750362" y="1952546"/>
            <a:chExt cx="1957542" cy="1925119"/>
          </a:xfrm>
        </p:grpSpPr>
        <p:sp>
          <p:nvSpPr>
            <p:cNvPr id="6" name="Oval 5"/>
            <p:cNvSpPr/>
            <p:nvPr/>
          </p:nvSpPr>
          <p:spPr>
            <a:xfrm>
              <a:off x="3190338" y="2133472"/>
              <a:ext cx="476288" cy="474535"/>
            </a:xfrm>
            <a:prstGeom prst="ellips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aphicFrame>
          <p:nvGraphicFramePr>
            <p:cNvPr id="45133" name="Chart 104"/>
            <p:cNvGraphicFramePr>
              <a:graphicFrameLocks/>
            </p:cNvGraphicFramePr>
            <p:nvPr/>
          </p:nvGraphicFramePr>
          <p:xfrm>
            <a:off x="1699562" y="1901746"/>
            <a:ext cx="2059142" cy="2026719"/>
          </p:xfrm>
          <a:graphic>
            <a:graphicData uri="http://schemas.openxmlformats.org/presentationml/2006/ole">
              <mc:AlternateContent xmlns:mc="http://schemas.openxmlformats.org/markup-compatibility/2006">
                <mc:Choice xmlns:v="urn:schemas-microsoft-com:vml" Requires="v">
                  <p:oleObj spid="_x0000_s45138" r:id="rId4" imgW="2060627" imgH="2024047" progId="Excel.Chart.8">
                    <p:embed/>
                  </p:oleObj>
                </mc:Choice>
                <mc:Fallback>
                  <p:oleObj r:id="rId4" imgW="2060627" imgH="2024047" progId="Excel.Chart.8">
                    <p:embed/>
                    <p:pic>
                      <p:nvPicPr>
                        <p:cNvPr id="0" name="Chart 10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9562" y="1901746"/>
                          <a:ext cx="2059142" cy="202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3" name="Rectangle 12"/>
          <p:cNvSpPr/>
          <p:nvPr/>
        </p:nvSpPr>
        <p:spPr>
          <a:xfrm>
            <a:off x="0" y="3843338"/>
            <a:ext cx="9144000" cy="6096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8" name="Subtitle 2"/>
          <p:cNvSpPr txBox="1">
            <a:spLocks/>
          </p:cNvSpPr>
          <p:nvPr/>
        </p:nvSpPr>
        <p:spPr>
          <a:xfrm>
            <a:off x="1041400" y="665163"/>
            <a:ext cx="6770688"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Comparison Infographic</a:t>
            </a:r>
          </a:p>
        </p:txBody>
      </p:sp>
      <p:sp>
        <p:nvSpPr>
          <p:cNvPr id="9" name="TextBox 8"/>
          <p:cNvSpPr txBox="1">
            <a:spLocks noChangeArrowheads="1"/>
          </p:cNvSpPr>
          <p:nvPr/>
        </p:nvSpPr>
        <p:spPr bwMode="auto">
          <a:xfrm>
            <a:off x="1376363" y="1428750"/>
            <a:ext cx="6651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18" name="Group 17"/>
          <p:cNvGrpSpPr>
            <a:grpSpLocks/>
          </p:cNvGrpSpPr>
          <p:nvPr/>
        </p:nvGrpSpPr>
        <p:grpSpPr bwMode="auto">
          <a:xfrm>
            <a:off x="1403350" y="3878263"/>
            <a:ext cx="3009900" cy="565150"/>
            <a:chOff x="1130630" y="2871479"/>
            <a:chExt cx="3009321" cy="565031"/>
          </a:xfrm>
        </p:grpSpPr>
        <p:sp>
          <p:nvSpPr>
            <p:cNvPr id="19" name="Parallelogram 18"/>
            <p:cNvSpPr/>
            <p:nvPr/>
          </p:nvSpPr>
          <p:spPr>
            <a:xfrm>
              <a:off x="1187769" y="3117489"/>
              <a:ext cx="157133"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5C24C"/>
                </a:solidFill>
              </a:endParaRPr>
            </a:p>
          </p:txBody>
        </p:sp>
        <p:sp>
          <p:nvSpPr>
            <p:cNvPr id="20" name="Parallelogram 19"/>
            <p:cNvSpPr/>
            <p:nvPr/>
          </p:nvSpPr>
          <p:spPr>
            <a:xfrm>
              <a:off x="1298873" y="3117489"/>
              <a:ext cx="157133"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5C24C"/>
                </a:solidFill>
              </a:endParaRPr>
            </a:p>
          </p:txBody>
        </p:sp>
        <p:sp>
          <p:nvSpPr>
            <p:cNvPr id="21" name="Parallelogram 20"/>
            <p:cNvSpPr/>
            <p:nvPr/>
          </p:nvSpPr>
          <p:spPr>
            <a:xfrm>
              <a:off x="1409976" y="3117489"/>
              <a:ext cx="157133"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5C24C"/>
                </a:solidFill>
              </a:endParaRPr>
            </a:p>
          </p:txBody>
        </p:sp>
        <p:sp>
          <p:nvSpPr>
            <p:cNvPr id="22" name="Parallelogram 21"/>
            <p:cNvSpPr/>
            <p:nvPr/>
          </p:nvSpPr>
          <p:spPr>
            <a:xfrm>
              <a:off x="1519493" y="3117489"/>
              <a:ext cx="157132"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5C24C"/>
                </a:solidFill>
              </a:endParaRPr>
            </a:p>
          </p:txBody>
        </p:sp>
        <p:sp>
          <p:nvSpPr>
            <p:cNvPr id="23" name="Parallelogram 22"/>
            <p:cNvSpPr/>
            <p:nvPr/>
          </p:nvSpPr>
          <p:spPr>
            <a:xfrm>
              <a:off x="1630597" y="3117489"/>
              <a:ext cx="157132"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5C24C"/>
                </a:solidFill>
              </a:endParaRPr>
            </a:p>
          </p:txBody>
        </p:sp>
        <p:sp>
          <p:nvSpPr>
            <p:cNvPr id="24" name="Parallelogram 23"/>
            <p:cNvSpPr/>
            <p:nvPr/>
          </p:nvSpPr>
          <p:spPr>
            <a:xfrm>
              <a:off x="1741700"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25" name="Parallelogram 24"/>
            <p:cNvSpPr/>
            <p:nvPr/>
          </p:nvSpPr>
          <p:spPr>
            <a:xfrm>
              <a:off x="1852804"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26" name="Parallelogram 25"/>
            <p:cNvSpPr/>
            <p:nvPr/>
          </p:nvSpPr>
          <p:spPr>
            <a:xfrm>
              <a:off x="1963908"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27" name="Parallelogram 26"/>
            <p:cNvSpPr/>
            <p:nvPr/>
          </p:nvSpPr>
          <p:spPr>
            <a:xfrm>
              <a:off x="2073424" y="3117489"/>
              <a:ext cx="157133"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28" name="Parallelogram 27"/>
            <p:cNvSpPr/>
            <p:nvPr/>
          </p:nvSpPr>
          <p:spPr>
            <a:xfrm>
              <a:off x="2184527" y="3117489"/>
              <a:ext cx="157133"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29" name="Parallelogram 28"/>
            <p:cNvSpPr/>
            <p:nvPr/>
          </p:nvSpPr>
          <p:spPr>
            <a:xfrm>
              <a:off x="2295631" y="3117489"/>
              <a:ext cx="157133"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0" name="Parallelogram 29"/>
            <p:cNvSpPr/>
            <p:nvPr/>
          </p:nvSpPr>
          <p:spPr>
            <a:xfrm>
              <a:off x="2406734" y="3117489"/>
              <a:ext cx="157133"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1" name="Parallelogram 30"/>
            <p:cNvSpPr/>
            <p:nvPr/>
          </p:nvSpPr>
          <p:spPr>
            <a:xfrm>
              <a:off x="2517838" y="3117489"/>
              <a:ext cx="157133"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2" name="Parallelogram 31"/>
            <p:cNvSpPr/>
            <p:nvPr/>
          </p:nvSpPr>
          <p:spPr>
            <a:xfrm>
              <a:off x="2628942" y="3117489"/>
              <a:ext cx="157133"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3" name="Parallelogram 32"/>
            <p:cNvSpPr/>
            <p:nvPr/>
          </p:nvSpPr>
          <p:spPr>
            <a:xfrm>
              <a:off x="2738459"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4" name="Parallelogram 33"/>
            <p:cNvSpPr/>
            <p:nvPr/>
          </p:nvSpPr>
          <p:spPr>
            <a:xfrm>
              <a:off x="2849562"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5" name="Parallelogram 34"/>
            <p:cNvSpPr/>
            <p:nvPr/>
          </p:nvSpPr>
          <p:spPr>
            <a:xfrm>
              <a:off x="2960666"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6" name="Parallelogram 35"/>
            <p:cNvSpPr/>
            <p:nvPr/>
          </p:nvSpPr>
          <p:spPr>
            <a:xfrm>
              <a:off x="3071770"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7" name="Parallelogram 36"/>
            <p:cNvSpPr/>
            <p:nvPr/>
          </p:nvSpPr>
          <p:spPr>
            <a:xfrm>
              <a:off x="3182873"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38" name="Parallelogram 37"/>
            <p:cNvSpPr/>
            <p:nvPr/>
          </p:nvSpPr>
          <p:spPr>
            <a:xfrm>
              <a:off x="3293977" y="3117489"/>
              <a:ext cx="157132"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chemeClr val="bg1"/>
                </a:solidFill>
              </a:endParaRPr>
            </a:p>
          </p:txBody>
        </p:sp>
        <p:sp>
          <p:nvSpPr>
            <p:cNvPr id="45130" name="TextBox 38"/>
            <p:cNvSpPr txBox="1">
              <a:spLocks noChangeArrowheads="1"/>
            </p:cNvSpPr>
            <p:nvPr/>
          </p:nvSpPr>
          <p:spPr bwMode="auto">
            <a:xfrm>
              <a:off x="3414664" y="3036400"/>
              <a:ext cx="7252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000" b="1" i="1">
                  <a:solidFill>
                    <a:schemeClr val="bg1"/>
                  </a:solidFill>
                  <a:latin typeface="Aharoni" pitchFamily="2" charset="-79"/>
                </a:rPr>
                <a:t>25%</a:t>
              </a:r>
              <a:endParaRPr lang="en-CA" altLang="zh-CN" sz="2000" b="1" i="1">
                <a:solidFill>
                  <a:schemeClr val="bg1"/>
                </a:solidFill>
                <a:latin typeface="Aharoni" pitchFamily="2" charset="-79"/>
              </a:endParaRPr>
            </a:p>
          </p:txBody>
        </p:sp>
        <p:sp>
          <p:nvSpPr>
            <p:cNvPr id="45131" name="TextBox 39"/>
            <p:cNvSpPr txBox="1">
              <a:spLocks noChangeArrowheads="1"/>
            </p:cNvSpPr>
            <p:nvPr/>
          </p:nvSpPr>
          <p:spPr bwMode="auto">
            <a:xfrm>
              <a:off x="1130630" y="2871479"/>
              <a:ext cx="2792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just" eaLnBrk="1" hangingPunct="1"/>
              <a:r>
                <a:rPr lang="en-US" altLang="zh-CN" sz="1000" b="1" i="1">
                  <a:solidFill>
                    <a:schemeClr val="bg1"/>
                  </a:solidFill>
                </a:rPr>
                <a:t>Feedback from customers</a:t>
              </a:r>
              <a:endParaRPr lang="en-US" altLang="zh-CN" sz="1000" i="1">
                <a:solidFill>
                  <a:schemeClr val="bg1"/>
                </a:solidFill>
              </a:endParaRPr>
            </a:p>
          </p:txBody>
        </p:sp>
      </p:grpSp>
      <p:grpSp>
        <p:nvGrpSpPr>
          <p:cNvPr id="2" name="Group 1"/>
          <p:cNvGrpSpPr>
            <a:grpSpLocks/>
          </p:cNvGrpSpPr>
          <p:nvPr/>
        </p:nvGrpSpPr>
        <p:grpSpPr bwMode="auto">
          <a:xfrm>
            <a:off x="4803775" y="3878263"/>
            <a:ext cx="3008313" cy="565150"/>
            <a:chOff x="3839329" y="5872790"/>
            <a:chExt cx="3009321" cy="565031"/>
          </a:xfrm>
        </p:grpSpPr>
        <p:sp>
          <p:nvSpPr>
            <p:cNvPr id="42" name="Parallelogram 41"/>
            <p:cNvSpPr/>
            <p:nvPr/>
          </p:nvSpPr>
          <p:spPr>
            <a:xfrm>
              <a:off x="3896498" y="6118800"/>
              <a:ext cx="157216"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3" name="Parallelogram 42"/>
            <p:cNvSpPr/>
            <p:nvPr/>
          </p:nvSpPr>
          <p:spPr>
            <a:xfrm>
              <a:off x="4007660" y="6118800"/>
              <a:ext cx="157216"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4" name="Parallelogram 43"/>
            <p:cNvSpPr/>
            <p:nvPr/>
          </p:nvSpPr>
          <p:spPr>
            <a:xfrm>
              <a:off x="4117235"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5" name="Parallelogram 44"/>
            <p:cNvSpPr/>
            <p:nvPr/>
          </p:nvSpPr>
          <p:spPr>
            <a:xfrm>
              <a:off x="4228397"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6" name="Parallelogram 45"/>
            <p:cNvSpPr/>
            <p:nvPr/>
          </p:nvSpPr>
          <p:spPr>
            <a:xfrm>
              <a:off x="4339560"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7" name="Parallelogram 46"/>
            <p:cNvSpPr/>
            <p:nvPr/>
          </p:nvSpPr>
          <p:spPr>
            <a:xfrm>
              <a:off x="4450722"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8" name="Parallelogram 47"/>
            <p:cNvSpPr/>
            <p:nvPr/>
          </p:nvSpPr>
          <p:spPr>
            <a:xfrm>
              <a:off x="4561884"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9" name="Parallelogram 48"/>
            <p:cNvSpPr/>
            <p:nvPr/>
          </p:nvSpPr>
          <p:spPr>
            <a:xfrm>
              <a:off x="4671458" y="6118800"/>
              <a:ext cx="157216"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0" name="Parallelogram 49"/>
            <p:cNvSpPr/>
            <p:nvPr/>
          </p:nvSpPr>
          <p:spPr>
            <a:xfrm>
              <a:off x="4782620" y="6118800"/>
              <a:ext cx="157216"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1" name="Parallelogram 50"/>
            <p:cNvSpPr/>
            <p:nvPr/>
          </p:nvSpPr>
          <p:spPr>
            <a:xfrm>
              <a:off x="4893782" y="6118800"/>
              <a:ext cx="157216"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2" name="Parallelogram 51"/>
            <p:cNvSpPr/>
            <p:nvPr/>
          </p:nvSpPr>
          <p:spPr>
            <a:xfrm>
              <a:off x="5004944" y="6118800"/>
              <a:ext cx="157216"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3" name="Parallelogram 52"/>
            <p:cNvSpPr/>
            <p:nvPr/>
          </p:nvSpPr>
          <p:spPr>
            <a:xfrm>
              <a:off x="5116107" y="6118800"/>
              <a:ext cx="155627"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4" name="Parallelogram 53"/>
            <p:cNvSpPr/>
            <p:nvPr/>
          </p:nvSpPr>
          <p:spPr>
            <a:xfrm>
              <a:off x="5225681"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5" name="Parallelogram 54"/>
            <p:cNvSpPr/>
            <p:nvPr/>
          </p:nvSpPr>
          <p:spPr>
            <a:xfrm>
              <a:off x="5336844"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6" name="Parallelogram 55"/>
            <p:cNvSpPr/>
            <p:nvPr/>
          </p:nvSpPr>
          <p:spPr>
            <a:xfrm>
              <a:off x="5448006" y="6118800"/>
              <a:ext cx="157215" cy="215855"/>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7" name="Parallelogram 56"/>
            <p:cNvSpPr/>
            <p:nvPr/>
          </p:nvSpPr>
          <p:spPr>
            <a:xfrm>
              <a:off x="5559168" y="6118800"/>
              <a:ext cx="157215"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8" name="Parallelogram 57"/>
            <p:cNvSpPr/>
            <p:nvPr/>
          </p:nvSpPr>
          <p:spPr>
            <a:xfrm>
              <a:off x="5668742" y="6118800"/>
              <a:ext cx="157216"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59" name="Parallelogram 58"/>
            <p:cNvSpPr/>
            <p:nvPr/>
          </p:nvSpPr>
          <p:spPr>
            <a:xfrm>
              <a:off x="5779904" y="6118800"/>
              <a:ext cx="157216"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0" name="Parallelogram 59"/>
            <p:cNvSpPr/>
            <p:nvPr/>
          </p:nvSpPr>
          <p:spPr>
            <a:xfrm>
              <a:off x="5891066" y="6118800"/>
              <a:ext cx="157216"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1" name="Parallelogram 60"/>
            <p:cNvSpPr/>
            <p:nvPr/>
          </p:nvSpPr>
          <p:spPr>
            <a:xfrm>
              <a:off x="6002228" y="6118800"/>
              <a:ext cx="157216" cy="215855"/>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5108" name="TextBox 61"/>
            <p:cNvSpPr txBox="1">
              <a:spLocks noChangeArrowheads="1"/>
            </p:cNvSpPr>
            <p:nvPr/>
          </p:nvSpPr>
          <p:spPr bwMode="auto">
            <a:xfrm>
              <a:off x="6123363" y="6037711"/>
              <a:ext cx="7252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2000" b="1" i="1">
                  <a:solidFill>
                    <a:schemeClr val="bg1"/>
                  </a:solidFill>
                  <a:latin typeface="Aharoni" pitchFamily="2" charset="-79"/>
                </a:rPr>
                <a:t>75%</a:t>
              </a:r>
              <a:endParaRPr lang="en-CA" altLang="zh-CN" sz="2000" b="1" i="1">
                <a:solidFill>
                  <a:schemeClr val="bg1"/>
                </a:solidFill>
                <a:latin typeface="Aharoni" pitchFamily="2" charset="-79"/>
              </a:endParaRPr>
            </a:p>
          </p:txBody>
        </p:sp>
        <p:sp>
          <p:nvSpPr>
            <p:cNvPr id="45109" name="TextBox 62"/>
            <p:cNvSpPr txBox="1">
              <a:spLocks noChangeArrowheads="1"/>
            </p:cNvSpPr>
            <p:nvPr/>
          </p:nvSpPr>
          <p:spPr bwMode="auto">
            <a:xfrm>
              <a:off x="3839329" y="5872790"/>
              <a:ext cx="2792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just" eaLnBrk="1" hangingPunct="1"/>
              <a:r>
                <a:rPr lang="en-US" altLang="zh-CN" sz="1000" b="1" i="1">
                  <a:solidFill>
                    <a:schemeClr val="bg1"/>
                  </a:solidFill>
                </a:rPr>
                <a:t>Growth p/month</a:t>
              </a:r>
              <a:endParaRPr lang="en-US" altLang="zh-CN" sz="1000" i="1">
                <a:solidFill>
                  <a:schemeClr val="bg1"/>
                </a:solidFill>
              </a:endParaRPr>
            </a:p>
          </p:txBody>
        </p:sp>
      </p:grpSp>
      <p:grpSp>
        <p:nvGrpSpPr>
          <p:cNvPr id="87" name="Group 86"/>
          <p:cNvGrpSpPr>
            <a:grpSpLocks/>
          </p:cNvGrpSpPr>
          <p:nvPr/>
        </p:nvGrpSpPr>
        <p:grpSpPr bwMode="auto">
          <a:xfrm>
            <a:off x="1343025" y="4743450"/>
            <a:ext cx="3228975" cy="1238250"/>
            <a:chOff x="1087372" y="4507411"/>
            <a:chExt cx="2935075" cy="1126218"/>
          </a:xfrm>
        </p:grpSpPr>
        <p:sp>
          <p:nvSpPr>
            <p:cNvPr id="45080" name="TextBox 87"/>
            <p:cNvSpPr txBox="1">
              <a:spLocks noChangeArrowheads="1"/>
            </p:cNvSpPr>
            <p:nvPr/>
          </p:nvSpPr>
          <p:spPr bwMode="auto">
            <a:xfrm>
              <a:off x="1546248" y="4555059"/>
              <a:ext cx="2476199" cy="28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sp>
          <p:nvSpPr>
            <p:cNvPr id="89" name="TextBox 88"/>
            <p:cNvSpPr txBox="1"/>
            <p:nvPr/>
          </p:nvSpPr>
          <p:spPr>
            <a:xfrm>
              <a:off x="1087372" y="4986776"/>
              <a:ext cx="2764800" cy="646853"/>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45082" name="Group 89"/>
            <p:cNvGrpSpPr>
              <a:grpSpLocks/>
            </p:cNvGrpSpPr>
            <p:nvPr/>
          </p:nvGrpSpPr>
          <p:grpSpPr bwMode="auto">
            <a:xfrm>
              <a:off x="1646183" y="4555250"/>
              <a:ext cx="2093061" cy="278520"/>
              <a:chOff x="1646183" y="4437112"/>
              <a:chExt cx="5016054" cy="278520"/>
            </a:xfrm>
          </p:grpSpPr>
          <p:cxnSp>
            <p:nvCxnSpPr>
              <p:cNvPr id="94" name="Straight Connector 93"/>
              <p:cNvCxnSpPr/>
              <p:nvPr/>
            </p:nvCxnSpPr>
            <p:spPr>
              <a:xfrm>
                <a:off x="1645303" y="4436921"/>
                <a:ext cx="50178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1645303" y="4715587"/>
                <a:ext cx="50178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5083" name="Group 90"/>
            <p:cNvGrpSpPr>
              <a:grpSpLocks/>
            </p:cNvGrpSpPr>
            <p:nvPr/>
          </p:nvGrpSpPr>
          <p:grpSpPr bwMode="auto">
            <a:xfrm>
              <a:off x="1171066" y="4507411"/>
              <a:ext cx="379512" cy="503315"/>
              <a:chOff x="2340446" y="3031456"/>
              <a:chExt cx="379512" cy="503315"/>
            </a:xfrm>
          </p:grpSpPr>
          <p:sp>
            <p:nvSpPr>
              <p:cNvPr id="92" name="Oval 91"/>
              <p:cNvSpPr/>
              <p:nvPr/>
            </p:nvSpPr>
            <p:spPr>
              <a:xfrm>
                <a:off x="2340446" y="3031456"/>
                <a:ext cx="379511" cy="381181"/>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45085" name="Rectangle 92"/>
              <p:cNvSpPr>
                <a:spLocks noChangeArrowheads="1"/>
              </p:cNvSpPr>
              <p:nvPr/>
            </p:nvSpPr>
            <p:spPr bwMode="auto">
              <a:xfrm>
                <a:off x="2383745" y="3058890"/>
                <a:ext cx="266941" cy="475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grpSp>
        <p:nvGrpSpPr>
          <p:cNvPr id="96" name="Group 95"/>
          <p:cNvGrpSpPr>
            <a:grpSpLocks/>
          </p:cNvGrpSpPr>
          <p:nvPr/>
        </p:nvGrpSpPr>
        <p:grpSpPr bwMode="auto">
          <a:xfrm>
            <a:off x="4727575" y="4743450"/>
            <a:ext cx="3228975" cy="1238250"/>
            <a:chOff x="1087372" y="4507411"/>
            <a:chExt cx="2935075" cy="1126218"/>
          </a:xfrm>
        </p:grpSpPr>
        <p:sp>
          <p:nvSpPr>
            <p:cNvPr id="45072" name="TextBox 96"/>
            <p:cNvSpPr txBox="1">
              <a:spLocks noChangeArrowheads="1"/>
            </p:cNvSpPr>
            <p:nvPr/>
          </p:nvSpPr>
          <p:spPr bwMode="auto">
            <a:xfrm>
              <a:off x="1546248" y="4555059"/>
              <a:ext cx="2476199" cy="28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sp>
          <p:nvSpPr>
            <p:cNvPr id="98" name="TextBox 97"/>
            <p:cNvSpPr txBox="1"/>
            <p:nvPr/>
          </p:nvSpPr>
          <p:spPr>
            <a:xfrm>
              <a:off x="1087372" y="4986776"/>
              <a:ext cx="2764800" cy="646853"/>
            </a:xfrm>
            <a:prstGeom prst="rect">
              <a:avLst/>
            </a:prstGeom>
            <a:noFill/>
          </p:spPr>
          <p:txBody>
            <a:bodyPr>
              <a:spAutoFit/>
            </a:bodyPr>
            <a:lstStyle/>
            <a:p>
              <a:pPr algn="just" fontAlgn="auto">
                <a:spcBef>
                  <a:spcPts val="0"/>
                </a:spcBef>
                <a:spcAft>
                  <a:spcPts val="0"/>
                </a:spcAft>
                <a:defRPr/>
              </a:pPr>
              <a:r>
                <a:rPr lang="en-US" sz="900" b="1">
                  <a:solidFill>
                    <a:schemeClr val="bg1">
                      <a:lumMod val="65000"/>
                    </a:schemeClr>
                  </a:solidFill>
                  <a:latin typeface="+mn-lt"/>
                  <a:cs typeface="+mn-cs"/>
                </a:rPr>
                <a:t>Lorem Ipsum </a:t>
              </a:r>
              <a:r>
                <a:rPr lang="en-US" sz="90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45074" name="Group 98"/>
            <p:cNvGrpSpPr>
              <a:grpSpLocks/>
            </p:cNvGrpSpPr>
            <p:nvPr/>
          </p:nvGrpSpPr>
          <p:grpSpPr bwMode="auto">
            <a:xfrm>
              <a:off x="1646183" y="4555250"/>
              <a:ext cx="2093061" cy="278520"/>
              <a:chOff x="1646183" y="4437112"/>
              <a:chExt cx="5016054" cy="278520"/>
            </a:xfrm>
          </p:grpSpPr>
          <p:cxnSp>
            <p:nvCxnSpPr>
              <p:cNvPr id="103" name="Straight Connector 102"/>
              <p:cNvCxnSpPr/>
              <p:nvPr/>
            </p:nvCxnSpPr>
            <p:spPr>
              <a:xfrm>
                <a:off x="1645303" y="4436921"/>
                <a:ext cx="50178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1645303" y="4715587"/>
                <a:ext cx="50178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5075" name="Group 99"/>
            <p:cNvGrpSpPr>
              <a:grpSpLocks/>
            </p:cNvGrpSpPr>
            <p:nvPr/>
          </p:nvGrpSpPr>
          <p:grpSpPr bwMode="auto">
            <a:xfrm>
              <a:off x="1171066" y="4507411"/>
              <a:ext cx="379512" cy="503315"/>
              <a:chOff x="2340446" y="3031456"/>
              <a:chExt cx="379512" cy="503315"/>
            </a:xfrm>
          </p:grpSpPr>
          <p:sp>
            <p:nvSpPr>
              <p:cNvPr id="101" name="Oval 100"/>
              <p:cNvSpPr/>
              <p:nvPr/>
            </p:nvSpPr>
            <p:spPr>
              <a:xfrm>
                <a:off x="2340446" y="3031456"/>
                <a:ext cx="379511" cy="381181"/>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45077" name="Rectangle 101"/>
              <p:cNvSpPr>
                <a:spLocks noChangeArrowheads="1"/>
              </p:cNvSpPr>
              <p:nvPr/>
            </p:nvSpPr>
            <p:spPr bwMode="auto">
              <a:xfrm>
                <a:off x="2383745" y="3058890"/>
                <a:ext cx="266941" cy="475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grpSp>
        <p:nvGrpSpPr>
          <p:cNvPr id="4" name="Group 3"/>
          <p:cNvGrpSpPr>
            <a:grpSpLocks/>
          </p:cNvGrpSpPr>
          <p:nvPr/>
        </p:nvGrpSpPr>
        <p:grpSpPr bwMode="auto">
          <a:xfrm>
            <a:off x="5303838" y="1952625"/>
            <a:ext cx="1957387" cy="1925638"/>
            <a:chOff x="5303326" y="1952546"/>
            <a:chExt cx="1957542" cy="1925119"/>
          </a:xfrm>
        </p:grpSpPr>
        <p:sp>
          <p:nvSpPr>
            <p:cNvPr id="112" name="Oval 111"/>
            <p:cNvSpPr/>
            <p:nvPr/>
          </p:nvSpPr>
          <p:spPr>
            <a:xfrm>
              <a:off x="6743302" y="2133472"/>
              <a:ext cx="476288" cy="474535"/>
            </a:xfrm>
            <a:prstGeom prst="ellips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aphicFrame>
          <p:nvGraphicFramePr>
            <p:cNvPr id="45071" name="Chart 112"/>
            <p:cNvGraphicFramePr>
              <a:graphicFrameLocks/>
            </p:cNvGraphicFramePr>
            <p:nvPr/>
          </p:nvGraphicFramePr>
          <p:xfrm>
            <a:off x="5252526" y="1901746"/>
            <a:ext cx="2059142" cy="2026719"/>
          </p:xfrm>
          <a:graphic>
            <a:graphicData uri="http://schemas.openxmlformats.org/presentationml/2006/ole">
              <mc:AlternateContent xmlns:mc="http://schemas.openxmlformats.org/markup-compatibility/2006">
                <mc:Choice xmlns:v="urn:schemas-microsoft-com:vml" Requires="v">
                  <p:oleObj spid="_x0000_s45139" r:id="rId7" imgW="2054530" imgH="2024047" progId="Excel.Chart.8">
                    <p:embed/>
                  </p:oleObj>
                </mc:Choice>
                <mc:Fallback>
                  <p:oleObj r:id="rId7" imgW="2054530" imgH="2024047" progId="Excel.Chart.8">
                    <p:embed/>
                    <p:pic>
                      <p:nvPicPr>
                        <p:cNvPr id="0" name="Chart 11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2526" y="1901746"/>
                          <a:ext cx="2059142" cy="202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76" name="Flowchart: Off-page Connector 75"/>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37</a:t>
            </a:r>
            <a:endParaRPr lang="en-US" altLang="zh-CN" sz="1200" b="1" smtClean="0">
              <a:solidFill>
                <a:srgbClr val="FFFFFF"/>
              </a:solidFill>
            </a:endParaRPr>
          </a:p>
        </p:txBody>
      </p:sp>
      <p:pic>
        <p:nvPicPr>
          <p:cNvPr id="45069" name="Picture 76"/>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21" presetClass="entr" presetSubtype="3"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3)">
                                      <p:cBhvr>
                                        <p:cTn id="15" dur="1000"/>
                                        <p:tgtEl>
                                          <p:spTgt spid="3"/>
                                        </p:tgtEl>
                                      </p:cBhvr>
                                    </p:animEffect>
                                  </p:childTnLst>
                                </p:cTn>
                              </p:par>
                            </p:childTnLst>
                          </p:cTn>
                        </p:par>
                        <p:par>
                          <p:cTn id="16" fill="hold" nodeType="afterGroup">
                            <p:stCondLst>
                              <p:cond delay="2000"/>
                            </p:stCondLst>
                            <p:childTnLst>
                              <p:par>
                                <p:cTn id="17" presetID="22" presetClass="entr" presetSubtype="4"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wipe(down)">
                                      <p:cBhvr>
                                        <p:cTn id="19" dur="500"/>
                                        <p:tgtEl>
                                          <p:spTgt spid="107"/>
                                        </p:tgtEl>
                                      </p:cBhvr>
                                    </p:animEffect>
                                  </p:childTnLst>
                                </p:cTn>
                              </p:par>
                            </p:childTnLst>
                          </p:cTn>
                        </p:par>
                        <p:par>
                          <p:cTn id="20" fill="hold" nodeType="afterGroup">
                            <p:stCondLst>
                              <p:cond delay="2500"/>
                            </p:stCondLst>
                            <p:childTnLst>
                              <p:par>
                                <p:cTn id="21" presetID="21" presetClass="entr" presetSubtype="3"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3)">
                                      <p:cBhvr>
                                        <p:cTn id="23" dur="1000"/>
                                        <p:tgtEl>
                                          <p:spTgt spid="4"/>
                                        </p:tgtEl>
                                      </p:cBhvr>
                                    </p:animEffect>
                                  </p:childTnLst>
                                </p:cTn>
                              </p:par>
                            </p:childTnLst>
                          </p:cTn>
                        </p:par>
                        <p:par>
                          <p:cTn id="24" fill="hold" nodeType="afterGroup">
                            <p:stCondLst>
                              <p:cond delay="3500"/>
                            </p:stCondLst>
                            <p:childTnLst>
                              <p:par>
                                <p:cTn id="25" presetID="16" presetClass="entr" presetSubtype="2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par>
                          <p:cTn id="28" fill="hold" nodeType="afterGroup">
                            <p:stCondLst>
                              <p:cond delay="40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nodeType="afterGroup">
                            <p:stCondLst>
                              <p:cond delay="4500"/>
                            </p:stCondLst>
                            <p:childTnLst>
                              <p:par>
                                <p:cTn id="33" presetID="10" presetClass="entr" presetSubtype="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par>
                          <p:cTn id="36" fill="hold" nodeType="afterGroup">
                            <p:stCondLst>
                              <p:cond delay="5000"/>
                            </p:stCondLst>
                            <p:childTnLst>
                              <p:par>
                                <p:cTn id="37" presetID="16" presetClass="entr" presetSubtype="21"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barn(inVertical)">
                                      <p:cBhvr>
                                        <p:cTn id="39" dur="500"/>
                                        <p:tgtEl>
                                          <p:spTgt spid="87"/>
                                        </p:tgtEl>
                                      </p:cBhvr>
                                    </p:animEffect>
                                  </p:childTnLst>
                                </p:cTn>
                              </p:par>
                            </p:childTnLst>
                          </p:cTn>
                        </p:par>
                        <p:par>
                          <p:cTn id="40" fill="hold" nodeType="afterGroup">
                            <p:stCondLst>
                              <p:cond delay="5500"/>
                            </p:stCondLst>
                            <p:childTnLst>
                              <p:par>
                                <p:cTn id="41" presetID="16" presetClass="entr" presetSubtype="21" fill="hold" nodeType="afterEffect">
                                  <p:stCondLst>
                                    <p:cond delay="0"/>
                                  </p:stCondLst>
                                  <p:childTnLst>
                                    <p:set>
                                      <p:cBhvr>
                                        <p:cTn id="42" dur="1" fill="hold">
                                          <p:stCondLst>
                                            <p:cond delay="0"/>
                                          </p:stCondLst>
                                        </p:cTn>
                                        <p:tgtEl>
                                          <p:spTgt spid="96"/>
                                        </p:tgtEl>
                                        <p:attrNameLst>
                                          <p:attrName>style.visibility</p:attrName>
                                        </p:attrNameLst>
                                      </p:cBhvr>
                                      <p:to>
                                        <p:strVal val="visible"/>
                                      </p:to>
                                    </p:set>
                                    <p:animEffect transition="in" filter="barn(inVertical)">
                                      <p:cBhvr>
                                        <p:cTn id="43"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Projecting the Future</a:t>
            </a:r>
          </a:p>
        </p:txBody>
      </p:sp>
      <p:sp>
        <p:nvSpPr>
          <p:cNvPr id="8" name="TextBox 7"/>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sp>
        <p:nvSpPr>
          <p:cNvPr id="18" name="Multiply 17"/>
          <p:cNvSpPr/>
          <p:nvPr/>
        </p:nvSpPr>
        <p:spPr>
          <a:xfrm>
            <a:off x="2813050" y="2698750"/>
            <a:ext cx="304800" cy="304800"/>
          </a:xfrm>
          <a:prstGeom prst="mathMultiply">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Equal 18"/>
          <p:cNvSpPr/>
          <p:nvPr/>
        </p:nvSpPr>
        <p:spPr>
          <a:xfrm>
            <a:off x="4962525" y="2708275"/>
            <a:ext cx="304800" cy="304800"/>
          </a:xfrm>
          <a:prstGeom prst="mathEqual">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20" name="Group 19"/>
          <p:cNvGrpSpPr>
            <a:grpSpLocks/>
          </p:cNvGrpSpPr>
          <p:nvPr/>
        </p:nvGrpSpPr>
        <p:grpSpPr bwMode="auto">
          <a:xfrm>
            <a:off x="971550" y="2198688"/>
            <a:ext cx="2262188" cy="1147762"/>
            <a:chOff x="827425" y="2726953"/>
            <a:chExt cx="2262098" cy="1146828"/>
          </a:xfrm>
        </p:grpSpPr>
        <p:pic>
          <p:nvPicPr>
            <p:cNvPr id="46106" name="Picture 2"/>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749936" y="2726953"/>
              <a:ext cx="397126" cy="427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107" name="TextBox 22"/>
            <p:cNvSpPr txBox="1">
              <a:spLocks noChangeArrowheads="1"/>
            </p:cNvSpPr>
            <p:nvPr/>
          </p:nvSpPr>
          <p:spPr bwMode="auto">
            <a:xfrm>
              <a:off x="1492562" y="3090194"/>
              <a:ext cx="901664" cy="647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3600" b="1">
                  <a:solidFill>
                    <a:srgbClr val="D55C4F"/>
                  </a:solidFill>
                  <a:latin typeface="Aharoni" pitchFamily="2" charset="-79"/>
                </a:rPr>
                <a:t>40K</a:t>
              </a:r>
              <a:endParaRPr lang="en-US" altLang="zh-CN" sz="3600" b="1">
                <a:solidFill>
                  <a:srgbClr val="D55C4F"/>
                </a:solidFill>
                <a:latin typeface="Aharoni" pitchFamily="2" charset="-79"/>
              </a:endParaRPr>
            </a:p>
          </p:txBody>
        </p:sp>
        <p:sp>
          <p:nvSpPr>
            <p:cNvPr id="26" name="Rectangle 25"/>
            <p:cNvSpPr/>
            <p:nvPr/>
          </p:nvSpPr>
          <p:spPr>
            <a:xfrm>
              <a:off x="827425" y="3596195"/>
              <a:ext cx="2262098" cy="277586"/>
            </a:xfrm>
            <a:prstGeom prst="rect">
              <a:avLst/>
            </a:prstGeom>
          </p:spPr>
          <p:txBody>
            <a:bodyPr anchor="b">
              <a:spAutoFit/>
            </a:bodyPr>
            <a:lstStyle/>
            <a:p>
              <a:pPr algn="ctr" fontAlgn="auto">
                <a:spcBef>
                  <a:spcPts val="0"/>
                </a:spcBef>
                <a:spcAft>
                  <a:spcPts val="0"/>
                </a:spcAft>
                <a:defRPr/>
              </a:pPr>
              <a:r>
                <a:rPr lang="en-US" sz="1200" i="1" dirty="0">
                  <a:solidFill>
                    <a:schemeClr val="bg1">
                      <a:lumMod val="75000"/>
                    </a:schemeClr>
                  </a:solidFill>
                  <a:latin typeface="+mn-lt"/>
                  <a:cs typeface="+mn-cs"/>
                </a:rPr>
                <a:t>.4% market</a:t>
              </a:r>
            </a:p>
          </p:txBody>
        </p:sp>
      </p:grpSp>
      <p:grpSp>
        <p:nvGrpSpPr>
          <p:cNvPr id="27" name="Group 26"/>
          <p:cNvGrpSpPr>
            <a:grpSpLocks/>
          </p:cNvGrpSpPr>
          <p:nvPr/>
        </p:nvGrpSpPr>
        <p:grpSpPr bwMode="auto">
          <a:xfrm>
            <a:off x="2873375" y="2185988"/>
            <a:ext cx="2365375" cy="1160462"/>
            <a:chOff x="3330409" y="2735088"/>
            <a:chExt cx="2364668" cy="1160397"/>
          </a:xfrm>
        </p:grpSpPr>
        <p:sp>
          <p:nvSpPr>
            <p:cNvPr id="28" name="Rectangle 27"/>
            <p:cNvSpPr/>
            <p:nvPr/>
          </p:nvSpPr>
          <p:spPr>
            <a:xfrm>
              <a:off x="3330409" y="3619275"/>
              <a:ext cx="2364668" cy="276210"/>
            </a:xfrm>
            <a:prstGeom prst="rect">
              <a:avLst/>
            </a:prstGeom>
          </p:spPr>
          <p:txBody>
            <a:bodyPr anchor="b">
              <a:spAutoFit/>
            </a:bodyPr>
            <a:lstStyle/>
            <a:p>
              <a:pPr algn="ctr" fontAlgn="auto">
                <a:spcBef>
                  <a:spcPts val="0"/>
                </a:spcBef>
                <a:spcAft>
                  <a:spcPts val="0"/>
                </a:spcAft>
                <a:defRPr/>
              </a:pPr>
              <a:r>
                <a:rPr lang="en-US" sz="1200" dirty="0">
                  <a:solidFill>
                    <a:schemeClr val="bg1">
                      <a:lumMod val="75000"/>
                    </a:schemeClr>
                  </a:solidFill>
                  <a:latin typeface="+mn-lt"/>
                  <a:cs typeface="+mn-cs"/>
                </a:rPr>
                <a:t>$20 /month</a:t>
              </a:r>
            </a:p>
          </p:txBody>
        </p:sp>
        <p:grpSp>
          <p:nvGrpSpPr>
            <p:cNvPr id="46103" name="Group 31"/>
            <p:cNvGrpSpPr>
              <a:grpSpLocks/>
            </p:cNvGrpSpPr>
            <p:nvPr/>
          </p:nvGrpSpPr>
          <p:grpSpPr bwMode="auto">
            <a:xfrm>
              <a:off x="4004886" y="2735088"/>
              <a:ext cx="953822" cy="1001875"/>
              <a:chOff x="4004886" y="2735088"/>
              <a:chExt cx="953822" cy="1001875"/>
            </a:xfrm>
          </p:grpSpPr>
          <p:pic>
            <p:nvPicPr>
              <p:cNvPr id="46104" name="Picture 2"/>
              <p:cNvPicPr>
                <a:picLocks noChangeAspect="1" noChangeArrowheads="1"/>
              </p:cNvPicPr>
              <p:nvPr/>
            </p:nvPicPr>
            <p:blipFill>
              <a:blip r:embed="rId3">
                <a:lum bright="-20000" contrast="-20000"/>
                <a:grayscl/>
                <a:extLst>
                  <a:ext uri="{28A0092B-C50C-407E-A947-70E740481C1C}">
                    <a14:useLocalDpi xmlns:a14="http://schemas.microsoft.com/office/drawing/2010/main" val="0"/>
                  </a:ext>
                </a:extLst>
              </a:blip>
              <a:srcRect/>
              <a:stretch>
                <a:fillRect/>
              </a:stretch>
            </p:blipFill>
            <p:spPr bwMode="auto">
              <a:xfrm>
                <a:off x="4268530" y="2735088"/>
                <a:ext cx="494762" cy="46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105" name="TextBox 41"/>
              <p:cNvSpPr txBox="1">
                <a:spLocks noChangeArrowheads="1"/>
              </p:cNvSpPr>
              <p:nvPr/>
            </p:nvSpPr>
            <p:spPr bwMode="auto">
              <a:xfrm>
                <a:off x="4004886" y="3090668"/>
                <a:ext cx="953822" cy="646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3600" b="1">
                    <a:solidFill>
                      <a:srgbClr val="F5C24C"/>
                    </a:solidFill>
                    <a:latin typeface="Aharoni" pitchFamily="2" charset="-79"/>
                  </a:rPr>
                  <a:t>$360</a:t>
                </a:r>
                <a:endParaRPr lang="en-US" altLang="zh-CN" sz="3600" b="1">
                  <a:solidFill>
                    <a:srgbClr val="F5C24C"/>
                  </a:solidFill>
                  <a:latin typeface="Aharoni" pitchFamily="2" charset="-79"/>
                </a:endParaRPr>
              </a:p>
            </p:txBody>
          </p:sp>
        </p:grpSp>
      </p:grpSp>
      <p:grpSp>
        <p:nvGrpSpPr>
          <p:cNvPr id="43" name="Group 42"/>
          <p:cNvGrpSpPr>
            <a:grpSpLocks/>
          </p:cNvGrpSpPr>
          <p:nvPr/>
        </p:nvGrpSpPr>
        <p:grpSpPr bwMode="auto">
          <a:xfrm>
            <a:off x="5321300" y="2085975"/>
            <a:ext cx="1938338" cy="1558925"/>
            <a:chOff x="5948402" y="2275528"/>
            <a:chExt cx="2262098" cy="1821259"/>
          </a:xfrm>
        </p:grpSpPr>
        <p:sp>
          <p:nvSpPr>
            <p:cNvPr id="44" name="Oval 43"/>
            <p:cNvSpPr/>
            <p:nvPr/>
          </p:nvSpPr>
          <p:spPr>
            <a:xfrm>
              <a:off x="6155900" y="2275528"/>
              <a:ext cx="1821165" cy="1821259"/>
            </a:xfrm>
            <a:prstGeom prst="ellipse">
              <a:avLst/>
            </a:prstGeom>
            <a:solidFill>
              <a:srgbClr val="D55C4F"/>
            </a:solidFill>
            <a:ln w="285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1600" smtClean="0">
                <a:solidFill>
                  <a:srgbClr val="FFFFFF"/>
                </a:solidFill>
              </a:endParaRPr>
            </a:p>
          </p:txBody>
        </p:sp>
        <p:sp>
          <p:nvSpPr>
            <p:cNvPr id="46099" name="TextBox 44"/>
            <p:cNvSpPr txBox="1">
              <a:spLocks noChangeArrowheads="1"/>
            </p:cNvSpPr>
            <p:nvPr/>
          </p:nvSpPr>
          <p:spPr bwMode="auto">
            <a:xfrm>
              <a:off x="6498642" y="2852322"/>
              <a:ext cx="1131974" cy="612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s-HN" altLang="zh-CN" sz="2800" b="1">
                  <a:solidFill>
                    <a:srgbClr val="F5C24C"/>
                  </a:solidFill>
                  <a:latin typeface="Aharoni" pitchFamily="2" charset="-79"/>
                </a:rPr>
                <a:t>$20M</a:t>
              </a:r>
              <a:endParaRPr lang="en-US" altLang="zh-CN" sz="2800" b="1">
                <a:solidFill>
                  <a:srgbClr val="F5C24C"/>
                </a:solidFill>
                <a:latin typeface="Aharoni" pitchFamily="2" charset="-79"/>
              </a:endParaRPr>
            </a:p>
          </p:txBody>
        </p:sp>
        <p:sp>
          <p:nvSpPr>
            <p:cNvPr id="46100" name="Rectangle 45"/>
            <p:cNvSpPr>
              <a:spLocks noChangeArrowheads="1"/>
            </p:cNvSpPr>
            <p:nvPr/>
          </p:nvSpPr>
          <p:spPr bwMode="auto">
            <a:xfrm>
              <a:off x="5948402" y="3373380"/>
              <a:ext cx="22620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lgn="ctr"/>
              <a:r>
                <a:rPr lang="en-US" altLang="zh-CN" sz="1200" b="1">
                  <a:solidFill>
                    <a:schemeClr val="bg1"/>
                  </a:solidFill>
                </a:rPr>
                <a:t>Annual Revenue</a:t>
              </a:r>
            </a:p>
            <a:p>
              <a:pPr algn="ctr"/>
              <a:r>
                <a:rPr lang="en-US" altLang="zh-CN" sz="1200" i="1">
                  <a:solidFill>
                    <a:schemeClr val="bg1"/>
                  </a:solidFill>
                </a:rPr>
                <a:t>By 2015</a:t>
              </a:r>
            </a:p>
          </p:txBody>
        </p:sp>
        <p:pic>
          <p:nvPicPr>
            <p:cNvPr id="4610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5457" y="2529170"/>
              <a:ext cx="389203" cy="389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58" name="Straight Arrow Connector 57"/>
          <p:cNvCxnSpPr/>
          <p:nvPr/>
        </p:nvCxnSpPr>
        <p:spPr>
          <a:xfrm flipH="1">
            <a:off x="1476375" y="4076700"/>
            <a:ext cx="6248400" cy="0"/>
          </a:xfrm>
          <a:prstGeom prst="straightConnector1">
            <a:avLst/>
          </a:prstGeom>
          <a:ln>
            <a:solidFill>
              <a:schemeClr val="bg1">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2" name="Group 1"/>
          <p:cNvGrpSpPr>
            <a:grpSpLocks/>
          </p:cNvGrpSpPr>
          <p:nvPr/>
        </p:nvGrpSpPr>
        <p:grpSpPr bwMode="auto">
          <a:xfrm>
            <a:off x="1430338" y="4606925"/>
            <a:ext cx="2511425" cy="504825"/>
            <a:chOff x="1431075" y="4607501"/>
            <a:chExt cx="2510820" cy="504056"/>
          </a:xfrm>
        </p:grpSpPr>
        <p:sp>
          <p:nvSpPr>
            <p:cNvPr id="61" name="Pentagon 60"/>
            <p:cNvSpPr/>
            <p:nvPr/>
          </p:nvSpPr>
          <p:spPr>
            <a:xfrm>
              <a:off x="1565979" y="4607501"/>
              <a:ext cx="2375916" cy="497716"/>
            </a:xfrm>
            <a:prstGeom prst="homePlat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62" name="Pentagon 61"/>
            <p:cNvSpPr/>
            <p:nvPr/>
          </p:nvSpPr>
          <p:spPr>
            <a:xfrm>
              <a:off x="1431075" y="4607501"/>
              <a:ext cx="725312" cy="497716"/>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6096" name="Subtitle 2"/>
            <p:cNvSpPr txBox="1">
              <a:spLocks/>
            </p:cNvSpPr>
            <p:nvPr/>
          </p:nvSpPr>
          <p:spPr bwMode="auto">
            <a:xfrm>
              <a:off x="1492972" y="4607501"/>
              <a:ext cx="487246"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4400" b="1">
                  <a:solidFill>
                    <a:schemeClr val="bg1"/>
                  </a:solidFill>
                  <a:latin typeface="Aharoni" pitchFamily="2" charset="-79"/>
                </a:rPr>
                <a:t>*</a:t>
              </a:r>
              <a:endParaRPr lang="en-US" altLang="zh-CN" sz="2800" b="1">
                <a:solidFill>
                  <a:schemeClr val="bg1"/>
                </a:solidFill>
                <a:latin typeface="Aharoni" pitchFamily="2" charset="-79"/>
              </a:endParaRPr>
            </a:p>
          </p:txBody>
        </p:sp>
        <p:sp>
          <p:nvSpPr>
            <p:cNvPr id="46097" name="Subtitle 2"/>
            <p:cNvSpPr txBox="1">
              <a:spLocks/>
            </p:cNvSpPr>
            <p:nvPr/>
          </p:nvSpPr>
          <p:spPr bwMode="auto">
            <a:xfrm>
              <a:off x="2156571" y="4679509"/>
              <a:ext cx="1584523" cy="252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2000" b="1">
                  <a:solidFill>
                    <a:schemeClr val="bg1"/>
                  </a:solidFill>
                  <a:latin typeface="Aharoni" pitchFamily="2" charset="-79"/>
                </a:rPr>
                <a:t>SOLUTION</a:t>
              </a:r>
            </a:p>
          </p:txBody>
        </p:sp>
      </p:grpSp>
      <p:sp>
        <p:nvSpPr>
          <p:cNvPr id="65" name="TextBox 64"/>
          <p:cNvSpPr txBox="1">
            <a:spLocks noChangeArrowheads="1"/>
          </p:cNvSpPr>
          <p:nvPr/>
        </p:nvSpPr>
        <p:spPr bwMode="auto">
          <a:xfrm>
            <a:off x="1331913" y="5272088"/>
            <a:ext cx="63928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Aharoni" pitchFamily="2" charset="-79"/>
            </a:endParaRPr>
          </a:p>
        </p:txBody>
      </p:sp>
      <p:sp>
        <p:nvSpPr>
          <p:cNvPr id="29" name="Flowchart: Off-page Connector 2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38</a:t>
            </a:r>
            <a:endParaRPr lang="en-US" altLang="zh-CN" sz="1200" b="1" smtClean="0">
              <a:solidFill>
                <a:srgbClr val="FFFFFF"/>
              </a:solidFill>
            </a:endParaRPr>
          </a:p>
        </p:txBody>
      </p:sp>
      <p:pic>
        <p:nvPicPr>
          <p:cNvPr id="46093" name="Picture 2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par>
                          <p:cTn id="28" fill="hold" nodeType="afterGroup">
                            <p:stCondLst>
                              <p:cond delay="25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childTnLst>
                          </p:cTn>
                        </p:par>
                        <p:par>
                          <p:cTn id="38" fill="hold" nodeType="afterGroup">
                            <p:stCondLst>
                              <p:cond delay="3500"/>
                            </p:stCondLst>
                            <p:childTnLst>
                              <p:par>
                                <p:cTn id="39" presetID="22" presetClass="entr" presetSubtype="8"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500"/>
                                        <p:tgtEl>
                                          <p:spTgt spid="58"/>
                                        </p:tgtEl>
                                      </p:cBhvr>
                                    </p:animEffect>
                                  </p:childTnLst>
                                </p:cTn>
                              </p:par>
                            </p:childTnLst>
                          </p:cTn>
                        </p:par>
                        <p:par>
                          <p:cTn id="42" fill="hold" nodeType="afterGroup">
                            <p:stCondLst>
                              <p:cond delay="4000"/>
                            </p:stCondLst>
                            <p:childTnLst>
                              <p:par>
                                <p:cTn id="43" presetID="22" presetClass="entr" presetSubtype="8"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childTnLst>
                          </p:cTn>
                        </p:par>
                        <p:par>
                          <p:cTn id="46" fill="hold" nodeType="afterGroup">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a:grpSpLocks/>
          </p:cNvGrpSpPr>
          <p:nvPr/>
        </p:nvGrpSpPr>
        <p:grpSpPr bwMode="auto">
          <a:xfrm>
            <a:off x="3348038" y="3937000"/>
            <a:ext cx="6480175" cy="2155825"/>
            <a:chOff x="3347864" y="3937548"/>
            <a:chExt cx="6480720" cy="2155748"/>
          </a:xfrm>
        </p:grpSpPr>
        <p:sp>
          <p:nvSpPr>
            <p:cNvPr id="47108" name="Subtitle 2"/>
            <p:cNvSpPr txBox="1">
              <a:spLocks/>
            </p:cNvSpPr>
            <p:nvPr/>
          </p:nvSpPr>
          <p:spPr bwMode="auto">
            <a:xfrm>
              <a:off x="4052773" y="3937548"/>
              <a:ext cx="5617047" cy="78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5400" b="1">
                  <a:solidFill>
                    <a:schemeClr val="bg1"/>
                  </a:solidFill>
                  <a:latin typeface="Aharoni" pitchFamily="2" charset="-79"/>
                </a:rPr>
                <a:t> think big,</a:t>
              </a:r>
              <a:endParaRPr lang="en-US" altLang="zh-CN" sz="5400" b="1">
                <a:solidFill>
                  <a:srgbClr val="F5C24C"/>
                </a:solidFill>
                <a:latin typeface="Aharoni" pitchFamily="2" charset="-79"/>
              </a:endParaRPr>
            </a:p>
          </p:txBody>
        </p:sp>
        <p:sp>
          <p:nvSpPr>
            <p:cNvPr id="47109" name="TextBox 26"/>
            <p:cNvSpPr txBox="1">
              <a:spLocks noChangeArrowheads="1"/>
            </p:cNvSpPr>
            <p:nvPr/>
          </p:nvSpPr>
          <p:spPr bwMode="auto">
            <a:xfrm>
              <a:off x="4283968" y="5446965"/>
              <a:ext cx="39604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i="1">
                  <a:solidFill>
                    <a:schemeClr val="bg1"/>
                  </a:solidFill>
                </a:rPr>
                <a:t>Contrary to popular belief </a:t>
              </a:r>
              <a:r>
                <a:rPr lang="en-US" altLang="zh-CN" sz="1200" b="1">
                  <a:solidFill>
                    <a:schemeClr val="bg1"/>
                  </a:solidFill>
                </a:rPr>
                <a:t>It has roots in a piece of classical Latin literature from 45 BC. Contrary to popular belief It has roots in a piece of classical Latin literature from 45 BC. </a:t>
              </a:r>
              <a:endParaRPr lang="en-US" altLang="zh-CN" sz="1200" b="1">
                <a:solidFill>
                  <a:schemeClr val="bg1"/>
                </a:solidFill>
                <a:latin typeface="Aharoni" pitchFamily="2" charset="-79"/>
              </a:endParaRPr>
            </a:p>
          </p:txBody>
        </p:sp>
        <p:sp>
          <p:nvSpPr>
            <p:cNvPr id="31" name="Subtitle 2"/>
            <p:cNvSpPr txBox="1">
              <a:spLocks/>
            </p:cNvSpPr>
            <p:nvPr/>
          </p:nvSpPr>
          <p:spPr>
            <a:xfrm>
              <a:off x="3347864" y="4008983"/>
              <a:ext cx="787466" cy="78578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7200" b="1" spc="-150" dirty="0" smtClean="0">
                  <a:solidFill>
                    <a:srgbClr val="F5C24C"/>
                  </a:solidFill>
                  <a:latin typeface="Aharoni" panose="02010803020104030203" pitchFamily="2" charset="-79"/>
                  <a:ea typeface="Franchise" pitchFamily="49" charset="0"/>
                </a:rPr>
                <a:t>*</a:t>
              </a:r>
            </a:p>
          </p:txBody>
        </p:sp>
        <p:sp>
          <p:nvSpPr>
            <p:cNvPr id="7" name="Subtitle 2"/>
            <p:cNvSpPr txBox="1">
              <a:spLocks/>
            </p:cNvSpPr>
            <p:nvPr/>
          </p:nvSpPr>
          <p:spPr>
            <a:xfrm>
              <a:off x="4211537" y="4561414"/>
              <a:ext cx="5617047" cy="78578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5400" b="1" spc="-150" dirty="0" smtClean="0">
                  <a:solidFill>
                    <a:srgbClr val="F5C24C"/>
                  </a:solidFill>
                  <a:latin typeface="Aharoni" panose="02010803020104030203" pitchFamily="2" charset="-79"/>
                  <a:ea typeface="Franchise" pitchFamily="49" charset="0"/>
                </a:rPr>
                <a:t>win  the world</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4167188" y="1271588"/>
            <a:ext cx="735012" cy="733425"/>
            <a:chOff x="4167816" y="1272009"/>
            <a:chExt cx="733671" cy="733671"/>
          </a:xfrm>
        </p:grpSpPr>
        <p:sp>
          <p:nvSpPr>
            <p:cNvPr id="7" name="Oval 6"/>
            <p:cNvSpPr/>
            <p:nvPr/>
          </p:nvSpPr>
          <p:spPr>
            <a:xfrm>
              <a:off x="4167816" y="1272009"/>
              <a:ext cx="733671" cy="733671"/>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4813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5996" y="1468270"/>
              <a:ext cx="437311" cy="341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Subtitle 2"/>
          <p:cNvSpPr txBox="1">
            <a:spLocks/>
          </p:cNvSpPr>
          <p:nvPr/>
        </p:nvSpPr>
        <p:spPr>
          <a:xfrm>
            <a:off x="1689100" y="2108200"/>
            <a:ext cx="5691188"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4000" b="1" spc="-150" dirty="0" smtClean="0">
                <a:solidFill>
                  <a:schemeClr val="tx1">
                    <a:lumMod val="65000"/>
                    <a:lumOff val="35000"/>
                  </a:schemeClr>
                </a:solidFill>
                <a:latin typeface="Aharoni" panose="02010803020104030203" pitchFamily="2" charset="-79"/>
                <a:ea typeface="Franchise" pitchFamily="49" charset="0"/>
              </a:rPr>
              <a:t>Competitive Advantages</a:t>
            </a:r>
          </a:p>
        </p:txBody>
      </p:sp>
      <p:sp>
        <p:nvSpPr>
          <p:cNvPr id="11" name="TextBox 10"/>
          <p:cNvSpPr txBox="1">
            <a:spLocks noChangeArrowheads="1"/>
          </p:cNvSpPr>
          <p:nvPr/>
        </p:nvSpPr>
        <p:spPr bwMode="auto">
          <a:xfrm>
            <a:off x="2089150" y="2928938"/>
            <a:ext cx="4859338" cy="280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lnSpc>
                <a:spcPct val="150000"/>
              </a:lnSpc>
            </a:pPr>
            <a:r>
              <a:rPr lang="en-US" altLang="zh-CN" sz="2400">
                <a:solidFill>
                  <a:srgbClr val="A6A6A6"/>
                </a:solidFill>
              </a:rPr>
              <a:t>Real intellectual property</a:t>
            </a:r>
          </a:p>
          <a:p>
            <a:pPr algn="ctr" eaLnBrk="1" hangingPunct="1">
              <a:lnSpc>
                <a:spcPct val="150000"/>
              </a:lnSpc>
            </a:pPr>
            <a:r>
              <a:rPr lang="en-US" altLang="zh-CN" sz="2400">
                <a:solidFill>
                  <a:srgbClr val="A6A6A6"/>
                </a:solidFill>
              </a:rPr>
              <a:t>Dynamic product line</a:t>
            </a:r>
          </a:p>
          <a:p>
            <a:pPr algn="ctr" eaLnBrk="1" hangingPunct="1">
              <a:lnSpc>
                <a:spcPct val="150000"/>
              </a:lnSpc>
            </a:pPr>
            <a:r>
              <a:rPr lang="en-US" altLang="zh-CN" sz="2400">
                <a:solidFill>
                  <a:srgbClr val="A6A6A6"/>
                </a:solidFill>
              </a:rPr>
              <a:t>Dramatic cost improvement for cause</a:t>
            </a:r>
          </a:p>
          <a:p>
            <a:pPr algn="ctr" eaLnBrk="1" hangingPunct="1">
              <a:lnSpc>
                <a:spcPct val="150000"/>
              </a:lnSpc>
            </a:pPr>
            <a:r>
              <a:rPr lang="en-US" altLang="zh-CN" sz="2400">
                <a:solidFill>
                  <a:srgbClr val="A6A6A6"/>
                </a:solidFill>
              </a:rPr>
              <a:t>Proven Team</a:t>
            </a:r>
          </a:p>
          <a:p>
            <a:pPr algn="ctr" eaLnBrk="1" hangingPunct="1">
              <a:lnSpc>
                <a:spcPct val="150000"/>
              </a:lnSpc>
            </a:pPr>
            <a:endParaRPr lang="en-US" altLang="zh-CN" sz="2400">
              <a:solidFill>
                <a:srgbClr val="A6A6A6"/>
              </a:solidFill>
            </a:endParaRPr>
          </a:p>
        </p:txBody>
      </p:sp>
      <p:sp>
        <p:nvSpPr>
          <p:cNvPr id="10" name="Flowchart: Off-page Connector 9"/>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39</a:t>
            </a:r>
            <a:endParaRPr lang="en-US" altLang="zh-CN" sz="1200" b="1" smtClean="0">
              <a:solidFill>
                <a:srgbClr val="FFFFFF"/>
              </a:solidFill>
            </a:endParaRPr>
          </a:p>
        </p:txBody>
      </p:sp>
      <p:pic>
        <p:nvPicPr>
          <p:cNvPr id="48134" name="Picture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fade">
                                      <p:cBhvr>
                                        <p:cTn id="17" dur="500"/>
                                        <p:tgtEl>
                                          <p:spTgt spid="11">
                                            <p:txEl>
                                              <p:pRg st="0" end="0"/>
                                            </p:txEl>
                                          </p:spTgt>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Effect transition="in" filter="fade">
                                      <p:cBhvr>
                                        <p:cTn id="21" dur="500"/>
                                        <p:tgtEl>
                                          <p:spTgt spid="11">
                                            <p:txEl>
                                              <p:pRg st="1" end="1"/>
                                            </p:txEl>
                                          </p:spTgt>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1">
                                            <p:txEl>
                                              <p:pRg st="2" end="2"/>
                                            </p:txEl>
                                          </p:spTgt>
                                        </p:tgtEl>
                                        <p:attrNameLst>
                                          <p:attrName>style.visibility</p:attrName>
                                        </p:attrNameLst>
                                      </p:cBhvr>
                                      <p:to>
                                        <p:strVal val="visible"/>
                                      </p:to>
                                    </p:set>
                                    <p:animEffect transition="in" filter="fade">
                                      <p:cBhvr>
                                        <p:cTn id="25" dur="500"/>
                                        <p:tgtEl>
                                          <p:spTgt spid="11">
                                            <p:txEl>
                                              <p:pRg st="2" end="2"/>
                                            </p:txEl>
                                          </p:spTgt>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1">
                                            <p:txEl>
                                              <p:pRg st="3" end="3"/>
                                            </p:txEl>
                                          </p:spTgt>
                                        </p:tgtEl>
                                        <p:attrNameLst>
                                          <p:attrName>style.visibility</p:attrName>
                                        </p:attrNameLst>
                                      </p:cBhvr>
                                      <p:to>
                                        <p:strVal val="visible"/>
                                      </p:to>
                                    </p:set>
                                    <p:animEffect transition="in" filter="fade">
                                      <p:cBhvr>
                                        <p:cTn id="29"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54" name="Chart 6"/>
          <p:cNvGraphicFramePr>
            <a:graphicFrameLocks/>
          </p:cNvGraphicFramePr>
          <p:nvPr/>
        </p:nvGraphicFramePr>
        <p:xfrm>
          <a:off x="1244600" y="2032000"/>
          <a:ext cx="6775450" cy="2651125"/>
        </p:xfrm>
        <a:graphic>
          <a:graphicData uri="http://schemas.openxmlformats.org/presentationml/2006/ole">
            <mc:AlternateContent xmlns:mc="http://schemas.openxmlformats.org/markup-compatibility/2006">
              <mc:Choice xmlns:v="urn:schemas-microsoft-com:vml" Requires="v">
                <p:oleObj spid="_x0000_s49170" r:id="rId4" imgW="6779340" imgH="2651990" progId="Excel.Chart.8">
                  <p:embed/>
                </p:oleObj>
              </mc:Choice>
              <mc:Fallback>
                <p:oleObj r:id="rId4" imgW="6779340" imgH="2651990" progId="Excel.Chart.8">
                  <p:embed/>
                  <p:pic>
                    <p:nvPicPr>
                      <p:cNvPr id="0" name="Chart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4600" y="2032000"/>
                        <a:ext cx="677545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Support Channels</a:t>
            </a:r>
          </a:p>
        </p:txBody>
      </p:sp>
      <p:sp>
        <p:nvSpPr>
          <p:cNvPr id="9" name="TextBox 8"/>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2" name="Group 1"/>
          <p:cNvGrpSpPr>
            <a:grpSpLocks/>
          </p:cNvGrpSpPr>
          <p:nvPr/>
        </p:nvGrpSpPr>
        <p:grpSpPr bwMode="auto">
          <a:xfrm>
            <a:off x="1390650" y="4941888"/>
            <a:ext cx="6205538" cy="896937"/>
            <a:chOff x="1390009" y="5229200"/>
            <a:chExt cx="6206328" cy="897208"/>
          </a:xfrm>
        </p:grpSpPr>
        <p:sp>
          <p:nvSpPr>
            <p:cNvPr id="49160" name="TextBox 5"/>
            <p:cNvSpPr txBox="1">
              <a:spLocks noChangeArrowheads="1"/>
            </p:cNvSpPr>
            <p:nvPr/>
          </p:nvSpPr>
          <p:spPr bwMode="auto">
            <a:xfrm>
              <a:off x="1894898" y="5281603"/>
              <a:ext cx="5701439" cy="308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sp>
          <p:nvSpPr>
            <p:cNvPr id="10" name="TextBox 9"/>
            <p:cNvSpPr txBox="1"/>
            <p:nvPr/>
          </p:nvSpPr>
          <p:spPr>
            <a:xfrm>
              <a:off x="1390009" y="5756409"/>
              <a:ext cx="6206328" cy="369999"/>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49162" name="Group 10"/>
            <p:cNvGrpSpPr>
              <a:grpSpLocks/>
            </p:cNvGrpSpPr>
            <p:nvPr/>
          </p:nvGrpSpPr>
          <p:grpSpPr bwMode="auto">
            <a:xfrm>
              <a:off x="2004699" y="5281823"/>
              <a:ext cx="5591637" cy="306372"/>
              <a:chOff x="1646183" y="4437112"/>
              <a:chExt cx="5016054" cy="278520"/>
            </a:xfrm>
          </p:grpSpPr>
          <p:cxnSp>
            <p:nvCxnSpPr>
              <p:cNvPr id="15" name="Straight Connector 14"/>
              <p:cNvCxnSpPr/>
              <p:nvPr/>
            </p:nvCxnSpPr>
            <p:spPr>
              <a:xfrm>
                <a:off x="1645960" y="4436912"/>
                <a:ext cx="501627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645960" y="4715531"/>
                <a:ext cx="501627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9163" name="Group 11"/>
            <p:cNvGrpSpPr>
              <a:grpSpLocks/>
            </p:cNvGrpSpPr>
            <p:nvPr/>
          </p:nvGrpSpPr>
          <p:grpSpPr bwMode="auto">
            <a:xfrm>
              <a:off x="1482096" y="5229200"/>
              <a:ext cx="417566" cy="553549"/>
              <a:chOff x="2340468" y="3031456"/>
              <a:chExt cx="379605" cy="503226"/>
            </a:xfrm>
          </p:grpSpPr>
          <p:sp>
            <p:nvSpPr>
              <p:cNvPr id="13" name="Oval 12"/>
              <p:cNvSpPr/>
              <p:nvPr/>
            </p:nvSpPr>
            <p:spPr>
              <a:xfrm>
                <a:off x="2340468" y="3031456"/>
                <a:ext cx="379605" cy="381115"/>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49165" name="Rectangle 13"/>
              <p:cNvSpPr>
                <a:spLocks noChangeArrowheads="1"/>
              </p:cNvSpPr>
              <p:nvPr/>
            </p:nvSpPr>
            <p:spPr bwMode="auto">
              <a:xfrm>
                <a:off x="2383778" y="3058884"/>
                <a:ext cx="267006" cy="475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sp>
        <p:nvSpPr>
          <p:cNvPr id="17" name="Flowchart: Off-page Connector 16"/>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40</a:t>
            </a:r>
            <a:endParaRPr lang="en-US" altLang="zh-CN" sz="1200" b="1" smtClean="0">
              <a:solidFill>
                <a:srgbClr val="FFFFFF"/>
              </a:solidFill>
            </a:endParaRPr>
          </a:p>
        </p:txBody>
      </p:sp>
      <p:pic>
        <p:nvPicPr>
          <p:cNvPr id="49159" name="Picture 1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Support Channels</a:t>
            </a:r>
          </a:p>
        </p:txBody>
      </p:sp>
      <p:sp>
        <p:nvSpPr>
          <p:cNvPr id="9" name="TextBox 8"/>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aphicFrame>
        <p:nvGraphicFramePr>
          <p:cNvPr id="50180" name="Chart 4"/>
          <p:cNvGraphicFramePr>
            <a:graphicFrameLocks/>
          </p:cNvGraphicFramePr>
          <p:nvPr/>
        </p:nvGraphicFramePr>
        <p:xfrm>
          <a:off x="1274763" y="1887538"/>
          <a:ext cx="6711950" cy="2954337"/>
        </p:xfrm>
        <a:graphic>
          <a:graphicData uri="http://schemas.openxmlformats.org/presentationml/2006/ole">
            <mc:AlternateContent xmlns:mc="http://schemas.openxmlformats.org/markup-compatibility/2006">
              <mc:Choice xmlns:v="urn:schemas-microsoft-com:vml" Requires="v">
                <p:oleObj spid="_x0000_s50194" r:id="rId4" imgW="6712278" imgH="2950720" progId="Excel.Chart.8">
                  <p:embed/>
                </p:oleObj>
              </mc:Choice>
              <mc:Fallback>
                <p:oleObj r:id="rId4" imgW="6712278" imgH="2950720" progId="Excel.Chart.8">
                  <p:embed/>
                  <p:pic>
                    <p:nvPicPr>
                      <p:cNvPr id="0" name="Char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4763" y="1887538"/>
                        <a:ext cx="6711950" cy="295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6" name="Group 5"/>
          <p:cNvGrpSpPr>
            <a:grpSpLocks/>
          </p:cNvGrpSpPr>
          <p:nvPr/>
        </p:nvGrpSpPr>
        <p:grpSpPr bwMode="auto">
          <a:xfrm>
            <a:off x="1390650" y="4941888"/>
            <a:ext cx="6205538" cy="896937"/>
            <a:chOff x="1390009" y="5229200"/>
            <a:chExt cx="6206328" cy="897208"/>
          </a:xfrm>
        </p:grpSpPr>
        <p:sp>
          <p:nvSpPr>
            <p:cNvPr id="50184" name="TextBox 6"/>
            <p:cNvSpPr txBox="1">
              <a:spLocks noChangeArrowheads="1"/>
            </p:cNvSpPr>
            <p:nvPr/>
          </p:nvSpPr>
          <p:spPr bwMode="auto">
            <a:xfrm>
              <a:off x="1894898" y="5281603"/>
              <a:ext cx="5701439" cy="308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Observation Tittle</a:t>
              </a:r>
              <a:endParaRPr lang="en-CA" altLang="zh-CN" sz="1400" b="1">
                <a:solidFill>
                  <a:srgbClr val="595959"/>
                </a:solidFill>
                <a:latin typeface="Aharoni" pitchFamily="2" charset="-79"/>
              </a:endParaRPr>
            </a:p>
          </p:txBody>
        </p:sp>
        <p:sp>
          <p:nvSpPr>
            <p:cNvPr id="10" name="TextBox 9"/>
            <p:cNvSpPr txBox="1"/>
            <p:nvPr/>
          </p:nvSpPr>
          <p:spPr>
            <a:xfrm>
              <a:off x="1390009" y="5756409"/>
              <a:ext cx="6206328" cy="369999"/>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50186" name="Group 10"/>
            <p:cNvGrpSpPr>
              <a:grpSpLocks/>
            </p:cNvGrpSpPr>
            <p:nvPr/>
          </p:nvGrpSpPr>
          <p:grpSpPr bwMode="auto">
            <a:xfrm>
              <a:off x="2004699" y="5281823"/>
              <a:ext cx="5591637" cy="306372"/>
              <a:chOff x="1646183" y="4437112"/>
              <a:chExt cx="5016054" cy="278520"/>
            </a:xfrm>
          </p:grpSpPr>
          <p:cxnSp>
            <p:nvCxnSpPr>
              <p:cNvPr id="15" name="Straight Connector 14"/>
              <p:cNvCxnSpPr/>
              <p:nvPr/>
            </p:nvCxnSpPr>
            <p:spPr>
              <a:xfrm>
                <a:off x="1645960" y="4436912"/>
                <a:ext cx="501627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645960" y="4715531"/>
                <a:ext cx="501627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50187" name="Group 11"/>
            <p:cNvGrpSpPr>
              <a:grpSpLocks/>
            </p:cNvGrpSpPr>
            <p:nvPr/>
          </p:nvGrpSpPr>
          <p:grpSpPr bwMode="auto">
            <a:xfrm>
              <a:off x="1482096" y="5229200"/>
              <a:ext cx="417566" cy="553549"/>
              <a:chOff x="2340468" y="3031456"/>
              <a:chExt cx="379605" cy="503226"/>
            </a:xfrm>
          </p:grpSpPr>
          <p:sp>
            <p:nvSpPr>
              <p:cNvPr id="13" name="Oval 12"/>
              <p:cNvSpPr/>
              <p:nvPr/>
            </p:nvSpPr>
            <p:spPr>
              <a:xfrm>
                <a:off x="2340468" y="3031456"/>
                <a:ext cx="379605" cy="381115"/>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z="8800" smtClean="0">
                  <a:solidFill>
                    <a:schemeClr val="bg1"/>
                  </a:solidFill>
                </a:endParaRPr>
              </a:p>
            </p:txBody>
          </p:sp>
          <p:sp>
            <p:nvSpPr>
              <p:cNvPr id="50189" name="Rectangle 13"/>
              <p:cNvSpPr>
                <a:spLocks noChangeArrowheads="1"/>
              </p:cNvSpPr>
              <p:nvPr/>
            </p:nvSpPr>
            <p:spPr bwMode="auto">
              <a:xfrm>
                <a:off x="2383778" y="3058884"/>
                <a:ext cx="267006" cy="475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CA" altLang="zh-CN" sz="2800">
                    <a:solidFill>
                      <a:schemeClr val="bg1"/>
                    </a:solidFill>
                    <a:latin typeface="Aharoni" pitchFamily="2" charset="-79"/>
                  </a:rPr>
                  <a:t>*</a:t>
                </a:r>
                <a:endParaRPr lang="en-US" altLang="zh-CN" sz="2800">
                  <a:solidFill>
                    <a:schemeClr val="bg1"/>
                  </a:solidFill>
                  <a:latin typeface="Aharoni" pitchFamily="2" charset="-79"/>
                </a:endParaRPr>
              </a:p>
            </p:txBody>
          </p:sp>
        </p:grpSp>
      </p:grpSp>
      <p:sp>
        <p:nvSpPr>
          <p:cNvPr id="17" name="Flowchart: Off-page Connector 16"/>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41</a:t>
            </a:r>
            <a:endParaRPr lang="en-US" altLang="zh-CN" sz="1200" b="1" smtClean="0">
              <a:solidFill>
                <a:srgbClr val="FFFFFF"/>
              </a:solidFill>
            </a:endParaRPr>
          </a:p>
        </p:txBody>
      </p:sp>
      <p:pic>
        <p:nvPicPr>
          <p:cNvPr id="50183" name="Picture 1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041400" y="665163"/>
            <a:ext cx="6843713"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Table Sample</a:t>
            </a:r>
          </a:p>
        </p:txBody>
      </p:sp>
      <p:sp>
        <p:nvSpPr>
          <p:cNvPr id="9" name="TextBox 8"/>
          <p:cNvSpPr txBox="1">
            <a:spLocks noChangeArrowheads="1"/>
          </p:cNvSpPr>
          <p:nvPr/>
        </p:nvSpPr>
        <p:spPr bwMode="auto">
          <a:xfrm>
            <a:off x="1376363" y="1428750"/>
            <a:ext cx="6651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Aharoni" pitchFamily="2" charset="-79"/>
            </a:endParaRPr>
          </a:p>
        </p:txBody>
      </p:sp>
      <p:graphicFrame>
        <p:nvGraphicFramePr>
          <p:cNvPr id="10" name="Table 9"/>
          <p:cNvGraphicFramePr>
            <a:graphicFrameLocks noGrp="1"/>
          </p:cNvGraphicFramePr>
          <p:nvPr/>
        </p:nvGraphicFramePr>
        <p:xfrm>
          <a:off x="1476375" y="2276475"/>
          <a:ext cx="6335713" cy="3313113"/>
        </p:xfrm>
        <a:graphic>
          <a:graphicData uri="http://schemas.openxmlformats.org/drawingml/2006/table">
            <a:tbl>
              <a:tblPr/>
              <a:tblGrid>
                <a:gridCol w="1584325"/>
                <a:gridCol w="1582738"/>
                <a:gridCol w="1584325"/>
                <a:gridCol w="1584325"/>
              </a:tblGrid>
              <a:tr h="420688">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1800" b="1" i="0" u="none" strike="noStrike" cap="none" normalizeH="0" baseline="0" smtClean="0">
                          <a:ln>
                            <a:noFill/>
                          </a:ln>
                          <a:solidFill>
                            <a:srgbClr val="FFFFFF"/>
                          </a:solidFill>
                          <a:effectLst/>
                          <a:latin typeface="Calibri" pitchFamily="34" charset="0"/>
                          <a:cs typeface="Arial" charset="0"/>
                        </a:rPr>
                        <a:t>Title 1</a:t>
                      </a:r>
                      <a:endParaRPr kumimoji="0" lang="es-HN" altLang="zh-CN" sz="18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rgbClr val="F5C24C"/>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1800" b="1" i="0" u="none" strike="noStrike" cap="none" normalizeH="0" baseline="0" smtClean="0">
                          <a:ln>
                            <a:noFill/>
                          </a:ln>
                          <a:solidFill>
                            <a:srgbClr val="FFFFFF"/>
                          </a:solidFill>
                          <a:effectLst/>
                          <a:latin typeface="Calibri" pitchFamily="34" charset="0"/>
                          <a:cs typeface="Arial" charset="0"/>
                        </a:rPr>
                        <a:t>Title 2</a:t>
                      </a:r>
                      <a:endParaRPr kumimoji="0" lang="es-HN" altLang="zh-CN" sz="18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rgbClr val="F5C24C"/>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1800" b="1" i="0" u="none" strike="noStrike" cap="none" normalizeH="0" baseline="0" smtClean="0">
                          <a:ln>
                            <a:noFill/>
                          </a:ln>
                          <a:solidFill>
                            <a:srgbClr val="FFFFFF"/>
                          </a:solidFill>
                          <a:effectLst/>
                          <a:latin typeface="Calibri" pitchFamily="34" charset="0"/>
                          <a:cs typeface="Arial" charset="0"/>
                        </a:rPr>
                        <a:t>Title 3</a:t>
                      </a:r>
                      <a:endParaRPr kumimoji="0" lang="es-HN" altLang="zh-CN" sz="18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rgbClr val="F5C24C"/>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1800" b="1" i="0" u="none" strike="noStrike" cap="none" normalizeH="0" baseline="0" smtClean="0">
                          <a:ln>
                            <a:noFill/>
                          </a:ln>
                          <a:solidFill>
                            <a:srgbClr val="FFFFFF"/>
                          </a:solidFill>
                          <a:effectLst/>
                          <a:latin typeface="Calibri" pitchFamily="34" charset="0"/>
                          <a:cs typeface="Arial" charset="0"/>
                        </a:rPr>
                        <a:t>Title 4</a:t>
                      </a:r>
                      <a:endParaRPr kumimoji="0" lang="es-HN" altLang="zh-CN" sz="18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rgbClr val="F5C24C"/>
                    </a:solidFill>
                  </a:tcPr>
                </a:tc>
              </a:tr>
              <a:tr h="701675">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FFFFFF"/>
                        </a:solidFill>
                        <a:effectLst/>
                        <a:latin typeface="Calibri" pitchFamily="34"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900" b="0" i="0" u="none" strike="noStrike" cap="none" normalizeH="0" baseline="0" smtClean="0">
                          <a:ln>
                            <a:noFill/>
                          </a:ln>
                          <a:solidFill>
                            <a:srgbClr val="FFFFFF"/>
                          </a:solidFill>
                          <a:effectLst/>
                          <a:latin typeface="Calibri" pitchFamily="34" charset="0"/>
                          <a:cs typeface="Arial" charset="0"/>
                        </a:rPr>
                        <a:t>Tile Name</a:t>
                      </a:r>
                      <a:endParaRPr kumimoji="0" lang="es-HN" altLang="zh-CN" sz="9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7F7F7F"/>
                    </a:solidFill>
                  </a:tcPr>
                </a:tc>
              </a:tr>
              <a:tr h="547688">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595959"/>
                        </a:solidFill>
                        <a:effectLst/>
                        <a:latin typeface="Calibri" pitchFamily="34"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900" b="0" i="0" u="none" strike="noStrike" cap="none" normalizeH="0" baseline="0" smtClean="0">
                          <a:ln>
                            <a:noFill/>
                          </a:ln>
                          <a:solidFill>
                            <a:srgbClr val="595959"/>
                          </a:solidFill>
                          <a:effectLst/>
                          <a:latin typeface="Calibri" pitchFamily="34" charset="0"/>
                          <a:cs typeface="Arial" charset="0"/>
                        </a:rPr>
                        <a:t>Tile Name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rPr>
                        <a:t>550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1"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rPr>
                        <a:t>320</a:t>
                      </a:r>
                      <a:endParaRPr kumimoji="0" lang="es-HN" altLang="zh-CN" sz="900" b="1"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rPr>
                        <a:t>244</a:t>
                      </a:r>
                      <a:endParaRPr kumimoji="0" lang="es-HN" altLang="zh-CN" sz="900" b="1"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r>
              <a:tr h="547688">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FFFFFF"/>
                        </a:solidFill>
                        <a:effectLst/>
                        <a:latin typeface="Calibri" pitchFamily="34"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900" b="0" i="0" u="none" strike="noStrike" cap="none" normalizeH="0" baseline="0" smtClean="0">
                          <a:ln>
                            <a:noFill/>
                          </a:ln>
                          <a:solidFill>
                            <a:srgbClr val="FFFFFF"/>
                          </a:solidFill>
                          <a:effectLst/>
                          <a:latin typeface="Calibri" pitchFamily="34" charset="0"/>
                          <a:cs typeface="Arial" charset="0"/>
                        </a:rPr>
                        <a:t>Tile Name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n-US" altLang="zh-CN" sz="900" b="0"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r>
              <a:tr h="547688">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595959"/>
                        </a:solidFill>
                        <a:effectLst/>
                        <a:latin typeface="Calibri" pitchFamily="34"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900" b="0" i="0" u="none" strike="noStrike" cap="none" normalizeH="0" baseline="0" smtClean="0">
                          <a:ln>
                            <a:noFill/>
                          </a:ln>
                          <a:solidFill>
                            <a:srgbClr val="595959"/>
                          </a:solidFill>
                          <a:effectLst/>
                          <a:latin typeface="Calibri" pitchFamily="34" charset="0"/>
                          <a:cs typeface="Arial" charset="0"/>
                        </a:rPr>
                        <a:t>Tile Name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rPr>
                        <a:t>Lorem Ipsum has been the industry‘s.</a:t>
                      </a:r>
                      <a:endParaRPr kumimoji="0" lang="en-US" altLang="zh-CN" sz="900" b="0" i="0" u="none" strike="noStrike" cap="none" normalizeH="0" baseline="0" smtClean="0">
                        <a:ln>
                          <a:noFill/>
                        </a:ln>
                        <a:solidFill>
                          <a:srgbClr val="595959"/>
                        </a:solidFill>
                        <a:effectLst/>
                        <a:latin typeface="Ubuntu" pitchFamily="34" charset="0"/>
                        <a:ea typeface="宋体" charset="-122"/>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rPr>
                        <a:t>Lorem Ipsum has been the industry‘s.</a:t>
                      </a:r>
                      <a:endParaRPr kumimoji="0" lang="es-HN" altLang="zh-CN" sz="900" b="0"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595959"/>
                          </a:solidFill>
                          <a:effectLst/>
                          <a:latin typeface="Calibri" pitchFamily="34" charset="0"/>
                          <a:ea typeface="宋体" charset="-122"/>
                          <a:cs typeface="Arial" charset="0"/>
                        </a:rPr>
                        <a:t>Lorem Ipsum has been the industry‘s.</a:t>
                      </a:r>
                      <a:endParaRPr kumimoji="0" lang="es-HN" altLang="zh-CN" sz="900" b="0" i="0" u="none" strike="noStrike" cap="none" normalizeH="0" baseline="0" smtClean="0">
                        <a:ln>
                          <a:noFill/>
                        </a:ln>
                        <a:solidFill>
                          <a:srgbClr val="595959"/>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E7E7E7"/>
                    </a:solidFill>
                  </a:tcPr>
                </a:tc>
              </a:tr>
              <a:tr h="547688">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FFFFFF"/>
                        </a:solidFill>
                        <a:effectLst/>
                        <a:latin typeface="Calibri" pitchFamily="34"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900" b="0" i="0" u="none" strike="noStrike" cap="none" normalizeH="0" baseline="0" smtClean="0">
                          <a:ln>
                            <a:noFill/>
                          </a:ln>
                          <a:solidFill>
                            <a:srgbClr val="FFFFFF"/>
                          </a:solidFill>
                          <a:effectLst/>
                          <a:latin typeface="Calibri" pitchFamily="34" charset="0"/>
                          <a:cs typeface="Arial" charset="0"/>
                        </a:rPr>
                        <a:t>Tile Name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900" b="0"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550</a:t>
                      </a:r>
                      <a:endParaRPr kumimoji="0" lang="en-US" altLang="zh-CN" sz="900" b="1"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320</a:t>
                      </a:r>
                      <a:endParaRPr kumimoji="0" lang="es-HN" altLang="zh-CN" sz="9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c>
                  <a:txBody>
                    <a:bodyPr/>
                    <a:lstStyle>
                      <a:lvl1pPr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eaLnBrk="0" fontAlgn="base" hangingPunct="0">
                        <a:spcBef>
                          <a:spcPct val="20000"/>
                        </a:spcBef>
                        <a:spcAft>
                          <a:spcPct val="0"/>
                        </a:spcAft>
                        <a:buFont typeface="Arial" charset="0"/>
                        <a:defRPr>
                          <a:solidFill>
                            <a:schemeClr val="tx1"/>
                          </a:solidFill>
                          <a:latin typeface="Calibri" pitchFamily="34" charset="0"/>
                        </a:defRPr>
                      </a:lvl6pPr>
                      <a:lvl7pPr marL="2971800" indent="-228600" eaLnBrk="0" fontAlgn="base" hangingPunct="0">
                        <a:spcBef>
                          <a:spcPct val="20000"/>
                        </a:spcBef>
                        <a:spcAft>
                          <a:spcPct val="0"/>
                        </a:spcAft>
                        <a:buFont typeface="Arial" charset="0"/>
                        <a:defRPr>
                          <a:solidFill>
                            <a:schemeClr val="tx1"/>
                          </a:solidFill>
                          <a:latin typeface="Calibri" pitchFamily="34" charset="0"/>
                        </a:defRPr>
                      </a:lvl7pPr>
                      <a:lvl8pPr marL="3429000" indent="-228600" eaLnBrk="0" fontAlgn="base" hangingPunct="0">
                        <a:spcBef>
                          <a:spcPct val="20000"/>
                        </a:spcBef>
                        <a:spcAft>
                          <a:spcPct val="0"/>
                        </a:spcAft>
                        <a:buFont typeface="Arial" charset="0"/>
                        <a:defRPr>
                          <a:solidFill>
                            <a:schemeClr val="tx1"/>
                          </a:solidFill>
                          <a:latin typeface="Calibri" pitchFamily="34" charset="0"/>
                        </a:defRPr>
                      </a:lvl8pPr>
                      <a:lvl9pPr marL="3886200" indent="-2286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itchFamily="34" charset="0"/>
                          <a:ea typeface="宋体" charset="-122"/>
                          <a:cs typeface="Arial" charset="0"/>
                        </a:rPr>
                        <a:t>244</a:t>
                      </a:r>
                      <a:endParaRPr kumimoji="0" lang="es-HN" altLang="zh-CN" sz="900" b="1" i="0" u="none" strike="noStrike" cap="none" normalizeH="0" baseline="0" smtClean="0">
                        <a:ln>
                          <a:noFill/>
                        </a:ln>
                        <a:solidFill>
                          <a:srgbClr val="A6A6A6"/>
                        </a:solidFill>
                        <a:effectLst/>
                        <a:latin typeface="Ubuntu" pitchFamily="34" charset="0"/>
                        <a:cs typeface="Arial" charset="0"/>
                      </a:endParaRPr>
                    </a:p>
                  </a:txBody>
                  <a:tcPr marL="87751" marR="87751" marT="43892" marB="43892" horzOverflow="overflow">
                    <a:lnL>
                      <a:noFill/>
                    </a:lnL>
                    <a:lnR>
                      <a:noFill/>
                    </a:lnR>
                    <a:lnT>
                      <a:noFill/>
                    </a:lnT>
                    <a:lnB>
                      <a:noFill/>
                    </a:lnB>
                    <a:lnTlToBr>
                      <a:noFill/>
                    </a:lnTlToBr>
                    <a:lnBlToTr>
                      <a:noFill/>
                    </a:lnBlToTr>
                    <a:solidFill>
                      <a:srgbClr val="7F7F7F"/>
                    </a:solidFill>
                  </a:tcPr>
                </a:tc>
              </a:tr>
            </a:tbl>
          </a:graphicData>
        </a:graphic>
      </p:graphicFrame>
      <p:sp>
        <p:nvSpPr>
          <p:cNvPr id="13" name="Flowchart: Off-page Connector 12"/>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42</a:t>
            </a:r>
            <a:endParaRPr lang="en-US" altLang="zh-CN" sz="1200" b="1" smtClean="0">
              <a:solidFill>
                <a:srgbClr val="FFFFFF"/>
              </a:solidFill>
            </a:endParaRPr>
          </a:p>
        </p:txBody>
      </p:sp>
      <p:pic>
        <p:nvPicPr>
          <p:cNvPr id="51231" name="Picture 1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a:spLocks noChangeArrowheads="1"/>
          </p:cNvSpPr>
          <p:nvPr/>
        </p:nvSpPr>
        <p:spPr bwMode="auto">
          <a:xfrm>
            <a:off x="3679825" y="2924175"/>
            <a:ext cx="43481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 from 45 BC. It has roots in a piece of classical Latin literature from 45 BC. </a:t>
            </a:r>
            <a:endParaRPr lang="en-US" altLang="zh-CN" sz="1200" b="1">
              <a:solidFill>
                <a:srgbClr val="A6A6A6"/>
              </a:solidFill>
              <a:latin typeface="Aharoni" pitchFamily="2" charset="-79"/>
            </a:endParaRPr>
          </a:p>
        </p:txBody>
      </p:sp>
      <p:sp>
        <p:nvSpPr>
          <p:cNvPr id="9" name="Subtitle 2"/>
          <p:cNvSpPr txBox="1">
            <a:spLocks/>
          </p:cNvSpPr>
          <p:nvPr/>
        </p:nvSpPr>
        <p:spPr>
          <a:xfrm>
            <a:off x="1041400" y="665163"/>
            <a:ext cx="6704013"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Meet Martina</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30" name="Group 29"/>
          <p:cNvGrpSpPr>
            <a:grpSpLocks/>
          </p:cNvGrpSpPr>
          <p:nvPr/>
        </p:nvGrpSpPr>
        <p:grpSpPr bwMode="auto">
          <a:xfrm>
            <a:off x="1619250" y="2459038"/>
            <a:ext cx="1411288" cy="1370012"/>
            <a:chOff x="993745" y="2835541"/>
            <a:chExt cx="1877029" cy="1823583"/>
          </a:xfrm>
        </p:grpSpPr>
        <p:sp>
          <p:nvSpPr>
            <p:cNvPr id="31" name="Oval 30"/>
            <p:cNvSpPr/>
            <p:nvPr/>
          </p:nvSpPr>
          <p:spPr>
            <a:xfrm>
              <a:off x="1124651" y="2835541"/>
              <a:ext cx="1729231" cy="1728495"/>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2" name="Diagonal Stripe 8"/>
            <p:cNvSpPr/>
            <p:nvPr/>
          </p:nvSpPr>
          <p:spPr>
            <a:xfrm>
              <a:off x="2062110" y="2867236"/>
              <a:ext cx="808664" cy="752255"/>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3" name="Diagonal Stripe 8"/>
            <p:cNvSpPr/>
            <p:nvPr/>
          </p:nvSpPr>
          <p:spPr>
            <a:xfrm>
              <a:off x="993745" y="3904757"/>
              <a:ext cx="808664" cy="754367"/>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4" name="Oval 33"/>
            <p:cNvSpPr/>
            <p:nvPr/>
          </p:nvSpPr>
          <p:spPr>
            <a:xfrm>
              <a:off x="1187993" y="2896820"/>
              <a:ext cx="1604659" cy="1605937"/>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5" name="Group 4"/>
          <p:cNvGrpSpPr>
            <a:grpSpLocks/>
          </p:cNvGrpSpPr>
          <p:nvPr/>
        </p:nvGrpSpPr>
        <p:grpSpPr bwMode="auto">
          <a:xfrm>
            <a:off x="3679825" y="2420938"/>
            <a:ext cx="2520950" cy="615950"/>
            <a:chOff x="3679948" y="2420888"/>
            <a:chExt cx="2520744" cy="616387"/>
          </a:xfrm>
        </p:grpSpPr>
        <p:sp>
          <p:nvSpPr>
            <p:cNvPr id="42" name="TextBox 41"/>
            <p:cNvSpPr txBox="1"/>
            <p:nvPr/>
          </p:nvSpPr>
          <p:spPr>
            <a:xfrm>
              <a:off x="3679948" y="2420888"/>
              <a:ext cx="2520744" cy="338377"/>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Martina Cuyamel</a:t>
              </a:r>
            </a:p>
          </p:txBody>
        </p:sp>
        <p:sp>
          <p:nvSpPr>
            <p:cNvPr id="43" name="TextBox 42"/>
            <p:cNvSpPr txBox="1"/>
            <p:nvPr/>
          </p:nvSpPr>
          <p:spPr>
            <a:xfrm>
              <a:off x="3679948" y="2636941"/>
              <a:ext cx="1666739" cy="400334"/>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Graphic and Web Designer</a:t>
              </a:r>
            </a:p>
          </p:txBody>
        </p:sp>
      </p:grpSp>
      <p:cxnSp>
        <p:nvCxnSpPr>
          <p:cNvPr id="56" name="Straight Arrow Connector 55"/>
          <p:cNvCxnSpPr/>
          <p:nvPr/>
        </p:nvCxnSpPr>
        <p:spPr>
          <a:xfrm flipV="1">
            <a:off x="1493838" y="2133600"/>
            <a:ext cx="6251575" cy="0"/>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376363" y="4076700"/>
            <a:ext cx="2520950" cy="307975"/>
          </a:xfrm>
          <a:prstGeom prst="rect">
            <a:avLst/>
          </a:prstGeom>
          <a:noFill/>
        </p:spPr>
        <p:txBody>
          <a:bodyPr>
            <a:spAutoFit/>
          </a:bodyPr>
          <a:lstStyle/>
          <a:p>
            <a:pPr fontAlgn="auto">
              <a:spcBef>
                <a:spcPts val="0"/>
              </a:spcBef>
              <a:spcAft>
                <a:spcPts val="0"/>
              </a:spcAft>
              <a:defRPr/>
            </a:pPr>
            <a:r>
              <a:rPr lang="en-US" sz="1400" b="1" dirty="0">
                <a:solidFill>
                  <a:schemeClr val="tx1">
                    <a:lumMod val="65000"/>
                    <a:lumOff val="35000"/>
                  </a:schemeClr>
                </a:solidFill>
                <a:latin typeface="Aharoni" panose="02010803020104030203" pitchFamily="2" charset="-79"/>
                <a:cs typeface="+mn-cs"/>
              </a:rPr>
              <a:t>Professional Skills</a:t>
            </a:r>
          </a:p>
        </p:txBody>
      </p:sp>
      <p:cxnSp>
        <p:nvCxnSpPr>
          <p:cNvPr id="74" name="Straight Arrow Connector 73"/>
          <p:cNvCxnSpPr/>
          <p:nvPr/>
        </p:nvCxnSpPr>
        <p:spPr>
          <a:xfrm flipV="1">
            <a:off x="3419475" y="2133600"/>
            <a:ext cx="0" cy="3479800"/>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4" name="Group 3"/>
          <p:cNvGrpSpPr>
            <a:grpSpLocks/>
          </p:cNvGrpSpPr>
          <p:nvPr/>
        </p:nvGrpSpPr>
        <p:grpSpPr bwMode="auto">
          <a:xfrm>
            <a:off x="1374775" y="4530725"/>
            <a:ext cx="1790700" cy="947738"/>
            <a:chOff x="1374723" y="4530555"/>
            <a:chExt cx="1791025" cy="947782"/>
          </a:xfrm>
        </p:grpSpPr>
        <p:grpSp>
          <p:nvGrpSpPr>
            <p:cNvPr id="6161" name="Group 34"/>
            <p:cNvGrpSpPr>
              <a:grpSpLocks/>
            </p:cNvGrpSpPr>
            <p:nvPr/>
          </p:nvGrpSpPr>
          <p:grpSpPr bwMode="auto">
            <a:xfrm>
              <a:off x="1374723" y="4530555"/>
              <a:ext cx="1791025" cy="261610"/>
              <a:chOff x="3963727" y="5850803"/>
              <a:chExt cx="1791025" cy="261610"/>
            </a:xfrm>
          </p:grpSpPr>
          <p:sp>
            <p:nvSpPr>
              <p:cNvPr id="36" name="TextBox 35"/>
              <p:cNvSpPr txBox="1"/>
              <p:nvPr/>
            </p:nvSpPr>
            <p:spPr>
              <a:xfrm>
                <a:off x="3963727" y="5850803"/>
                <a:ext cx="1406780" cy="261950"/>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Aharoni" panose="02010803020104030203" pitchFamily="2" charset="-79"/>
                    <a:cs typeface="+mn-cs"/>
                  </a:rPr>
                  <a:t>Photoshop</a:t>
                </a:r>
              </a:p>
            </p:txBody>
          </p:sp>
          <p:grpSp>
            <p:nvGrpSpPr>
              <p:cNvPr id="6187" name="Group 36"/>
              <p:cNvGrpSpPr>
                <a:grpSpLocks/>
              </p:cNvGrpSpPr>
              <p:nvPr/>
            </p:nvGrpSpPr>
            <p:grpSpPr bwMode="auto">
              <a:xfrm>
                <a:off x="4801511" y="5930469"/>
                <a:ext cx="953241" cy="81294"/>
                <a:chOff x="2641711" y="5805264"/>
                <a:chExt cx="953241" cy="144016"/>
              </a:xfrm>
            </p:grpSpPr>
            <p:sp>
              <p:nvSpPr>
                <p:cNvPr id="38" name="Parallelogram 37"/>
                <p:cNvSpPr/>
                <p:nvPr/>
              </p:nvSpPr>
              <p:spPr>
                <a:xfrm>
                  <a:off x="3402830" y="5804756"/>
                  <a:ext cx="192122" cy="157498"/>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39" name="Parallelogram 38"/>
                <p:cNvSpPr/>
                <p:nvPr/>
              </p:nvSpPr>
              <p:spPr>
                <a:xfrm>
                  <a:off x="3213883" y="5804756"/>
                  <a:ext cx="190535" cy="157498"/>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40" name="Parallelogram 39"/>
                <p:cNvSpPr/>
                <p:nvPr/>
              </p:nvSpPr>
              <p:spPr>
                <a:xfrm>
                  <a:off x="3023348" y="5804756"/>
                  <a:ext cx="190535" cy="157498"/>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44" name="Parallelogram 43"/>
                <p:cNvSpPr/>
                <p:nvPr/>
              </p:nvSpPr>
              <p:spPr>
                <a:xfrm>
                  <a:off x="2832814" y="5804756"/>
                  <a:ext cx="190535" cy="157498"/>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47" name="Parallelogram 46"/>
                <p:cNvSpPr/>
                <p:nvPr/>
              </p:nvSpPr>
              <p:spPr>
                <a:xfrm>
                  <a:off x="2642279" y="5804756"/>
                  <a:ext cx="192123" cy="157498"/>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grpSp>
        </p:grpSp>
        <p:grpSp>
          <p:nvGrpSpPr>
            <p:cNvPr id="6162" name="Group 57"/>
            <p:cNvGrpSpPr>
              <a:grpSpLocks/>
            </p:cNvGrpSpPr>
            <p:nvPr/>
          </p:nvGrpSpPr>
          <p:grpSpPr bwMode="auto">
            <a:xfrm>
              <a:off x="1374723" y="4759790"/>
              <a:ext cx="1791025" cy="261610"/>
              <a:chOff x="3963727" y="5850803"/>
              <a:chExt cx="1791025" cy="261610"/>
            </a:xfrm>
          </p:grpSpPr>
          <p:sp>
            <p:nvSpPr>
              <p:cNvPr id="59" name="TextBox 58"/>
              <p:cNvSpPr txBox="1"/>
              <p:nvPr/>
            </p:nvSpPr>
            <p:spPr>
              <a:xfrm>
                <a:off x="3963727" y="5850179"/>
                <a:ext cx="1406780" cy="261950"/>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Aharoni" panose="02010803020104030203" pitchFamily="2" charset="-79"/>
                    <a:cs typeface="+mn-cs"/>
                  </a:rPr>
                  <a:t>Illustrator</a:t>
                </a:r>
              </a:p>
            </p:txBody>
          </p:sp>
          <p:grpSp>
            <p:nvGrpSpPr>
              <p:cNvPr id="6180" name="Group 59"/>
              <p:cNvGrpSpPr>
                <a:grpSpLocks/>
              </p:cNvGrpSpPr>
              <p:nvPr/>
            </p:nvGrpSpPr>
            <p:grpSpPr bwMode="auto">
              <a:xfrm>
                <a:off x="4801511" y="5930469"/>
                <a:ext cx="953241" cy="81294"/>
                <a:chOff x="2641711" y="5805264"/>
                <a:chExt cx="953241" cy="144016"/>
              </a:xfrm>
            </p:grpSpPr>
            <p:sp>
              <p:nvSpPr>
                <p:cNvPr id="61" name="Parallelogram 60"/>
                <p:cNvSpPr/>
                <p:nvPr/>
              </p:nvSpPr>
              <p:spPr>
                <a:xfrm>
                  <a:off x="3402830" y="5792400"/>
                  <a:ext cx="192122" cy="157498"/>
                </a:xfrm>
                <a:prstGeom prst="parallelogram">
                  <a:avLst/>
                </a:prstGeom>
                <a:no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62" name="Parallelogram 61"/>
                <p:cNvSpPr/>
                <p:nvPr/>
              </p:nvSpPr>
              <p:spPr>
                <a:xfrm>
                  <a:off x="3213883" y="5792400"/>
                  <a:ext cx="190535" cy="157498"/>
                </a:xfrm>
                <a:prstGeom prst="parallelogram">
                  <a:avLst/>
                </a:prstGeom>
                <a:no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63" name="Parallelogram 62"/>
                <p:cNvSpPr/>
                <p:nvPr/>
              </p:nvSpPr>
              <p:spPr>
                <a:xfrm>
                  <a:off x="3023348" y="5792400"/>
                  <a:ext cx="190535" cy="157498"/>
                </a:xfrm>
                <a:prstGeom prst="parallelogram">
                  <a:avLst/>
                </a:prstGeom>
                <a:no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64" name="Parallelogram 63"/>
                <p:cNvSpPr/>
                <p:nvPr/>
              </p:nvSpPr>
              <p:spPr>
                <a:xfrm>
                  <a:off x="2832814" y="5792400"/>
                  <a:ext cx="190535" cy="157498"/>
                </a:xfrm>
                <a:prstGeom prst="parallelogram">
                  <a:avLst/>
                </a:prstGeom>
                <a:solidFill>
                  <a:srgbClr val="F5C24C"/>
                </a:solid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65" name="Parallelogram 64"/>
                <p:cNvSpPr/>
                <p:nvPr/>
              </p:nvSpPr>
              <p:spPr>
                <a:xfrm>
                  <a:off x="2642279" y="5792400"/>
                  <a:ext cx="192123" cy="157498"/>
                </a:xfrm>
                <a:prstGeom prst="parallelogram">
                  <a:avLst/>
                </a:prstGeom>
                <a:solidFill>
                  <a:srgbClr val="F5C24C"/>
                </a:solid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grpSp>
        </p:grpSp>
        <p:grpSp>
          <p:nvGrpSpPr>
            <p:cNvPr id="6163" name="Group 65"/>
            <p:cNvGrpSpPr>
              <a:grpSpLocks/>
            </p:cNvGrpSpPr>
            <p:nvPr/>
          </p:nvGrpSpPr>
          <p:grpSpPr bwMode="auto">
            <a:xfrm>
              <a:off x="1374723" y="4989025"/>
              <a:ext cx="1791025" cy="261610"/>
              <a:chOff x="3963727" y="5850803"/>
              <a:chExt cx="1791025" cy="261610"/>
            </a:xfrm>
          </p:grpSpPr>
          <p:sp>
            <p:nvSpPr>
              <p:cNvPr id="67" name="TextBox 66"/>
              <p:cNvSpPr txBox="1"/>
              <p:nvPr/>
            </p:nvSpPr>
            <p:spPr>
              <a:xfrm>
                <a:off x="3963727" y="5851142"/>
                <a:ext cx="1406780" cy="261949"/>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Aharoni" panose="02010803020104030203" pitchFamily="2" charset="-79"/>
                    <a:cs typeface="+mn-cs"/>
                  </a:rPr>
                  <a:t>CSS</a:t>
                </a:r>
              </a:p>
            </p:txBody>
          </p:sp>
          <p:grpSp>
            <p:nvGrpSpPr>
              <p:cNvPr id="6173" name="Group 67"/>
              <p:cNvGrpSpPr>
                <a:grpSpLocks/>
              </p:cNvGrpSpPr>
              <p:nvPr/>
            </p:nvGrpSpPr>
            <p:grpSpPr bwMode="auto">
              <a:xfrm>
                <a:off x="4801511" y="5930469"/>
                <a:ext cx="953241" cy="81294"/>
                <a:chOff x="2641711" y="5805264"/>
                <a:chExt cx="953241" cy="144016"/>
              </a:xfrm>
            </p:grpSpPr>
            <p:sp>
              <p:nvSpPr>
                <p:cNvPr id="69" name="Parallelogram 68"/>
                <p:cNvSpPr/>
                <p:nvPr/>
              </p:nvSpPr>
              <p:spPr>
                <a:xfrm>
                  <a:off x="3402830" y="5805356"/>
                  <a:ext cx="192122" cy="157498"/>
                </a:xfrm>
                <a:prstGeom prst="parallelogram">
                  <a:avLst/>
                </a:prstGeom>
                <a:no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70" name="Parallelogram 69"/>
                <p:cNvSpPr/>
                <p:nvPr/>
              </p:nvSpPr>
              <p:spPr>
                <a:xfrm>
                  <a:off x="3213883" y="5805356"/>
                  <a:ext cx="190535" cy="157498"/>
                </a:xfrm>
                <a:prstGeom prst="parallelogram">
                  <a:avLst/>
                </a:prstGeom>
                <a:solidFill>
                  <a:srgbClr val="0EBEA9"/>
                </a:solid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71" name="Parallelogram 70"/>
                <p:cNvSpPr/>
                <p:nvPr/>
              </p:nvSpPr>
              <p:spPr>
                <a:xfrm>
                  <a:off x="3023348" y="5805356"/>
                  <a:ext cx="190535" cy="157498"/>
                </a:xfrm>
                <a:prstGeom prst="parallelogram">
                  <a:avLst/>
                </a:prstGeom>
                <a:solidFill>
                  <a:srgbClr val="0EBEA9"/>
                </a:solid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72" name="Parallelogram 71"/>
                <p:cNvSpPr/>
                <p:nvPr/>
              </p:nvSpPr>
              <p:spPr>
                <a:xfrm>
                  <a:off x="2832814" y="5805356"/>
                  <a:ext cx="190535" cy="157498"/>
                </a:xfrm>
                <a:prstGeom prst="parallelogram">
                  <a:avLst/>
                </a:prstGeom>
                <a:solidFill>
                  <a:srgbClr val="0EBEA9"/>
                </a:solid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73" name="Parallelogram 72"/>
                <p:cNvSpPr/>
                <p:nvPr/>
              </p:nvSpPr>
              <p:spPr>
                <a:xfrm>
                  <a:off x="2642279" y="5805356"/>
                  <a:ext cx="192123" cy="157498"/>
                </a:xfrm>
                <a:prstGeom prst="parallelogram">
                  <a:avLst/>
                </a:prstGeom>
                <a:solidFill>
                  <a:srgbClr val="0EBEA9"/>
                </a:solid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grpSp>
        </p:grpSp>
        <p:grpSp>
          <p:nvGrpSpPr>
            <p:cNvPr id="6164" name="Group 74"/>
            <p:cNvGrpSpPr>
              <a:grpSpLocks/>
            </p:cNvGrpSpPr>
            <p:nvPr/>
          </p:nvGrpSpPr>
          <p:grpSpPr bwMode="auto">
            <a:xfrm>
              <a:off x="1374723" y="5216727"/>
              <a:ext cx="1791025" cy="261610"/>
              <a:chOff x="3963727" y="5850803"/>
              <a:chExt cx="1791025" cy="261610"/>
            </a:xfrm>
          </p:grpSpPr>
          <p:sp>
            <p:nvSpPr>
              <p:cNvPr id="76" name="TextBox 75"/>
              <p:cNvSpPr txBox="1"/>
              <p:nvPr/>
            </p:nvSpPr>
            <p:spPr>
              <a:xfrm>
                <a:off x="3963727" y="5850463"/>
                <a:ext cx="1406780" cy="261950"/>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Aharoni" panose="02010803020104030203" pitchFamily="2" charset="-79"/>
                    <a:cs typeface="+mn-cs"/>
                  </a:rPr>
                  <a:t>Wordpress</a:t>
                </a:r>
              </a:p>
            </p:txBody>
          </p:sp>
          <p:grpSp>
            <p:nvGrpSpPr>
              <p:cNvPr id="6166" name="Group 76"/>
              <p:cNvGrpSpPr>
                <a:grpSpLocks/>
              </p:cNvGrpSpPr>
              <p:nvPr/>
            </p:nvGrpSpPr>
            <p:grpSpPr bwMode="auto">
              <a:xfrm>
                <a:off x="4801511" y="5930469"/>
                <a:ext cx="953241" cy="81294"/>
                <a:chOff x="2641711" y="5805264"/>
                <a:chExt cx="953241" cy="144016"/>
              </a:xfrm>
            </p:grpSpPr>
            <p:sp>
              <p:nvSpPr>
                <p:cNvPr id="78" name="Parallelogram 77"/>
                <p:cNvSpPr/>
                <p:nvPr/>
              </p:nvSpPr>
              <p:spPr>
                <a:xfrm>
                  <a:off x="3402830" y="5804153"/>
                  <a:ext cx="192122" cy="146248"/>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79" name="Parallelogram 78"/>
                <p:cNvSpPr/>
                <p:nvPr/>
              </p:nvSpPr>
              <p:spPr>
                <a:xfrm>
                  <a:off x="3213883" y="5804153"/>
                  <a:ext cx="190535" cy="146248"/>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80" name="Parallelogram 79"/>
                <p:cNvSpPr/>
                <p:nvPr/>
              </p:nvSpPr>
              <p:spPr>
                <a:xfrm>
                  <a:off x="3023348" y="5804153"/>
                  <a:ext cx="190535" cy="146248"/>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81" name="Parallelogram 80"/>
                <p:cNvSpPr/>
                <p:nvPr/>
              </p:nvSpPr>
              <p:spPr>
                <a:xfrm>
                  <a:off x="2832814" y="5804153"/>
                  <a:ext cx="190535" cy="146248"/>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sp>
              <p:nvSpPr>
                <p:cNvPr id="82" name="Parallelogram 81"/>
                <p:cNvSpPr/>
                <p:nvPr/>
              </p:nvSpPr>
              <p:spPr>
                <a:xfrm>
                  <a:off x="2642279" y="5804153"/>
                  <a:ext cx="192123" cy="146248"/>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A6A6A6"/>
                    </a:solidFill>
                  </a:endParaRPr>
                </a:p>
              </p:txBody>
            </p:sp>
          </p:grpSp>
        </p:grpSp>
      </p:grpSp>
      <p:sp>
        <p:nvSpPr>
          <p:cNvPr id="49" name="TextBox 48"/>
          <p:cNvSpPr txBox="1"/>
          <p:nvPr/>
        </p:nvSpPr>
        <p:spPr>
          <a:xfrm>
            <a:off x="3679825" y="4062413"/>
            <a:ext cx="2520950" cy="338137"/>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Awards and Features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4603750"/>
            <a:ext cx="11239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08400" y="4581525"/>
            <a:ext cx="12747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51"/>
          <p:cNvSpPr txBox="1">
            <a:spLocks noChangeArrowheads="1"/>
          </p:cNvSpPr>
          <p:nvPr/>
        </p:nvSpPr>
        <p:spPr bwMode="auto">
          <a:xfrm>
            <a:off x="3679825" y="5013325"/>
            <a:ext cx="3987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a:solidFill>
                  <a:srgbClr val="A6A6A6"/>
                </a:solidFill>
              </a:rPr>
              <a:t>Contrary to popular belief, Lorem Ipsum is not simply random text. It has roots in a piece of classical Latin literature.</a:t>
            </a:r>
            <a:endParaRPr lang="en-US" altLang="zh-CN" sz="1200" b="1">
              <a:solidFill>
                <a:srgbClr val="A6A6A6"/>
              </a:solidFill>
              <a:latin typeface="Aharoni" pitchFamily="2" charset="-79"/>
            </a:endParaRPr>
          </a:p>
        </p:txBody>
      </p:sp>
      <p:sp>
        <p:nvSpPr>
          <p:cNvPr id="53" name="Flowchart: Off-page Connector 52"/>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03</a:t>
            </a:r>
            <a:endParaRPr lang="en-US" altLang="zh-CN" sz="1200" b="1" smtClean="0">
              <a:solidFill>
                <a:srgbClr val="FFFFFF"/>
              </a:solidFill>
            </a:endParaRPr>
          </a:p>
        </p:txBody>
      </p:sp>
      <p:pic>
        <p:nvPicPr>
          <p:cNvPr id="6160" name="Picture 5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nodeType="afterGroup">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nodeType="afterGroup">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barn(inVertical)">
                                      <p:cBhvr>
                                        <p:cTn id="25" dur="500"/>
                                        <p:tgtEl>
                                          <p:spTgt spid="57"/>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nodeType="afterGroup">
                            <p:stCondLst>
                              <p:cond delay="3000"/>
                            </p:stCondLst>
                            <p:childTnLst>
                              <p:par>
                                <p:cTn id="31" presetID="10" presetClass="entr" presetSubtype="0"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par>
                          <p:cTn id="34" fill="hold" nodeType="afterGroup">
                            <p:stCondLst>
                              <p:cond delay="3500"/>
                            </p:stCondLst>
                            <p:childTnLst>
                              <p:par>
                                <p:cTn id="35" presetID="16" presetClass="entr" presetSubtype="21"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par>
                          <p:cTn id="38" fill="hold" nodeType="afterGroup">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nodeType="afterGroup">
                            <p:stCondLst>
                              <p:cond delay="4500"/>
                            </p:stCondLst>
                            <p:childTnLst>
                              <p:par>
                                <p:cTn id="43" presetID="16" presetClass="entr" presetSubtype="21"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barn(inVertical)">
                                      <p:cBhvr>
                                        <p:cTn id="45" dur="500"/>
                                        <p:tgtEl>
                                          <p:spTgt spid="49"/>
                                        </p:tgtEl>
                                      </p:cBhvr>
                                    </p:animEffect>
                                  </p:childTnLst>
                                </p:cTn>
                              </p:par>
                            </p:childTnLst>
                          </p:cTn>
                        </p:par>
                        <p:par>
                          <p:cTn id="46" fill="hold" nodeType="afterGroup">
                            <p:stCondLst>
                              <p:cond delay="5000"/>
                            </p:stCondLst>
                            <p:childTnLst>
                              <p:par>
                                <p:cTn id="47" presetID="10"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childTnLst>
                          </p:cTn>
                        </p:par>
                        <p:par>
                          <p:cTn id="50" fill="hold" nodeType="afterGroup">
                            <p:stCondLst>
                              <p:cond delay="5500"/>
                            </p:stCondLst>
                            <p:childTnLst>
                              <p:par>
                                <p:cTn id="51" presetID="10" presetClass="entr" presetSubtype="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9" grpId="0"/>
      <p:bldP spid="11" grpId="0"/>
      <p:bldP spid="57" grpId="0"/>
      <p:bldP spid="49" grpId="0"/>
      <p:bldP spid="5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1041400" y="665163"/>
            <a:ext cx="5546725"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Optional Table Sample</a:t>
            </a:r>
          </a:p>
        </p:txBody>
      </p:sp>
      <p:sp>
        <p:nvSpPr>
          <p:cNvPr id="11" name="TextBox 1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Aharoni" pitchFamily="2" charset="-79"/>
            </a:endParaRPr>
          </a:p>
        </p:txBody>
      </p:sp>
      <p:grpSp>
        <p:nvGrpSpPr>
          <p:cNvPr id="2" name="Group 1"/>
          <p:cNvGrpSpPr>
            <a:grpSpLocks/>
          </p:cNvGrpSpPr>
          <p:nvPr/>
        </p:nvGrpSpPr>
        <p:grpSpPr bwMode="auto">
          <a:xfrm>
            <a:off x="1495425" y="2105025"/>
            <a:ext cx="6245225" cy="3844925"/>
            <a:chOff x="1495163" y="2105222"/>
            <a:chExt cx="6245189" cy="3844058"/>
          </a:xfrm>
        </p:grpSpPr>
        <p:sp>
          <p:nvSpPr>
            <p:cNvPr id="27" name="Rectangle 26"/>
            <p:cNvSpPr/>
            <p:nvPr/>
          </p:nvSpPr>
          <p:spPr>
            <a:xfrm>
              <a:off x="1495163" y="4041535"/>
              <a:ext cx="6245189" cy="4793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5" name="Rectangle 44"/>
            <p:cNvSpPr/>
            <p:nvPr/>
          </p:nvSpPr>
          <p:spPr>
            <a:xfrm>
              <a:off x="1495163" y="3068618"/>
              <a:ext cx="6245189" cy="4793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46" name="Rectangle 45"/>
            <p:cNvSpPr/>
            <p:nvPr/>
          </p:nvSpPr>
          <p:spPr>
            <a:xfrm>
              <a:off x="1495163" y="5012866"/>
              <a:ext cx="6245189" cy="4793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4" name="Oval 13"/>
            <p:cNvSpPr/>
            <p:nvPr/>
          </p:nvSpPr>
          <p:spPr>
            <a:xfrm>
              <a:off x="3787500" y="2135378"/>
              <a:ext cx="534985" cy="534866"/>
            </a:xfrm>
            <a:prstGeom prst="ellipse">
              <a:avLst/>
            </a:prstGeom>
            <a:solidFill>
              <a:srgbClr val="D55C4F"/>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1" name="TextBox 30"/>
            <p:cNvSpPr txBox="1"/>
            <p:nvPr/>
          </p:nvSpPr>
          <p:spPr>
            <a:xfrm>
              <a:off x="3393802" y="2719446"/>
              <a:ext cx="1322380" cy="277749"/>
            </a:xfrm>
            <a:prstGeom prst="rect">
              <a:avLst/>
            </a:prstGeom>
            <a:noFill/>
          </p:spPr>
          <p:txBody>
            <a:bodyPr>
              <a:spAutoFit/>
            </a:bodyPr>
            <a:lstStyle/>
            <a:p>
              <a:pPr algn="ctr" fontAlgn="auto">
                <a:spcBef>
                  <a:spcPts val="0"/>
                </a:spcBef>
                <a:spcAft>
                  <a:spcPts val="0"/>
                </a:spcAft>
                <a:defRPr/>
              </a:pPr>
              <a:r>
                <a:rPr lang="en-US" sz="1200" b="1" dirty="0">
                  <a:solidFill>
                    <a:schemeClr val="tx1">
                      <a:lumMod val="65000"/>
                      <a:lumOff val="35000"/>
                    </a:schemeClr>
                  </a:solidFill>
                  <a:latin typeface="Aharoni" panose="02010803020104030203" pitchFamily="2" charset="-79"/>
                  <a:cs typeface="+mn-cs"/>
                </a:rPr>
                <a:t>Personal Plan</a:t>
              </a:r>
            </a:p>
          </p:txBody>
        </p:sp>
        <p:sp>
          <p:nvSpPr>
            <p:cNvPr id="32" name="Oval 31"/>
            <p:cNvSpPr/>
            <p:nvPr/>
          </p:nvSpPr>
          <p:spPr>
            <a:xfrm>
              <a:off x="5181317" y="2135378"/>
              <a:ext cx="534985" cy="534866"/>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4" name="TextBox 33"/>
            <p:cNvSpPr txBox="1"/>
            <p:nvPr/>
          </p:nvSpPr>
          <p:spPr>
            <a:xfrm>
              <a:off x="4787619" y="2719446"/>
              <a:ext cx="1322380" cy="277749"/>
            </a:xfrm>
            <a:prstGeom prst="rect">
              <a:avLst/>
            </a:prstGeom>
            <a:noFill/>
          </p:spPr>
          <p:txBody>
            <a:bodyPr>
              <a:spAutoFit/>
            </a:bodyPr>
            <a:lstStyle/>
            <a:p>
              <a:pPr algn="ctr" fontAlgn="auto">
                <a:spcBef>
                  <a:spcPts val="0"/>
                </a:spcBef>
                <a:spcAft>
                  <a:spcPts val="0"/>
                </a:spcAft>
                <a:defRPr/>
              </a:pPr>
              <a:r>
                <a:rPr lang="en-US" sz="1200" b="1" dirty="0">
                  <a:solidFill>
                    <a:schemeClr val="tx1">
                      <a:lumMod val="65000"/>
                      <a:lumOff val="35000"/>
                    </a:schemeClr>
                  </a:solidFill>
                  <a:latin typeface="Aharoni" panose="02010803020104030203" pitchFamily="2" charset="-79"/>
                  <a:cs typeface="+mn-cs"/>
                </a:rPr>
                <a:t>Plus Plan</a:t>
              </a:r>
            </a:p>
          </p:txBody>
        </p:sp>
        <p:sp>
          <p:nvSpPr>
            <p:cNvPr id="35" name="Oval 34"/>
            <p:cNvSpPr/>
            <p:nvPr/>
          </p:nvSpPr>
          <p:spPr>
            <a:xfrm>
              <a:off x="6684671" y="2135378"/>
              <a:ext cx="534984" cy="534866"/>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37" name="TextBox 36"/>
            <p:cNvSpPr txBox="1"/>
            <p:nvPr/>
          </p:nvSpPr>
          <p:spPr>
            <a:xfrm>
              <a:off x="6290973" y="2719446"/>
              <a:ext cx="1322379" cy="277749"/>
            </a:xfrm>
            <a:prstGeom prst="rect">
              <a:avLst/>
            </a:prstGeom>
            <a:noFill/>
          </p:spPr>
          <p:txBody>
            <a:bodyPr>
              <a:spAutoFit/>
            </a:bodyPr>
            <a:lstStyle/>
            <a:p>
              <a:pPr algn="ctr" fontAlgn="auto">
                <a:spcBef>
                  <a:spcPts val="0"/>
                </a:spcBef>
                <a:spcAft>
                  <a:spcPts val="0"/>
                </a:spcAft>
                <a:defRPr/>
              </a:pPr>
              <a:r>
                <a:rPr lang="en-US" sz="1200" b="1" dirty="0">
                  <a:solidFill>
                    <a:schemeClr val="tx1">
                      <a:lumMod val="65000"/>
                      <a:lumOff val="35000"/>
                    </a:schemeClr>
                  </a:solidFill>
                  <a:latin typeface="Aharoni" panose="02010803020104030203" pitchFamily="2" charset="-79"/>
                  <a:cs typeface="+mn-cs"/>
                </a:rPr>
                <a:t>Corporate Plan</a:t>
              </a:r>
            </a:p>
          </p:txBody>
        </p:sp>
        <p:cxnSp>
          <p:nvCxnSpPr>
            <p:cNvPr id="38" name="Straight Connector 37"/>
            <p:cNvCxnSpPr/>
            <p:nvPr/>
          </p:nvCxnSpPr>
          <p:spPr>
            <a:xfrm>
              <a:off x="4774919" y="2105222"/>
              <a:ext cx="0" cy="377263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156036" y="2105222"/>
              <a:ext cx="0" cy="377263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393802" y="2105222"/>
              <a:ext cx="0" cy="377263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1495163" y="2719446"/>
              <a:ext cx="1322380" cy="277749"/>
            </a:xfrm>
            <a:prstGeom prst="rect">
              <a:avLst/>
            </a:prstGeom>
            <a:noFill/>
          </p:spPr>
          <p:txBody>
            <a:bodyPr>
              <a:spAutoFit/>
            </a:bodyPr>
            <a:lstStyle/>
            <a:p>
              <a:pPr algn="ctr" fontAlgn="auto">
                <a:spcBef>
                  <a:spcPts val="0"/>
                </a:spcBef>
                <a:spcAft>
                  <a:spcPts val="0"/>
                </a:spcAft>
                <a:defRPr/>
              </a:pPr>
              <a:r>
                <a:rPr lang="en-US" sz="1200" b="1" dirty="0">
                  <a:solidFill>
                    <a:schemeClr val="tx1">
                      <a:lumMod val="65000"/>
                      <a:lumOff val="35000"/>
                    </a:schemeClr>
                  </a:solidFill>
                  <a:latin typeface="Aharoni" panose="02010803020104030203" pitchFamily="2" charset="-79"/>
                  <a:cs typeface="+mn-cs"/>
                </a:rPr>
                <a:t>Features</a:t>
              </a:r>
            </a:p>
          </p:txBody>
        </p:sp>
        <p:pic>
          <p:nvPicPr>
            <p:cNvPr id="5224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1508" y="2292905"/>
              <a:ext cx="220693" cy="220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4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4151" y="2296583"/>
              <a:ext cx="220085" cy="215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6486" y="2289392"/>
              <a:ext cx="173517" cy="248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TextBox 43"/>
            <p:cNvSpPr txBox="1"/>
            <p:nvPr/>
          </p:nvSpPr>
          <p:spPr>
            <a:xfrm>
              <a:off x="1547551" y="2947995"/>
              <a:ext cx="1728777" cy="3001285"/>
            </a:xfrm>
            <a:prstGeom prst="rect">
              <a:avLst/>
            </a:prstGeom>
            <a:noFill/>
          </p:spPr>
          <p:txBody>
            <a:bodyPr>
              <a:spAutoFit/>
            </a:bodyPr>
            <a:lstStyle/>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Storage</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Social Network Promotion</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Analytics Tools</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BTL Programs</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Outdoor Advertising</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Community Manager</a:t>
              </a:r>
            </a:p>
          </p:txBody>
        </p:sp>
        <p:cxnSp>
          <p:nvCxnSpPr>
            <p:cNvPr id="54" name="Straight Connector 53"/>
            <p:cNvCxnSpPr/>
            <p:nvPr/>
          </p:nvCxnSpPr>
          <p:spPr>
            <a:xfrm>
              <a:off x="7740352" y="2105222"/>
              <a:ext cx="0" cy="377263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5224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0472" y="3231605"/>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6486" y="3231605"/>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6486" y="4195991"/>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6486" y="4681711"/>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6486" y="5168099"/>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2704" y="3231605"/>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2704" y="4195991"/>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2704" y="4681711"/>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2704" y="5168099"/>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2704" y="3717032"/>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0472" y="4681711"/>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6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0471" y="5168099"/>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6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6486" y="5635899"/>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742" y="5635899"/>
              <a:ext cx="219459" cy="16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1" name="Flowchart: Off-page Connector 50"/>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43</a:t>
            </a:r>
            <a:endParaRPr lang="en-US" altLang="zh-CN" sz="1200" b="1" smtClean="0">
              <a:solidFill>
                <a:srgbClr val="FFFFFF"/>
              </a:solidFill>
            </a:endParaRPr>
          </a:p>
        </p:txBody>
      </p:sp>
      <p:pic>
        <p:nvPicPr>
          <p:cNvPr id="52230" name="Picture 5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0" y="4381500"/>
            <a:ext cx="9144000" cy="369888"/>
          </a:xfrm>
          <a:prstGeom prst="rect">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1" name="Rectangle 20"/>
          <p:cNvSpPr/>
          <p:nvPr/>
        </p:nvSpPr>
        <p:spPr>
          <a:xfrm>
            <a:off x="0" y="2130425"/>
            <a:ext cx="9144000" cy="24987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5" name="Group 4"/>
          <p:cNvGrpSpPr>
            <a:grpSpLocks/>
          </p:cNvGrpSpPr>
          <p:nvPr/>
        </p:nvGrpSpPr>
        <p:grpSpPr bwMode="auto">
          <a:xfrm>
            <a:off x="1331913" y="4979988"/>
            <a:ext cx="2851150" cy="863600"/>
            <a:chOff x="1473274" y="4437112"/>
            <a:chExt cx="2851467" cy="864096"/>
          </a:xfrm>
        </p:grpSpPr>
        <p:sp>
          <p:nvSpPr>
            <p:cNvPr id="53263" name="Subtitle 2"/>
            <p:cNvSpPr txBox="1">
              <a:spLocks/>
            </p:cNvSpPr>
            <p:nvPr/>
          </p:nvSpPr>
          <p:spPr bwMode="auto">
            <a:xfrm>
              <a:off x="1713071" y="4724614"/>
              <a:ext cx="1904086" cy="576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1200" b="1">
                  <a:solidFill>
                    <a:srgbClr val="A6A6A6"/>
                  </a:solidFill>
                </a:rPr>
                <a:t>123.456.7890</a:t>
              </a:r>
            </a:p>
            <a:p>
              <a:pPr eaLnBrk="1" hangingPunct="1">
                <a:spcBef>
                  <a:spcPct val="20000"/>
                </a:spcBef>
                <a:buFont typeface="Arial" pitchFamily="34" charset="0"/>
                <a:buNone/>
              </a:pPr>
              <a:r>
                <a:rPr lang="en-US" altLang="zh-CN" sz="1200" b="1">
                  <a:solidFill>
                    <a:srgbClr val="A6A6A6"/>
                  </a:solidFill>
                </a:rPr>
                <a:t>mica@mica.com</a:t>
              </a:r>
              <a:endParaRPr lang="en-US" altLang="zh-CN" sz="1200">
                <a:solidFill>
                  <a:srgbClr val="A6A6A6"/>
                </a:solidFill>
              </a:endParaRPr>
            </a:p>
            <a:p>
              <a:pPr eaLnBrk="1" hangingPunct="1">
                <a:spcBef>
                  <a:spcPct val="20000"/>
                </a:spcBef>
                <a:buFont typeface="Arial" pitchFamily="34" charset="0"/>
                <a:buNone/>
              </a:pPr>
              <a:endParaRPr lang="en-US" altLang="zh-CN" sz="1200">
                <a:solidFill>
                  <a:srgbClr val="A6A6A6"/>
                </a:solidFill>
              </a:endParaRPr>
            </a:p>
          </p:txBody>
        </p:sp>
        <p:pic>
          <p:nvPicPr>
            <p:cNvPr id="53264" name="Picture 2"/>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a:stretch>
              <a:fillRect/>
            </a:stretch>
          </p:blipFill>
          <p:spPr bwMode="auto">
            <a:xfrm>
              <a:off x="1569724" y="5032063"/>
              <a:ext cx="126780" cy="94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65" name="Picture 16"/>
            <p:cNvPicPr>
              <a:picLocks noChangeAspect="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561138" y="4779964"/>
              <a:ext cx="142668" cy="142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p:cNvSpPr/>
            <p:nvPr/>
          </p:nvSpPr>
          <p:spPr>
            <a:xfrm>
              <a:off x="1473274" y="4437112"/>
              <a:ext cx="2851467" cy="338331"/>
            </a:xfrm>
            <a:prstGeom prst="rect">
              <a:avLst/>
            </a:prstGeom>
          </p:spPr>
          <p:txBody>
            <a:bodyPr wrap="none">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Tiburcio Carias Andino, </a:t>
              </a:r>
              <a:r>
                <a:rPr lang="en-US" sz="1600" b="1" dirty="0">
                  <a:solidFill>
                    <a:srgbClr val="F5C24C"/>
                  </a:solidFill>
                  <a:latin typeface="Aharoni" panose="02010803020104030203" pitchFamily="2" charset="-79"/>
                  <a:cs typeface="+mn-cs"/>
                </a:rPr>
                <a:t>CEO</a:t>
              </a:r>
            </a:p>
          </p:txBody>
        </p:sp>
      </p:grpSp>
      <p:grpSp>
        <p:nvGrpSpPr>
          <p:cNvPr id="2" name="Group 1"/>
          <p:cNvGrpSpPr>
            <a:grpSpLocks/>
          </p:cNvGrpSpPr>
          <p:nvPr/>
        </p:nvGrpSpPr>
        <p:grpSpPr bwMode="auto">
          <a:xfrm>
            <a:off x="5003800" y="4979988"/>
            <a:ext cx="3098800" cy="1112837"/>
            <a:chOff x="1473274" y="5531395"/>
            <a:chExt cx="3098726" cy="1112813"/>
          </a:xfrm>
        </p:grpSpPr>
        <p:sp>
          <p:nvSpPr>
            <p:cNvPr id="53259" name="Subtitle 2"/>
            <p:cNvSpPr txBox="1">
              <a:spLocks/>
            </p:cNvSpPr>
            <p:nvPr/>
          </p:nvSpPr>
          <p:spPr bwMode="auto">
            <a:xfrm>
              <a:off x="1712981" y="5806026"/>
              <a:ext cx="2859019" cy="838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1200" b="1">
                  <a:solidFill>
                    <a:srgbClr val="A6A6A6"/>
                  </a:solidFill>
                </a:rPr>
                <a:t>twitter.com/micappt</a:t>
              </a:r>
            </a:p>
            <a:p>
              <a:pPr eaLnBrk="1" hangingPunct="1">
                <a:spcBef>
                  <a:spcPct val="20000"/>
                </a:spcBef>
                <a:buFont typeface="Arial" pitchFamily="34" charset="0"/>
                <a:buNone/>
              </a:pPr>
              <a:r>
                <a:rPr lang="en-US" altLang="zh-CN" sz="1200" b="1">
                  <a:solidFill>
                    <a:srgbClr val="A6A6A6"/>
                  </a:solidFill>
                </a:rPr>
                <a:t>facebook.com/micappt</a:t>
              </a:r>
            </a:p>
            <a:p>
              <a:pPr eaLnBrk="1" hangingPunct="1">
                <a:spcBef>
                  <a:spcPct val="20000"/>
                </a:spcBef>
                <a:buFont typeface="Arial" pitchFamily="34" charset="0"/>
                <a:buNone/>
              </a:pPr>
              <a:endParaRPr lang="en-US" altLang="zh-CN" sz="1200">
                <a:solidFill>
                  <a:srgbClr val="A6A6A6"/>
                </a:solidFill>
              </a:endParaRPr>
            </a:p>
            <a:p>
              <a:pPr eaLnBrk="1" hangingPunct="1">
                <a:spcBef>
                  <a:spcPct val="20000"/>
                </a:spcBef>
                <a:buFont typeface="Arial" pitchFamily="34" charset="0"/>
                <a:buNone/>
              </a:pPr>
              <a:endParaRPr lang="en-US" altLang="zh-CN" sz="1200">
                <a:solidFill>
                  <a:srgbClr val="A6A6A6"/>
                </a:solidFill>
              </a:endParaRPr>
            </a:p>
          </p:txBody>
        </p:sp>
        <p:pic>
          <p:nvPicPr>
            <p:cNvPr id="14" name="Picture 13" descr="http://cdn.androidpolice.com/wp-content/uploads/2013/04/nexusae0_facebook.png"/>
            <p:cNvPicPr>
              <a:picLocks noChangeAspect="1" noChangeArrowheads="1"/>
            </p:cNvPicPr>
            <p:nvPr/>
          </p:nvPicPr>
          <p:blipFill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l="19188" t="16196" r="15290" b="15832"/>
            <a:stretch/>
          </p:blipFill>
          <p:spPr bwMode="auto">
            <a:xfrm>
              <a:off x="1558036" y="6093296"/>
              <a:ext cx="142316" cy="14763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https://twitter.com/images/resources/twitter-bird-light-bgs.png"/>
            <p:cNvPicPr>
              <a:picLocks noChangeAspect="1" noChangeArrowheads="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25360" y="5838589"/>
              <a:ext cx="221285" cy="221285"/>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1473274" y="5531395"/>
              <a:ext cx="2420880" cy="338130"/>
            </a:xfrm>
            <a:prstGeom prst="rect">
              <a:avLst/>
            </a:prstGeom>
          </p:spPr>
          <p:txBody>
            <a:bodyPr wrap="none">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You can also find us at:</a:t>
              </a:r>
            </a:p>
          </p:txBody>
        </p:sp>
      </p:grpSp>
      <p:sp>
        <p:nvSpPr>
          <p:cNvPr id="20" name="Subtitle 2"/>
          <p:cNvSpPr txBox="1">
            <a:spLocks/>
          </p:cNvSpPr>
          <p:nvPr/>
        </p:nvSpPr>
        <p:spPr bwMode="auto">
          <a:xfrm>
            <a:off x="1041400" y="665163"/>
            <a:ext cx="55467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spcBef>
                <a:spcPct val="20000"/>
              </a:spcBef>
              <a:buFont typeface="Arial" pitchFamily="34" charset="0"/>
              <a:buNone/>
            </a:pPr>
            <a:r>
              <a:rPr lang="en-US" altLang="zh-CN" sz="4000" b="1">
                <a:solidFill>
                  <a:srgbClr val="F5C24C"/>
                </a:solidFill>
                <a:latin typeface="Aharoni" pitchFamily="2" charset="-79"/>
              </a:rPr>
              <a:t>*</a:t>
            </a:r>
            <a:r>
              <a:rPr lang="en-US" altLang="zh-CN" sz="4000" b="1">
                <a:solidFill>
                  <a:srgbClr val="595959"/>
                </a:solidFill>
                <a:latin typeface="Aharoni" pitchFamily="2" charset="-79"/>
              </a:rPr>
              <a:t> Let</a:t>
            </a:r>
            <a:r>
              <a:rPr lang="en-US" altLang="zh-CN" sz="4000" b="1">
                <a:solidFill>
                  <a:srgbClr val="595959"/>
                </a:solidFill>
                <a:latin typeface="Arial" pitchFamily="34" charset="0"/>
              </a:rPr>
              <a:t>’</a:t>
            </a:r>
            <a:r>
              <a:rPr lang="en-US" altLang="zh-CN" sz="4000" b="1">
                <a:solidFill>
                  <a:srgbClr val="595959"/>
                </a:solidFill>
                <a:latin typeface="Aharoni" pitchFamily="2" charset="-79"/>
              </a:rPr>
              <a:t>s talk</a:t>
            </a:r>
          </a:p>
        </p:txBody>
      </p:sp>
      <p:pic>
        <p:nvPicPr>
          <p:cNvPr id="2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130425"/>
            <a:ext cx="9144000" cy="2522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sp>
        <p:nvSpPr>
          <p:cNvPr id="29" name="Flowchart: Off-page Connector 28"/>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44</a:t>
            </a:r>
            <a:endParaRPr lang="en-US" altLang="zh-CN" sz="1200" b="1" smtClean="0">
              <a:solidFill>
                <a:srgbClr val="FFFFFF"/>
              </a:solidFill>
            </a:endParaRPr>
          </a:p>
        </p:txBody>
      </p:sp>
      <p:pic>
        <p:nvPicPr>
          <p:cNvPr id="53258" name="Picture 29"/>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par>
                          <p:cTn id="16" fill="hold" nodeType="afterGroup">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500"/>
                                        <p:tgtEl>
                                          <p:spTgt spid="24"/>
                                        </p:tgtEl>
                                      </p:cBhvr>
                                    </p:animEffect>
                                  </p:childTnLst>
                                </p:cTn>
                              </p:par>
                            </p:childTnLst>
                          </p:cTn>
                        </p:par>
                        <p:par>
                          <p:cTn id="20" fill="hold" nodeType="afterGroup">
                            <p:stCondLst>
                              <p:cond delay="2000"/>
                            </p:stCondLst>
                            <p:childTnLst>
                              <p:par>
                                <p:cTn id="21" presetID="16" presetClass="entr" presetSubtype="37"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outVertical)">
                                      <p:cBhvr>
                                        <p:cTn id="23" dur="500"/>
                                        <p:tgtEl>
                                          <p:spTgt spid="25"/>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par>
                          <p:cTn id="28" fill="hold" nodeType="afterGroup">
                            <p:stCondLst>
                              <p:cond delay="3000"/>
                            </p:stCondLst>
                            <p:childTnLst>
                              <p:par>
                                <p:cTn id="29" presetID="16" presetClass="entr" presetSubtype="21"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0"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588"/>
            <a:ext cx="104409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a:grpSpLocks/>
          </p:cNvGrpSpPr>
          <p:nvPr/>
        </p:nvGrpSpPr>
        <p:grpSpPr bwMode="auto">
          <a:xfrm>
            <a:off x="-684213" y="1341438"/>
            <a:ext cx="4689476" cy="4391025"/>
            <a:chOff x="-684584" y="1340768"/>
            <a:chExt cx="4689888" cy="4392488"/>
          </a:xfrm>
        </p:grpSpPr>
        <p:sp>
          <p:nvSpPr>
            <p:cNvPr id="3" name="Oval 2"/>
            <p:cNvSpPr/>
            <p:nvPr/>
          </p:nvSpPr>
          <p:spPr>
            <a:xfrm>
              <a:off x="-684584"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20" name="Oval 19"/>
            <p:cNvSpPr/>
            <p:nvPr/>
          </p:nvSpPr>
          <p:spPr>
            <a:xfrm>
              <a:off x="-387695"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grpSp>
        <p:nvGrpSpPr>
          <p:cNvPr id="6" name="Group 5"/>
          <p:cNvGrpSpPr>
            <a:grpSpLocks/>
          </p:cNvGrpSpPr>
          <p:nvPr/>
        </p:nvGrpSpPr>
        <p:grpSpPr bwMode="auto">
          <a:xfrm>
            <a:off x="-396875" y="2571750"/>
            <a:ext cx="4176713" cy="1801813"/>
            <a:chOff x="-1071936" y="4581128"/>
            <a:chExt cx="7704856" cy="1801205"/>
          </a:xfrm>
        </p:grpSpPr>
        <p:sp>
          <p:nvSpPr>
            <p:cNvPr id="18" name="Subtitle 2"/>
            <p:cNvSpPr txBox="1">
              <a:spLocks/>
            </p:cNvSpPr>
            <p:nvPr/>
          </p:nvSpPr>
          <p:spPr>
            <a:xfrm>
              <a:off x="-1071936" y="4581128"/>
              <a:ext cx="7704856" cy="78554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4400" b="1" spc="-150" dirty="0" smtClean="0">
                  <a:solidFill>
                    <a:srgbClr val="F5C24C"/>
                  </a:solidFill>
                  <a:latin typeface="Aharoni" panose="02010803020104030203" pitchFamily="2" charset="-79"/>
                  <a:ea typeface="Franchise" pitchFamily="49" charset="0"/>
                </a:rPr>
                <a:t>*</a:t>
              </a:r>
              <a:r>
                <a:rPr lang="en-US" sz="4400" b="1" spc="-150" dirty="0" smtClean="0">
                  <a:solidFill>
                    <a:schemeClr val="bg1"/>
                  </a:solidFill>
                  <a:latin typeface="Aharoni" panose="02010803020104030203" pitchFamily="2" charset="-79"/>
                  <a:ea typeface="Franchise" pitchFamily="49" charset="0"/>
                </a:rPr>
                <a:t>our </a:t>
              </a:r>
              <a:r>
                <a:rPr lang="en-US" sz="4400" b="1" spc="-150" dirty="0" smtClean="0">
                  <a:solidFill>
                    <a:srgbClr val="F5C24C"/>
                  </a:solidFill>
                  <a:latin typeface="Aharoni" panose="02010803020104030203" pitchFamily="2" charset="-79"/>
                  <a:ea typeface="Franchise" pitchFamily="49" charset="0"/>
                </a:rPr>
                <a:t>services</a:t>
              </a:r>
            </a:p>
          </p:txBody>
        </p:sp>
        <p:sp>
          <p:nvSpPr>
            <p:cNvPr id="7174" name="TextBox 26"/>
            <p:cNvSpPr txBox="1">
              <a:spLocks noChangeArrowheads="1"/>
            </p:cNvSpPr>
            <p:nvPr/>
          </p:nvSpPr>
          <p:spPr bwMode="auto">
            <a:xfrm>
              <a:off x="584150" y="5366670"/>
              <a:ext cx="482577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i="1">
                  <a:solidFill>
                    <a:schemeClr val="bg1"/>
                  </a:solidFill>
                </a:rPr>
                <a:t>Contrary to popular belief </a:t>
              </a:r>
              <a:r>
                <a:rPr lang="en-US" altLang="zh-CN" sz="1200" b="1">
                  <a:solidFill>
                    <a:schemeClr val="bg1"/>
                  </a:solidFill>
                </a:rPr>
                <a:t>It has roots in a piece of classical Latin literature from 45 BC. Contrary to popular belief It has roots in a piece of classical Latin literature from 45 BC. </a:t>
              </a:r>
              <a:endParaRPr lang="en-US" altLang="zh-CN" sz="1200" b="1">
                <a:solidFill>
                  <a:schemeClr val="bg1"/>
                </a:solidFill>
                <a:latin typeface="Aharoni" pitchFamily="2" charset="-79"/>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66992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Iconic Services List Sample</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3" name="Group 2"/>
          <p:cNvGrpSpPr>
            <a:grpSpLocks/>
          </p:cNvGrpSpPr>
          <p:nvPr/>
        </p:nvGrpSpPr>
        <p:grpSpPr bwMode="auto">
          <a:xfrm>
            <a:off x="1476375" y="2336800"/>
            <a:ext cx="703263" cy="704850"/>
            <a:chOff x="1475656" y="2336905"/>
            <a:chExt cx="703955" cy="703955"/>
          </a:xfrm>
        </p:grpSpPr>
        <p:sp>
          <p:nvSpPr>
            <p:cNvPr id="18" name="Oval 17"/>
            <p:cNvSpPr/>
            <p:nvPr/>
          </p:nvSpPr>
          <p:spPr>
            <a:xfrm>
              <a:off x="1475656" y="2336905"/>
              <a:ext cx="703955" cy="703955"/>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823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8155" y="2534043"/>
              <a:ext cx="278957" cy="293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Group 6"/>
          <p:cNvGrpSpPr>
            <a:grpSpLocks/>
          </p:cNvGrpSpPr>
          <p:nvPr/>
        </p:nvGrpSpPr>
        <p:grpSpPr bwMode="auto">
          <a:xfrm>
            <a:off x="1476375" y="3546475"/>
            <a:ext cx="703263" cy="703263"/>
            <a:chOff x="1475656" y="3545884"/>
            <a:chExt cx="703955" cy="703955"/>
          </a:xfrm>
        </p:grpSpPr>
        <p:sp>
          <p:nvSpPr>
            <p:cNvPr id="14" name="Oval 13"/>
            <p:cNvSpPr/>
            <p:nvPr/>
          </p:nvSpPr>
          <p:spPr>
            <a:xfrm>
              <a:off x="1475656" y="3545884"/>
              <a:ext cx="703955" cy="703955"/>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8231" name="Picture 6"/>
            <p:cNvSpPr>
              <a:spLocks noChangeAspect="1" noChangeArrowheads="1"/>
            </p:cNvSpPr>
            <p:nvPr/>
          </p:nvSpPr>
          <p:spPr bwMode="auto">
            <a:xfrm>
              <a:off x="1666470" y="3750990"/>
              <a:ext cx="300642" cy="293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 name="Group 3"/>
          <p:cNvGrpSpPr>
            <a:grpSpLocks/>
          </p:cNvGrpSpPr>
          <p:nvPr/>
        </p:nvGrpSpPr>
        <p:grpSpPr bwMode="auto">
          <a:xfrm>
            <a:off x="2303463" y="2344738"/>
            <a:ext cx="2190750" cy="666750"/>
            <a:chOff x="2303893" y="2345330"/>
            <a:chExt cx="2190929" cy="666586"/>
          </a:xfrm>
        </p:grpSpPr>
        <p:sp>
          <p:nvSpPr>
            <p:cNvPr id="8228" name="TextBox 31"/>
            <p:cNvSpPr txBox="1">
              <a:spLocks noChangeArrowheads="1"/>
            </p:cNvSpPr>
            <p:nvPr/>
          </p:nvSpPr>
          <p:spPr bwMode="auto">
            <a:xfrm>
              <a:off x="2303893" y="2345330"/>
              <a:ext cx="1568186" cy="3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Print Campaigns</a:t>
              </a:r>
              <a:endParaRPr lang="en-US" altLang="zh-CN" sz="1400" b="1" baseline="30000">
                <a:solidFill>
                  <a:srgbClr val="595959"/>
                </a:solidFill>
                <a:latin typeface="Aharoni" pitchFamily="2" charset="-79"/>
              </a:endParaRPr>
            </a:p>
          </p:txBody>
        </p:sp>
        <p:sp>
          <p:nvSpPr>
            <p:cNvPr id="8229" name="TextBox 33"/>
            <p:cNvSpPr txBox="1">
              <a:spLocks noChangeArrowheads="1"/>
            </p:cNvSpPr>
            <p:nvPr/>
          </p:nvSpPr>
          <p:spPr bwMode="auto">
            <a:xfrm>
              <a:off x="2318181" y="2581809"/>
              <a:ext cx="2176641" cy="43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BFBFBF"/>
                  </a:solidFill>
                </a:rPr>
                <a:t>Ipsum is not simply random text. It has roots in a piece of classical.</a:t>
              </a:r>
              <a:endParaRPr lang="en-US" altLang="zh-CN" sz="1100" b="1">
                <a:solidFill>
                  <a:srgbClr val="BFBFBF"/>
                </a:solidFill>
                <a:latin typeface="Aharoni" pitchFamily="2" charset="-79"/>
              </a:endParaRPr>
            </a:p>
          </p:txBody>
        </p:sp>
      </p:grpSp>
      <p:grpSp>
        <p:nvGrpSpPr>
          <p:cNvPr id="8" name="Group 7"/>
          <p:cNvGrpSpPr>
            <a:grpSpLocks/>
          </p:cNvGrpSpPr>
          <p:nvPr/>
        </p:nvGrpSpPr>
        <p:grpSpPr bwMode="auto">
          <a:xfrm>
            <a:off x="2303463" y="3582988"/>
            <a:ext cx="2190750" cy="666750"/>
            <a:chOff x="2303893" y="3583253"/>
            <a:chExt cx="2190929" cy="666586"/>
          </a:xfrm>
        </p:grpSpPr>
        <p:sp>
          <p:nvSpPr>
            <p:cNvPr id="8226" name="TextBox 34"/>
            <p:cNvSpPr txBox="1">
              <a:spLocks noChangeArrowheads="1"/>
            </p:cNvSpPr>
            <p:nvPr/>
          </p:nvSpPr>
          <p:spPr bwMode="auto">
            <a:xfrm>
              <a:off x="2303893" y="3583253"/>
              <a:ext cx="1619486" cy="3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Social Marketing</a:t>
              </a:r>
              <a:endParaRPr lang="en-US" altLang="zh-CN" sz="1400" b="1" baseline="30000">
                <a:solidFill>
                  <a:srgbClr val="595959"/>
                </a:solidFill>
                <a:latin typeface="Aharoni" pitchFamily="2" charset="-79"/>
              </a:endParaRPr>
            </a:p>
          </p:txBody>
        </p:sp>
        <p:sp>
          <p:nvSpPr>
            <p:cNvPr id="8227" name="TextBox 35"/>
            <p:cNvSpPr txBox="1">
              <a:spLocks noChangeArrowheads="1"/>
            </p:cNvSpPr>
            <p:nvPr/>
          </p:nvSpPr>
          <p:spPr bwMode="auto">
            <a:xfrm>
              <a:off x="2318181" y="3819732"/>
              <a:ext cx="2176641" cy="43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BFBFBF"/>
                  </a:solidFill>
                </a:rPr>
                <a:t>Ipsum is not simply random text. It has roots in a piece of classical.</a:t>
              </a:r>
              <a:endParaRPr lang="en-US" altLang="zh-CN" sz="1100" b="1">
                <a:solidFill>
                  <a:srgbClr val="BFBFBF"/>
                </a:solidFill>
                <a:latin typeface="Aharoni" pitchFamily="2" charset="-79"/>
              </a:endParaRPr>
            </a:p>
          </p:txBody>
        </p:sp>
      </p:grpSp>
      <p:grpSp>
        <p:nvGrpSpPr>
          <p:cNvPr id="12" name="Group 11"/>
          <p:cNvGrpSpPr>
            <a:grpSpLocks/>
          </p:cNvGrpSpPr>
          <p:nvPr/>
        </p:nvGrpSpPr>
        <p:grpSpPr bwMode="auto">
          <a:xfrm>
            <a:off x="2303463" y="4749800"/>
            <a:ext cx="2190750" cy="666750"/>
            <a:chOff x="2303893" y="4749694"/>
            <a:chExt cx="2190929" cy="666586"/>
          </a:xfrm>
        </p:grpSpPr>
        <p:sp>
          <p:nvSpPr>
            <p:cNvPr id="8224" name="TextBox 38"/>
            <p:cNvSpPr txBox="1">
              <a:spLocks noChangeArrowheads="1"/>
            </p:cNvSpPr>
            <p:nvPr/>
          </p:nvSpPr>
          <p:spPr bwMode="auto">
            <a:xfrm>
              <a:off x="2303893" y="4749694"/>
              <a:ext cx="1133737" cy="3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Ecommerce</a:t>
              </a:r>
              <a:endParaRPr lang="en-US" altLang="zh-CN" sz="1400" b="1" baseline="30000">
                <a:solidFill>
                  <a:srgbClr val="595959"/>
                </a:solidFill>
                <a:latin typeface="Aharoni" pitchFamily="2" charset="-79"/>
              </a:endParaRPr>
            </a:p>
          </p:txBody>
        </p:sp>
        <p:sp>
          <p:nvSpPr>
            <p:cNvPr id="8225" name="TextBox 39"/>
            <p:cNvSpPr txBox="1">
              <a:spLocks noChangeArrowheads="1"/>
            </p:cNvSpPr>
            <p:nvPr/>
          </p:nvSpPr>
          <p:spPr bwMode="auto">
            <a:xfrm>
              <a:off x="2318181" y="4986174"/>
              <a:ext cx="2176641" cy="430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BFBFBF"/>
                  </a:solidFill>
                </a:rPr>
                <a:t>Ipsum is not simply random text. It has roots in a piece of classical.</a:t>
              </a:r>
              <a:endParaRPr lang="en-US" altLang="zh-CN" sz="1100" b="1">
                <a:solidFill>
                  <a:srgbClr val="BFBFBF"/>
                </a:solidFill>
                <a:latin typeface="Aharoni" pitchFamily="2" charset="-79"/>
              </a:endParaRPr>
            </a:p>
          </p:txBody>
        </p:sp>
      </p:grpSp>
      <p:grpSp>
        <p:nvGrpSpPr>
          <p:cNvPr id="11" name="Group 10"/>
          <p:cNvGrpSpPr>
            <a:grpSpLocks/>
          </p:cNvGrpSpPr>
          <p:nvPr/>
        </p:nvGrpSpPr>
        <p:grpSpPr bwMode="auto">
          <a:xfrm>
            <a:off x="1476375" y="4741863"/>
            <a:ext cx="703263" cy="703262"/>
            <a:chOff x="1475656" y="4741269"/>
            <a:chExt cx="703955" cy="703955"/>
          </a:xfrm>
        </p:grpSpPr>
        <p:sp>
          <p:nvSpPr>
            <p:cNvPr id="37" name="Oval 36"/>
            <p:cNvSpPr/>
            <p:nvPr/>
          </p:nvSpPr>
          <p:spPr>
            <a:xfrm>
              <a:off x="1475656" y="4741269"/>
              <a:ext cx="703955" cy="703955"/>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822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8155" y="4946375"/>
              <a:ext cx="293742" cy="293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5"/>
          <p:cNvGrpSpPr>
            <a:grpSpLocks/>
          </p:cNvGrpSpPr>
          <p:nvPr/>
        </p:nvGrpSpPr>
        <p:grpSpPr bwMode="auto">
          <a:xfrm>
            <a:off x="5645150" y="2344738"/>
            <a:ext cx="2190750" cy="666750"/>
            <a:chOff x="5644470" y="2345330"/>
            <a:chExt cx="2190929" cy="666586"/>
          </a:xfrm>
        </p:grpSpPr>
        <p:sp>
          <p:nvSpPr>
            <p:cNvPr id="8220" name="TextBox 48"/>
            <p:cNvSpPr txBox="1">
              <a:spLocks noChangeArrowheads="1"/>
            </p:cNvSpPr>
            <p:nvPr/>
          </p:nvSpPr>
          <p:spPr bwMode="auto">
            <a:xfrm>
              <a:off x="5644470" y="2345330"/>
              <a:ext cx="1572995" cy="3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Email Marketing</a:t>
              </a:r>
              <a:endParaRPr lang="en-US" altLang="zh-CN" sz="1400" b="1" baseline="30000">
                <a:solidFill>
                  <a:srgbClr val="595959"/>
                </a:solidFill>
                <a:latin typeface="Aharoni" pitchFamily="2" charset="-79"/>
              </a:endParaRPr>
            </a:p>
          </p:txBody>
        </p:sp>
        <p:sp>
          <p:nvSpPr>
            <p:cNvPr id="8221" name="TextBox 49"/>
            <p:cNvSpPr txBox="1">
              <a:spLocks noChangeArrowheads="1"/>
            </p:cNvSpPr>
            <p:nvPr/>
          </p:nvSpPr>
          <p:spPr bwMode="auto">
            <a:xfrm>
              <a:off x="5658759" y="2581809"/>
              <a:ext cx="2176640" cy="43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BFBFBF"/>
                  </a:solidFill>
                </a:rPr>
                <a:t>Ipsum is not simply random text. It has roots in a piece of classical.</a:t>
              </a:r>
              <a:endParaRPr lang="en-US" altLang="zh-CN" sz="1100" b="1">
                <a:solidFill>
                  <a:srgbClr val="BFBFBF"/>
                </a:solidFill>
                <a:latin typeface="Aharoni" pitchFamily="2" charset="-79"/>
              </a:endParaRPr>
            </a:p>
          </p:txBody>
        </p:sp>
      </p:grpSp>
      <p:grpSp>
        <p:nvGrpSpPr>
          <p:cNvPr id="10" name="Group 9"/>
          <p:cNvGrpSpPr>
            <a:grpSpLocks/>
          </p:cNvGrpSpPr>
          <p:nvPr/>
        </p:nvGrpSpPr>
        <p:grpSpPr bwMode="auto">
          <a:xfrm>
            <a:off x="5645150" y="3582988"/>
            <a:ext cx="2190750" cy="666750"/>
            <a:chOff x="5644470" y="3583253"/>
            <a:chExt cx="2190929" cy="666586"/>
          </a:xfrm>
        </p:grpSpPr>
        <p:sp>
          <p:nvSpPr>
            <p:cNvPr id="8218" name="TextBox 50"/>
            <p:cNvSpPr txBox="1">
              <a:spLocks noChangeArrowheads="1"/>
            </p:cNvSpPr>
            <p:nvPr/>
          </p:nvSpPr>
          <p:spPr bwMode="auto">
            <a:xfrm>
              <a:off x="5644470" y="3583253"/>
              <a:ext cx="1298859" cy="3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Photography</a:t>
              </a:r>
              <a:endParaRPr lang="en-US" altLang="zh-CN" sz="1400" b="1" baseline="30000">
                <a:solidFill>
                  <a:srgbClr val="595959"/>
                </a:solidFill>
                <a:latin typeface="Aharoni" pitchFamily="2" charset="-79"/>
              </a:endParaRPr>
            </a:p>
          </p:txBody>
        </p:sp>
        <p:sp>
          <p:nvSpPr>
            <p:cNvPr id="8219" name="TextBox 51"/>
            <p:cNvSpPr txBox="1">
              <a:spLocks noChangeArrowheads="1"/>
            </p:cNvSpPr>
            <p:nvPr/>
          </p:nvSpPr>
          <p:spPr bwMode="auto">
            <a:xfrm>
              <a:off x="5658759" y="3819732"/>
              <a:ext cx="2176640" cy="43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BFBFBF"/>
                  </a:solidFill>
                </a:rPr>
                <a:t>Ipsum is not simply random text. It has roots in a piece of classical.</a:t>
              </a:r>
              <a:endParaRPr lang="en-US" altLang="zh-CN" sz="1100" b="1">
                <a:solidFill>
                  <a:srgbClr val="BFBFBF"/>
                </a:solidFill>
                <a:latin typeface="Aharoni" pitchFamily="2" charset="-79"/>
              </a:endParaRPr>
            </a:p>
          </p:txBody>
        </p:sp>
      </p:grpSp>
      <p:grpSp>
        <p:nvGrpSpPr>
          <p:cNvPr id="15" name="Group 14"/>
          <p:cNvGrpSpPr>
            <a:grpSpLocks/>
          </p:cNvGrpSpPr>
          <p:nvPr/>
        </p:nvGrpSpPr>
        <p:grpSpPr bwMode="auto">
          <a:xfrm>
            <a:off x="5645150" y="4749800"/>
            <a:ext cx="2190750" cy="666750"/>
            <a:chOff x="5644470" y="4749694"/>
            <a:chExt cx="2190929" cy="666586"/>
          </a:xfrm>
        </p:grpSpPr>
        <p:sp>
          <p:nvSpPr>
            <p:cNvPr id="8216" name="TextBox 53"/>
            <p:cNvSpPr txBox="1">
              <a:spLocks noChangeArrowheads="1"/>
            </p:cNvSpPr>
            <p:nvPr/>
          </p:nvSpPr>
          <p:spPr bwMode="auto">
            <a:xfrm>
              <a:off x="5644470" y="4749694"/>
              <a:ext cx="1728499" cy="307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Audio Productions</a:t>
              </a:r>
              <a:endParaRPr lang="en-US" altLang="zh-CN" sz="1400" b="1" baseline="30000">
                <a:solidFill>
                  <a:srgbClr val="595959"/>
                </a:solidFill>
                <a:latin typeface="Aharoni" pitchFamily="2" charset="-79"/>
              </a:endParaRPr>
            </a:p>
          </p:txBody>
        </p:sp>
        <p:sp>
          <p:nvSpPr>
            <p:cNvPr id="8217" name="TextBox 54"/>
            <p:cNvSpPr txBox="1">
              <a:spLocks noChangeArrowheads="1"/>
            </p:cNvSpPr>
            <p:nvPr/>
          </p:nvSpPr>
          <p:spPr bwMode="auto">
            <a:xfrm>
              <a:off x="5658759" y="4986174"/>
              <a:ext cx="2176640" cy="430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BFBFBF"/>
                  </a:solidFill>
                </a:rPr>
                <a:t>Ipsum is not simply random text. It has roots in a piece of classical.</a:t>
              </a:r>
              <a:endParaRPr lang="en-US" altLang="zh-CN" sz="1100" b="1">
                <a:solidFill>
                  <a:srgbClr val="BFBFBF"/>
                </a:solidFill>
                <a:latin typeface="Aharoni" pitchFamily="2" charset="-79"/>
              </a:endParaRPr>
            </a:p>
          </p:txBody>
        </p:sp>
      </p:grpSp>
      <p:grpSp>
        <p:nvGrpSpPr>
          <p:cNvPr id="5" name="Group 4"/>
          <p:cNvGrpSpPr>
            <a:grpSpLocks/>
          </p:cNvGrpSpPr>
          <p:nvPr/>
        </p:nvGrpSpPr>
        <p:grpSpPr bwMode="auto">
          <a:xfrm>
            <a:off x="4816475" y="2336800"/>
            <a:ext cx="703263" cy="704850"/>
            <a:chOff x="4816233" y="2336905"/>
            <a:chExt cx="703955" cy="703955"/>
          </a:xfrm>
        </p:grpSpPr>
        <p:sp>
          <p:nvSpPr>
            <p:cNvPr id="46" name="Oval 45"/>
            <p:cNvSpPr/>
            <p:nvPr/>
          </p:nvSpPr>
          <p:spPr>
            <a:xfrm>
              <a:off x="4816233" y="2336905"/>
              <a:ext cx="703955" cy="703955"/>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82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7522" y="2532311"/>
              <a:ext cx="293742" cy="300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Group 8"/>
          <p:cNvGrpSpPr>
            <a:grpSpLocks/>
          </p:cNvGrpSpPr>
          <p:nvPr/>
        </p:nvGrpSpPr>
        <p:grpSpPr bwMode="auto">
          <a:xfrm>
            <a:off x="4816475" y="3546475"/>
            <a:ext cx="703263" cy="703263"/>
            <a:chOff x="4816233" y="3545884"/>
            <a:chExt cx="703955" cy="703955"/>
          </a:xfrm>
        </p:grpSpPr>
        <p:sp>
          <p:nvSpPr>
            <p:cNvPr id="45" name="Oval 44"/>
            <p:cNvSpPr/>
            <p:nvPr/>
          </p:nvSpPr>
          <p:spPr>
            <a:xfrm>
              <a:off x="4816233" y="3545884"/>
              <a:ext cx="703955" cy="703955"/>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821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8732" y="3750990"/>
              <a:ext cx="300642" cy="251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Group 12"/>
          <p:cNvGrpSpPr>
            <a:grpSpLocks/>
          </p:cNvGrpSpPr>
          <p:nvPr/>
        </p:nvGrpSpPr>
        <p:grpSpPr bwMode="auto">
          <a:xfrm>
            <a:off x="4816475" y="4741863"/>
            <a:ext cx="703263" cy="703262"/>
            <a:chOff x="4816233" y="4741269"/>
            <a:chExt cx="703955" cy="703955"/>
          </a:xfrm>
        </p:grpSpPr>
        <p:sp>
          <p:nvSpPr>
            <p:cNvPr id="53" name="Oval 52"/>
            <p:cNvSpPr/>
            <p:nvPr/>
          </p:nvSpPr>
          <p:spPr>
            <a:xfrm>
              <a:off x="4816233" y="4741269"/>
              <a:ext cx="703955" cy="703955"/>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8211"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94072" y="4946375"/>
              <a:ext cx="300642" cy="300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0" name="Flowchart: Off-page Connector 29"/>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04</a:t>
            </a:r>
            <a:endParaRPr lang="en-US" altLang="zh-CN" sz="1200" b="1" smtClean="0">
              <a:solidFill>
                <a:srgbClr val="FFFFFF"/>
              </a:solidFill>
            </a:endParaRPr>
          </a:p>
        </p:txBody>
      </p:sp>
      <p:pic>
        <p:nvPicPr>
          <p:cNvPr id="8209" name="Picture 3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nodeType="afterGroup">
                            <p:stCondLst>
                              <p:cond delay="2500"/>
                            </p:stCondLst>
                            <p:childTnLst>
                              <p:par>
                                <p:cTn id="29" presetID="16" presetClass="entr" presetSubtype="21"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nodeType="afterGroup">
                            <p:stCondLst>
                              <p:cond delay="3500"/>
                            </p:stCondLst>
                            <p:childTnLst>
                              <p:par>
                                <p:cTn id="39" presetID="16" presetClass="entr" presetSubtype="21"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arn(inVertical)">
                                      <p:cBhvr>
                                        <p:cTn id="41" dur="500"/>
                                        <p:tgtEl>
                                          <p:spTgt spid="8"/>
                                        </p:tgtEl>
                                      </p:cBhvr>
                                    </p:animEffect>
                                  </p:childTnLst>
                                </p:cTn>
                              </p:par>
                            </p:childTnLst>
                          </p:cTn>
                        </p:par>
                        <p:par>
                          <p:cTn id="42" fill="hold" nodeType="afterGroup">
                            <p:stCondLst>
                              <p:cond delay="4000"/>
                            </p:stCondLst>
                            <p:childTnLst>
                              <p:par>
                                <p:cTn id="43" presetID="53" presetClass="entr" presetSubtype="16"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childTnLst>
                          </p:cTn>
                        </p:par>
                        <p:par>
                          <p:cTn id="48" fill="hold" nodeType="afterGroup">
                            <p:stCondLst>
                              <p:cond delay="4500"/>
                            </p:stCondLst>
                            <p:childTnLst>
                              <p:par>
                                <p:cTn id="49" presetID="16" presetClass="entr" presetSubtype="21"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barn(inVertical)">
                                      <p:cBhvr>
                                        <p:cTn id="51" dur="500"/>
                                        <p:tgtEl>
                                          <p:spTgt spid="10"/>
                                        </p:tgtEl>
                                      </p:cBhvr>
                                    </p:animEffect>
                                  </p:childTnLst>
                                </p:cTn>
                              </p:par>
                            </p:childTnLst>
                          </p:cTn>
                        </p:par>
                        <p:par>
                          <p:cTn id="52" fill="hold" nodeType="afterGroup">
                            <p:stCondLst>
                              <p:cond delay="5000"/>
                            </p:stCondLst>
                            <p:childTnLst>
                              <p:par>
                                <p:cTn id="53" presetID="53" presetClass="entr" presetSubtype="16"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nodeType="afterGroup">
                            <p:stCondLst>
                              <p:cond delay="5500"/>
                            </p:stCondLst>
                            <p:childTnLst>
                              <p:par>
                                <p:cTn id="59" presetID="16" presetClass="entr" presetSubtype="21" fill="hold"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barn(inVertical)">
                                      <p:cBhvr>
                                        <p:cTn id="61" dur="500"/>
                                        <p:tgtEl>
                                          <p:spTgt spid="12"/>
                                        </p:tgtEl>
                                      </p:cBhvr>
                                    </p:animEffect>
                                  </p:childTnLst>
                                </p:cTn>
                              </p:par>
                            </p:childTnLst>
                          </p:cTn>
                        </p:par>
                        <p:par>
                          <p:cTn id="62" fill="hold" nodeType="afterGroup">
                            <p:stCondLst>
                              <p:cond delay="6000"/>
                            </p:stCondLst>
                            <p:childTnLst>
                              <p:par>
                                <p:cTn id="63" presetID="53" presetClass="entr" presetSubtype="16"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childTnLst>
                          </p:cTn>
                        </p:par>
                        <p:par>
                          <p:cTn id="68" fill="hold" nodeType="afterGroup">
                            <p:stCondLst>
                              <p:cond delay="6500"/>
                            </p:stCondLst>
                            <p:childTnLst>
                              <p:par>
                                <p:cTn id="69" presetID="16" presetClass="entr" presetSubtype="21"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barn(inVertical)">
                                      <p:cBhvr>
                                        <p:cTn id="7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665163"/>
            <a:ext cx="6699250" cy="6032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Aharoni" panose="02010803020104030203" pitchFamily="2" charset="-79"/>
                <a:ea typeface="Franchise" pitchFamily="49" charset="0"/>
              </a:rPr>
              <a:t>*</a:t>
            </a:r>
            <a:r>
              <a:rPr lang="en-US" sz="4000" b="1" spc="-150" dirty="0" smtClean="0">
                <a:solidFill>
                  <a:schemeClr val="tx1">
                    <a:lumMod val="65000"/>
                    <a:lumOff val="35000"/>
                  </a:schemeClr>
                </a:solidFill>
                <a:latin typeface="Aharoni" panose="02010803020104030203" pitchFamily="2" charset="-79"/>
                <a:ea typeface="Franchise" pitchFamily="49" charset="0"/>
              </a:rPr>
              <a:t> Other Services, Photo List</a:t>
            </a:r>
          </a:p>
        </p:txBody>
      </p:sp>
      <p:sp>
        <p:nvSpPr>
          <p:cNvPr id="41" name="TextBox 40"/>
          <p:cNvSpPr txBox="1">
            <a:spLocks noChangeArrowheads="1"/>
          </p:cNvSpPr>
          <p:nvPr/>
        </p:nvSpPr>
        <p:spPr bwMode="auto">
          <a:xfrm>
            <a:off x="1376363" y="1428750"/>
            <a:ext cx="665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Aharoni" pitchFamily="2" charset="-79"/>
            </a:endParaRPr>
          </a:p>
        </p:txBody>
      </p:sp>
      <p:grpSp>
        <p:nvGrpSpPr>
          <p:cNvPr id="7" name="Group 6"/>
          <p:cNvGrpSpPr>
            <a:grpSpLocks/>
          </p:cNvGrpSpPr>
          <p:nvPr/>
        </p:nvGrpSpPr>
        <p:grpSpPr bwMode="auto">
          <a:xfrm>
            <a:off x="1387475" y="2276475"/>
            <a:ext cx="1960563" cy="3441700"/>
            <a:chOff x="1386914" y="2276872"/>
            <a:chExt cx="1960950" cy="3441288"/>
          </a:xfrm>
        </p:grpSpPr>
        <p:sp>
          <p:nvSpPr>
            <p:cNvPr id="9235" name="TextBox 33"/>
            <p:cNvSpPr txBox="1">
              <a:spLocks noChangeArrowheads="1"/>
            </p:cNvSpPr>
            <p:nvPr/>
          </p:nvSpPr>
          <p:spPr bwMode="auto">
            <a:xfrm>
              <a:off x="1386914" y="3932437"/>
              <a:ext cx="1960950" cy="1785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a:t>
              </a:r>
            </a:p>
            <a:p>
              <a:pPr eaLnBrk="1" hangingPunct="1"/>
              <a:endParaRPr lang="en-US" altLang="zh-CN" sz="1100">
                <a:solidFill>
                  <a:srgbClr val="A6A6A6"/>
                </a:solidFill>
              </a:endParaRPr>
            </a:p>
            <a:p>
              <a:pPr eaLnBrk="1" hangingPunct="1"/>
              <a:r>
                <a:rPr lang="en-US" altLang="zh-CN" sz="1100">
                  <a:solidFill>
                    <a:srgbClr val="A6A6A6"/>
                  </a:solidFill>
                </a:rPr>
                <a:t>It has roots in a piece of classical Latin literature from 45 BC. Contrary to popular belief It has roots in a piece of classical Latin literature from 45 BC. </a:t>
              </a:r>
              <a:endParaRPr lang="en-US" altLang="zh-CN" sz="1100" b="1">
                <a:solidFill>
                  <a:srgbClr val="A6A6A6"/>
                </a:solidFill>
                <a:latin typeface="Aharoni" pitchFamily="2" charset="-79"/>
              </a:endParaRPr>
            </a:p>
          </p:txBody>
        </p:sp>
        <p:grpSp>
          <p:nvGrpSpPr>
            <p:cNvPr id="9236" name="Group 1"/>
            <p:cNvGrpSpPr>
              <a:grpSpLocks/>
            </p:cNvGrpSpPr>
            <p:nvPr/>
          </p:nvGrpSpPr>
          <p:grpSpPr bwMode="auto">
            <a:xfrm>
              <a:off x="1393265" y="2276872"/>
              <a:ext cx="1889498" cy="1877291"/>
              <a:chOff x="1393265" y="2276872"/>
              <a:chExt cx="1889498" cy="1877291"/>
            </a:xfrm>
          </p:grpSpPr>
          <p:sp>
            <p:nvSpPr>
              <p:cNvPr id="9237" name="TextBox 31"/>
              <p:cNvSpPr txBox="1">
                <a:spLocks noChangeArrowheads="1"/>
              </p:cNvSpPr>
              <p:nvPr/>
            </p:nvSpPr>
            <p:spPr bwMode="auto">
              <a:xfrm>
                <a:off x="1393265" y="2276872"/>
                <a:ext cx="1315044" cy="30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Management</a:t>
                </a:r>
                <a:endParaRPr lang="en-US" altLang="zh-CN" sz="1400" b="1" baseline="30000">
                  <a:solidFill>
                    <a:srgbClr val="595959"/>
                  </a:solidFill>
                  <a:latin typeface="Aharoni" pitchFamily="2" charset="-79"/>
                </a:endParaRPr>
              </a:p>
            </p:txBody>
          </p:sp>
          <p:sp>
            <p:nvSpPr>
              <p:cNvPr id="58" name="Rectangle 57"/>
              <p:cNvSpPr/>
              <p:nvPr/>
            </p:nvSpPr>
            <p:spPr>
              <a:xfrm>
                <a:off x="1453602" y="2667350"/>
                <a:ext cx="1829161" cy="117937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239" name="Rectangle 3"/>
              <p:cNvSpPr>
                <a:spLocks noChangeArrowheads="1"/>
              </p:cNvSpPr>
              <p:nvPr/>
            </p:nvSpPr>
            <p:spPr bwMode="auto">
              <a:xfrm>
                <a:off x="1409143" y="3384814"/>
                <a:ext cx="356258" cy="769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rgbClr val="0EBEA9"/>
                    </a:solidFill>
                    <a:latin typeface="Aharoni" pitchFamily="2" charset="-79"/>
                  </a:rPr>
                  <a:t>*</a:t>
                </a:r>
                <a:endParaRPr lang="en-US" altLang="zh-CN" sz="4400">
                  <a:solidFill>
                    <a:srgbClr val="0EBEA9"/>
                  </a:solidFill>
                </a:endParaRPr>
              </a:p>
            </p:txBody>
          </p:sp>
        </p:grpSp>
      </p:grpSp>
      <p:grpSp>
        <p:nvGrpSpPr>
          <p:cNvPr id="8" name="Group 7"/>
          <p:cNvGrpSpPr>
            <a:grpSpLocks/>
          </p:cNvGrpSpPr>
          <p:nvPr/>
        </p:nvGrpSpPr>
        <p:grpSpPr bwMode="auto">
          <a:xfrm>
            <a:off x="3570288" y="2276475"/>
            <a:ext cx="1960562" cy="3441700"/>
            <a:chOff x="3570125" y="2276872"/>
            <a:chExt cx="1960950" cy="3441288"/>
          </a:xfrm>
        </p:grpSpPr>
        <p:sp>
          <p:nvSpPr>
            <p:cNvPr id="9230" name="TextBox 64"/>
            <p:cNvSpPr txBox="1">
              <a:spLocks noChangeArrowheads="1"/>
            </p:cNvSpPr>
            <p:nvPr/>
          </p:nvSpPr>
          <p:spPr bwMode="auto">
            <a:xfrm>
              <a:off x="3570125" y="3932437"/>
              <a:ext cx="1960950" cy="1785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a:t>
              </a:r>
            </a:p>
            <a:p>
              <a:pPr eaLnBrk="1" hangingPunct="1"/>
              <a:endParaRPr lang="en-US" altLang="zh-CN" sz="1100">
                <a:solidFill>
                  <a:srgbClr val="A6A6A6"/>
                </a:solidFill>
              </a:endParaRPr>
            </a:p>
            <a:p>
              <a:pPr eaLnBrk="1" hangingPunct="1"/>
              <a:r>
                <a:rPr lang="en-US" altLang="zh-CN" sz="1100">
                  <a:solidFill>
                    <a:srgbClr val="A6A6A6"/>
                  </a:solidFill>
                </a:rPr>
                <a:t>It has roots in a piece of classical Latin literature from 45 BC. Contrary to popular belief It has roots in a piece of classical Latin literature from 45 BC. </a:t>
              </a:r>
              <a:endParaRPr lang="en-US" altLang="zh-CN" sz="1100" b="1">
                <a:solidFill>
                  <a:srgbClr val="A6A6A6"/>
                </a:solidFill>
                <a:latin typeface="Aharoni" pitchFamily="2" charset="-79"/>
              </a:endParaRPr>
            </a:p>
          </p:txBody>
        </p:sp>
        <p:grpSp>
          <p:nvGrpSpPr>
            <p:cNvPr id="9231" name="Group 4"/>
            <p:cNvGrpSpPr>
              <a:grpSpLocks/>
            </p:cNvGrpSpPr>
            <p:nvPr/>
          </p:nvGrpSpPr>
          <p:grpSpPr bwMode="auto">
            <a:xfrm>
              <a:off x="3570125" y="2276872"/>
              <a:ext cx="1905377" cy="1877291"/>
              <a:chOff x="3570125" y="2276872"/>
              <a:chExt cx="1905377" cy="1877291"/>
            </a:xfrm>
          </p:grpSpPr>
          <p:sp>
            <p:nvSpPr>
              <p:cNvPr id="3" name="Rectangle 2"/>
              <p:cNvSpPr/>
              <p:nvPr/>
            </p:nvSpPr>
            <p:spPr>
              <a:xfrm>
                <a:off x="3644752" y="2667350"/>
                <a:ext cx="1830750" cy="117937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233" name="TextBox 55"/>
              <p:cNvSpPr txBox="1">
                <a:spLocks noChangeArrowheads="1"/>
              </p:cNvSpPr>
              <p:nvPr/>
            </p:nvSpPr>
            <p:spPr bwMode="auto">
              <a:xfrm>
                <a:off x="3570125" y="2276872"/>
                <a:ext cx="1114629" cy="30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Leadership</a:t>
                </a:r>
                <a:endParaRPr lang="en-US" altLang="zh-CN" sz="1400" b="1" baseline="30000">
                  <a:solidFill>
                    <a:srgbClr val="595959"/>
                  </a:solidFill>
                  <a:latin typeface="Aharoni" pitchFamily="2" charset="-79"/>
                </a:endParaRPr>
              </a:p>
            </p:txBody>
          </p:sp>
          <p:sp>
            <p:nvSpPr>
              <p:cNvPr id="9234" name="Rectangle 66"/>
              <p:cNvSpPr>
                <a:spLocks noChangeArrowheads="1"/>
              </p:cNvSpPr>
              <p:nvPr/>
            </p:nvSpPr>
            <p:spPr bwMode="auto">
              <a:xfrm>
                <a:off x="3644752" y="3384814"/>
                <a:ext cx="356258" cy="769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rgbClr val="F5C24C"/>
                    </a:solidFill>
                    <a:latin typeface="Aharoni" pitchFamily="2" charset="-79"/>
                  </a:rPr>
                  <a:t>*</a:t>
                </a:r>
                <a:endParaRPr lang="en-US" altLang="zh-CN" sz="4400"/>
              </a:p>
            </p:txBody>
          </p:sp>
        </p:grpSp>
      </p:grpSp>
      <p:grpSp>
        <p:nvGrpSpPr>
          <p:cNvPr id="9" name="Group 8"/>
          <p:cNvGrpSpPr>
            <a:grpSpLocks/>
          </p:cNvGrpSpPr>
          <p:nvPr/>
        </p:nvGrpSpPr>
        <p:grpSpPr bwMode="auto">
          <a:xfrm>
            <a:off x="5738813" y="2276475"/>
            <a:ext cx="1962150" cy="3441700"/>
            <a:chOff x="5739353" y="2276872"/>
            <a:chExt cx="1960950" cy="3441288"/>
          </a:xfrm>
        </p:grpSpPr>
        <p:sp>
          <p:nvSpPr>
            <p:cNvPr id="9225" name="TextBox 65"/>
            <p:cNvSpPr txBox="1">
              <a:spLocks noChangeArrowheads="1"/>
            </p:cNvSpPr>
            <p:nvPr/>
          </p:nvSpPr>
          <p:spPr bwMode="auto">
            <a:xfrm>
              <a:off x="5739353" y="3932437"/>
              <a:ext cx="1960950" cy="1785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100">
                  <a:solidFill>
                    <a:srgbClr val="A6A6A6"/>
                  </a:solidFill>
                </a:rPr>
                <a:t>Contrary to popular belief, Lorem Ipsum is not simply random text.</a:t>
              </a:r>
            </a:p>
            <a:p>
              <a:pPr eaLnBrk="1" hangingPunct="1"/>
              <a:endParaRPr lang="en-US" altLang="zh-CN" sz="1100">
                <a:solidFill>
                  <a:srgbClr val="A6A6A6"/>
                </a:solidFill>
              </a:endParaRPr>
            </a:p>
            <a:p>
              <a:pPr eaLnBrk="1" hangingPunct="1"/>
              <a:r>
                <a:rPr lang="en-US" altLang="zh-CN" sz="1100">
                  <a:solidFill>
                    <a:srgbClr val="A6A6A6"/>
                  </a:solidFill>
                </a:rPr>
                <a:t>It has roots in a piece of classical Latin literature from 45 BC. Contrary to popular belief It has roots in a piece of classical Latin literature from 45 BC. </a:t>
              </a:r>
              <a:endParaRPr lang="en-US" altLang="zh-CN" sz="1100" b="1">
                <a:solidFill>
                  <a:srgbClr val="A6A6A6"/>
                </a:solidFill>
                <a:latin typeface="Aharoni" pitchFamily="2" charset="-79"/>
              </a:endParaRPr>
            </a:p>
          </p:txBody>
        </p:sp>
        <p:grpSp>
          <p:nvGrpSpPr>
            <p:cNvPr id="9226" name="Group 5"/>
            <p:cNvGrpSpPr>
              <a:grpSpLocks/>
            </p:cNvGrpSpPr>
            <p:nvPr/>
          </p:nvGrpSpPr>
          <p:grpSpPr bwMode="auto">
            <a:xfrm>
              <a:off x="5739353" y="2276872"/>
              <a:ext cx="1911767" cy="1877291"/>
              <a:chOff x="5739353" y="2276872"/>
              <a:chExt cx="1911767" cy="1877291"/>
            </a:xfrm>
          </p:grpSpPr>
          <p:sp>
            <p:nvSpPr>
              <p:cNvPr id="9227" name="TextBox 58"/>
              <p:cNvSpPr txBox="1">
                <a:spLocks noChangeArrowheads="1"/>
              </p:cNvSpPr>
              <p:nvPr/>
            </p:nvSpPr>
            <p:spPr bwMode="auto">
              <a:xfrm>
                <a:off x="5739353" y="2276872"/>
                <a:ext cx="1232276" cy="30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400" b="1">
                    <a:solidFill>
                      <a:srgbClr val="595959"/>
                    </a:solidFill>
                    <a:latin typeface="Aharoni" pitchFamily="2" charset="-79"/>
                  </a:rPr>
                  <a:t>Cooperation</a:t>
                </a:r>
                <a:endParaRPr lang="en-US" altLang="zh-CN" sz="1400" b="1" baseline="30000">
                  <a:solidFill>
                    <a:srgbClr val="595959"/>
                  </a:solidFill>
                  <a:latin typeface="Aharoni" pitchFamily="2" charset="-79"/>
                </a:endParaRPr>
              </a:p>
            </p:txBody>
          </p:sp>
          <p:sp>
            <p:nvSpPr>
              <p:cNvPr id="61" name="Rectangle 60"/>
              <p:cNvSpPr/>
              <p:nvPr/>
            </p:nvSpPr>
            <p:spPr>
              <a:xfrm>
                <a:off x="5821853" y="2667350"/>
                <a:ext cx="1829267" cy="117937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9229" name="Rectangle 67"/>
              <p:cNvSpPr>
                <a:spLocks noChangeArrowheads="1"/>
              </p:cNvSpPr>
              <p:nvPr/>
            </p:nvSpPr>
            <p:spPr bwMode="auto">
              <a:xfrm>
                <a:off x="5821853" y="3384814"/>
                <a:ext cx="355970" cy="769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rgbClr val="D1493B"/>
                    </a:solidFill>
                    <a:latin typeface="Aharoni" pitchFamily="2" charset="-79"/>
                  </a:rPr>
                  <a:t>*</a:t>
                </a:r>
                <a:endParaRPr lang="en-US" altLang="zh-CN" sz="4400">
                  <a:solidFill>
                    <a:srgbClr val="D1493B"/>
                  </a:solidFill>
                </a:endParaRPr>
              </a:p>
            </p:txBody>
          </p:sp>
        </p:grpSp>
      </p:grpSp>
      <p:sp>
        <p:nvSpPr>
          <p:cNvPr id="18" name="Flowchart: Off-page Connector 17"/>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05</a:t>
            </a:r>
            <a:endParaRPr lang="en-US" altLang="zh-CN" sz="1200" b="1" smtClean="0">
              <a:solidFill>
                <a:srgbClr val="FFFFFF"/>
              </a:solidFill>
            </a:endParaRPr>
          </a:p>
        </p:txBody>
      </p:sp>
      <p:pic>
        <p:nvPicPr>
          <p:cNvPr id="9224" name="Picture 1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258888" y="5295900"/>
            <a:ext cx="22129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sp>
        <p:nvSpPr>
          <p:cNvPr id="27" name="Rectangle 26"/>
          <p:cNvSpPr/>
          <p:nvPr/>
        </p:nvSpPr>
        <p:spPr>
          <a:xfrm>
            <a:off x="0" y="0"/>
            <a:ext cx="9144000" cy="3230563"/>
          </a:xfrm>
          <a:prstGeom prst="rect">
            <a:avLst/>
          </a:prstGeom>
          <a:pattFill prst="pct90">
            <a:fgClr>
              <a:srgbClr val="0EBEA9"/>
            </a:fgClr>
            <a:bgClr>
              <a:schemeClr val="accent5">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grpSp>
        <p:nvGrpSpPr>
          <p:cNvPr id="4" name="Group 3"/>
          <p:cNvGrpSpPr>
            <a:grpSpLocks/>
          </p:cNvGrpSpPr>
          <p:nvPr/>
        </p:nvGrpSpPr>
        <p:grpSpPr bwMode="auto">
          <a:xfrm>
            <a:off x="1331913" y="4738688"/>
            <a:ext cx="1989137" cy="471487"/>
            <a:chOff x="1331571" y="4737942"/>
            <a:chExt cx="1989660" cy="472637"/>
          </a:xfrm>
        </p:grpSpPr>
        <p:pic>
          <p:nvPicPr>
            <p:cNvPr id="1026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571" y="4805448"/>
              <a:ext cx="265935" cy="357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1655506" y="4737942"/>
              <a:ext cx="1665725" cy="33896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Secure Coding</a:t>
              </a:r>
            </a:p>
          </p:txBody>
        </p:sp>
        <p:sp>
          <p:nvSpPr>
            <p:cNvPr id="24" name="TextBox 23"/>
            <p:cNvSpPr txBox="1"/>
            <p:nvPr/>
          </p:nvSpPr>
          <p:spPr>
            <a:xfrm>
              <a:off x="1655506" y="4963917"/>
              <a:ext cx="1665725" cy="246662"/>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Insert text here</a:t>
              </a:r>
            </a:p>
          </p:txBody>
        </p:sp>
      </p:grpSp>
      <p:sp>
        <p:nvSpPr>
          <p:cNvPr id="25" name="TextBox 24"/>
          <p:cNvSpPr txBox="1">
            <a:spLocks noChangeArrowheads="1"/>
          </p:cNvSpPr>
          <p:nvPr/>
        </p:nvSpPr>
        <p:spPr bwMode="auto">
          <a:xfrm>
            <a:off x="3635375" y="5295900"/>
            <a:ext cx="22129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grpSp>
        <p:nvGrpSpPr>
          <p:cNvPr id="5" name="Group 4"/>
          <p:cNvGrpSpPr>
            <a:grpSpLocks/>
          </p:cNvGrpSpPr>
          <p:nvPr/>
        </p:nvGrpSpPr>
        <p:grpSpPr bwMode="auto">
          <a:xfrm>
            <a:off x="3721100" y="4738688"/>
            <a:ext cx="2379663" cy="584200"/>
            <a:chOff x="3720738" y="4737942"/>
            <a:chExt cx="2086910" cy="586201"/>
          </a:xfrm>
        </p:grpSpPr>
        <p:pic>
          <p:nvPicPr>
            <p:cNvPr id="1026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0738" y="4851102"/>
              <a:ext cx="378184" cy="269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4141183" y="4737942"/>
              <a:ext cx="1666465" cy="586201"/>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We host for you</a:t>
              </a:r>
            </a:p>
          </p:txBody>
        </p:sp>
        <p:sp>
          <p:nvSpPr>
            <p:cNvPr id="28" name="TextBox 27"/>
            <p:cNvSpPr txBox="1"/>
            <p:nvPr/>
          </p:nvSpPr>
          <p:spPr>
            <a:xfrm>
              <a:off x="4141183" y="4964139"/>
              <a:ext cx="1666465" cy="246905"/>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Insert text here</a:t>
              </a:r>
            </a:p>
          </p:txBody>
        </p:sp>
      </p:grpSp>
      <p:sp>
        <p:nvSpPr>
          <p:cNvPr id="29" name="TextBox 28"/>
          <p:cNvSpPr txBox="1">
            <a:spLocks noChangeArrowheads="1"/>
          </p:cNvSpPr>
          <p:nvPr/>
        </p:nvSpPr>
        <p:spPr bwMode="auto">
          <a:xfrm>
            <a:off x="5980113" y="5295900"/>
            <a:ext cx="221138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rgbClr val="A6A6A6"/>
                </a:solidFill>
              </a:rPr>
              <a:t>Contrary to popular belief, Lorem Ipsum is not simply random text. It has roots in a piece.</a:t>
            </a:r>
            <a:endParaRPr lang="en-US" altLang="zh-CN" sz="1000" b="1">
              <a:solidFill>
                <a:srgbClr val="A6A6A6"/>
              </a:solidFill>
              <a:latin typeface="Aharoni" pitchFamily="2" charset="-79"/>
            </a:endParaRPr>
          </a:p>
        </p:txBody>
      </p:sp>
      <p:grpSp>
        <p:nvGrpSpPr>
          <p:cNvPr id="6" name="Group 5"/>
          <p:cNvGrpSpPr>
            <a:grpSpLocks/>
          </p:cNvGrpSpPr>
          <p:nvPr/>
        </p:nvGrpSpPr>
        <p:grpSpPr bwMode="auto">
          <a:xfrm>
            <a:off x="6038850" y="4738688"/>
            <a:ext cx="2003425" cy="471487"/>
            <a:chOff x="6038516" y="4737942"/>
            <a:chExt cx="2003198" cy="472637"/>
          </a:xfrm>
        </p:grpSpPr>
        <p:pic>
          <p:nvPicPr>
            <p:cNvPr id="1026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8516" y="4823000"/>
              <a:ext cx="358292" cy="307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6375028" y="4737942"/>
              <a:ext cx="1666686" cy="33896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Aharoni" panose="02010803020104030203" pitchFamily="2" charset="-79"/>
                  <a:cs typeface="+mn-cs"/>
                </a:rPr>
                <a:t>24/7 Support</a:t>
              </a:r>
            </a:p>
          </p:txBody>
        </p:sp>
        <p:sp>
          <p:nvSpPr>
            <p:cNvPr id="32" name="TextBox 31"/>
            <p:cNvSpPr txBox="1"/>
            <p:nvPr/>
          </p:nvSpPr>
          <p:spPr>
            <a:xfrm>
              <a:off x="6375028" y="4963917"/>
              <a:ext cx="1666686" cy="246662"/>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Aharoni" panose="02010803020104030203" pitchFamily="2" charset="-79"/>
                  <a:cs typeface="+mn-cs"/>
                </a:rPr>
                <a:t>Insert text here</a:t>
              </a:r>
            </a:p>
          </p:txBody>
        </p:sp>
      </p:grpSp>
      <p:sp>
        <p:nvSpPr>
          <p:cNvPr id="33" name="TextBox 32"/>
          <p:cNvSpPr txBox="1">
            <a:spLocks noChangeArrowheads="1"/>
          </p:cNvSpPr>
          <p:nvPr/>
        </p:nvSpPr>
        <p:spPr bwMode="auto">
          <a:xfrm>
            <a:off x="4175125" y="3465513"/>
            <a:ext cx="38528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600" b="1" i="1">
                <a:solidFill>
                  <a:srgbClr val="7F7F7F"/>
                </a:solidFill>
              </a:rPr>
              <a:t>“”We are the best app development company in the market”</a:t>
            </a:r>
            <a:endParaRPr lang="en-US" altLang="zh-CN" sz="1600" b="1" i="1">
              <a:solidFill>
                <a:srgbClr val="7F7F7F"/>
              </a:solidFill>
              <a:latin typeface="Aharoni" pitchFamily="2" charset="-79"/>
            </a:endParaRPr>
          </a:p>
        </p:txBody>
      </p:sp>
      <p:grpSp>
        <p:nvGrpSpPr>
          <p:cNvPr id="13" name="Group 12"/>
          <p:cNvGrpSpPr>
            <a:grpSpLocks/>
          </p:cNvGrpSpPr>
          <p:nvPr/>
        </p:nvGrpSpPr>
        <p:grpSpPr bwMode="auto">
          <a:xfrm>
            <a:off x="1331913" y="808038"/>
            <a:ext cx="2492375" cy="3700462"/>
            <a:chOff x="2123727" y="1412776"/>
            <a:chExt cx="2170646" cy="3222455"/>
          </a:xfrm>
        </p:grpSpPr>
        <p:sp>
          <p:nvSpPr>
            <p:cNvPr id="16" name="Rectangle 15"/>
            <p:cNvSpPr/>
            <p:nvPr/>
          </p:nvSpPr>
          <p:spPr>
            <a:xfrm>
              <a:off x="2213594" y="2204911"/>
              <a:ext cx="995455" cy="164509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sp>
          <p:nvSpPr>
            <p:cNvPr id="18" name="Rectangle 17"/>
            <p:cNvSpPr/>
            <p:nvPr/>
          </p:nvSpPr>
          <p:spPr>
            <a:xfrm>
              <a:off x="2915943" y="1882804"/>
              <a:ext cx="1223581" cy="22395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endParaRPr lang="zh-CN" altLang="zh-CN" smtClean="0">
                <a:solidFill>
                  <a:srgbClr val="FFFFFF"/>
                </a:solidFill>
              </a:endParaRPr>
            </a:p>
          </p:txBody>
        </p:sp>
        <p:pic>
          <p:nvPicPr>
            <p:cNvPr id="10259" name="Picture 1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23727" y="1412776"/>
              <a:ext cx="2170646" cy="322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2"/>
          <p:cNvGrpSpPr>
            <a:grpSpLocks/>
          </p:cNvGrpSpPr>
          <p:nvPr/>
        </p:nvGrpSpPr>
        <p:grpSpPr bwMode="auto">
          <a:xfrm>
            <a:off x="4175125" y="954088"/>
            <a:ext cx="3636963" cy="1079500"/>
            <a:chOff x="4175482" y="953344"/>
            <a:chExt cx="3636878" cy="1080120"/>
          </a:xfrm>
        </p:grpSpPr>
        <p:sp>
          <p:nvSpPr>
            <p:cNvPr id="20" name="Subtitle 2"/>
            <p:cNvSpPr txBox="1">
              <a:spLocks/>
            </p:cNvSpPr>
            <p:nvPr/>
          </p:nvSpPr>
          <p:spPr>
            <a:xfrm>
              <a:off x="4175482" y="953344"/>
              <a:ext cx="3636878" cy="86409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3600" b="1" spc="-150" dirty="0" smtClean="0">
                  <a:solidFill>
                    <a:schemeClr val="bg1"/>
                  </a:solidFill>
                  <a:latin typeface="Aharoni" panose="02010803020104030203" pitchFamily="2" charset="-79"/>
                  <a:ea typeface="Franchise" pitchFamily="49" charset="0"/>
                </a:rPr>
                <a:t>MOBILE</a:t>
              </a:r>
            </a:p>
          </p:txBody>
        </p:sp>
        <p:sp>
          <p:nvSpPr>
            <p:cNvPr id="21" name="Subtitle 2"/>
            <p:cNvSpPr txBox="1">
              <a:spLocks/>
            </p:cNvSpPr>
            <p:nvPr/>
          </p:nvSpPr>
          <p:spPr>
            <a:xfrm>
              <a:off x="4175482" y="1385392"/>
              <a:ext cx="3636878" cy="64807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3600" b="1" spc="-150" dirty="0" smtClean="0">
                  <a:solidFill>
                    <a:schemeClr val="bg1"/>
                  </a:solidFill>
                  <a:latin typeface="Aharoni" panose="02010803020104030203" pitchFamily="2" charset="-79"/>
                  <a:ea typeface="Franchise" pitchFamily="49" charset="0"/>
                </a:rPr>
                <a:t>DEVELOPMENT</a:t>
              </a:r>
            </a:p>
          </p:txBody>
        </p:sp>
      </p:grpSp>
      <p:sp>
        <p:nvSpPr>
          <p:cNvPr id="22" name="TextBox 21"/>
          <p:cNvSpPr txBox="1">
            <a:spLocks noChangeArrowheads="1"/>
          </p:cNvSpPr>
          <p:nvPr/>
        </p:nvSpPr>
        <p:spPr bwMode="auto">
          <a:xfrm>
            <a:off x="4175125" y="2033588"/>
            <a:ext cx="38528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zh-CN" sz="1000">
                <a:solidFill>
                  <a:schemeClr val="bg1"/>
                </a:solidFill>
              </a:rPr>
              <a:t>Contrary to popular belief, Lorem Ipsum is not simply random text. It has roots in a piece of classical Latin literature from 45 BC. Contrary to popular belief It has roots in a piece of classical Latin literature from 45 BC. </a:t>
            </a:r>
            <a:endParaRPr lang="en-US" altLang="zh-CN" sz="1000" b="1">
              <a:solidFill>
                <a:schemeClr val="bg1"/>
              </a:solidFill>
              <a:latin typeface="Aharoni" pitchFamily="2" charset="-79"/>
            </a:endParaRPr>
          </a:p>
        </p:txBody>
      </p:sp>
      <p:sp>
        <p:nvSpPr>
          <p:cNvPr id="30" name="Flowchart: Off-page Connector 29"/>
          <p:cNvSpPr/>
          <p:nvPr/>
        </p:nvSpPr>
        <p:spPr>
          <a:xfrm>
            <a:off x="8518525" y="188913"/>
            <a:ext cx="379413" cy="296862"/>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defRPr/>
            </a:pPr>
            <a:r>
              <a:rPr lang="es-HN" altLang="zh-CN" sz="1200" b="1" smtClean="0">
                <a:solidFill>
                  <a:srgbClr val="FFFFFF"/>
                </a:solidFill>
              </a:rPr>
              <a:t>06</a:t>
            </a:r>
            <a:endParaRPr lang="en-US" altLang="zh-CN" sz="1200" b="1" smtClean="0">
              <a:solidFill>
                <a:srgbClr val="FFFFFF"/>
              </a:solidFill>
            </a:endParaRPr>
          </a:p>
        </p:txBody>
      </p:sp>
      <p:pic>
        <p:nvPicPr>
          <p:cNvPr id="10254" name="Picture 34"/>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27988" y="6237288"/>
            <a:ext cx="830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nodeType="afterGroup">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barn(inVertical)">
                                      <p:cBhvr>
                                        <p:cTn id="21" dur="500"/>
                                        <p:tgtEl>
                                          <p:spTgt spid="33"/>
                                        </p:tgtEl>
                                      </p:cBhvr>
                                    </p:animEffect>
                                  </p:childTnLst>
                                </p:cTn>
                              </p:par>
                            </p:childTnLst>
                          </p:cTn>
                        </p:par>
                        <p:par>
                          <p:cTn id="22" fill="hold" nodeType="afterGroup">
                            <p:stCondLst>
                              <p:cond delay="2000"/>
                            </p:stCondLst>
                            <p:childTnLst>
                              <p:par>
                                <p:cTn id="23" presetID="16" presetClass="entr" presetSubtype="2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nodeType="afterGroup">
                            <p:stCondLst>
                              <p:cond delay="3000"/>
                            </p:stCondLst>
                            <p:childTnLst>
                              <p:par>
                                <p:cTn id="31" presetID="16" presetClass="entr" presetSubtype="21"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arn(inVertical)">
                                      <p:cBhvr>
                                        <p:cTn id="33" dur="500"/>
                                        <p:tgtEl>
                                          <p:spTgt spid="5"/>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nodeType="afterGroup">
                            <p:stCondLst>
                              <p:cond delay="4000"/>
                            </p:stCondLst>
                            <p:childTnLst>
                              <p:par>
                                <p:cTn id="39" presetID="16" presetClass="entr" presetSubtype="21"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barn(inVertical)">
                                      <p:cBhvr>
                                        <p:cTn id="41" dur="500"/>
                                        <p:tgtEl>
                                          <p:spTgt spid="6"/>
                                        </p:tgtEl>
                                      </p:cBhvr>
                                    </p:animEffect>
                                  </p:childTnLst>
                                </p:cTn>
                              </p:par>
                            </p:childTnLst>
                          </p:cTn>
                        </p:par>
                        <p:par>
                          <p:cTn id="42" fill="hold" nodeType="afterGroup">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P spid="29" grpId="0"/>
      <p:bldP spid="33" grpId="0"/>
      <p:bldP spid="2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1654</TotalTime>
  <Words>5203</Words>
  <Application>Microsoft Office PowerPoint</Application>
  <PresentationFormat>全屏显示(4:3)</PresentationFormat>
  <Paragraphs>580</Paragraphs>
  <Slides>51</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51</vt:i4>
      </vt:variant>
    </vt:vector>
  </HeadingPairs>
  <TitlesOfParts>
    <vt:vector size="62" baseType="lpstr">
      <vt:lpstr>Franchise</vt:lpstr>
      <vt:lpstr>Social Logos</vt:lpstr>
      <vt:lpstr>Ubuntu</vt:lpstr>
      <vt:lpstr>宋体</vt:lpstr>
      <vt:lpstr>Aharoni</vt:lpstr>
      <vt:lpstr>Arial</vt:lpstr>
      <vt:lpstr>Arial Black</vt:lpstr>
      <vt:lpstr>Calibri</vt:lpstr>
      <vt:lpstr>Wingdings</vt:lpstr>
      <vt:lpstr>Office Theme</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Yasin</cp:lastModifiedBy>
  <cp:revision>193</cp:revision>
  <dcterms:created xsi:type="dcterms:W3CDTF">2013-07-23T17:44:34Z</dcterms:created>
  <dcterms:modified xsi:type="dcterms:W3CDTF">2016-12-27T08:55:48Z</dcterms:modified>
</cp:coreProperties>
</file>