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0" r:id="rId10"/>
    <p:sldId id="267" r:id="rId11"/>
    <p:sldId id="268" r:id="rId12"/>
    <p:sldId id="269" r:id="rId13"/>
    <p:sldId id="270" r:id="rId14"/>
    <p:sldId id="271" r:id="rId15"/>
    <p:sldId id="261" r:id="rId16"/>
    <p:sldId id="282" r:id="rId17"/>
    <p:sldId id="273" r:id="rId18"/>
    <p:sldId id="274" r:id="rId19"/>
    <p:sldId id="283" r:id="rId20"/>
    <p:sldId id="275" r:id="rId21"/>
    <p:sldId id="262" r:id="rId22"/>
    <p:sldId id="277" r:id="rId23"/>
    <p:sldId id="278" r:id="rId24"/>
    <p:sldId id="279" r:id="rId25"/>
    <p:sldId id="280" r:id="rId26"/>
    <p:sldId id="281" r:id="rId27"/>
    <p:sldId id="284" r:id="rId28"/>
    <p:sldId id="272" r:id="rId29"/>
  </p:sldIdLst>
  <p:sldSz cx="12192000" cy="6858000"/>
  <p:notesSz cx="6858000" cy="9144000"/>
  <p:embeddedFontLst>
    <p:embeddedFont>
      <p:font typeface="等线 Light" panose="02010600030101010101" pitchFamily="2" charset="-122"/>
      <p:regular r:id="rId30"/>
    </p:embeddedFont>
    <p:embeddedFont>
      <p:font typeface="等线" panose="02010600030101010101" pitchFamily="2" charset="-122"/>
      <p:regular r:id="rId31"/>
      <p:bold r:id="rId32"/>
    </p:embeddedFont>
    <p:embeddedFont>
      <p:font typeface="Marketing Script" panose="02010600030101010101"/>
      <p:regular r:id="rId33"/>
    </p:embeddedFont>
    <p:embeddedFont>
      <p:font typeface="李旭科书法 v1.4" panose="02000603000000000000" pitchFamily="2" charset="-122"/>
      <p:regular r:id="rId34"/>
    </p:embeddedFont>
    <p:embeddedFont>
      <p:font typeface="Segoe UI" panose="020B0502040204020203" pitchFamily="34" charset="0"/>
      <p:regular r:id="rId35"/>
      <p:bold r:id="rId36"/>
      <p:italic r:id="rId37"/>
      <p:bold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6562"/>
    <a:srgbClr val="3B7C78"/>
    <a:srgbClr val="0B93C7"/>
    <a:srgbClr val="B51C22"/>
    <a:srgbClr val="E03E3D"/>
    <a:srgbClr val="E6DD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2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B90B-C668-4E9C-A41C-89BED6A9BB38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A21A-54D0-4A44-A42C-02E434EA5CE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766154" y="588016"/>
            <a:ext cx="542925" cy="4095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3042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B90B-C668-4E9C-A41C-89BED6A9BB38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A21A-54D0-4A44-A42C-02E434EA5C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159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B90B-C668-4E9C-A41C-89BED6A9BB38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A21A-54D0-4A44-A42C-02E434EA5C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604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B90B-C668-4E9C-A41C-89BED6A9BB38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A21A-54D0-4A44-A42C-02E434EA5C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108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B90B-C668-4E9C-A41C-89BED6A9BB38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A21A-54D0-4A44-A42C-02E434EA5C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88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B90B-C668-4E9C-A41C-89BED6A9BB38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A21A-54D0-4A44-A42C-02E434EA5C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684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B90B-C668-4E9C-A41C-89BED6A9BB38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A21A-54D0-4A44-A42C-02E434EA5C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360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B90B-C668-4E9C-A41C-89BED6A9BB38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A21A-54D0-4A44-A42C-02E434EA5C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182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B90B-C668-4E9C-A41C-89BED6A9BB38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A21A-54D0-4A44-A42C-02E434EA5C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618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B90B-C668-4E9C-A41C-89BED6A9BB38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A21A-54D0-4A44-A42C-02E434EA5C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420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B90B-C668-4E9C-A41C-89BED6A9BB38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A21A-54D0-4A44-A42C-02E434EA5C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545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2B90B-C668-4E9C-A41C-89BED6A9BB38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AA21A-54D0-4A44-A42C-02E434EA5C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1.xml"/><Relationship Id="rId18" Type="http://schemas.openxmlformats.org/officeDocument/2006/relationships/image" Target="../media/image2.png"/><Relationship Id="rId26" Type="http://schemas.openxmlformats.org/officeDocument/2006/relationships/image" Target="../media/image10.png"/><Relationship Id="rId3" Type="http://schemas.openxmlformats.org/officeDocument/2006/relationships/tags" Target="../tags/tag3.xml"/><Relationship Id="rId21" Type="http://schemas.openxmlformats.org/officeDocument/2006/relationships/image" Target="../media/image5.png"/><Relationship Id="rId7" Type="http://schemas.openxmlformats.org/officeDocument/2006/relationships/tags" Target="../tags/tag7.xml"/><Relationship Id="rId12" Type="http://schemas.openxmlformats.org/officeDocument/2006/relationships/audio" Target="../media/media1.mp3"/><Relationship Id="rId17" Type="http://schemas.openxmlformats.org/officeDocument/2006/relationships/image" Target="../media/image1.png"/><Relationship Id="rId25" Type="http://schemas.openxmlformats.org/officeDocument/2006/relationships/image" Target="../media/image9.png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1.xml"/><Relationship Id="rId20" Type="http://schemas.openxmlformats.org/officeDocument/2006/relationships/image" Target="../media/image4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microsoft.com/office/2007/relationships/media" Target="../media/media1.mp3"/><Relationship Id="rId24" Type="http://schemas.openxmlformats.org/officeDocument/2006/relationships/image" Target="../media/image8.png"/><Relationship Id="rId5" Type="http://schemas.openxmlformats.org/officeDocument/2006/relationships/tags" Target="../tags/tag5.xml"/><Relationship Id="rId15" Type="http://schemas.openxmlformats.org/officeDocument/2006/relationships/tags" Target="../tags/tag13.xml"/><Relationship Id="rId23" Type="http://schemas.openxmlformats.org/officeDocument/2006/relationships/image" Target="../media/image7.png"/><Relationship Id="rId10" Type="http://schemas.openxmlformats.org/officeDocument/2006/relationships/tags" Target="../tags/tag10.xml"/><Relationship Id="rId19" Type="http://schemas.openxmlformats.org/officeDocument/2006/relationships/image" Target="../media/image3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2.xml"/><Relationship Id="rId22" Type="http://schemas.openxmlformats.org/officeDocument/2006/relationships/image" Target="../media/image6.png"/><Relationship Id="rId27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image" Target="../media/image24.png"/><Relationship Id="rId5" Type="http://schemas.openxmlformats.org/officeDocument/2006/relationships/tags" Target="../tags/tag96.xml"/><Relationship Id="rId10" Type="http://schemas.openxmlformats.org/officeDocument/2006/relationships/image" Target="../media/image16.png"/><Relationship Id="rId4" Type="http://schemas.openxmlformats.org/officeDocument/2006/relationships/tags" Target="../tags/tag95.xml"/><Relationship Id="rId9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101.xml"/><Relationship Id="rId7" Type="http://schemas.openxmlformats.org/officeDocument/2006/relationships/image" Target="../media/image1.png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3.xml"/><Relationship Id="rId4" Type="http://schemas.openxmlformats.org/officeDocument/2006/relationships/tags" Target="../tags/tag10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13" Type="http://schemas.openxmlformats.org/officeDocument/2006/relationships/tags" Target="../tags/tag116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106.xml"/><Relationship Id="rId21" Type="http://schemas.openxmlformats.org/officeDocument/2006/relationships/image" Target="../media/image26.png"/><Relationship Id="rId7" Type="http://schemas.openxmlformats.org/officeDocument/2006/relationships/tags" Target="../tags/tag110.xml"/><Relationship Id="rId12" Type="http://schemas.openxmlformats.org/officeDocument/2006/relationships/tags" Target="../tags/tag115.xml"/><Relationship Id="rId17" Type="http://schemas.openxmlformats.org/officeDocument/2006/relationships/tags" Target="../tags/tag120.xml"/><Relationship Id="rId25" Type="http://schemas.openxmlformats.org/officeDocument/2006/relationships/image" Target="../media/image30.png"/><Relationship Id="rId2" Type="http://schemas.openxmlformats.org/officeDocument/2006/relationships/tags" Target="../tags/tag105.xml"/><Relationship Id="rId16" Type="http://schemas.openxmlformats.org/officeDocument/2006/relationships/tags" Target="../tags/tag119.xml"/><Relationship Id="rId20" Type="http://schemas.openxmlformats.org/officeDocument/2006/relationships/image" Target="../media/image16.png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11" Type="http://schemas.openxmlformats.org/officeDocument/2006/relationships/tags" Target="../tags/tag114.xml"/><Relationship Id="rId24" Type="http://schemas.openxmlformats.org/officeDocument/2006/relationships/image" Target="../media/image29.png"/><Relationship Id="rId5" Type="http://schemas.openxmlformats.org/officeDocument/2006/relationships/tags" Target="../tags/tag108.xml"/><Relationship Id="rId15" Type="http://schemas.openxmlformats.org/officeDocument/2006/relationships/tags" Target="../tags/tag118.xml"/><Relationship Id="rId23" Type="http://schemas.openxmlformats.org/officeDocument/2006/relationships/image" Target="../media/image28.png"/><Relationship Id="rId10" Type="http://schemas.openxmlformats.org/officeDocument/2006/relationships/tags" Target="../tags/tag113.xml"/><Relationship Id="rId19" Type="http://schemas.openxmlformats.org/officeDocument/2006/relationships/image" Target="../media/image1.png"/><Relationship Id="rId4" Type="http://schemas.openxmlformats.org/officeDocument/2006/relationships/tags" Target="../tags/tag107.xml"/><Relationship Id="rId9" Type="http://schemas.openxmlformats.org/officeDocument/2006/relationships/tags" Target="../tags/tag112.xml"/><Relationship Id="rId14" Type="http://schemas.openxmlformats.org/officeDocument/2006/relationships/tags" Target="../tags/tag117.xml"/><Relationship Id="rId22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13" Type="http://schemas.openxmlformats.org/officeDocument/2006/relationships/tags" Target="../tags/tag133.xml"/><Relationship Id="rId18" Type="http://schemas.openxmlformats.org/officeDocument/2006/relationships/image" Target="../media/image16.png"/><Relationship Id="rId3" Type="http://schemas.openxmlformats.org/officeDocument/2006/relationships/tags" Target="../tags/tag123.xml"/><Relationship Id="rId7" Type="http://schemas.openxmlformats.org/officeDocument/2006/relationships/tags" Target="../tags/tag127.xml"/><Relationship Id="rId12" Type="http://schemas.openxmlformats.org/officeDocument/2006/relationships/tags" Target="../tags/tag132.xml"/><Relationship Id="rId17" Type="http://schemas.openxmlformats.org/officeDocument/2006/relationships/image" Target="../media/image1.png"/><Relationship Id="rId2" Type="http://schemas.openxmlformats.org/officeDocument/2006/relationships/tags" Target="../tags/tag122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11" Type="http://schemas.openxmlformats.org/officeDocument/2006/relationships/tags" Target="../tags/tag131.xml"/><Relationship Id="rId5" Type="http://schemas.openxmlformats.org/officeDocument/2006/relationships/tags" Target="../tags/tag125.xml"/><Relationship Id="rId15" Type="http://schemas.openxmlformats.org/officeDocument/2006/relationships/tags" Target="../tags/tag135.xml"/><Relationship Id="rId10" Type="http://schemas.openxmlformats.org/officeDocument/2006/relationships/tags" Target="../tags/tag130.xml"/><Relationship Id="rId19" Type="http://schemas.openxmlformats.org/officeDocument/2006/relationships/image" Target="../media/image31.png"/><Relationship Id="rId4" Type="http://schemas.openxmlformats.org/officeDocument/2006/relationships/tags" Target="../tags/tag124.xml"/><Relationship Id="rId9" Type="http://schemas.openxmlformats.org/officeDocument/2006/relationships/tags" Target="../tags/tag129.xml"/><Relationship Id="rId14" Type="http://schemas.openxmlformats.org/officeDocument/2006/relationships/tags" Target="../tags/tag13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43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12" Type="http://schemas.openxmlformats.org/officeDocument/2006/relationships/tags" Target="../tags/tag147.xml"/><Relationship Id="rId17" Type="http://schemas.openxmlformats.org/officeDocument/2006/relationships/image" Target="../media/image33.png"/><Relationship Id="rId2" Type="http://schemas.openxmlformats.org/officeDocument/2006/relationships/tags" Target="../tags/tag137.xml"/><Relationship Id="rId16" Type="http://schemas.openxmlformats.org/officeDocument/2006/relationships/image" Target="../media/image32.png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tags" Target="../tags/tag146.xml"/><Relationship Id="rId5" Type="http://schemas.openxmlformats.org/officeDocument/2006/relationships/tags" Target="../tags/tag140.xml"/><Relationship Id="rId15" Type="http://schemas.openxmlformats.org/officeDocument/2006/relationships/image" Target="../media/image16.png"/><Relationship Id="rId10" Type="http://schemas.openxmlformats.org/officeDocument/2006/relationships/tags" Target="../tags/tag145.xml"/><Relationship Id="rId4" Type="http://schemas.openxmlformats.org/officeDocument/2006/relationships/tags" Target="../tags/tag139.xml"/><Relationship Id="rId9" Type="http://schemas.openxmlformats.org/officeDocument/2006/relationships/tags" Target="../tags/tag144.xml"/><Relationship Id="rId1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image" Target="../media/image16.png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image" Target="../media/image1.png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52.xml"/><Relationship Id="rId10" Type="http://schemas.openxmlformats.org/officeDocument/2006/relationships/tags" Target="../tags/tag157.xml"/><Relationship Id="rId4" Type="http://schemas.openxmlformats.org/officeDocument/2006/relationships/tags" Target="../tags/tag151.xml"/><Relationship Id="rId9" Type="http://schemas.openxmlformats.org/officeDocument/2006/relationships/tags" Target="../tags/tag15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65.xml"/><Relationship Id="rId13" Type="http://schemas.openxmlformats.org/officeDocument/2006/relationships/tags" Target="../tags/tag170.xml"/><Relationship Id="rId18" Type="http://schemas.openxmlformats.org/officeDocument/2006/relationships/tags" Target="../tags/tag175.xml"/><Relationship Id="rId26" Type="http://schemas.openxmlformats.org/officeDocument/2006/relationships/image" Target="../media/image35.png"/><Relationship Id="rId3" Type="http://schemas.openxmlformats.org/officeDocument/2006/relationships/tags" Target="../tags/tag160.xml"/><Relationship Id="rId21" Type="http://schemas.openxmlformats.org/officeDocument/2006/relationships/tags" Target="../tags/tag178.xml"/><Relationship Id="rId7" Type="http://schemas.openxmlformats.org/officeDocument/2006/relationships/tags" Target="../tags/tag164.xml"/><Relationship Id="rId12" Type="http://schemas.openxmlformats.org/officeDocument/2006/relationships/tags" Target="../tags/tag169.xml"/><Relationship Id="rId17" Type="http://schemas.openxmlformats.org/officeDocument/2006/relationships/tags" Target="../tags/tag174.xml"/><Relationship Id="rId25" Type="http://schemas.openxmlformats.org/officeDocument/2006/relationships/image" Target="../media/image34.png"/><Relationship Id="rId2" Type="http://schemas.openxmlformats.org/officeDocument/2006/relationships/tags" Target="../tags/tag159.xml"/><Relationship Id="rId16" Type="http://schemas.openxmlformats.org/officeDocument/2006/relationships/tags" Target="../tags/tag173.xml"/><Relationship Id="rId20" Type="http://schemas.openxmlformats.org/officeDocument/2006/relationships/tags" Target="../tags/tag177.xml"/><Relationship Id="rId29" Type="http://schemas.openxmlformats.org/officeDocument/2006/relationships/image" Target="../media/image38.png"/><Relationship Id="rId1" Type="http://schemas.openxmlformats.org/officeDocument/2006/relationships/tags" Target="../tags/tag158.xml"/><Relationship Id="rId6" Type="http://schemas.openxmlformats.org/officeDocument/2006/relationships/tags" Target="../tags/tag163.xml"/><Relationship Id="rId11" Type="http://schemas.openxmlformats.org/officeDocument/2006/relationships/tags" Target="../tags/tag168.xml"/><Relationship Id="rId24" Type="http://schemas.openxmlformats.org/officeDocument/2006/relationships/image" Target="../media/image16.png"/><Relationship Id="rId5" Type="http://schemas.openxmlformats.org/officeDocument/2006/relationships/tags" Target="../tags/tag162.xml"/><Relationship Id="rId15" Type="http://schemas.openxmlformats.org/officeDocument/2006/relationships/tags" Target="../tags/tag172.xml"/><Relationship Id="rId23" Type="http://schemas.openxmlformats.org/officeDocument/2006/relationships/image" Target="../media/image1.png"/><Relationship Id="rId28" Type="http://schemas.openxmlformats.org/officeDocument/2006/relationships/image" Target="../media/image37.png"/><Relationship Id="rId10" Type="http://schemas.openxmlformats.org/officeDocument/2006/relationships/tags" Target="../tags/tag167.xml"/><Relationship Id="rId19" Type="http://schemas.openxmlformats.org/officeDocument/2006/relationships/tags" Target="../tags/tag176.xml"/><Relationship Id="rId4" Type="http://schemas.openxmlformats.org/officeDocument/2006/relationships/tags" Target="../tags/tag161.xml"/><Relationship Id="rId9" Type="http://schemas.openxmlformats.org/officeDocument/2006/relationships/tags" Target="../tags/tag166.xml"/><Relationship Id="rId14" Type="http://schemas.openxmlformats.org/officeDocument/2006/relationships/tags" Target="../tags/tag171.xml"/><Relationship Id="rId22" Type="http://schemas.openxmlformats.org/officeDocument/2006/relationships/slideLayout" Target="../slideLayouts/slideLayout1.xml"/><Relationship Id="rId27" Type="http://schemas.openxmlformats.org/officeDocument/2006/relationships/image" Target="../media/image36.png"/><Relationship Id="rId30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81.xml"/><Relationship Id="rId7" Type="http://schemas.openxmlformats.org/officeDocument/2006/relationships/tags" Target="../tags/tag185.xml"/><Relationship Id="rId12" Type="http://schemas.openxmlformats.org/officeDocument/2006/relationships/image" Target="../media/image42.png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tags" Target="../tags/tag184.xml"/><Relationship Id="rId11" Type="http://schemas.openxmlformats.org/officeDocument/2006/relationships/image" Target="../media/image41.png"/><Relationship Id="rId5" Type="http://schemas.openxmlformats.org/officeDocument/2006/relationships/tags" Target="../tags/tag183.xml"/><Relationship Id="rId10" Type="http://schemas.openxmlformats.org/officeDocument/2006/relationships/image" Target="../media/image40.emf"/><Relationship Id="rId4" Type="http://schemas.openxmlformats.org/officeDocument/2006/relationships/tags" Target="../tags/tag182.xml"/><Relationship Id="rId9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93.xml"/><Relationship Id="rId13" Type="http://schemas.openxmlformats.org/officeDocument/2006/relationships/tags" Target="../tags/tag198.xml"/><Relationship Id="rId3" Type="http://schemas.openxmlformats.org/officeDocument/2006/relationships/tags" Target="../tags/tag188.xml"/><Relationship Id="rId7" Type="http://schemas.openxmlformats.org/officeDocument/2006/relationships/tags" Target="../tags/tag192.xml"/><Relationship Id="rId12" Type="http://schemas.openxmlformats.org/officeDocument/2006/relationships/tags" Target="../tags/tag197.xml"/><Relationship Id="rId17" Type="http://schemas.openxmlformats.org/officeDocument/2006/relationships/image" Target="../media/image43.png"/><Relationship Id="rId2" Type="http://schemas.openxmlformats.org/officeDocument/2006/relationships/tags" Target="../tags/tag187.xml"/><Relationship Id="rId16" Type="http://schemas.openxmlformats.org/officeDocument/2006/relationships/image" Target="../media/image16.png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11" Type="http://schemas.openxmlformats.org/officeDocument/2006/relationships/tags" Target="../tags/tag196.xml"/><Relationship Id="rId5" Type="http://schemas.openxmlformats.org/officeDocument/2006/relationships/tags" Target="../tags/tag190.xml"/><Relationship Id="rId15" Type="http://schemas.openxmlformats.org/officeDocument/2006/relationships/image" Target="../media/image1.png"/><Relationship Id="rId10" Type="http://schemas.openxmlformats.org/officeDocument/2006/relationships/tags" Target="../tags/tag195.xml"/><Relationship Id="rId4" Type="http://schemas.openxmlformats.org/officeDocument/2006/relationships/tags" Target="../tags/tag189.xml"/><Relationship Id="rId9" Type="http://schemas.openxmlformats.org/officeDocument/2006/relationships/tags" Target="../tags/tag194.xml"/><Relationship Id="rId1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image" Target="../media/image1.png"/><Relationship Id="rId18" Type="http://schemas.openxmlformats.org/officeDocument/2006/relationships/image" Target="../media/image14.png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13.png"/><Relationship Id="rId2" Type="http://schemas.openxmlformats.org/officeDocument/2006/relationships/tags" Target="../tags/tag15.xml"/><Relationship Id="rId16" Type="http://schemas.microsoft.com/office/2007/relationships/hdphoto" Target="../media/hdphoto1.wdp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5" Type="http://schemas.openxmlformats.org/officeDocument/2006/relationships/tags" Target="../tags/tag18.xml"/><Relationship Id="rId15" Type="http://schemas.openxmlformats.org/officeDocument/2006/relationships/image" Target="../media/image12.png"/><Relationship Id="rId10" Type="http://schemas.openxmlformats.org/officeDocument/2006/relationships/tags" Target="../tags/tag23.xml"/><Relationship Id="rId19" Type="http://schemas.microsoft.com/office/2007/relationships/hdphoto" Target="../media/hdphoto2.wdp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06.xml"/><Relationship Id="rId13" Type="http://schemas.openxmlformats.org/officeDocument/2006/relationships/image" Target="../media/image1.png"/><Relationship Id="rId3" Type="http://schemas.openxmlformats.org/officeDocument/2006/relationships/tags" Target="../tags/tag201.xml"/><Relationship Id="rId7" Type="http://schemas.openxmlformats.org/officeDocument/2006/relationships/tags" Target="../tags/tag205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00.xml"/><Relationship Id="rId16" Type="http://schemas.openxmlformats.org/officeDocument/2006/relationships/image" Target="../media/image45.emf"/><Relationship Id="rId1" Type="http://schemas.openxmlformats.org/officeDocument/2006/relationships/tags" Target="../tags/tag199.xml"/><Relationship Id="rId6" Type="http://schemas.openxmlformats.org/officeDocument/2006/relationships/tags" Target="../tags/tag204.xml"/><Relationship Id="rId11" Type="http://schemas.openxmlformats.org/officeDocument/2006/relationships/tags" Target="../tags/tag209.xml"/><Relationship Id="rId5" Type="http://schemas.openxmlformats.org/officeDocument/2006/relationships/tags" Target="../tags/tag203.xml"/><Relationship Id="rId15" Type="http://schemas.openxmlformats.org/officeDocument/2006/relationships/image" Target="../media/image44.emf"/><Relationship Id="rId10" Type="http://schemas.openxmlformats.org/officeDocument/2006/relationships/tags" Target="../tags/tag208.xml"/><Relationship Id="rId4" Type="http://schemas.openxmlformats.org/officeDocument/2006/relationships/tags" Target="../tags/tag202.xml"/><Relationship Id="rId9" Type="http://schemas.openxmlformats.org/officeDocument/2006/relationships/tags" Target="../tags/tag207.xml"/><Relationship Id="rId1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17.xml"/><Relationship Id="rId13" Type="http://schemas.openxmlformats.org/officeDocument/2006/relationships/tags" Target="../tags/tag222.xml"/><Relationship Id="rId18" Type="http://schemas.openxmlformats.org/officeDocument/2006/relationships/image" Target="../media/image16.png"/><Relationship Id="rId3" Type="http://schemas.openxmlformats.org/officeDocument/2006/relationships/tags" Target="../tags/tag212.xml"/><Relationship Id="rId21" Type="http://schemas.openxmlformats.org/officeDocument/2006/relationships/image" Target="../media/image48.png"/><Relationship Id="rId7" Type="http://schemas.openxmlformats.org/officeDocument/2006/relationships/tags" Target="../tags/tag216.xml"/><Relationship Id="rId12" Type="http://schemas.openxmlformats.org/officeDocument/2006/relationships/tags" Target="../tags/tag221.xml"/><Relationship Id="rId17" Type="http://schemas.openxmlformats.org/officeDocument/2006/relationships/image" Target="../media/image1.png"/><Relationship Id="rId2" Type="http://schemas.openxmlformats.org/officeDocument/2006/relationships/tags" Target="../tags/tag211.xml"/><Relationship Id="rId16" Type="http://schemas.openxmlformats.org/officeDocument/2006/relationships/slideLayout" Target="../slideLayouts/slideLayout1.xml"/><Relationship Id="rId20" Type="http://schemas.openxmlformats.org/officeDocument/2006/relationships/image" Target="../media/image47.png"/><Relationship Id="rId1" Type="http://schemas.openxmlformats.org/officeDocument/2006/relationships/tags" Target="../tags/tag210.xml"/><Relationship Id="rId6" Type="http://schemas.openxmlformats.org/officeDocument/2006/relationships/tags" Target="../tags/tag215.xml"/><Relationship Id="rId11" Type="http://schemas.openxmlformats.org/officeDocument/2006/relationships/tags" Target="../tags/tag220.xml"/><Relationship Id="rId5" Type="http://schemas.openxmlformats.org/officeDocument/2006/relationships/tags" Target="../tags/tag214.xml"/><Relationship Id="rId15" Type="http://schemas.openxmlformats.org/officeDocument/2006/relationships/tags" Target="../tags/tag224.xml"/><Relationship Id="rId10" Type="http://schemas.openxmlformats.org/officeDocument/2006/relationships/tags" Target="../tags/tag219.xml"/><Relationship Id="rId19" Type="http://schemas.openxmlformats.org/officeDocument/2006/relationships/image" Target="../media/image46.png"/><Relationship Id="rId4" Type="http://schemas.openxmlformats.org/officeDocument/2006/relationships/tags" Target="../tags/tag213.xml"/><Relationship Id="rId9" Type="http://schemas.openxmlformats.org/officeDocument/2006/relationships/tags" Target="../tags/tag218.xml"/><Relationship Id="rId14" Type="http://schemas.openxmlformats.org/officeDocument/2006/relationships/tags" Target="../tags/tag223.xml"/><Relationship Id="rId22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32.xml"/><Relationship Id="rId13" Type="http://schemas.openxmlformats.org/officeDocument/2006/relationships/tags" Target="../tags/tag237.xml"/><Relationship Id="rId18" Type="http://schemas.openxmlformats.org/officeDocument/2006/relationships/image" Target="../media/image51.png"/><Relationship Id="rId3" Type="http://schemas.openxmlformats.org/officeDocument/2006/relationships/tags" Target="../tags/tag227.xml"/><Relationship Id="rId7" Type="http://schemas.openxmlformats.org/officeDocument/2006/relationships/tags" Target="../tags/tag231.xml"/><Relationship Id="rId12" Type="http://schemas.openxmlformats.org/officeDocument/2006/relationships/tags" Target="../tags/tag236.xml"/><Relationship Id="rId17" Type="http://schemas.openxmlformats.org/officeDocument/2006/relationships/image" Target="../media/image50.png"/><Relationship Id="rId2" Type="http://schemas.openxmlformats.org/officeDocument/2006/relationships/tags" Target="../tags/tag226.xml"/><Relationship Id="rId16" Type="http://schemas.openxmlformats.org/officeDocument/2006/relationships/image" Target="../media/image16.png"/><Relationship Id="rId1" Type="http://schemas.openxmlformats.org/officeDocument/2006/relationships/tags" Target="../tags/tag225.xml"/><Relationship Id="rId6" Type="http://schemas.openxmlformats.org/officeDocument/2006/relationships/tags" Target="../tags/tag230.xml"/><Relationship Id="rId11" Type="http://schemas.openxmlformats.org/officeDocument/2006/relationships/tags" Target="../tags/tag235.xml"/><Relationship Id="rId5" Type="http://schemas.openxmlformats.org/officeDocument/2006/relationships/tags" Target="../tags/tag229.xml"/><Relationship Id="rId15" Type="http://schemas.openxmlformats.org/officeDocument/2006/relationships/image" Target="../media/image1.png"/><Relationship Id="rId10" Type="http://schemas.openxmlformats.org/officeDocument/2006/relationships/tags" Target="../tags/tag234.xml"/><Relationship Id="rId19" Type="http://schemas.openxmlformats.org/officeDocument/2006/relationships/image" Target="../media/image52.png"/><Relationship Id="rId4" Type="http://schemas.openxmlformats.org/officeDocument/2006/relationships/tags" Target="../tags/tag228.xml"/><Relationship Id="rId9" Type="http://schemas.openxmlformats.org/officeDocument/2006/relationships/tags" Target="../tags/tag233.xml"/><Relationship Id="rId1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45.xml"/><Relationship Id="rId13" Type="http://schemas.openxmlformats.org/officeDocument/2006/relationships/tags" Target="../tags/tag250.xml"/><Relationship Id="rId18" Type="http://schemas.openxmlformats.org/officeDocument/2006/relationships/image" Target="../media/image16.png"/><Relationship Id="rId3" Type="http://schemas.openxmlformats.org/officeDocument/2006/relationships/tags" Target="../tags/tag240.xml"/><Relationship Id="rId7" Type="http://schemas.openxmlformats.org/officeDocument/2006/relationships/tags" Target="../tags/tag244.xml"/><Relationship Id="rId12" Type="http://schemas.openxmlformats.org/officeDocument/2006/relationships/tags" Target="../tags/tag249.xml"/><Relationship Id="rId17" Type="http://schemas.openxmlformats.org/officeDocument/2006/relationships/image" Target="../media/image1.png"/><Relationship Id="rId2" Type="http://schemas.openxmlformats.org/officeDocument/2006/relationships/tags" Target="../tags/tag239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238.xml"/><Relationship Id="rId6" Type="http://schemas.openxmlformats.org/officeDocument/2006/relationships/tags" Target="../tags/tag243.xml"/><Relationship Id="rId11" Type="http://schemas.openxmlformats.org/officeDocument/2006/relationships/tags" Target="../tags/tag248.xml"/><Relationship Id="rId5" Type="http://schemas.openxmlformats.org/officeDocument/2006/relationships/tags" Target="../tags/tag242.xml"/><Relationship Id="rId15" Type="http://schemas.openxmlformats.org/officeDocument/2006/relationships/tags" Target="../tags/tag252.xml"/><Relationship Id="rId10" Type="http://schemas.openxmlformats.org/officeDocument/2006/relationships/tags" Target="../tags/tag247.xml"/><Relationship Id="rId19" Type="http://schemas.openxmlformats.org/officeDocument/2006/relationships/image" Target="../media/image53.png"/><Relationship Id="rId4" Type="http://schemas.openxmlformats.org/officeDocument/2006/relationships/tags" Target="../tags/tag241.xml"/><Relationship Id="rId9" Type="http://schemas.openxmlformats.org/officeDocument/2006/relationships/tags" Target="../tags/tag246.xml"/><Relationship Id="rId14" Type="http://schemas.openxmlformats.org/officeDocument/2006/relationships/tags" Target="../tags/tag25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60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255.xml"/><Relationship Id="rId7" Type="http://schemas.openxmlformats.org/officeDocument/2006/relationships/tags" Target="../tags/tag259.xml"/><Relationship Id="rId12" Type="http://schemas.openxmlformats.org/officeDocument/2006/relationships/tags" Target="../tags/tag264.xm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6" Type="http://schemas.openxmlformats.org/officeDocument/2006/relationships/tags" Target="../tags/tag258.xml"/><Relationship Id="rId11" Type="http://schemas.openxmlformats.org/officeDocument/2006/relationships/tags" Target="../tags/tag263.xml"/><Relationship Id="rId5" Type="http://schemas.openxmlformats.org/officeDocument/2006/relationships/tags" Target="../tags/tag257.xml"/><Relationship Id="rId15" Type="http://schemas.openxmlformats.org/officeDocument/2006/relationships/image" Target="../media/image16.png"/><Relationship Id="rId10" Type="http://schemas.openxmlformats.org/officeDocument/2006/relationships/tags" Target="../tags/tag262.xml"/><Relationship Id="rId4" Type="http://schemas.openxmlformats.org/officeDocument/2006/relationships/tags" Target="../tags/tag256.xml"/><Relationship Id="rId9" Type="http://schemas.openxmlformats.org/officeDocument/2006/relationships/tags" Target="../tags/tag261.xml"/><Relationship Id="rId1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272.xml"/><Relationship Id="rId13" Type="http://schemas.openxmlformats.org/officeDocument/2006/relationships/image" Target="../media/image16.png"/><Relationship Id="rId3" Type="http://schemas.openxmlformats.org/officeDocument/2006/relationships/tags" Target="../tags/tag267.xml"/><Relationship Id="rId7" Type="http://schemas.openxmlformats.org/officeDocument/2006/relationships/tags" Target="../tags/tag271.xml"/><Relationship Id="rId12" Type="http://schemas.openxmlformats.org/officeDocument/2006/relationships/image" Target="../media/image1.png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69.xml"/><Relationship Id="rId10" Type="http://schemas.openxmlformats.org/officeDocument/2006/relationships/tags" Target="../tags/tag274.xml"/><Relationship Id="rId4" Type="http://schemas.openxmlformats.org/officeDocument/2006/relationships/tags" Target="../tags/tag268.xml"/><Relationship Id="rId9" Type="http://schemas.openxmlformats.org/officeDocument/2006/relationships/tags" Target="../tags/tag27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82.xml"/><Relationship Id="rId13" Type="http://schemas.openxmlformats.org/officeDocument/2006/relationships/image" Target="../media/image4.png"/><Relationship Id="rId18" Type="http://schemas.openxmlformats.org/officeDocument/2006/relationships/image" Target="../media/image8.png"/><Relationship Id="rId3" Type="http://schemas.openxmlformats.org/officeDocument/2006/relationships/tags" Target="../tags/tag277.xml"/><Relationship Id="rId21" Type="http://schemas.openxmlformats.org/officeDocument/2006/relationships/image" Target="../media/image55.png"/><Relationship Id="rId7" Type="http://schemas.openxmlformats.org/officeDocument/2006/relationships/tags" Target="../tags/tag281.xml"/><Relationship Id="rId12" Type="http://schemas.openxmlformats.org/officeDocument/2006/relationships/image" Target="../media/image3.png"/><Relationship Id="rId17" Type="http://schemas.openxmlformats.org/officeDocument/2006/relationships/image" Target="../media/image10.png"/><Relationship Id="rId2" Type="http://schemas.openxmlformats.org/officeDocument/2006/relationships/tags" Target="../tags/tag276.xml"/><Relationship Id="rId16" Type="http://schemas.openxmlformats.org/officeDocument/2006/relationships/image" Target="../media/image7.png"/><Relationship Id="rId20" Type="http://schemas.openxmlformats.org/officeDocument/2006/relationships/image" Target="../media/image9.png"/><Relationship Id="rId1" Type="http://schemas.openxmlformats.org/officeDocument/2006/relationships/tags" Target="../tags/tag275.xml"/><Relationship Id="rId6" Type="http://schemas.openxmlformats.org/officeDocument/2006/relationships/tags" Target="../tags/tag280.xml"/><Relationship Id="rId11" Type="http://schemas.openxmlformats.org/officeDocument/2006/relationships/image" Target="../media/image1.png"/><Relationship Id="rId5" Type="http://schemas.openxmlformats.org/officeDocument/2006/relationships/tags" Target="../tags/tag279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54.png"/><Relationship Id="rId4" Type="http://schemas.openxmlformats.org/officeDocument/2006/relationships/tags" Target="../tags/tag278.xml"/><Relationship Id="rId9" Type="http://schemas.openxmlformats.org/officeDocument/2006/relationships/tags" Target="../tags/tag283.xml"/><Relationship Id="rId1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image" Target="../media/image17.png"/><Relationship Id="rId5" Type="http://schemas.openxmlformats.org/officeDocument/2006/relationships/tags" Target="../tags/tag29.xml"/><Relationship Id="rId10" Type="http://schemas.openxmlformats.org/officeDocument/2006/relationships/image" Target="../media/image16.png"/><Relationship Id="rId4" Type="http://schemas.openxmlformats.org/officeDocument/2006/relationships/tags" Target="../tags/tag28.xml"/><Relationship Id="rId9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tags" Target="../tags/tag44.xml"/><Relationship Id="rId18" Type="http://schemas.openxmlformats.org/officeDocument/2006/relationships/tags" Target="../tags/tag49.xml"/><Relationship Id="rId26" Type="http://schemas.openxmlformats.org/officeDocument/2006/relationships/image" Target="../media/image16.png"/><Relationship Id="rId3" Type="http://schemas.openxmlformats.org/officeDocument/2006/relationships/tags" Target="../tags/tag34.xml"/><Relationship Id="rId21" Type="http://schemas.openxmlformats.org/officeDocument/2006/relationships/tags" Target="../tags/tag52.xml"/><Relationship Id="rId7" Type="http://schemas.openxmlformats.org/officeDocument/2006/relationships/tags" Target="../tags/tag38.xml"/><Relationship Id="rId12" Type="http://schemas.openxmlformats.org/officeDocument/2006/relationships/tags" Target="../tags/tag43.xml"/><Relationship Id="rId17" Type="http://schemas.openxmlformats.org/officeDocument/2006/relationships/tags" Target="../tags/tag48.xml"/><Relationship Id="rId25" Type="http://schemas.openxmlformats.org/officeDocument/2006/relationships/image" Target="../media/image1.png"/><Relationship Id="rId2" Type="http://schemas.openxmlformats.org/officeDocument/2006/relationships/tags" Target="../tags/tag33.xml"/><Relationship Id="rId16" Type="http://schemas.openxmlformats.org/officeDocument/2006/relationships/tags" Target="../tags/tag47.xml"/><Relationship Id="rId20" Type="http://schemas.openxmlformats.org/officeDocument/2006/relationships/tags" Target="../tags/tag51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tags" Target="../tags/tag42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36.xml"/><Relationship Id="rId15" Type="http://schemas.openxmlformats.org/officeDocument/2006/relationships/tags" Target="../tags/tag46.xml"/><Relationship Id="rId23" Type="http://schemas.openxmlformats.org/officeDocument/2006/relationships/tags" Target="../tags/tag54.xml"/><Relationship Id="rId10" Type="http://schemas.openxmlformats.org/officeDocument/2006/relationships/tags" Target="../tags/tag41.xml"/><Relationship Id="rId19" Type="http://schemas.openxmlformats.org/officeDocument/2006/relationships/tags" Target="../tags/tag50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tags" Target="../tags/tag45.xml"/><Relationship Id="rId22" Type="http://schemas.openxmlformats.org/officeDocument/2006/relationships/tags" Target="../tags/tag5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image" Target="../media/image18.png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image" Target="../media/image16.pn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image" Target="../media/image1.png"/><Relationship Id="rId5" Type="http://schemas.openxmlformats.org/officeDocument/2006/relationships/tags" Target="../tags/tag59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17" Type="http://schemas.openxmlformats.org/officeDocument/2006/relationships/image" Target="../media/image20.png"/><Relationship Id="rId2" Type="http://schemas.openxmlformats.org/officeDocument/2006/relationships/tags" Target="../tags/tag65.xml"/><Relationship Id="rId16" Type="http://schemas.openxmlformats.org/officeDocument/2006/relationships/image" Target="../media/image19.png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5" Type="http://schemas.openxmlformats.org/officeDocument/2006/relationships/tags" Target="../tags/tag68.xml"/><Relationship Id="rId15" Type="http://schemas.openxmlformats.org/officeDocument/2006/relationships/image" Target="../media/image16.png"/><Relationship Id="rId10" Type="http://schemas.openxmlformats.org/officeDocument/2006/relationships/tags" Target="../tags/tag73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18" Type="http://schemas.openxmlformats.org/officeDocument/2006/relationships/image" Target="../media/image1.png"/><Relationship Id="rId3" Type="http://schemas.openxmlformats.org/officeDocument/2006/relationships/tags" Target="../tags/tag78.xml"/><Relationship Id="rId21" Type="http://schemas.openxmlformats.org/officeDocument/2006/relationships/image" Target="../media/image22.emf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6" Type="http://schemas.openxmlformats.org/officeDocument/2006/relationships/tags" Target="../tags/tag91.xml"/><Relationship Id="rId20" Type="http://schemas.openxmlformats.org/officeDocument/2006/relationships/image" Target="../media/image21.emf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5" Type="http://schemas.openxmlformats.org/officeDocument/2006/relationships/tags" Target="../tags/tag90.xml"/><Relationship Id="rId10" Type="http://schemas.openxmlformats.org/officeDocument/2006/relationships/tags" Target="../tags/tag85.xml"/><Relationship Id="rId19" Type="http://schemas.openxmlformats.org/officeDocument/2006/relationships/image" Target="../media/image16.png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tags" Target="../tags/tag89.xml"/><Relationship Id="rId22" Type="http://schemas.openxmlformats.org/officeDocument/2006/relationships/image" Target="../media/image2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chenying0907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pic>
        <p:nvPicPr>
          <p:cNvPr id="8" name="PA_chenying0907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143" y="450315"/>
            <a:ext cx="6623715" cy="4045408"/>
          </a:xfrm>
          <a:prstGeom prst="rect">
            <a:avLst/>
          </a:prstGeom>
        </p:spPr>
      </p:pic>
      <p:pic>
        <p:nvPicPr>
          <p:cNvPr id="15" name="PA_chenying0907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169381" y="450315"/>
            <a:ext cx="810838" cy="585267"/>
          </a:xfrm>
          <a:prstGeom prst="rect">
            <a:avLst/>
          </a:prstGeom>
        </p:spPr>
      </p:pic>
      <p:pic>
        <p:nvPicPr>
          <p:cNvPr id="16" name="PA_chenying0907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8" y="0"/>
            <a:ext cx="12070903" cy="6858000"/>
          </a:xfrm>
          <a:prstGeom prst="rect">
            <a:avLst/>
          </a:prstGeom>
        </p:spPr>
      </p:pic>
      <p:pic>
        <p:nvPicPr>
          <p:cNvPr id="20" name="PA_chenying0907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515" y="5393803"/>
            <a:ext cx="1642000" cy="149969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2" name="PA_chenying0907 1"/>
          <p:cNvGrpSpPr/>
          <p:nvPr>
            <p:custDataLst>
              <p:tags r:id="rId6"/>
            </p:custDataLst>
          </p:nvPr>
        </p:nvGrpSpPr>
        <p:grpSpPr>
          <a:xfrm>
            <a:off x="3004246" y="5599426"/>
            <a:ext cx="1461980" cy="2258610"/>
            <a:chOff x="3004246" y="5599426"/>
            <a:chExt cx="1461980" cy="2258610"/>
          </a:xfrm>
        </p:grpSpPr>
        <p:pic>
          <p:nvPicPr>
            <p:cNvPr id="5" name="PA_chenying0907 4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4246" y="5599426"/>
              <a:ext cx="1461980" cy="1238189"/>
            </a:xfrm>
            <a:prstGeom prst="rect">
              <a:avLst/>
            </a:prstGeom>
            <a:effectLst>
              <a:outerShdw blurRad="76200" dist="2540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" name="PA_chenying0907 13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3004246" y="6619847"/>
              <a:ext cx="1461980" cy="1238189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9" name="PA_chenying0907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3677"/>
            <a:ext cx="12192000" cy="4530646"/>
          </a:xfrm>
          <a:prstGeom prst="rect">
            <a:avLst/>
          </a:prstGeom>
        </p:spPr>
      </p:pic>
      <p:pic>
        <p:nvPicPr>
          <p:cNvPr id="12" name="PA_chenying0907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10312206" y="3315162"/>
            <a:ext cx="975445" cy="1060796"/>
          </a:xfrm>
          <a:prstGeom prst="rect">
            <a:avLst/>
          </a:prstGeom>
        </p:spPr>
      </p:pic>
      <p:pic>
        <p:nvPicPr>
          <p:cNvPr id="19" name="PA_chenying0907 1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8276612" y="738225"/>
            <a:ext cx="1191794" cy="1026596"/>
          </a:xfrm>
          <a:prstGeom prst="rect">
            <a:avLst/>
          </a:prstGeom>
        </p:spPr>
      </p:pic>
      <p:pic>
        <p:nvPicPr>
          <p:cNvPr id="3" name="PA_chenying0907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351" y="5421247"/>
            <a:ext cx="1704441" cy="51219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7" name="PA_黑鸭子 - 祝你圣诞快乐 - 铃声.mp3">
            <a:hlinkClick r:id="" action="ppaction://media"/>
          </p:cNvPr>
          <p:cNvPicPr>
            <a:picLocks noChangeAspect="1"/>
          </p:cNvPicPr>
          <p:nvPr>
            <a:audioFile r:link="rId12"/>
            <p:custDataLst>
              <p:tags r:id="rId13"/>
            </p:custDataLst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884126" y="-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26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1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02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2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3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119" name="PA_chenying0907 1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151898" y="2821781"/>
            <a:ext cx="5448694" cy="3900402"/>
          </a:xfrm>
          <a:prstGeom prst="rect">
            <a:avLst/>
          </a:prstGeom>
          <a:effectLst>
            <a:outerShdw blurRad="76200" dist="1524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20" name="PA_矩形 45"/>
          <p:cNvSpPr/>
          <p:nvPr>
            <p:custDataLst>
              <p:tags r:id="rId5"/>
            </p:custDataLst>
          </p:nvPr>
        </p:nvSpPr>
        <p:spPr>
          <a:xfrm>
            <a:off x="5884571" y="3179180"/>
            <a:ext cx="522030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500"/>
              </a:spcAft>
            </a:pP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ipsum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dolor sit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Nam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viverra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euismod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odio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gravida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pellentesque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urna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varius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vitae.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Sed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dui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in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et,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interdum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nec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metus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Mauris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ultricies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justo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eu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convallis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placerat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felis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enim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ornare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nisi, vitae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mattis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nulla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ante id dui.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Ut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lectus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purus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commodo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et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tincidunt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vel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interdum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sed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lectus</a:t>
            </a:r>
            <a:endParaRPr 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121" name="PA_矩形 45"/>
          <p:cNvSpPr/>
          <p:nvPr>
            <p:custDataLst>
              <p:tags r:id="rId6"/>
            </p:custDataLst>
          </p:nvPr>
        </p:nvSpPr>
        <p:spPr>
          <a:xfrm>
            <a:off x="5884570" y="4425041"/>
            <a:ext cx="5220309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500"/>
              </a:spcAft>
            </a:pP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ipsum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dolor sit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Nam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viverra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euismod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odio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gravida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pellentesque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urna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varius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vitae.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Sed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dui lorem,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in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smtClean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et</a:t>
            </a:r>
            <a:endParaRPr 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122" name="PA_chenying0907 121"/>
          <p:cNvSpPr txBox="1"/>
          <p:nvPr>
            <p:custDataLst>
              <p:tags r:id="rId7"/>
            </p:custDataLst>
          </p:nvPr>
        </p:nvSpPr>
        <p:spPr>
          <a:xfrm>
            <a:off x="5884570" y="2289785"/>
            <a:ext cx="2364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sz="36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71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0" grpId="0"/>
      <p:bldP spid="121" grpId="0"/>
      <p:bldP spid="1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pic>
        <p:nvPicPr>
          <p:cNvPr id="11" name="PA_chenying0907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5140"/>
            <a:ext cx="3878178" cy="5341716"/>
          </a:xfrm>
          <a:prstGeom prst="rect">
            <a:avLst/>
          </a:prstGeom>
        </p:spPr>
      </p:pic>
      <p:pic>
        <p:nvPicPr>
          <p:cNvPr id="12" name="PA_chenying0907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13822" y="1516284"/>
            <a:ext cx="3878178" cy="5341716"/>
          </a:xfrm>
          <a:prstGeom prst="rect">
            <a:avLst/>
          </a:prstGeom>
        </p:spPr>
      </p:pic>
      <p:sp>
        <p:nvSpPr>
          <p:cNvPr id="2" name="PA_chenying0907 1"/>
          <p:cNvSpPr txBox="1"/>
          <p:nvPr>
            <p:custDataLst>
              <p:tags r:id="rId3"/>
            </p:custDataLst>
          </p:nvPr>
        </p:nvSpPr>
        <p:spPr>
          <a:xfrm>
            <a:off x="3763702" y="578734"/>
            <a:ext cx="4664597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en-US" altLang="zh-CN" sz="8000" dirty="0">
                <a:solidFill>
                  <a:srgbClr val="B51C22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Marketing Script" panose="02000505020000020003" pitchFamily="2" charset="-122"/>
                <a:ea typeface="Marketing Script" panose="02000505020000020003" pitchFamily="2" charset="-122"/>
              </a:rPr>
              <a:t>Christmas</a:t>
            </a:r>
            <a:endParaRPr lang="zh-CN" altLang="en-US" sz="8000" dirty="0">
              <a:solidFill>
                <a:srgbClr val="B51C22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3" name="PA_矩形 45"/>
          <p:cNvSpPr/>
          <p:nvPr>
            <p:custDataLst>
              <p:tags r:id="rId4"/>
            </p:custDataLst>
          </p:nvPr>
        </p:nvSpPr>
        <p:spPr>
          <a:xfrm>
            <a:off x="3394068" y="2738108"/>
            <a:ext cx="5403864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1500"/>
              </a:spcAft>
            </a:pP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ipsum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dolor sit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Nam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viverra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euismod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odio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gravida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pellentesque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urna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varius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vitae.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Sed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dui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in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et,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interdum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nec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metus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Mauris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ultricies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</a:p>
        </p:txBody>
      </p:sp>
      <p:sp>
        <p:nvSpPr>
          <p:cNvPr id="14" name="PA_矩形 45"/>
          <p:cNvSpPr/>
          <p:nvPr>
            <p:custDataLst>
              <p:tags r:id="rId5"/>
            </p:custDataLst>
          </p:nvPr>
        </p:nvSpPr>
        <p:spPr>
          <a:xfrm>
            <a:off x="4020273" y="3959932"/>
            <a:ext cx="4151454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1500"/>
              </a:spcAft>
            </a:pP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ipsum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dolor sit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Nam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viverra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euismod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odio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gravida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pellentesque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urna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varius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vitae.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Sed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dui </a:t>
            </a:r>
            <a:r>
              <a:rPr lang="en-US" sz="1200" dirty="0" smtClean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endParaRPr 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76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1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02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2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3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30" name="PA_chenying0907 2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5706460" y="2286520"/>
            <a:ext cx="796496" cy="1104630"/>
          </a:xfrm>
          <a:prstGeom prst="rect">
            <a:avLst/>
          </a:prstGeom>
        </p:spPr>
      </p:pic>
      <p:pic>
        <p:nvPicPr>
          <p:cNvPr id="32" name="PA_chenying0907 3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9705073" y="2286520"/>
            <a:ext cx="796496" cy="1104630"/>
          </a:xfrm>
          <a:prstGeom prst="rect">
            <a:avLst/>
          </a:prstGeom>
        </p:spPr>
      </p:pic>
      <p:pic>
        <p:nvPicPr>
          <p:cNvPr id="36" name="PA_chenying0907 3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3715861" y="4118630"/>
            <a:ext cx="796496" cy="1104630"/>
          </a:xfrm>
          <a:prstGeom prst="rect">
            <a:avLst/>
          </a:prstGeom>
        </p:spPr>
      </p:pic>
      <p:pic>
        <p:nvPicPr>
          <p:cNvPr id="38" name="PA_chenying0907 3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1696219" y="2286521"/>
            <a:ext cx="819752" cy="1104630"/>
          </a:xfrm>
          <a:prstGeom prst="rect">
            <a:avLst/>
          </a:prstGeom>
        </p:spPr>
      </p:pic>
      <p:pic>
        <p:nvPicPr>
          <p:cNvPr id="40" name="PA_chenying0907 3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7699953" y="4118630"/>
            <a:ext cx="808124" cy="1104630"/>
          </a:xfrm>
          <a:prstGeom prst="rect">
            <a:avLst/>
          </a:prstGeom>
        </p:spPr>
      </p:pic>
      <p:cxnSp>
        <p:nvCxnSpPr>
          <p:cNvPr id="43" name="PA_直接连接符 42"/>
          <p:cNvCxnSpPr/>
          <p:nvPr>
            <p:custDataLst>
              <p:tags r:id="rId9"/>
            </p:custDataLst>
          </p:nvPr>
        </p:nvCxnSpPr>
        <p:spPr>
          <a:xfrm>
            <a:off x="2354840" y="3182806"/>
            <a:ext cx="1622691" cy="1551402"/>
          </a:xfrm>
          <a:prstGeom prst="line">
            <a:avLst/>
          </a:prstGeom>
          <a:ln w="12700">
            <a:solidFill>
              <a:srgbClr val="3B7C7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A_直接连接符 44"/>
          <p:cNvCxnSpPr/>
          <p:nvPr>
            <p:custDataLst>
              <p:tags r:id="rId10"/>
            </p:custDataLst>
          </p:nvPr>
        </p:nvCxnSpPr>
        <p:spPr>
          <a:xfrm>
            <a:off x="6327996" y="3163476"/>
            <a:ext cx="1533537" cy="1466165"/>
          </a:xfrm>
          <a:prstGeom prst="line">
            <a:avLst/>
          </a:prstGeom>
          <a:ln w="12700">
            <a:solidFill>
              <a:srgbClr val="3B7C7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A_直接连接符 45"/>
          <p:cNvCxnSpPr/>
          <p:nvPr>
            <p:custDataLst>
              <p:tags r:id="rId11"/>
            </p:custDataLst>
          </p:nvPr>
        </p:nvCxnSpPr>
        <p:spPr>
          <a:xfrm flipH="1">
            <a:off x="8398533" y="3182806"/>
            <a:ext cx="1513319" cy="1446835"/>
          </a:xfrm>
          <a:prstGeom prst="line">
            <a:avLst/>
          </a:prstGeom>
          <a:ln w="12700">
            <a:solidFill>
              <a:srgbClr val="3B7C7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A_直接连接符 46"/>
          <p:cNvCxnSpPr/>
          <p:nvPr>
            <p:custDataLst>
              <p:tags r:id="rId12"/>
            </p:custDataLst>
          </p:nvPr>
        </p:nvCxnSpPr>
        <p:spPr>
          <a:xfrm flipH="1">
            <a:off x="4412127" y="3163476"/>
            <a:ext cx="1533536" cy="1466165"/>
          </a:xfrm>
          <a:prstGeom prst="line">
            <a:avLst/>
          </a:prstGeom>
          <a:ln w="12700">
            <a:solidFill>
              <a:srgbClr val="3B7C7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PA_chenying0907 69"/>
          <p:cNvGrpSpPr/>
          <p:nvPr>
            <p:custDataLst>
              <p:tags r:id="rId13"/>
            </p:custDataLst>
          </p:nvPr>
        </p:nvGrpSpPr>
        <p:grpSpPr>
          <a:xfrm>
            <a:off x="1110206" y="1528396"/>
            <a:ext cx="1976578" cy="877459"/>
            <a:chOff x="914186" y="3429914"/>
            <a:chExt cx="1976578" cy="877459"/>
          </a:xfrm>
        </p:grpSpPr>
        <p:sp>
          <p:nvSpPr>
            <p:cNvPr id="71" name="chenying0907 70"/>
            <p:cNvSpPr txBox="1"/>
            <p:nvPr/>
          </p:nvSpPr>
          <p:spPr>
            <a:xfrm>
              <a:off x="1262395" y="342991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72" name="chenying0907 71"/>
            <p:cNvSpPr txBox="1"/>
            <p:nvPr/>
          </p:nvSpPr>
          <p:spPr>
            <a:xfrm>
              <a:off x="914186" y="3771842"/>
              <a:ext cx="197657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73" name="PA_chenying0907 72"/>
          <p:cNvGrpSpPr/>
          <p:nvPr>
            <p:custDataLst>
              <p:tags r:id="rId14"/>
            </p:custDataLst>
          </p:nvPr>
        </p:nvGrpSpPr>
        <p:grpSpPr>
          <a:xfrm>
            <a:off x="5106604" y="1528396"/>
            <a:ext cx="1976578" cy="877459"/>
            <a:chOff x="914186" y="3429914"/>
            <a:chExt cx="1976578" cy="877459"/>
          </a:xfrm>
        </p:grpSpPr>
        <p:sp>
          <p:nvSpPr>
            <p:cNvPr id="74" name="chenying0907 73"/>
            <p:cNvSpPr txBox="1"/>
            <p:nvPr/>
          </p:nvSpPr>
          <p:spPr>
            <a:xfrm>
              <a:off x="1262395" y="342991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75" name="chenying0907 74"/>
            <p:cNvSpPr txBox="1"/>
            <p:nvPr/>
          </p:nvSpPr>
          <p:spPr>
            <a:xfrm>
              <a:off x="914186" y="3771842"/>
              <a:ext cx="197657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76" name="PA_chenying0907 75"/>
          <p:cNvGrpSpPr/>
          <p:nvPr>
            <p:custDataLst>
              <p:tags r:id="rId15"/>
            </p:custDataLst>
          </p:nvPr>
        </p:nvGrpSpPr>
        <p:grpSpPr>
          <a:xfrm>
            <a:off x="9105217" y="1528396"/>
            <a:ext cx="1976578" cy="877459"/>
            <a:chOff x="914186" y="3429914"/>
            <a:chExt cx="1976578" cy="877459"/>
          </a:xfrm>
        </p:grpSpPr>
        <p:sp>
          <p:nvSpPr>
            <p:cNvPr id="77" name="chenying0907 76"/>
            <p:cNvSpPr txBox="1"/>
            <p:nvPr/>
          </p:nvSpPr>
          <p:spPr>
            <a:xfrm>
              <a:off x="1262395" y="342991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78" name="chenying0907 77"/>
            <p:cNvSpPr txBox="1"/>
            <p:nvPr/>
          </p:nvSpPr>
          <p:spPr>
            <a:xfrm>
              <a:off x="914186" y="3771842"/>
              <a:ext cx="197657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79" name="PA_chenying0907 78"/>
          <p:cNvGrpSpPr/>
          <p:nvPr>
            <p:custDataLst>
              <p:tags r:id="rId16"/>
            </p:custDataLst>
          </p:nvPr>
        </p:nvGrpSpPr>
        <p:grpSpPr>
          <a:xfrm>
            <a:off x="7105911" y="5103926"/>
            <a:ext cx="1976578" cy="877459"/>
            <a:chOff x="914186" y="3429914"/>
            <a:chExt cx="1976578" cy="877459"/>
          </a:xfrm>
        </p:grpSpPr>
        <p:sp>
          <p:nvSpPr>
            <p:cNvPr id="80" name="chenying0907 79"/>
            <p:cNvSpPr txBox="1"/>
            <p:nvPr/>
          </p:nvSpPr>
          <p:spPr>
            <a:xfrm>
              <a:off x="1262395" y="342991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81" name="chenying0907 80"/>
            <p:cNvSpPr txBox="1"/>
            <p:nvPr/>
          </p:nvSpPr>
          <p:spPr>
            <a:xfrm>
              <a:off x="914186" y="3771842"/>
              <a:ext cx="197657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82" name="PA_chenying0907 81"/>
          <p:cNvGrpSpPr/>
          <p:nvPr>
            <p:custDataLst>
              <p:tags r:id="rId17"/>
            </p:custDataLst>
          </p:nvPr>
        </p:nvGrpSpPr>
        <p:grpSpPr>
          <a:xfrm>
            <a:off x="3116005" y="5103926"/>
            <a:ext cx="1976578" cy="877459"/>
            <a:chOff x="914186" y="3429914"/>
            <a:chExt cx="1976578" cy="877459"/>
          </a:xfrm>
        </p:grpSpPr>
        <p:sp>
          <p:nvSpPr>
            <p:cNvPr id="83" name="chenying0907 82"/>
            <p:cNvSpPr txBox="1"/>
            <p:nvPr/>
          </p:nvSpPr>
          <p:spPr>
            <a:xfrm>
              <a:off x="1262395" y="342991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84" name="chenying0907 83"/>
            <p:cNvSpPr txBox="1"/>
            <p:nvPr/>
          </p:nvSpPr>
          <p:spPr>
            <a:xfrm>
              <a:off x="914186" y="3771842"/>
              <a:ext cx="197657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30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1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02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2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3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5" name="PA_chenying0907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949054" y="1402858"/>
            <a:ext cx="3182160" cy="2249294"/>
          </a:xfrm>
          <a:prstGeom prst="rect">
            <a:avLst/>
          </a:prstGeom>
        </p:spPr>
      </p:pic>
      <p:sp>
        <p:nvSpPr>
          <p:cNvPr id="15" name="PA_chenying0907 14"/>
          <p:cNvSpPr txBox="1"/>
          <p:nvPr>
            <p:custDataLst>
              <p:tags r:id="rId5"/>
            </p:custDataLst>
          </p:nvPr>
        </p:nvSpPr>
        <p:spPr>
          <a:xfrm>
            <a:off x="2900053" y="1919608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solidFill>
                <a:schemeClr val="bg1"/>
              </a:solidFill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16" name="PA_chenying0907 15"/>
          <p:cNvSpPr txBox="1"/>
          <p:nvPr>
            <p:custDataLst>
              <p:tags r:id="rId6"/>
            </p:custDataLst>
          </p:nvPr>
        </p:nvSpPr>
        <p:spPr>
          <a:xfrm>
            <a:off x="2551844" y="2261536"/>
            <a:ext cx="197657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solidFill>
                <a:schemeClr val="bg1"/>
              </a:solidFill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pic>
        <p:nvPicPr>
          <p:cNvPr id="17" name="PA_chenying0907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949054" y="4094348"/>
            <a:ext cx="3182160" cy="2249294"/>
          </a:xfrm>
          <a:prstGeom prst="rect">
            <a:avLst/>
          </a:prstGeom>
        </p:spPr>
      </p:pic>
      <p:sp>
        <p:nvSpPr>
          <p:cNvPr id="19" name="PA_chenying0907 18"/>
          <p:cNvSpPr txBox="1"/>
          <p:nvPr>
            <p:custDataLst>
              <p:tags r:id="rId8"/>
            </p:custDataLst>
          </p:nvPr>
        </p:nvSpPr>
        <p:spPr>
          <a:xfrm>
            <a:off x="2900053" y="4611098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solidFill>
                <a:schemeClr val="bg1"/>
              </a:solidFill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20" name="PA_chenying0907 19"/>
          <p:cNvSpPr txBox="1"/>
          <p:nvPr>
            <p:custDataLst>
              <p:tags r:id="rId9"/>
            </p:custDataLst>
          </p:nvPr>
        </p:nvSpPr>
        <p:spPr>
          <a:xfrm>
            <a:off x="2551844" y="4953026"/>
            <a:ext cx="197657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solidFill>
                <a:schemeClr val="bg1"/>
              </a:solidFill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pic>
        <p:nvPicPr>
          <p:cNvPr id="21" name="PA_chenying0907 2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/>
          <a:stretch>
            <a:fillRect/>
          </a:stretch>
        </p:blipFill>
        <p:spPr>
          <a:xfrm flipH="1">
            <a:off x="7060789" y="4094348"/>
            <a:ext cx="3182158" cy="2249294"/>
          </a:xfrm>
          <a:prstGeom prst="rect">
            <a:avLst/>
          </a:prstGeom>
        </p:spPr>
      </p:pic>
      <p:sp>
        <p:nvSpPr>
          <p:cNvPr id="23" name="PA_chenying0907 22"/>
          <p:cNvSpPr txBox="1"/>
          <p:nvPr>
            <p:custDataLst>
              <p:tags r:id="rId11"/>
            </p:custDataLst>
          </p:nvPr>
        </p:nvSpPr>
        <p:spPr>
          <a:xfrm>
            <a:off x="8011788" y="4611098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solidFill>
                <a:schemeClr val="bg1"/>
              </a:solidFill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24" name="PA_chenying0907 23"/>
          <p:cNvSpPr txBox="1"/>
          <p:nvPr>
            <p:custDataLst>
              <p:tags r:id="rId12"/>
            </p:custDataLst>
          </p:nvPr>
        </p:nvSpPr>
        <p:spPr>
          <a:xfrm>
            <a:off x="7663579" y="4953026"/>
            <a:ext cx="197657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solidFill>
                <a:schemeClr val="bg1"/>
              </a:solidFill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pic>
        <p:nvPicPr>
          <p:cNvPr id="25" name="PA_chenying0907 2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9"/>
          <a:stretch>
            <a:fillRect/>
          </a:stretch>
        </p:blipFill>
        <p:spPr>
          <a:xfrm flipH="1">
            <a:off x="7060789" y="1402858"/>
            <a:ext cx="3182158" cy="2249294"/>
          </a:xfrm>
          <a:prstGeom prst="rect">
            <a:avLst/>
          </a:prstGeom>
        </p:spPr>
      </p:pic>
      <p:sp>
        <p:nvSpPr>
          <p:cNvPr id="27" name="PA_chenying0907 26"/>
          <p:cNvSpPr txBox="1"/>
          <p:nvPr>
            <p:custDataLst>
              <p:tags r:id="rId14"/>
            </p:custDataLst>
          </p:nvPr>
        </p:nvSpPr>
        <p:spPr>
          <a:xfrm>
            <a:off x="8011788" y="1919608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solidFill>
                <a:schemeClr val="bg1"/>
              </a:solidFill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28" name="PA_chenying0907 27"/>
          <p:cNvSpPr txBox="1"/>
          <p:nvPr>
            <p:custDataLst>
              <p:tags r:id="rId15"/>
            </p:custDataLst>
          </p:nvPr>
        </p:nvSpPr>
        <p:spPr>
          <a:xfrm>
            <a:off x="7663579" y="2261536"/>
            <a:ext cx="197657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solidFill>
                <a:schemeClr val="bg1"/>
              </a:solidFill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38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5" grpId="0"/>
      <p:bldP spid="16" grpId="0"/>
      <p:bldP spid="19" grpId="0"/>
      <p:bldP spid="20" grpId="0"/>
      <p:bldP spid="23" grpId="0"/>
      <p:bldP spid="24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1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02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2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3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grpSp>
        <p:nvGrpSpPr>
          <p:cNvPr id="43" name="PA_chenying0907 42"/>
          <p:cNvGrpSpPr/>
          <p:nvPr>
            <p:custDataLst>
              <p:tags r:id="rId4"/>
            </p:custDataLst>
          </p:nvPr>
        </p:nvGrpSpPr>
        <p:grpSpPr>
          <a:xfrm>
            <a:off x="876761" y="1831046"/>
            <a:ext cx="2757518" cy="1619576"/>
            <a:chOff x="1107439" y="1903192"/>
            <a:chExt cx="2757518" cy="1619576"/>
          </a:xfrm>
        </p:grpSpPr>
        <p:pic>
          <p:nvPicPr>
            <p:cNvPr id="32" name="chenying0907 31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346868" y="1903192"/>
              <a:ext cx="2278660" cy="1330993"/>
            </a:xfrm>
            <a:prstGeom prst="rect">
              <a:avLst/>
            </a:prstGeom>
          </p:spPr>
        </p:pic>
        <p:grpSp>
          <p:nvGrpSpPr>
            <p:cNvPr id="42" name="chenying0907 41"/>
            <p:cNvGrpSpPr/>
            <p:nvPr/>
          </p:nvGrpSpPr>
          <p:grpSpPr>
            <a:xfrm>
              <a:off x="1107439" y="2650964"/>
              <a:ext cx="2757518" cy="871804"/>
              <a:chOff x="1249594" y="3358858"/>
              <a:chExt cx="2757518" cy="871804"/>
            </a:xfrm>
          </p:grpSpPr>
          <p:pic>
            <p:nvPicPr>
              <p:cNvPr id="40" name="chenying0907 39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249594" y="3358858"/>
                <a:ext cx="975445" cy="871804"/>
              </a:xfrm>
              <a:prstGeom prst="rect">
                <a:avLst/>
              </a:prstGeom>
            </p:spPr>
          </p:pic>
          <p:pic>
            <p:nvPicPr>
              <p:cNvPr id="41" name="chenying0907 40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 flipH="1">
                <a:off x="3031667" y="3358858"/>
                <a:ext cx="975445" cy="871804"/>
              </a:xfrm>
              <a:prstGeom prst="rect">
                <a:avLst/>
              </a:prstGeom>
            </p:spPr>
          </p:pic>
        </p:grpSp>
      </p:grpSp>
      <p:sp>
        <p:nvSpPr>
          <p:cNvPr id="56" name="PA_chenying0907 55"/>
          <p:cNvSpPr txBox="1"/>
          <p:nvPr>
            <p:custDataLst>
              <p:tags r:id="rId5"/>
            </p:custDataLst>
          </p:nvPr>
        </p:nvSpPr>
        <p:spPr>
          <a:xfrm>
            <a:off x="1615440" y="3544454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57" name="PA_chenying0907 56"/>
          <p:cNvSpPr txBox="1"/>
          <p:nvPr>
            <p:custDataLst>
              <p:tags r:id="rId6"/>
            </p:custDataLst>
          </p:nvPr>
        </p:nvSpPr>
        <p:spPr>
          <a:xfrm>
            <a:off x="751840" y="3886382"/>
            <a:ext cx="30073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grpSp>
        <p:nvGrpSpPr>
          <p:cNvPr id="44" name="PA_chenying0907 43"/>
          <p:cNvGrpSpPr/>
          <p:nvPr>
            <p:custDataLst>
              <p:tags r:id="rId7"/>
            </p:custDataLst>
          </p:nvPr>
        </p:nvGrpSpPr>
        <p:grpSpPr>
          <a:xfrm>
            <a:off x="4717241" y="3183352"/>
            <a:ext cx="2757518" cy="1619576"/>
            <a:chOff x="1107439" y="1903192"/>
            <a:chExt cx="2757518" cy="1619576"/>
          </a:xfrm>
        </p:grpSpPr>
        <p:pic>
          <p:nvPicPr>
            <p:cNvPr id="45" name="chenying0907 44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346868" y="1903192"/>
              <a:ext cx="2278660" cy="1330993"/>
            </a:xfrm>
            <a:prstGeom prst="rect">
              <a:avLst/>
            </a:prstGeom>
          </p:spPr>
        </p:pic>
        <p:grpSp>
          <p:nvGrpSpPr>
            <p:cNvPr id="46" name="chenying0907 45"/>
            <p:cNvGrpSpPr/>
            <p:nvPr/>
          </p:nvGrpSpPr>
          <p:grpSpPr>
            <a:xfrm>
              <a:off x="1107439" y="2650964"/>
              <a:ext cx="2757518" cy="871804"/>
              <a:chOff x="1249594" y="3358858"/>
              <a:chExt cx="2757518" cy="871804"/>
            </a:xfrm>
          </p:grpSpPr>
          <p:pic>
            <p:nvPicPr>
              <p:cNvPr id="47" name="chenying0907 46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249594" y="3358858"/>
                <a:ext cx="975445" cy="871804"/>
              </a:xfrm>
              <a:prstGeom prst="rect">
                <a:avLst/>
              </a:prstGeom>
            </p:spPr>
          </p:pic>
          <p:pic>
            <p:nvPicPr>
              <p:cNvPr id="48" name="chenying0907 47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 flipH="1">
                <a:off x="3031667" y="3358858"/>
                <a:ext cx="975445" cy="871804"/>
              </a:xfrm>
              <a:prstGeom prst="rect">
                <a:avLst/>
              </a:prstGeom>
            </p:spPr>
          </p:pic>
        </p:grpSp>
      </p:grpSp>
      <p:sp>
        <p:nvSpPr>
          <p:cNvPr id="60" name="PA_chenying0907 59"/>
          <p:cNvSpPr txBox="1"/>
          <p:nvPr>
            <p:custDataLst>
              <p:tags r:id="rId8"/>
            </p:custDataLst>
          </p:nvPr>
        </p:nvSpPr>
        <p:spPr>
          <a:xfrm>
            <a:off x="5455920" y="4977432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61" name="PA_chenying0907 60"/>
          <p:cNvSpPr txBox="1"/>
          <p:nvPr>
            <p:custDataLst>
              <p:tags r:id="rId9"/>
            </p:custDataLst>
          </p:nvPr>
        </p:nvSpPr>
        <p:spPr>
          <a:xfrm>
            <a:off x="4592320" y="5319360"/>
            <a:ext cx="30073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grpSp>
        <p:nvGrpSpPr>
          <p:cNvPr id="49" name="PA_chenying0907 48"/>
          <p:cNvGrpSpPr/>
          <p:nvPr>
            <p:custDataLst>
              <p:tags r:id="rId10"/>
            </p:custDataLst>
          </p:nvPr>
        </p:nvGrpSpPr>
        <p:grpSpPr>
          <a:xfrm>
            <a:off x="8557721" y="1831046"/>
            <a:ext cx="2757518" cy="1619576"/>
            <a:chOff x="1107439" y="1903192"/>
            <a:chExt cx="2757518" cy="1619576"/>
          </a:xfrm>
        </p:grpSpPr>
        <p:pic>
          <p:nvPicPr>
            <p:cNvPr id="50" name="chenying0907 49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346868" y="1903192"/>
              <a:ext cx="2278660" cy="1330993"/>
            </a:xfrm>
            <a:prstGeom prst="rect">
              <a:avLst/>
            </a:prstGeom>
          </p:spPr>
        </p:pic>
        <p:grpSp>
          <p:nvGrpSpPr>
            <p:cNvPr id="51" name="chenying0907 50"/>
            <p:cNvGrpSpPr/>
            <p:nvPr/>
          </p:nvGrpSpPr>
          <p:grpSpPr>
            <a:xfrm>
              <a:off x="1107439" y="2650964"/>
              <a:ext cx="2757518" cy="871804"/>
              <a:chOff x="1249594" y="3358858"/>
              <a:chExt cx="2757518" cy="871804"/>
            </a:xfrm>
          </p:grpSpPr>
          <p:pic>
            <p:nvPicPr>
              <p:cNvPr id="52" name="chenying0907 51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249594" y="3358858"/>
                <a:ext cx="975445" cy="871804"/>
              </a:xfrm>
              <a:prstGeom prst="rect">
                <a:avLst/>
              </a:prstGeom>
            </p:spPr>
          </p:pic>
          <p:pic>
            <p:nvPicPr>
              <p:cNvPr id="53" name="chenying0907 52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 flipH="1">
                <a:off x="3031667" y="3358858"/>
                <a:ext cx="975445" cy="871804"/>
              </a:xfrm>
              <a:prstGeom prst="rect">
                <a:avLst/>
              </a:prstGeom>
            </p:spPr>
          </p:pic>
        </p:grpSp>
      </p:grpSp>
      <p:sp>
        <p:nvSpPr>
          <p:cNvPr id="63" name="PA_chenying0907 62"/>
          <p:cNvSpPr txBox="1"/>
          <p:nvPr>
            <p:custDataLst>
              <p:tags r:id="rId11"/>
            </p:custDataLst>
          </p:nvPr>
        </p:nvSpPr>
        <p:spPr>
          <a:xfrm>
            <a:off x="9296400" y="3544454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64" name="PA_chenying0907 63"/>
          <p:cNvSpPr txBox="1"/>
          <p:nvPr>
            <p:custDataLst>
              <p:tags r:id="rId12"/>
            </p:custDataLst>
          </p:nvPr>
        </p:nvSpPr>
        <p:spPr>
          <a:xfrm>
            <a:off x="8432800" y="3886382"/>
            <a:ext cx="30073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08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56" grpId="0"/>
      <p:bldP spid="57" grpId="0"/>
      <p:bldP spid="60" grpId="0"/>
      <p:bldP spid="61" grpId="0"/>
      <p:bldP spid="63" grpId="0"/>
      <p:bldP spid="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pic>
        <p:nvPicPr>
          <p:cNvPr id="6" name="chenying0907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grpSp>
        <p:nvGrpSpPr>
          <p:cNvPr id="43" name="chenying0907 42"/>
          <p:cNvGrpSpPr/>
          <p:nvPr/>
        </p:nvGrpSpPr>
        <p:grpSpPr>
          <a:xfrm>
            <a:off x="4693860" y="1250494"/>
            <a:ext cx="2804280" cy="2549345"/>
            <a:chOff x="2123377" y="2547060"/>
            <a:chExt cx="1259047" cy="1144588"/>
          </a:xfrm>
        </p:grpSpPr>
        <p:pic>
          <p:nvPicPr>
            <p:cNvPr id="18" name="chenying0907 1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123377" y="2547060"/>
              <a:ext cx="1259047" cy="1144588"/>
            </a:xfrm>
            <a:prstGeom prst="rect">
              <a:avLst/>
            </a:prstGeom>
          </p:spPr>
        </p:pic>
        <p:sp>
          <p:nvSpPr>
            <p:cNvPr id="25" name="chenying0907 24"/>
            <p:cNvSpPr txBox="1"/>
            <p:nvPr/>
          </p:nvSpPr>
          <p:spPr>
            <a:xfrm>
              <a:off x="2369727" y="2825374"/>
              <a:ext cx="766345" cy="70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03</a:t>
              </a:r>
              <a:endParaRPr lang="zh-CN" altLang="en-US" sz="96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36" name="chenying0907 35"/>
          <p:cNvSpPr txBox="1"/>
          <p:nvPr/>
        </p:nvSpPr>
        <p:spPr>
          <a:xfrm>
            <a:off x="3291841" y="3823539"/>
            <a:ext cx="5608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28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036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1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03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2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3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grpSp>
        <p:nvGrpSpPr>
          <p:cNvPr id="5" name="PA_chenying0907 4"/>
          <p:cNvGrpSpPr/>
          <p:nvPr>
            <p:custDataLst>
              <p:tags r:id="rId4"/>
            </p:custDataLst>
          </p:nvPr>
        </p:nvGrpSpPr>
        <p:grpSpPr>
          <a:xfrm>
            <a:off x="4073525" y="2002259"/>
            <a:ext cx="4044951" cy="3708400"/>
            <a:chOff x="4289425" y="2127250"/>
            <a:chExt cx="4044951" cy="3708400"/>
          </a:xfrm>
        </p:grpSpPr>
        <p:sp>
          <p:nvSpPr>
            <p:cNvPr id="11" name="chenying0907 112"/>
            <p:cNvSpPr>
              <a:spLocks/>
            </p:cNvSpPr>
            <p:nvPr/>
          </p:nvSpPr>
          <p:spPr bwMode="auto">
            <a:xfrm>
              <a:off x="6302375" y="5619750"/>
              <a:ext cx="236538" cy="215900"/>
            </a:xfrm>
            <a:custGeom>
              <a:avLst/>
              <a:gdLst>
                <a:gd name="T0" fmla="*/ 0 w 12"/>
                <a:gd name="T1" fmla="*/ 6 h 11"/>
                <a:gd name="T2" fmla="*/ 6 w 12"/>
                <a:gd name="T3" fmla="*/ 0 h 11"/>
                <a:gd name="T4" fmla="*/ 12 w 12"/>
                <a:gd name="T5" fmla="*/ 6 h 11"/>
                <a:gd name="T6" fmla="*/ 6 w 12"/>
                <a:gd name="T7" fmla="*/ 11 h 11"/>
                <a:gd name="T8" fmla="*/ 0 w 1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0" y="6"/>
                  </a:moveTo>
                  <a:cubicBezTo>
                    <a:pt x="6" y="6"/>
                    <a:pt x="6" y="5"/>
                    <a:pt x="6" y="0"/>
                  </a:cubicBezTo>
                  <a:cubicBezTo>
                    <a:pt x="6" y="5"/>
                    <a:pt x="7" y="6"/>
                    <a:pt x="12" y="6"/>
                  </a:cubicBezTo>
                  <a:cubicBezTo>
                    <a:pt x="7" y="6"/>
                    <a:pt x="6" y="6"/>
                    <a:pt x="6" y="11"/>
                  </a:cubicBezTo>
                  <a:cubicBezTo>
                    <a:pt x="6" y="6"/>
                    <a:pt x="6" y="6"/>
                    <a:pt x="0" y="6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chenying0907 122"/>
            <p:cNvSpPr>
              <a:spLocks/>
            </p:cNvSpPr>
            <p:nvPr/>
          </p:nvSpPr>
          <p:spPr bwMode="auto">
            <a:xfrm>
              <a:off x="7505700" y="3854450"/>
              <a:ext cx="473075" cy="628650"/>
            </a:xfrm>
            <a:custGeom>
              <a:avLst/>
              <a:gdLst>
                <a:gd name="T0" fmla="*/ 24 w 24"/>
                <a:gd name="T1" fmla="*/ 21 h 32"/>
                <a:gd name="T2" fmla="*/ 23 w 24"/>
                <a:gd name="T3" fmla="*/ 21 h 32"/>
                <a:gd name="T4" fmla="*/ 23 w 24"/>
                <a:gd name="T5" fmla="*/ 21 h 32"/>
                <a:gd name="T6" fmla="*/ 23 w 24"/>
                <a:gd name="T7" fmla="*/ 21 h 32"/>
                <a:gd name="T8" fmla="*/ 9 w 24"/>
                <a:gd name="T9" fmla="*/ 22 h 32"/>
                <a:gd name="T10" fmla="*/ 3 w 24"/>
                <a:gd name="T11" fmla="*/ 27 h 32"/>
                <a:gd name="T12" fmla="*/ 0 w 24"/>
                <a:gd name="T13" fmla="*/ 32 h 32"/>
                <a:gd name="T14" fmla="*/ 0 w 24"/>
                <a:gd name="T15" fmla="*/ 30 h 32"/>
                <a:gd name="T16" fmla="*/ 1 w 24"/>
                <a:gd name="T17" fmla="*/ 25 h 32"/>
                <a:gd name="T18" fmla="*/ 0 w 24"/>
                <a:gd name="T19" fmla="*/ 16 h 32"/>
                <a:gd name="T20" fmla="*/ 2 w 24"/>
                <a:gd name="T21" fmla="*/ 2 h 32"/>
                <a:gd name="T22" fmla="*/ 6 w 24"/>
                <a:gd name="T23" fmla="*/ 0 h 32"/>
                <a:gd name="T24" fmla="*/ 6 w 24"/>
                <a:gd name="T25" fmla="*/ 0 h 32"/>
                <a:gd name="T26" fmla="*/ 16 w 24"/>
                <a:gd name="T27" fmla="*/ 8 h 32"/>
                <a:gd name="T28" fmla="*/ 24 w 24"/>
                <a:gd name="T29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32">
                  <a:moveTo>
                    <a:pt x="24" y="21"/>
                  </a:moveTo>
                  <a:cubicBezTo>
                    <a:pt x="24" y="21"/>
                    <a:pt x="24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9" y="19"/>
                    <a:pt x="14" y="20"/>
                    <a:pt x="9" y="22"/>
                  </a:cubicBezTo>
                  <a:cubicBezTo>
                    <a:pt x="7" y="23"/>
                    <a:pt x="5" y="25"/>
                    <a:pt x="3" y="27"/>
                  </a:cubicBezTo>
                  <a:cubicBezTo>
                    <a:pt x="2" y="28"/>
                    <a:pt x="1" y="30"/>
                    <a:pt x="0" y="32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8"/>
                    <a:pt x="1" y="26"/>
                    <a:pt x="1" y="25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8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1"/>
                    <a:pt x="15" y="6"/>
                    <a:pt x="16" y="8"/>
                  </a:cubicBezTo>
                  <a:cubicBezTo>
                    <a:pt x="19" y="11"/>
                    <a:pt x="22" y="16"/>
                    <a:pt x="24" y="21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chenying0907 123"/>
            <p:cNvSpPr>
              <a:spLocks/>
            </p:cNvSpPr>
            <p:nvPr/>
          </p:nvSpPr>
          <p:spPr bwMode="auto">
            <a:xfrm>
              <a:off x="7466013" y="3678238"/>
              <a:ext cx="157163" cy="157163"/>
            </a:xfrm>
            <a:custGeom>
              <a:avLst/>
              <a:gdLst>
                <a:gd name="T0" fmla="*/ 8 w 8"/>
                <a:gd name="T1" fmla="*/ 7 h 8"/>
                <a:gd name="T2" fmla="*/ 8 w 8"/>
                <a:gd name="T3" fmla="*/ 7 h 8"/>
                <a:gd name="T4" fmla="*/ 4 w 8"/>
                <a:gd name="T5" fmla="*/ 8 h 8"/>
                <a:gd name="T6" fmla="*/ 4 w 8"/>
                <a:gd name="T7" fmla="*/ 8 h 8"/>
                <a:gd name="T8" fmla="*/ 1 w 8"/>
                <a:gd name="T9" fmla="*/ 5 h 8"/>
                <a:gd name="T10" fmla="*/ 0 w 8"/>
                <a:gd name="T11" fmla="*/ 2 h 8"/>
                <a:gd name="T12" fmla="*/ 0 w 8"/>
                <a:gd name="T13" fmla="*/ 1 h 8"/>
                <a:gd name="T14" fmla="*/ 2 w 8"/>
                <a:gd name="T15" fmla="*/ 2 h 8"/>
                <a:gd name="T16" fmla="*/ 2 w 8"/>
                <a:gd name="T17" fmla="*/ 2 h 8"/>
                <a:gd name="T18" fmla="*/ 4 w 8"/>
                <a:gd name="T19" fmla="*/ 0 h 8"/>
                <a:gd name="T20" fmla="*/ 4 w 8"/>
                <a:gd name="T21" fmla="*/ 0 h 8"/>
                <a:gd name="T22" fmla="*/ 4 w 8"/>
                <a:gd name="T23" fmla="*/ 0 h 8"/>
                <a:gd name="T24" fmla="*/ 4 w 8"/>
                <a:gd name="T25" fmla="*/ 0 h 8"/>
                <a:gd name="T26" fmla="*/ 4 w 8"/>
                <a:gd name="T27" fmla="*/ 0 h 8"/>
                <a:gd name="T28" fmla="*/ 6 w 8"/>
                <a:gd name="T29" fmla="*/ 1 h 8"/>
                <a:gd name="T30" fmla="*/ 8 w 8"/>
                <a:gd name="T3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8"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2" y="6"/>
                    <a:pt x="1" y="5"/>
                  </a:cubicBezTo>
                  <a:cubicBezTo>
                    <a:pt x="0" y="4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7" y="3"/>
                    <a:pt x="8" y="5"/>
                    <a:pt x="8" y="7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chenying0907 124"/>
            <p:cNvSpPr>
              <a:spLocks/>
            </p:cNvSpPr>
            <p:nvPr/>
          </p:nvSpPr>
          <p:spPr bwMode="auto">
            <a:xfrm>
              <a:off x="7524750" y="3363913"/>
              <a:ext cx="236538" cy="295275"/>
            </a:xfrm>
            <a:custGeom>
              <a:avLst/>
              <a:gdLst>
                <a:gd name="T0" fmla="*/ 11 w 12"/>
                <a:gd name="T1" fmla="*/ 2 h 15"/>
                <a:gd name="T2" fmla="*/ 11 w 12"/>
                <a:gd name="T3" fmla="*/ 2 h 15"/>
                <a:gd name="T4" fmla="*/ 11 w 12"/>
                <a:gd name="T5" fmla="*/ 2 h 15"/>
                <a:gd name="T6" fmla="*/ 6 w 12"/>
                <a:gd name="T7" fmla="*/ 5 h 15"/>
                <a:gd name="T8" fmla="*/ 1 w 12"/>
                <a:gd name="T9" fmla="*/ 12 h 15"/>
                <a:gd name="T10" fmla="*/ 0 w 12"/>
                <a:gd name="T11" fmla="*/ 14 h 15"/>
                <a:gd name="T12" fmla="*/ 0 w 12"/>
                <a:gd name="T13" fmla="*/ 14 h 15"/>
                <a:gd name="T14" fmla="*/ 1 w 12"/>
                <a:gd name="T15" fmla="*/ 15 h 15"/>
                <a:gd name="T16" fmla="*/ 1 w 12"/>
                <a:gd name="T17" fmla="*/ 15 h 15"/>
                <a:gd name="T18" fmla="*/ 1 w 12"/>
                <a:gd name="T19" fmla="*/ 15 h 15"/>
                <a:gd name="T20" fmla="*/ 1 w 12"/>
                <a:gd name="T21" fmla="*/ 15 h 15"/>
                <a:gd name="T22" fmla="*/ 2 w 12"/>
                <a:gd name="T23" fmla="*/ 15 h 15"/>
                <a:gd name="T24" fmla="*/ 3 w 12"/>
                <a:gd name="T25" fmla="*/ 14 h 15"/>
                <a:gd name="T26" fmla="*/ 5 w 12"/>
                <a:gd name="T27" fmla="*/ 12 h 15"/>
                <a:gd name="T28" fmla="*/ 8 w 12"/>
                <a:gd name="T29" fmla="*/ 10 h 15"/>
                <a:gd name="T30" fmla="*/ 11 w 12"/>
                <a:gd name="T31" fmla="*/ 5 h 15"/>
                <a:gd name="T32" fmla="*/ 11 w 12"/>
                <a:gd name="T3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5"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0"/>
                    <a:pt x="7" y="4"/>
                    <a:pt x="6" y="5"/>
                  </a:cubicBezTo>
                  <a:cubicBezTo>
                    <a:pt x="4" y="7"/>
                    <a:pt x="2" y="10"/>
                    <a:pt x="1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5"/>
                    <a:pt x="2" y="15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3" y="13"/>
                    <a:pt x="4" y="13"/>
                    <a:pt x="5" y="12"/>
                  </a:cubicBezTo>
                  <a:cubicBezTo>
                    <a:pt x="6" y="12"/>
                    <a:pt x="7" y="11"/>
                    <a:pt x="8" y="10"/>
                  </a:cubicBezTo>
                  <a:cubicBezTo>
                    <a:pt x="9" y="9"/>
                    <a:pt x="10" y="7"/>
                    <a:pt x="11" y="5"/>
                  </a:cubicBezTo>
                  <a:cubicBezTo>
                    <a:pt x="11" y="4"/>
                    <a:pt x="12" y="3"/>
                    <a:pt x="11" y="2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chenying0907 125"/>
            <p:cNvSpPr>
              <a:spLocks/>
            </p:cNvSpPr>
            <p:nvPr/>
          </p:nvSpPr>
          <p:spPr bwMode="auto">
            <a:xfrm>
              <a:off x="7170738" y="3697288"/>
              <a:ext cx="276225" cy="79375"/>
            </a:xfrm>
            <a:custGeom>
              <a:avLst/>
              <a:gdLst>
                <a:gd name="T0" fmla="*/ 14 w 14"/>
                <a:gd name="T1" fmla="*/ 2 h 4"/>
                <a:gd name="T2" fmla="*/ 8 w 14"/>
                <a:gd name="T3" fmla="*/ 4 h 4"/>
                <a:gd name="T4" fmla="*/ 4 w 14"/>
                <a:gd name="T5" fmla="*/ 3 h 4"/>
                <a:gd name="T6" fmla="*/ 0 w 14"/>
                <a:gd name="T7" fmla="*/ 2 h 4"/>
                <a:gd name="T8" fmla="*/ 3 w 14"/>
                <a:gd name="T9" fmla="*/ 1 h 4"/>
                <a:gd name="T10" fmla="*/ 10 w 14"/>
                <a:gd name="T11" fmla="*/ 1 h 4"/>
                <a:gd name="T12" fmla="*/ 14 w 14"/>
                <a:gd name="T13" fmla="*/ 1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2" y="3"/>
                    <a:pt x="10" y="3"/>
                    <a:pt x="8" y="4"/>
                  </a:cubicBezTo>
                  <a:cubicBezTo>
                    <a:pt x="7" y="4"/>
                    <a:pt x="5" y="4"/>
                    <a:pt x="4" y="3"/>
                  </a:cubicBezTo>
                  <a:cubicBezTo>
                    <a:pt x="3" y="3"/>
                    <a:pt x="1" y="3"/>
                    <a:pt x="0" y="2"/>
                  </a:cubicBezTo>
                  <a:cubicBezTo>
                    <a:pt x="1" y="1"/>
                    <a:pt x="3" y="1"/>
                    <a:pt x="3" y="1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chenying0907 126"/>
            <p:cNvSpPr>
              <a:spLocks/>
            </p:cNvSpPr>
            <p:nvPr/>
          </p:nvSpPr>
          <p:spPr bwMode="auto">
            <a:xfrm>
              <a:off x="7131050" y="3776663"/>
              <a:ext cx="393700" cy="431800"/>
            </a:xfrm>
            <a:custGeom>
              <a:avLst/>
              <a:gdLst>
                <a:gd name="T0" fmla="*/ 20 w 20"/>
                <a:gd name="T1" fmla="*/ 5 h 22"/>
                <a:gd name="T2" fmla="*/ 20 w 20"/>
                <a:gd name="T3" fmla="*/ 5 h 22"/>
                <a:gd name="T4" fmla="*/ 17 w 20"/>
                <a:gd name="T5" fmla="*/ 1 h 22"/>
                <a:gd name="T6" fmla="*/ 16 w 20"/>
                <a:gd name="T7" fmla="*/ 0 h 22"/>
                <a:gd name="T8" fmla="*/ 8 w 20"/>
                <a:gd name="T9" fmla="*/ 2 h 22"/>
                <a:gd name="T10" fmla="*/ 4 w 20"/>
                <a:gd name="T11" fmla="*/ 1 h 22"/>
                <a:gd name="T12" fmla="*/ 1 w 20"/>
                <a:gd name="T13" fmla="*/ 0 h 22"/>
                <a:gd name="T14" fmla="*/ 0 w 20"/>
                <a:gd name="T15" fmla="*/ 1 h 22"/>
                <a:gd name="T16" fmla="*/ 4 w 20"/>
                <a:gd name="T17" fmla="*/ 5 h 22"/>
                <a:gd name="T18" fmla="*/ 5 w 20"/>
                <a:gd name="T19" fmla="*/ 8 h 22"/>
                <a:gd name="T20" fmla="*/ 6 w 20"/>
                <a:gd name="T21" fmla="*/ 10 h 22"/>
                <a:gd name="T22" fmla="*/ 6 w 20"/>
                <a:gd name="T23" fmla="*/ 11 h 22"/>
                <a:gd name="T24" fmla="*/ 6 w 20"/>
                <a:gd name="T25" fmla="*/ 13 h 22"/>
                <a:gd name="T26" fmla="*/ 5 w 20"/>
                <a:gd name="T27" fmla="*/ 16 h 22"/>
                <a:gd name="T28" fmla="*/ 6 w 20"/>
                <a:gd name="T29" fmla="*/ 19 h 22"/>
                <a:gd name="T30" fmla="*/ 11 w 20"/>
                <a:gd name="T31" fmla="*/ 22 h 22"/>
                <a:gd name="T32" fmla="*/ 14 w 20"/>
                <a:gd name="T33" fmla="*/ 20 h 22"/>
                <a:gd name="T34" fmla="*/ 17 w 20"/>
                <a:gd name="T35" fmla="*/ 18 h 22"/>
                <a:gd name="T36" fmla="*/ 17 w 20"/>
                <a:gd name="T37" fmla="*/ 16 h 22"/>
                <a:gd name="T38" fmla="*/ 18 w 20"/>
                <a:gd name="T39" fmla="*/ 10 h 22"/>
                <a:gd name="T40" fmla="*/ 19 w 20"/>
                <a:gd name="T41" fmla="*/ 6 h 22"/>
                <a:gd name="T42" fmla="*/ 20 w 20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22">
                  <a:moveTo>
                    <a:pt x="20" y="5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19" y="4"/>
                    <a:pt x="18" y="2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3" y="1"/>
                    <a:pt x="11" y="2"/>
                    <a:pt x="8" y="2"/>
                  </a:cubicBezTo>
                  <a:cubicBezTo>
                    <a:pt x="7" y="2"/>
                    <a:pt x="5" y="2"/>
                    <a:pt x="4" y="1"/>
                  </a:cubicBezTo>
                  <a:cubicBezTo>
                    <a:pt x="3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5" y="6"/>
                    <a:pt x="6" y="6"/>
                    <a:pt x="5" y="8"/>
                  </a:cubicBezTo>
                  <a:cubicBezTo>
                    <a:pt x="5" y="9"/>
                    <a:pt x="5" y="9"/>
                    <a:pt x="6" y="10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5" y="17"/>
                    <a:pt x="5" y="18"/>
                    <a:pt x="6" y="19"/>
                  </a:cubicBezTo>
                  <a:cubicBezTo>
                    <a:pt x="7" y="22"/>
                    <a:pt x="9" y="22"/>
                    <a:pt x="11" y="22"/>
                  </a:cubicBezTo>
                  <a:cubicBezTo>
                    <a:pt x="13" y="21"/>
                    <a:pt x="14" y="21"/>
                    <a:pt x="14" y="20"/>
                  </a:cubicBezTo>
                  <a:cubicBezTo>
                    <a:pt x="15" y="19"/>
                    <a:pt x="16" y="18"/>
                    <a:pt x="17" y="18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4"/>
                    <a:pt x="17" y="12"/>
                    <a:pt x="18" y="10"/>
                  </a:cubicBezTo>
                  <a:cubicBezTo>
                    <a:pt x="18" y="9"/>
                    <a:pt x="18" y="7"/>
                    <a:pt x="19" y="6"/>
                  </a:cubicBezTo>
                  <a:cubicBezTo>
                    <a:pt x="19" y="6"/>
                    <a:pt x="19" y="5"/>
                    <a:pt x="20" y="5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chenying0907 127"/>
            <p:cNvSpPr>
              <a:spLocks/>
            </p:cNvSpPr>
            <p:nvPr/>
          </p:nvSpPr>
          <p:spPr bwMode="auto">
            <a:xfrm>
              <a:off x="7269163" y="4168775"/>
              <a:ext cx="196850" cy="352425"/>
            </a:xfrm>
            <a:custGeom>
              <a:avLst/>
              <a:gdLst>
                <a:gd name="T0" fmla="*/ 10 w 10"/>
                <a:gd name="T1" fmla="*/ 0 h 18"/>
                <a:gd name="T2" fmla="*/ 5 w 10"/>
                <a:gd name="T3" fmla="*/ 12 h 18"/>
                <a:gd name="T4" fmla="*/ 0 w 10"/>
                <a:gd name="T5" fmla="*/ 18 h 18"/>
                <a:gd name="T6" fmla="*/ 3 w 10"/>
                <a:gd name="T7" fmla="*/ 10 h 18"/>
                <a:gd name="T8" fmla="*/ 2 w 10"/>
                <a:gd name="T9" fmla="*/ 10 h 18"/>
                <a:gd name="T10" fmla="*/ 0 w 10"/>
                <a:gd name="T11" fmla="*/ 11 h 18"/>
                <a:gd name="T12" fmla="*/ 0 w 10"/>
                <a:gd name="T13" fmla="*/ 11 h 18"/>
                <a:gd name="T14" fmla="*/ 2 w 10"/>
                <a:gd name="T15" fmla="*/ 8 h 18"/>
                <a:gd name="T16" fmla="*/ 3 w 10"/>
                <a:gd name="T17" fmla="*/ 5 h 18"/>
                <a:gd name="T18" fmla="*/ 3 w 10"/>
                <a:gd name="T19" fmla="*/ 3 h 18"/>
                <a:gd name="T20" fmla="*/ 7 w 10"/>
                <a:gd name="T21" fmla="*/ 2 h 18"/>
                <a:gd name="T22" fmla="*/ 10 w 10"/>
                <a:gd name="T2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8">
                  <a:moveTo>
                    <a:pt x="10" y="0"/>
                  </a:moveTo>
                  <a:cubicBezTo>
                    <a:pt x="9" y="3"/>
                    <a:pt x="7" y="9"/>
                    <a:pt x="5" y="12"/>
                  </a:cubicBezTo>
                  <a:cubicBezTo>
                    <a:pt x="4" y="14"/>
                    <a:pt x="3" y="17"/>
                    <a:pt x="0" y="18"/>
                  </a:cubicBezTo>
                  <a:cubicBezTo>
                    <a:pt x="2" y="16"/>
                    <a:pt x="3" y="13"/>
                    <a:pt x="3" y="10"/>
                  </a:cubicBezTo>
                  <a:cubicBezTo>
                    <a:pt x="2" y="10"/>
                    <a:pt x="2" y="9"/>
                    <a:pt x="2" y="10"/>
                  </a:cubicBezTo>
                  <a:cubicBezTo>
                    <a:pt x="1" y="10"/>
                    <a:pt x="1" y="10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9"/>
                    <a:pt x="2" y="8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5" y="4"/>
                    <a:pt x="6" y="3"/>
                    <a:pt x="7" y="2"/>
                  </a:cubicBezTo>
                  <a:cubicBezTo>
                    <a:pt x="8" y="2"/>
                    <a:pt x="9" y="1"/>
                    <a:pt x="10" y="0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chenying0907 128"/>
            <p:cNvSpPr>
              <a:spLocks/>
            </p:cNvSpPr>
            <p:nvPr/>
          </p:nvSpPr>
          <p:spPr bwMode="auto">
            <a:xfrm>
              <a:off x="7485063" y="4286250"/>
              <a:ext cx="592138" cy="333375"/>
            </a:xfrm>
            <a:custGeom>
              <a:avLst/>
              <a:gdLst>
                <a:gd name="T0" fmla="*/ 29 w 30"/>
                <a:gd name="T1" fmla="*/ 6 h 17"/>
                <a:gd name="T2" fmla="*/ 29 w 30"/>
                <a:gd name="T3" fmla="*/ 2 h 17"/>
                <a:gd name="T4" fmla="*/ 23 w 30"/>
                <a:gd name="T5" fmla="*/ 0 h 17"/>
                <a:gd name="T6" fmla="*/ 10 w 30"/>
                <a:gd name="T7" fmla="*/ 3 h 17"/>
                <a:gd name="T8" fmla="*/ 4 w 30"/>
                <a:gd name="T9" fmla="*/ 8 h 17"/>
                <a:gd name="T10" fmla="*/ 0 w 30"/>
                <a:gd name="T11" fmla="*/ 13 h 17"/>
                <a:gd name="T12" fmla="*/ 1 w 30"/>
                <a:gd name="T13" fmla="*/ 17 h 17"/>
                <a:gd name="T14" fmla="*/ 12 w 30"/>
                <a:gd name="T15" fmla="*/ 6 h 17"/>
                <a:gd name="T16" fmla="*/ 21 w 30"/>
                <a:gd name="T17" fmla="*/ 4 h 17"/>
                <a:gd name="T18" fmla="*/ 29 w 30"/>
                <a:gd name="T1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7">
                  <a:moveTo>
                    <a:pt x="29" y="6"/>
                  </a:moveTo>
                  <a:cubicBezTo>
                    <a:pt x="29" y="5"/>
                    <a:pt x="30" y="3"/>
                    <a:pt x="29" y="2"/>
                  </a:cubicBezTo>
                  <a:cubicBezTo>
                    <a:pt x="28" y="1"/>
                    <a:pt x="24" y="0"/>
                    <a:pt x="23" y="0"/>
                  </a:cubicBezTo>
                  <a:cubicBezTo>
                    <a:pt x="20" y="0"/>
                    <a:pt x="14" y="0"/>
                    <a:pt x="10" y="3"/>
                  </a:cubicBezTo>
                  <a:cubicBezTo>
                    <a:pt x="7" y="4"/>
                    <a:pt x="5" y="5"/>
                    <a:pt x="4" y="8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0" y="13"/>
                    <a:pt x="0" y="16"/>
                    <a:pt x="1" y="17"/>
                  </a:cubicBezTo>
                  <a:cubicBezTo>
                    <a:pt x="4" y="13"/>
                    <a:pt x="7" y="8"/>
                    <a:pt x="12" y="6"/>
                  </a:cubicBezTo>
                  <a:cubicBezTo>
                    <a:pt x="15" y="5"/>
                    <a:pt x="18" y="4"/>
                    <a:pt x="21" y="4"/>
                  </a:cubicBezTo>
                  <a:cubicBezTo>
                    <a:pt x="23" y="5"/>
                    <a:pt x="29" y="6"/>
                    <a:pt x="29" y="6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chenying0907 129"/>
            <p:cNvSpPr>
              <a:spLocks/>
            </p:cNvSpPr>
            <p:nvPr/>
          </p:nvSpPr>
          <p:spPr bwMode="auto">
            <a:xfrm>
              <a:off x="7505700" y="4462463"/>
              <a:ext cx="531813" cy="215900"/>
            </a:xfrm>
            <a:custGeom>
              <a:avLst/>
              <a:gdLst>
                <a:gd name="T0" fmla="*/ 27 w 27"/>
                <a:gd name="T1" fmla="*/ 0 h 11"/>
                <a:gd name="T2" fmla="*/ 16 w 27"/>
                <a:gd name="T3" fmla="*/ 9 h 11"/>
                <a:gd name="T4" fmla="*/ 8 w 27"/>
                <a:gd name="T5" fmla="*/ 11 h 11"/>
                <a:gd name="T6" fmla="*/ 4 w 27"/>
                <a:gd name="T7" fmla="*/ 11 h 11"/>
                <a:gd name="T8" fmla="*/ 2 w 27"/>
                <a:gd name="T9" fmla="*/ 10 h 11"/>
                <a:gd name="T10" fmla="*/ 0 w 27"/>
                <a:gd name="T11" fmla="*/ 10 h 11"/>
                <a:gd name="T12" fmla="*/ 1 w 27"/>
                <a:gd name="T13" fmla="*/ 9 h 11"/>
                <a:gd name="T14" fmla="*/ 3 w 27"/>
                <a:gd name="T15" fmla="*/ 9 h 11"/>
                <a:gd name="T16" fmla="*/ 5 w 27"/>
                <a:gd name="T17" fmla="*/ 9 h 11"/>
                <a:gd name="T18" fmla="*/ 24 w 27"/>
                <a:gd name="T19" fmla="*/ 2 h 11"/>
                <a:gd name="T20" fmla="*/ 27 w 27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1">
                  <a:moveTo>
                    <a:pt x="27" y="0"/>
                  </a:moveTo>
                  <a:cubicBezTo>
                    <a:pt x="26" y="3"/>
                    <a:pt x="19" y="8"/>
                    <a:pt x="16" y="9"/>
                  </a:cubicBezTo>
                  <a:cubicBezTo>
                    <a:pt x="13" y="10"/>
                    <a:pt x="11" y="10"/>
                    <a:pt x="8" y="11"/>
                  </a:cubicBezTo>
                  <a:cubicBezTo>
                    <a:pt x="7" y="11"/>
                    <a:pt x="5" y="11"/>
                    <a:pt x="4" y="11"/>
                  </a:cubicBezTo>
                  <a:cubicBezTo>
                    <a:pt x="3" y="11"/>
                    <a:pt x="3" y="10"/>
                    <a:pt x="2" y="10"/>
                  </a:cubicBezTo>
                  <a:cubicBezTo>
                    <a:pt x="2" y="10"/>
                    <a:pt x="1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16" y="9"/>
                    <a:pt x="20" y="6"/>
                    <a:pt x="24" y="2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chenying0907 130"/>
            <p:cNvSpPr>
              <a:spLocks/>
            </p:cNvSpPr>
            <p:nvPr/>
          </p:nvSpPr>
          <p:spPr bwMode="auto">
            <a:xfrm>
              <a:off x="7723188" y="4424363"/>
              <a:ext cx="117475" cy="96838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1 h 5"/>
                <a:gd name="T4" fmla="*/ 1 w 6"/>
                <a:gd name="T5" fmla="*/ 2 h 5"/>
                <a:gd name="T6" fmla="*/ 4 w 6"/>
                <a:gd name="T7" fmla="*/ 4 h 5"/>
                <a:gd name="T8" fmla="*/ 6 w 6"/>
                <a:gd name="T9" fmla="*/ 2 h 5"/>
                <a:gd name="T10" fmla="*/ 6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4"/>
                    <a:pt x="2" y="5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chenying0907 131"/>
            <p:cNvSpPr>
              <a:spLocks/>
            </p:cNvSpPr>
            <p:nvPr/>
          </p:nvSpPr>
          <p:spPr bwMode="auto">
            <a:xfrm>
              <a:off x="7821613" y="3933825"/>
              <a:ext cx="512763" cy="254000"/>
            </a:xfrm>
            <a:custGeom>
              <a:avLst/>
              <a:gdLst>
                <a:gd name="T0" fmla="*/ 26 w 26"/>
                <a:gd name="T1" fmla="*/ 4 h 13"/>
                <a:gd name="T2" fmla="*/ 24 w 26"/>
                <a:gd name="T3" fmla="*/ 6 h 13"/>
                <a:gd name="T4" fmla="*/ 20 w 26"/>
                <a:gd name="T5" fmla="*/ 7 h 13"/>
                <a:gd name="T6" fmla="*/ 20 w 26"/>
                <a:gd name="T7" fmla="*/ 7 h 13"/>
                <a:gd name="T8" fmla="*/ 23 w 26"/>
                <a:gd name="T9" fmla="*/ 12 h 13"/>
                <a:gd name="T10" fmla="*/ 11 w 26"/>
                <a:gd name="T11" fmla="*/ 10 h 13"/>
                <a:gd name="T12" fmla="*/ 5 w 26"/>
                <a:gd name="T13" fmla="*/ 7 h 13"/>
                <a:gd name="T14" fmla="*/ 5 w 26"/>
                <a:gd name="T15" fmla="*/ 7 h 13"/>
                <a:gd name="T16" fmla="*/ 3 w 26"/>
                <a:gd name="T17" fmla="*/ 5 h 13"/>
                <a:gd name="T18" fmla="*/ 0 w 26"/>
                <a:gd name="T19" fmla="*/ 1 h 13"/>
                <a:gd name="T20" fmla="*/ 3 w 26"/>
                <a:gd name="T21" fmla="*/ 0 h 13"/>
                <a:gd name="T22" fmla="*/ 5 w 26"/>
                <a:gd name="T23" fmla="*/ 1 h 13"/>
                <a:gd name="T24" fmla="*/ 12 w 26"/>
                <a:gd name="T25" fmla="*/ 3 h 13"/>
                <a:gd name="T26" fmla="*/ 20 w 26"/>
                <a:gd name="T27" fmla="*/ 5 h 13"/>
                <a:gd name="T28" fmla="*/ 26 w 26"/>
                <a:gd name="T2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13">
                  <a:moveTo>
                    <a:pt x="26" y="4"/>
                  </a:moveTo>
                  <a:cubicBezTo>
                    <a:pt x="26" y="5"/>
                    <a:pt x="25" y="6"/>
                    <a:pt x="24" y="6"/>
                  </a:cubicBezTo>
                  <a:cubicBezTo>
                    <a:pt x="23" y="7"/>
                    <a:pt x="21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9"/>
                    <a:pt x="21" y="11"/>
                    <a:pt x="23" y="12"/>
                  </a:cubicBezTo>
                  <a:cubicBezTo>
                    <a:pt x="19" y="13"/>
                    <a:pt x="15" y="12"/>
                    <a:pt x="11" y="10"/>
                  </a:cubicBezTo>
                  <a:cubicBezTo>
                    <a:pt x="10" y="9"/>
                    <a:pt x="7" y="9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4" y="6"/>
                    <a:pt x="3" y="5"/>
                  </a:cubicBezTo>
                  <a:cubicBezTo>
                    <a:pt x="2" y="3"/>
                    <a:pt x="1" y="2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1"/>
                    <a:pt x="5" y="1"/>
                    <a:pt x="5" y="1"/>
                  </a:cubicBezTo>
                  <a:cubicBezTo>
                    <a:pt x="7" y="2"/>
                    <a:pt x="10" y="3"/>
                    <a:pt x="12" y="3"/>
                  </a:cubicBezTo>
                  <a:cubicBezTo>
                    <a:pt x="15" y="4"/>
                    <a:pt x="17" y="5"/>
                    <a:pt x="20" y="5"/>
                  </a:cubicBezTo>
                  <a:cubicBezTo>
                    <a:pt x="22" y="5"/>
                    <a:pt x="24" y="5"/>
                    <a:pt x="26" y="4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chenying0907 132"/>
            <p:cNvSpPr>
              <a:spLocks/>
            </p:cNvSpPr>
            <p:nvPr/>
          </p:nvSpPr>
          <p:spPr bwMode="auto">
            <a:xfrm>
              <a:off x="7604125" y="3443288"/>
              <a:ext cx="374650" cy="490538"/>
            </a:xfrm>
            <a:custGeom>
              <a:avLst/>
              <a:gdLst>
                <a:gd name="T0" fmla="*/ 19 w 19"/>
                <a:gd name="T1" fmla="*/ 18 h 25"/>
                <a:gd name="T2" fmla="*/ 11 w 19"/>
                <a:gd name="T3" fmla="*/ 24 h 25"/>
                <a:gd name="T4" fmla="*/ 8 w 19"/>
                <a:gd name="T5" fmla="*/ 23 h 25"/>
                <a:gd name="T6" fmla="*/ 5 w 19"/>
                <a:gd name="T7" fmla="*/ 21 h 25"/>
                <a:gd name="T8" fmla="*/ 3 w 19"/>
                <a:gd name="T9" fmla="*/ 20 h 25"/>
                <a:gd name="T10" fmla="*/ 0 w 19"/>
                <a:gd name="T11" fmla="*/ 13 h 25"/>
                <a:gd name="T12" fmla="*/ 0 w 19"/>
                <a:gd name="T13" fmla="*/ 12 h 25"/>
                <a:gd name="T14" fmla="*/ 1 w 19"/>
                <a:gd name="T15" fmla="*/ 11 h 25"/>
                <a:gd name="T16" fmla="*/ 3 w 19"/>
                <a:gd name="T17" fmla="*/ 10 h 25"/>
                <a:gd name="T18" fmla="*/ 6 w 19"/>
                <a:gd name="T19" fmla="*/ 8 h 25"/>
                <a:gd name="T20" fmla="*/ 9 w 19"/>
                <a:gd name="T21" fmla="*/ 3 h 25"/>
                <a:gd name="T22" fmla="*/ 9 w 19"/>
                <a:gd name="T23" fmla="*/ 0 h 25"/>
                <a:gd name="T24" fmla="*/ 11 w 19"/>
                <a:gd name="T25" fmla="*/ 4 h 25"/>
                <a:gd name="T26" fmla="*/ 12 w 19"/>
                <a:gd name="T27" fmla="*/ 7 h 25"/>
                <a:gd name="T28" fmla="*/ 12 w 19"/>
                <a:gd name="T29" fmla="*/ 8 h 25"/>
                <a:gd name="T30" fmla="*/ 14 w 19"/>
                <a:gd name="T31" fmla="*/ 8 h 25"/>
                <a:gd name="T32" fmla="*/ 14 w 19"/>
                <a:gd name="T33" fmla="*/ 9 h 25"/>
                <a:gd name="T34" fmla="*/ 15 w 19"/>
                <a:gd name="T35" fmla="*/ 9 h 25"/>
                <a:gd name="T36" fmla="*/ 19 w 19"/>
                <a:gd name="T37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25">
                  <a:moveTo>
                    <a:pt x="19" y="18"/>
                  </a:moveTo>
                  <a:cubicBezTo>
                    <a:pt x="18" y="21"/>
                    <a:pt x="14" y="24"/>
                    <a:pt x="11" y="24"/>
                  </a:cubicBezTo>
                  <a:cubicBezTo>
                    <a:pt x="10" y="25"/>
                    <a:pt x="9" y="24"/>
                    <a:pt x="8" y="23"/>
                  </a:cubicBezTo>
                  <a:cubicBezTo>
                    <a:pt x="7" y="22"/>
                    <a:pt x="6" y="21"/>
                    <a:pt x="5" y="21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4" y="17"/>
                    <a:pt x="2" y="14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12"/>
                    <a:pt x="0" y="12"/>
                    <a:pt x="1" y="11"/>
                  </a:cubicBezTo>
                  <a:cubicBezTo>
                    <a:pt x="1" y="11"/>
                    <a:pt x="2" y="10"/>
                    <a:pt x="3" y="10"/>
                  </a:cubicBezTo>
                  <a:cubicBezTo>
                    <a:pt x="4" y="9"/>
                    <a:pt x="5" y="9"/>
                    <a:pt x="6" y="8"/>
                  </a:cubicBezTo>
                  <a:cubicBezTo>
                    <a:pt x="7" y="6"/>
                    <a:pt x="8" y="5"/>
                    <a:pt x="9" y="3"/>
                  </a:cubicBezTo>
                  <a:cubicBezTo>
                    <a:pt x="9" y="2"/>
                    <a:pt x="10" y="1"/>
                    <a:pt x="9" y="0"/>
                  </a:cubicBezTo>
                  <a:cubicBezTo>
                    <a:pt x="10" y="1"/>
                    <a:pt x="11" y="2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3" y="8"/>
                    <a:pt x="13" y="7"/>
                    <a:pt x="14" y="8"/>
                  </a:cubicBezTo>
                  <a:cubicBezTo>
                    <a:pt x="14" y="8"/>
                    <a:pt x="14" y="9"/>
                    <a:pt x="14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9" y="9"/>
                    <a:pt x="19" y="15"/>
                    <a:pt x="19" y="18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chenying0907 139"/>
            <p:cNvSpPr>
              <a:spLocks/>
            </p:cNvSpPr>
            <p:nvPr/>
          </p:nvSpPr>
          <p:spPr bwMode="auto">
            <a:xfrm>
              <a:off x="4289425" y="3265488"/>
              <a:ext cx="592138" cy="490538"/>
            </a:xfrm>
            <a:custGeom>
              <a:avLst/>
              <a:gdLst>
                <a:gd name="T0" fmla="*/ 17 w 30"/>
                <a:gd name="T1" fmla="*/ 10 h 25"/>
                <a:gd name="T2" fmla="*/ 22 w 30"/>
                <a:gd name="T3" fmla="*/ 5 h 25"/>
                <a:gd name="T4" fmla="*/ 18 w 30"/>
                <a:gd name="T5" fmla="*/ 24 h 25"/>
                <a:gd name="T6" fmla="*/ 17 w 30"/>
                <a:gd name="T7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5">
                  <a:moveTo>
                    <a:pt x="17" y="10"/>
                  </a:moveTo>
                  <a:cubicBezTo>
                    <a:pt x="17" y="10"/>
                    <a:pt x="18" y="5"/>
                    <a:pt x="22" y="5"/>
                  </a:cubicBezTo>
                  <a:cubicBezTo>
                    <a:pt x="30" y="6"/>
                    <a:pt x="20" y="25"/>
                    <a:pt x="18" y="24"/>
                  </a:cubicBezTo>
                  <a:cubicBezTo>
                    <a:pt x="0" y="12"/>
                    <a:pt x="12" y="0"/>
                    <a:pt x="17" y="10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chenying0907 148"/>
            <p:cNvSpPr>
              <a:spLocks/>
            </p:cNvSpPr>
            <p:nvPr/>
          </p:nvSpPr>
          <p:spPr bwMode="auto">
            <a:xfrm>
              <a:off x="7407275" y="2657475"/>
              <a:ext cx="177800" cy="196850"/>
            </a:xfrm>
            <a:custGeom>
              <a:avLst/>
              <a:gdLst>
                <a:gd name="T0" fmla="*/ 0 w 9"/>
                <a:gd name="T1" fmla="*/ 8 h 10"/>
                <a:gd name="T2" fmla="*/ 0 w 9"/>
                <a:gd name="T3" fmla="*/ 8 h 10"/>
                <a:gd name="T4" fmla="*/ 0 w 9"/>
                <a:gd name="T5" fmla="*/ 8 h 10"/>
                <a:gd name="T6" fmla="*/ 0 w 9"/>
                <a:gd name="T7" fmla="*/ 8 h 10"/>
                <a:gd name="T8" fmla="*/ 5 w 9"/>
                <a:gd name="T9" fmla="*/ 8 h 10"/>
                <a:gd name="T10" fmla="*/ 7 w 9"/>
                <a:gd name="T11" fmla="*/ 8 h 10"/>
                <a:gd name="T12" fmla="*/ 9 w 9"/>
                <a:gd name="T13" fmla="*/ 10 h 10"/>
                <a:gd name="T14" fmla="*/ 9 w 9"/>
                <a:gd name="T15" fmla="*/ 9 h 10"/>
                <a:gd name="T16" fmla="*/ 8 w 9"/>
                <a:gd name="T17" fmla="*/ 8 h 10"/>
                <a:gd name="T18" fmla="*/ 7 w 9"/>
                <a:gd name="T19" fmla="*/ 4 h 10"/>
                <a:gd name="T20" fmla="*/ 5 w 9"/>
                <a:gd name="T21" fmla="*/ 0 h 10"/>
                <a:gd name="T22" fmla="*/ 4 w 9"/>
                <a:gd name="T23" fmla="*/ 0 h 10"/>
                <a:gd name="T24" fmla="*/ 4 w 9"/>
                <a:gd name="T25" fmla="*/ 0 h 10"/>
                <a:gd name="T26" fmla="*/ 1 w 9"/>
                <a:gd name="T27" fmla="*/ 3 h 10"/>
                <a:gd name="T28" fmla="*/ 0 w 9"/>
                <a:gd name="T2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0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7"/>
                    <a:pt x="3" y="7"/>
                    <a:pt x="5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8" y="9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5"/>
                    <a:pt x="7" y="4"/>
                  </a:cubicBezTo>
                  <a:cubicBezTo>
                    <a:pt x="7" y="2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3"/>
                    <a:pt x="1" y="3"/>
                  </a:cubicBezTo>
                  <a:cubicBezTo>
                    <a:pt x="1" y="5"/>
                    <a:pt x="0" y="7"/>
                    <a:pt x="0" y="8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chenying0907 149"/>
            <p:cNvSpPr>
              <a:spLocks/>
            </p:cNvSpPr>
            <p:nvPr/>
          </p:nvSpPr>
          <p:spPr bwMode="auto">
            <a:xfrm>
              <a:off x="7485063" y="2579688"/>
              <a:ext cx="39688" cy="5873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3 h 3"/>
                <a:gd name="T8" fmla="*/ 2 w 2"/>
                <a:gd name="T9" fmla="*/ 2 h 3"/>
                <a:gd name="T10" fmla="*/ 2 w 2"/>
                <a:gd name="T11" fmla="*/ 1 h 3"/>
                <a:gd name="T12" fmla="*/ 2 w 2"/>
                <a:gd name="T13" fmla="*/ 1 h 3"/>
                <a:gd name="T14" fmla="*/ 1 w 2"/>
                <a:gd name="T15" fmla="*/ 1 h 3"/>
                <a:gd name="T16" fmla="*/ 1 w 2"/>
                <a:gd name="T17" fmla="*/ 1 h 3"/>
                <a:gd name="T18" fmla="*/ 0 w 2"/>
                <a:gd name="T19" fmla="*/ 1 h 3"/>
                <a:gd name="T20" fmla="*/ 0 w 2"/>
                <a:gd name="T21" fmla="*/ 1 h 3"/>
                <a:gd name="T22" fmla="*/ 0 w 2"/>
                <a:gd name="T23" fmla="*/ 1 h 3"/>
                <a:gd name="T24" fmla="*/ 0 w 2"/>
                <a:gd name="T25" fmla="*/ 1 h 3"/>
                <a:gd name="T26" fmla="*/ 0 w 2"/>
                <a:gd name="T27" fmla="*/ 1 h 3"/>
                <a:gd name="T28" fmla="*/ 0 w 2"/>
                <a:gd name="T29" fmla="*/ 1 h 3"/>
                <a:gd name="T30" fmla="*/ 0 w 2"/>
                <a:gd name="T3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chenying0907 150"/>
            <p:cNvSpPr>
              <a:spLocks/>
            </p:cNvSpPr>
            <p:nvPr/>
          </p:nvSpPr>
          <p:spPr bwMode="auto">
            <a:xfrm>
              <a:off x="7407275" y="2500313"/>
              <a:ext cx="77788" cy="79375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0 w 4"/>
                <a:gd name="T5" fmla="*/ 1 h 4"/>
                <a:gd name="T6" fmla="*/ 2 w 4"/>
                <a:gd name="T7" fmla="*/ 1 h 4"/>
                <a:gd name="T8" fmla="*/ 4 w 4"/>
                <a:gd name="T9" fmla="*/ 3 h 4"/>
                <a:gd name="T10" fmla="*/ 4 w 4"/>
                <a:gd name="T11" fmla="*/ 4 h 4"/>
                <a:gd name="T12" fmla="*/ 4 w 4"/>
                <a:gd name="T13" fmla="*/ 4 h 4"/>
                <a:gd name="T14" fmla="*/ 4 w 4"/>
                <a:gd name="T15" fmla="*/ 4 h 4"/>
                <a:gd name="T16" fmla="*/ 4 w 4"/>
                <a:gd name="T17" fmla="*/ 4 h 4"/>
                <a:gd name="T18" fmla="*/ 4 w 4"/>
                <a:gd name="T19" fmla="*/ 4 h 4"/>
                <a:gd name="T20" fmla="*/ 4 w 4"/>
                <a:gd name="T21" fmla="*/ 4 h 4"/>
                <a:gd name="T22" fmla="*/ 4 w 4"/>
                <a:gd name="T23" fmla="*/ 4 h 4"/>
                <a:gd name="T24" fmla="*/ 4 w 4"/>
                <a:gd name="T25" fmla="*/ 4 h 4"/>
                <a:gd name="T26" fmla="*/ 3 w 4"/>
                <a:gd name="T27" fmla="*/ 4 h 4"/>
                <a:gd name="T28" fmla="*/ 2 w 4"/>
                <a:gd name="T29" fmla="*/ 3 h 4"/>
                <a:gd name="T30" fmla="*/ 0 w 4"/>
                <a:gd name="T31" fmla="*/ 2 h 4"/>
                <a:gd name="T32" fmla="*/ 0 w 4"/>
                <a:gd name="T3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1"/>
                    <a:pt x="2" y="1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chenying0907 151"/>
            <p:cNvSpPr>
              <a:spLocks/>
            </p:cNvSpPr>
            <p:nvPr/>
          </p:nvSpPr>
          <p:spPr bwMode="auto">
            <a:xfrm>
              <a:off x="7524750" y="2579688"/>
              <a:ext cx="98425" cy="19050"/>
            </a:xfrm>
            <a:custGeom>
              <a:avLst/>
              <a:gdLst>
                <a:gd name="T0" fmla="*/ 0 w 5"/>
                <a:gd name="T1" fmla="*/ 1 h 1"/>
                <a:gd name="T2" fmla="*/ 2 w 5"/>
                <a:gd name="T3" fmla="*/ 1 h 1"/>
                <a:gd name="T4" fmla="*/ 4 w 5"/>
                <a:gd name="T5" fmla="*/ 1 h 1"/>
                <a:gd name="T6" fmla="*/ 5 w 5"/>
                <a:gd name="T7" fmla="*/ 0 h 1"/>
                <a:gd name="T8" fmla="*/ 4 w 5"/>
                <a:gd name="T9" fmla="*/ 0 h 1"/>
                <a:gd name="T10" fmla="*/ 1 w 5"/>
                <a:gd name="T11" fmla="*/ 0 h 1"/>
                <a:gd name="T12" fmla="*/ 0 w 5"/>
                <a:gd name="T13" fmla="*/ 1 h 1"/>
                <a:gd name="T14" fmla="*/ 0 w 5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chenying0907 152"/>
            <p:cNvSpPr>
              <a:spLocks/>
            </p:cNvSpPr>
            <p:nvPr/>
          </p:nvSpPr>
          <p:spPr bwMode="auto">
            <a:xfrm>
              <a:off x="7524750" y="2579688"/>
              <a:ext cx="119063" cy="157163"/>
            </a:xfrm>
            <a:custGeom>
              <a:avLst/>
              <a:gdLst>
                <a:gd name="T0" fmla="*/ 0 w 6"/>
                <a:gd name="T1" fmla="*/ 4 h 8"/>
                <a:gd name="T2" fmla="*/ 0 w 6"/>
                <a:gd name="T3" fmla="*/ 4 h 8"/>
                <a:gd name="T4" fmla="*/ 0 w 6"/>
                <a:gd name="T5" fmla="*/ 2 h 8"/>
                <a:gd name="T6" fmla="*/ 1 w 6"/>
                <a:gd name="T7" fmla="*/ 2 h 8"/>
                <a:gd name="T8" fmla="*/ 3 w 6"/>
                <a:gd name="T9" fmla="*/ 2 h 8"/>
                <a:gd name="T10" fmla="*/ 5 w 6"/>
                <a:gd name="T11" fmla="*/ 1 h 8"/>
                <a:gd name="T12" fmla="*/ 5 w 6"/>
                <a:gd name="T13" fmla="*/ 0 h 8"/>
                <a:gd name="T14" fmla="*/ 6 w 6"/>
                <a:gd name="T15" fmla="*/ 1 h 8"/>
                <a:gd name="T16" fmla="*/ 5 w 6"/>
                <a:gd name="T17" fmla="*/ 2 h 8"/>
                <a:gd name="T18" fmla="*/ 5 w 6"/>
                <a:gd name="T19" fmla="*/ 3 h 8"/>
                <a:gd name="T20" fmla="*/ 5 w 6"/>
                <a:gd name="T21" fmla="*/ 4 h 8"/>
                <a:gd name="T22" fmla="*/ 5 w 6"/>
                <a:gd name="T23" fmla="*/ 4 h 8"/>
                <a:gd name="T24" fmla="*/ 5 w 6"/>
                <a:gd name="T25" fmla="*/ 5 h 8"/>
                <a:gd name="T26" fmla="*/ 6 w 6"/>
                <a:gd name="T27" fmla="*/ 6 h 8"/>
                <a:gd name="T28" fmla="*/ 6 w 6"/>
                <a:gd name="T29" fmla="*/ 7 h 8"/>
                <a:gd name="T30" fmla="*/ 4 w 6"/>
                <a:gd name="T31" fmla="*/ 8 h 8"/>
                <a:gd name="T32" fmla="*/ 3 w 6"/>
                <a:gd name="T33" fmla="*/ 8 h 8"/>
                <a:gd name="T34" fmla="*/ 2 w 6"/>
                <a:gd name="T35" fmla="*/ 8 h 8"/>
                <a:gd name="T36" fmla="*/ 2 w 6"/>
                <a:gd name="T37" fmla="*/ 7 h 8"/>
                <a:gd name="T38" fmla="*/ 1 w 6"/>
                <a:gd name="T39" fmla="*/ 5 h 8"/>
                <a:gd name="T40" fmla="*/ 0 w 6"/>
                <a:gd name="T41" fmla="*/ 4 h 8"/>
                <a:gd name="T42" fmla="*/ 0 w 6"/>
                <a:gd name="T4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" h="8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5" y="2"/>
                    <a:pt x="5" y="2"/>
                  </a:cubicBezTo>
                  <a:cubicBezTo>
                    <a:pt x="5" y="3"/>
                    <a:pt x="4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5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chenying0907 153"/>
            <p:cNvSpPr>
              <a:spLocks/>
            </p:cNvSpPr>
            <p:nvPr/>
          </p:nvSpPr>
          <p:spPr bwMode="auto">
            <a:xfrm>
              <a:off x="7564438" y="2736850"/>
              <a:ext cx="98425" cy="96838"/>
            </a:xfrm>
            <a:custGeom>
              <a:avLst/>
              <a:gdLst>
                <a:gd name="T0" fmla="*/ 0 w 5"/>
                <a:gd name="T1" fmla="*/ 0 h 5"/>
                <a:gd name="T2" fmla="*/ 3 w 5"/>
                <a:gd name="T3" fmla="*/ 4 h 5"/>
                <a:gd name="T4" fmla="*/ 5 w 5"/>
                <a:gd name="T5" fmla="*/ 5 h 5"/>
                <a:gd name="T6" fmla="*/ 3 w 5"/>
                <a:gd name="T7" fmla="*/ 3 h 5"/>
                <a:gd name="T8" fmla="*/ 4 w 5"/>
                <a:gd name="T9" fmla="*/ 3 h 5"/>
                <a:gd name="T10" fmla="*/ 4 w 5"/>
                <a:gd name="T11" fmla="*/ 3 h 5"/>
                <a:gd name="T12" fmla="*/ 4 w 5"/>
                <a:gd name="T13" fmla="*/ 3 h 5"/>
                <a:gd name="T14" fmla="*/ 3 w 5"/>
                <a:gd name="T15" fmla="*/ 2 h 5"/>
                <a:gd name="T16" fmla="*/ 3 w 5"/>
                <a:gd name="T17" fmla="*/ 1 h 5"/>
                <a:gd name="T18" fmla="*/ 3 w 5"/>
                <a:gd name="T19" fmla="*/ 1 h 5"/>
                <a:gd name="T20" fmla="*/ 1 w 5"/>
                <a:gd name="T21" fmla="*/ 1 h 5"/>
                <a:gd name="T22" fmla="*/ 0 w 5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4" y="5"/>
                    <a:pt x="4" y="4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2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chenying0907 154"/>
            <p:cNvSpPr>
              <a:spLocks/>
            </p:cNvSpPr>
            <p:nvPr/>
          </p:nvSpPr>
          <p:spPr bwMode="auto">
            <a:xfrm>
              <a:off x="7386638" y="2814638"/>
              <a:ext cx="217488" cy="77788"/>
            </a:xfrm>
            <a:custGeom>
              <a:avLst/>
              <a:gdLst>
                <a:gd name="T0" fmla="*/ 0 w 11"/>
                <a:gd name="T1" fmla="*/ 3 h 4"/>
                <a:gd name="T2" fmla="*/ 0 w 11"/>
                <a:gd name="T3" fmla="*/ 2 h 4"/>
                <a:gd name="T4" fmla="*/ 2 w 11"/>
                <a:gd name="T5" fmla="*/ 1 h 4"/>
                <a:gd name="T6" fmla="*/ 6 w 11"/>
                <a:gd name="T7" fmla="*/ 0 h 4"/>
                <a:gd name="T8" fmla="*/ 9 w 11"/>
                <a:gd name="T9" fmla="*/ 1 h 4"/>
                <a:gd name="T10" fmla="*/ 11 w 11"/>
                <a:gd name="T11" fmla="*/ 3 h 4"/>
                <a:gd name="T12" fmla="*/ 11 w 11"/>
                <a:gd name="T13" fmla="*/ 4 h 4"/>
                <a:gd name="T14" fmla="*/ 6 w 11"/>
                <a:gd name="T15" fmla="*/ 2 h 4"/>
                <a:gd name="T16" fmla="*/ 3 w 11"/>
                <a:gd name="T17" fmla="*/ 2 h 4"/>
                <a:gd name="T18" fmla="*/ 0 w 11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7" y="0"/>
                    <a:pt x="8" y="1"/>
                    <a:pt x="9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9" y="3"/>
                    <a:pt x="8" y="2"/>
                    <a:pt x="6" y="2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2" y="2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chenying0907 155"/>
            <p:cNvSpPr>
              <a:spLocks/>
            </p:cNvSpPr>
            <p:nvPr/>
          </p:nvSpPr>
          <p:spPr bwMode="auto">
            <a:xfrm>
              <a:off x="7407275" y="2892425"/>
              <a:ext cx="196850" cy="39688"/>
            </a:xfrm>
            <a:custGeom>
              <a:avLst/>
              <a:gdLst>
                <a:gd name="T0" fmla="*/ 0 w 10"/>
                <a:gd name="T1" fmla="*/ 0 h 2"/>
                <a:gd name="T2" fmla="*/ 4 w 10"/>
                <a:gd name="T3" fmla="*/ 2 h 2"/>
                <a:gd name="T4" fmla="*/ 7 w 10"/>
                <a:gd name="T5" fmla="*/ 2 h 2"/>
                <a:gd name="T6" fmla="*/ 8 w 10"/>
                <a:gd name="T7" fmla="*/ 1 h 2"/>
                <a:gd name="T8" fmla="*/ 9 w 10"/>
                <a:gd name="T9" fmla="*/ 1 h 2"/>
                <a:gd name="T10" fmla="*/ 10 w 10"/>
                <a:gd name="T11" fmla="*/ 1 h 2"/>
                <a:gd name="T12" fmla="*/ 9 w 10"/>
                <a:gd name="T13" fmla="*/ 0 h 2"/>
                <a:gd name="T14" fmla="*/ 9 w 10"/>
                <a:gd name="T15" fmla="*/ 1 h 2"/>
                <a:gd name="T16" fmla="*/ 8 w 10"/>
                <a:gd name="T17" fmla="*/ 1 h 2"/>
                <a:gd name="T18" fmla="*/ 1 w 10"/>
                <a:gd name="T19" fmla="*/ 1 h 2"/>
                <a:gd name="T20" fmla="*/ 0 w 10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2">
                  <a:moveTo>
                    <a:pt x="0" y="0"/>
                  </a:moveTo>
                  <a:cubicBezTo>
                    <a:pt x="1" y="1"/>
                    <a:pt x="3" y="2"/>
                    <a:pt x="4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9" y="1"/>
                    <a:pt x="9" y="1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4" y="2"/>
                    <a:pt x="3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chenying0907 156"/>
            <p:cNvSpPr>
              <a:spLocks/>
            </p:cNvSpPr>
            <p:nvPr/>
          </p:nvSpPr>
          <p:spPr bwMode="auto">
            <a:xfrm>
              <a:off x="7466013" y="2854325"/>
              <a:ext cx="39688" cy="38100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chenying0907 157"/>
            <p:cNvSpPr>
              <a:spLocks/>
            </p:cNvSpPr>
            <p:nvPr/>
          </p:nvSpPr>
          <p:spPr bwMode="auto">
            <a:xfrm>
              <a:off x="7269163" y="2716213"/>
              <a:ext cx="157163" cy="98425"/>
            </a:xfrm>
            <a:custGeom>
              <a:avLst/>
              <a:gdLst>
                <a:gd name="T0" fmla="*/ 0 w 8"/>
                <a:gd name="T1" fmla="*/ 3 h 5"/>
                <a:gd name="T2" fmla="*/ 1 w 8"/>
                <a:gd name="T3" fmla="*/ 3 h 5"/>
                <a:gd name="T4" fmla="*/ 2 w 8"/>
                <a:gd name="T5" fmla="*/ 3 h 5"/>
                <a:gd name="T6" fmla="*/ 2 w 8"/>
                <a:gd name="T7" fmla="*/ 3 h 5"/>
                <a:gd name="T8" fmla="*/ 2 w 8"/>
                <a:gd name="T9" fmla="*/ 5 h 5"/>
                <a:gd name="T10" fmla="*/ 5 w 8"/>
                <a:gd name="T11" fmla="*/ 4 h 5"/>
                <a:gd name="T12" fmla="*/ 7 w 8"/>
                <a:gd name="T13" fmla="*/ 2 h 5"/>
                <a:gd name="T14" fmla="*/ 7 w 8"/>
                <a:gd name="T15" fmla="*/ 2 h 5"/>
                <a:gd name="T16" fmla="*/ 7 w 8"/>
                <a:gd name="T17" fmla="*/ 1 h 5"/>
                <a:gd name="T18" fmla="*/ 8 w 8"/>
                <a:gd name="T19" fmla="*/ 0 h 5"/>
                <a:gd name="T20" fmla="*/ 7 w 8"/>
                <a:gd name="T21" fmla="*/ 0 h 5"/>
                <a:gd name="T22" fmla="*/ 6 w 8"/>
                <a:gd name="T23" fmla="*/ 0 h 5"/>
                <a:gd name="T24" fmla="*/ 4 w 8"/>
                <a:gd name="T25" fmla="*/ 1 h 5"/>
                <a:gd name="T26" fmla="*/ 2 w 8"/>
                <a:gd name="T27" fmla="*/ 3 h 5"/>
                <a:gd name="T28" fmla="*/ 0 w 8"/>
                <a:gd name="T2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chenying0907 158"/>
            <p:cNvSpPr>
              <a:spLocks/>
            </p:cNvSpPr>
            <p:nvPr/>
          </p:nvSpPr>
          <p:spPr bwMode="auto">
            <a:xfrm>
              <a:off x="7346950" y="2540000"/>
              <a:ext cx="138113" cy="157163"/>
            </a:xfrm>
            <a:custGeom>
              <a:avLst/>
              <a:gdLst>
                <a:gd name="T0" fmla="*/ 1 w 7"/>
                <a:gd name="T1" fmla="*/ 6 h 8"/>
                <a:gd name="T2" fmla="*/ 4 w 7"/>
                <a:gd name="T3" fmla="*/ 8 h 8"/>
                <a:gd name="T4" fmla="*/ 5 w 7"/>
                <a:gd name="T5" fmla="*/ 7 h 8"/>
                <a:gd name="T6" fmla="*/ 6 w 7"/>
                <a:gd name="T7" fmla="*/ 6 h 8"/>
                <a:gd name="T8" fmla="*/ 6 w 7"/>
                <a:gd name="T9" fmla="*/ 6 h 8"/>
                <a:gd name="T10" fmla="*/ 6 w 7"/>
                <a:gd name="T11" fmla="*/ 3 h 8"/>
                <a:gd name="T12" fmla="*/ 7 w 7"/>
                <a:gd name="T13" fmla="*/ 3 h 8"/>
                <a:gd name="T14" fmla="*/ 6 w 7"/>
                <a:gd name="T15" fmla="*/ 3 h 8"/>
                <a:gd name="T16" fmla="*/ 5 w 7"/>
                <a:gd name="T17" fmla="*/ 2 h 8"/>
                <a:gd name="T18" fmla="*/ 4 w 7"/>
                <a:gd name="T19" fmla="*/ 2 h 8"/>
                <a:gd name="T20" fmla="*/ 3 w 7"/>
                <a:gd name="T21" fmla="*/ 1 h 8"/>
                <a:gd name="T22" fmla="*/ 2 w 7"/>
                <a:gd name="T23" fmla="*/ 0 h 8"/>
                <a:gd name="T24" fmla="*/ 2 w 7"/>
                <a:gd name="T25" fmla="*/ 1 h 8"/>
                <a:gd name="T26" fmla="*/ 2 w 7"/>
                <a:gd name="T27" fmla="*/ 2 h 8"/>
                <a:gd name="T28" fmla="*/ 2 w 7"/>
                <a:gd name="T29" fmla="*/ 3 h 8"/>
                <a:gd name="T30" fmla="*/ 1 w 7"/>
                <a:gd name="T31" fmla="*/ 3 h 8"/>
                <a:gd name="T32" fmla="*/ 1 w 7"/>
                <a:gd name="T33" fmla="*/ 3 h 8"/>
                <a:gd name="T34" fmla="*/ 1 w 7"/>
                <a:gd name="T35" fmla="*/ 3 h 8"/>
                <a:gd name="T36" fmla="*/ 1 w 7"/>
                <a:gd name="T3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8">
                  <a:moveTo>
                    <a:pt x="1" y="6"/>
                  </a:moveTo>
                  <a:cubicBezTo>
                    <a:pt x="1" y="7"/>
                    <a:pt x="3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6"/>
                    <a:pt x="1" y="6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chenying0907 161"/>
            <p:cNvSpPr>
              <a:spLocks/>
            </p:cNvSpPr>
            <p:nvPr/>
          </p:nvSpPr>
          <p:spPr bwMode="auto">
            <a:xfrm>
              <a:off x="4427538" y="4403725"/>
              <a:ext cx="533400" cy="471488"/>
            </a:xfrm>
            <a:custGeom>
              <a:avLst/>
              <a:gdLst>
                <a:gd name="T0" fmla="*/ 14 w 27"/>
                <a:gd name="T1" fmla="*/ 10 h 24"/>
                <a:gd name="T2" fmla="*/ 21 w 27"/>
                <a:gd name="T3" fmla="*/ 8 h 24"/>
                <a:gd name="T4" fmla="*/ 11 w 27"/>
                <a:gd name="T5" fmla="*/ 22 h 24"/>
                <a:gd name="T6" fmla="*/ 14 w 27"/>
                <a:gd name="T7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4">
                  <a:moveTo>
                    <a:pt x="14" y="10"/>
                  </a:moveTo>
                  <a:cubicBezTo>
                    <a:pt x="14" y="10"/>
                    <a:pt x="17" y="6"/>
                    <a:pt x="21" y="8"/>
                  </a:cubicBezTo>
                  <a:cubicBezTo>
                    <a:pt x="27" y="11"/>
                    <a:pt x="12" y="24"/>
                    <a:pt x="11" y="22"/>
                  </a:cubicBezTo>
                  <a:cubicBezTo>
                    <a:pt x="0" y="6"/>
                    <a:pt x="14" y="0"/>
                    <a:pt x="14" y="10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chenying0907 162"/>
            <p:cNvSpPr>
              <a:spLocks/>
            </p:cNvSpPr>
            <p:nvPr/>
          </p:nvSpPr>
          <p:spPr bwMode="auto">
            <a:xfrm>
              <a:off x="5216525" y="3403600"/>
              <a:ext cx="236538" cy="234950"/>
            </a:xfrm>
            <a:custGeom>
              <a:avLst/>
              <a:gdLst>
                <a:gd name="T0" fmla="*/ 0 w 12"/>
                <a:gd name="T1" fmla="*/ 6 h 12"/>
                <a:gd name="T2" fmla="*/ 6 w 12"/>
                <a:gd name="T3" fmla="*/ 0 h 12"/>
                <a:gd name="T4" fmla="*/ 12 w 12"/>
                <a:gd name="T5" fmla="*/ 6 h 12"/>
                <a:gd name="T6" fmla="*/ 6 w 12"/>
                <a:gd name="T7" fmla="*/ 12 h 12"/>
                <a:gd name="T8" fmla="*/ 0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6"/>
                  </a:moveTo>
                  <a:cubicBezTo>
                    <a:pt x="6" y="6"/>
                    <a:pt x="6" y="5"/>
                    <a:pt x="6" y="0"/>
                  </a:cubicBezTo>
                  <a:cubicBezTo>
                    <a:pt x="6" y="5"/>
                    <a:pt x="7" y="6"/>
                    <a:pt x="12" y="6"/>
                  </a:cubicBezTo>
                  <a:cubicBezTo>
                    <a:pt x="7" y="6"/>
                    <a:pt x="6" y="6"/>
                    <a:pt x="6" y="12"/>
                  </a:cubicBezTo>
                  <a:cubicBezTo>
                    <a:pt x="6" y="6"/>
                    <a:pt x="6" y="6"/>
                    <a:pt x="0" y="6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chenying0907 163"/>
            <p:cNvSpPr>
              <a:spLocks/>
            </p:cNvSpPr>
            <p:nvPr/>
          </p:nvSpPr>
          <p:spPr bwMode="auto">
            <a:xfrm>
              <a:off x="4525963" y="3128963"/>
              <a:ext cx="217488" cy="234950"/>
            </a:xfrm>
            <a:custGeom>
              <a:avLst/>
              <a:gdLst>
                <a:gd name="T0" fmla="*/ 0 w 11"/>
                <a:gd name="T1" fmla="*/ 6 h 12"/>
                <a:gd name="T2" fmla="*/ 6 w 11"/>
                <a:gd name="T3" fmla="*/ 0 h 12"/>
                <a:gd name="T4" fmla="*/ 11 w 11"/>
                <a:gd name="T5" fmla="*/ 6 h 12"/>
                <a:gd name="T6" fmla="*/ 6 w 11"/>
                <a:gd name="T7" fmla="*/ 12 h 12"/>
                <a:gd name="T8" fmla="*/ 0 w 11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6"/>
                  </a:moveTo>
                  <a:cubicBezTo>
                    <a:pt x="5" y="6"/>
                    <a:pt x="6" y="6"/>
                    <a:pt x="6" y="0"/>
                  </a:cubicBezTo>
                  <a:cubicBezTo>
                    <a:pt x="6" y="6"/>
                    <a:pt x="6" y="6"/>
                    <a:pt x="11" y="6"/>
                  </a:cubicBezTo>
                  <a:cubicBezTo>
                    <a:pt x="6" y="6"/>
                    <a:pt x="6" y="7"/>
                    <a:pt x="6" y="12"/>
                  </a:cubicBezTo>
                  <a:cubicBezTo>
                    <a:pt x="6" y="7"/>
                    <a:pt x="5" y="6"/>
                    <a:pt x="0" y="6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chenying0907 164"/>
            <p:cNvSpPr>
              <a:spLocks/>
            </p:cNvSpPr>
            <p:nvPr/>
          </p:nvSpPr>
          <p:spPr bwMode="auto">
            <a:xfrm>
              <a:off x="5729288" y="2127250"/>
              <a:ext cx="296863" cy="236538"/>
            </a:xfrm>
            <a:custGeom>
              <a:avLst/>
              <a:gdLst>
                <a:gd name="T0" fmla="*/ 3 w 15"/>
                <a:gd name="T1" fmla="*/ 7 h 12"/>
                <a:gd name="T2" fmla="*/ 7 w 15"/>
                <a:gd name="T3" fmla="*/ 0 h 12"/>
                <a:gd name="T4" fmla="*/ 15 w 15"/>
                <a:gd name="T5" fmla="*/ 3 h 12"/>
                <a:gd name="T6" fmla="*/ 10 w 15"/>
                <a:gd name="T7" fmla="*/ 12 h 12"/>
                <a:gd name="T8" fmla="*/ 8 w 15"/>
                <a:gd name="T9" fmla="*/ 12 h 12"/>
                <a:gd name="T10" fmla="*/ 8 w 15"/>
                <a:gd name="T11" fmla="*/ 9 h 12"/>
                <a:gd name="T12" fmla="*/ 10 w 15"/>
                <a:gd name="T13" fmla="*/ 9 h 12"/>
                <a:gd name="T14" fmla="*/ 11 w 15"/>
                <a:gd name="T15" fmla="*/ 10 h 12"/>
                <a:gd name="T16" fmla="*/ 13 w 15"/>
                <a:gd name="T17" fmla="*/ 5 h 12"/>
                <a:gd name="T18" fmla="*/ 6 w 15"/>
                <a:gd name="T19" fmla="*/ 3 h 12"/>
                <a:gd name="T20" fmla="*/ 3 w 15"/>
                <a:gd name="T21" fmla="*/ 9 h 12"/>
                <a:gd name="T22" fmla="*/ 0 w 15"/>
                <a:gd name="T23" fmla="*/ 9 h 12"/>
                <a:gd name="T24" fmla="*/ 0 w 15"/>
                <a:gd name="T25" fmla="*/ 6 h 12"/>
                <a:gd name="T26" fmla="*/ 3 w 15"/>
                <a:gd name="T27" fmla="*/ 6 h 12"/>
                <a:gd name="T28" fmla="*/ 3 w 15"/>
                <a:gd name="T2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2">
                  <a:moveTo>
                    <a:pt x="3" y="7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6"/>
                    <a:pt x="12" y="10"/>
                    <a:pt x="10" y="12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8"/>
                    <a:pt x="3" y="9"/>
                  </a:cubicBezTo>
                  <a:cubicBezTo>
                    <a:pt x="2" y="9"/>
                    <a:pt x="1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chenying0907 165"/>
            <p:cNvSpPr>
              <a:spLocks/>
            </p:cNvSpPr>
            <p:nvPr/>
          </p:nvSpPr>
          <p:spPr bwMode="auto">
            <a:xfrm>
              <a:off x="4902200" y="2559050"/>
              <a:ext cx="354013" cy="431800"/>
            </a:xfrm>
            <a:custGeom>
              <a:avLst/>
              <a:gdLst>
                <a:gd name="T0" fmla="*/ 5 w 18"/>
                <a:gd name="T1" fmla="*/ 17 h 22"/>
                <a:gd name="T2" fmla="*/ 0 w 18"/>
                <a:gd name="T3" fmla="*/ 7 h 22"/>
                <a:gd name="T4" fmla="*/ 12 w 18"/>
                <a:gd name="T5" fmla="*/ 0 h 22"/>
                <a:gd name="T6" fmla="*/ 18 w 18"/>
                <a:gd name="T7" fmla="*/ 12 h 22"/>
                <a:gd name="T8" fmla="*/ 16 w 18"/>
                <a:gd name="T9" fmla="*/ 15 h 22"/>
                <a:gd name="T10" fmla="*/ 13 w 18"/>
                <a:gd name="T11" fmla="*/ 13 h 22"/>
                <a:gd name="T12" fmla="*/ 15 w 18"/>
                <a:gd name="T13" fmla="*/ 10 h 22"/>
                <a:gd name="T14" fmla="*/ 16 w 18"/>
                <a:gd name="T15" fmla="*/ 10 h 22"/>
                <a:gd name="T16" fmla="*/ 12 w 18"/>
                <a:gd name="T17" fmla="*/ 3 h 22"/>
                <a:gd name="T18" fmla="*/ 3 w 18"/>
                <a:gd name="T19" fmla="*/ 11 h 22"/>
                <a:gd name="T20" fmla="*/ 8 w 18"/>
                <a:gd name="T21" fmla="*/ 19 h 22"/>
                <a:gd name="T22" fmla="*/ 6 w 18"/>
                <a:gd name="T23" fmla="*/ 22 h 22"/>
                <a:gd name="T24" fmla="*/ 3 w 18"/>
                <a:gd name="T25" fmla="*/ 20 h 22"/>
                <a:gd name="T26" fmla="*/ 5 w 18"/>
                <a:gd name="T27" fmla="*/ 17 h 22"/>
                <a:gd name="T28" fmla="*/ 5 w 18"/>
                <a:gd name="T2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2">
                  <a:moveTo>
                    <a:pt x="5" y="1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3"/>
                    <a:pt x="17" y="9"/>
                    <a:pt x="18" y="12"/>
                  </a:cubicBezTo>
                  <a:cubicBezTo>
                    <a:pt x="18" y="13"/>
                    <a:pt x="17" y="15"/>
                    <a:pt x="16" y="15"/>
                  </a:cubicBezTo>
                  <a:cubicBezTo>
                    <a:pt x="14" y="15"/>
                    <a:pt x="13" y="14"/>
                    <a:pt x="13" y="13"/>
                  </a:cubicBezTo>
                  <a:cubicBezTo>
                    <a:pt x="13" y="12"/>
                    <a:pt x="13" y="11"/>
                    <a:pt x="15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3"/>
                    <a:pt x="7" y="17"/>
                    <a:pt x="8" y="19"/>
                  </a:cubicBezTo>
                  <a:cubicBezTo>
                    <a:pt x="8" y="20"/>
                    <a:pt x="7" y="22"/>
                    <a:pt x="6" y="22"/>
                  </a:cubicBezTo>
                  <a:cubicBezTo>
                    <a:pt x="4" y="22"/>
                    <a:pt x="3" y="21"/>
                    <a:pt x="3" y="20"/>
                  </a:cubicBezTo>
                  <a:cubicBezTo>
                    <a:pt x="2" y="19"/>
                    <a:pt x="3" y="18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chenying0907 166"/>
            <p:cNvSpPr>
              <a:spLocks/>
            </p:cNvSpPr>
            <p:nvPr/>
          </p:nvSpPr>
          <p:spPr bwMode="auto">
            <a:xfrm>
              <a:off x="7840663" y="3382963"/>
              <a:ext cx="315913" cy="255588"/>
            </a:xfrm>
            <a:custGeom>
              <a:avLst/>
              <a:gdLst>
                <a:gd name="T0" fmla="*/ 3 w 16"/>
                <a:gd name="T1" fmla="*/ 8 h 13"/>
                <a:gd name="T2" fmla="*/ 7 w 16"/>
                <a:gd name="T3" fmla="*/ 0 h 13"/>
                <a:gd name="T4" fmla="*/ 16 w 16"/>
                <a:gd name="T5" fmla="*/ 4 h 13"/>
                <a:gd name="T6" fmla="*/ 11 w 16"/>
                <a:gd name="T7" fmla="*/ 13 h 13"/>
                <a:gd name="T8" fmla="*/ 9 w 16"/>
                <a:gd name="T9" fmla="*/ 13 h 13"/>
                <a:gd name="T10" fmla="*/ 9 w 16"/>
                <a:gd name="T11" fmla="*/ 10 h 13"/>
                <a:gd name="T12" fmla="*/ 11 w 16"/>
                <a:gd name="T13" fmla="*/ 10 h 13"/>
                <a:gd name="T14" fmla="*/ 11 w 16"/>
                <a:gd name="T15" fmla="*/ 11 h 13"/>
                <a:gd name="T16" fmla="*/ 14 w 16"/>
                <a:gd name="T17" fmla="*/ 6 h 13"/>
                <a:gd name="T18" fmla="*/ 6 w 16"/>
                <a:gd name="T19" fmla="*/ 4 h 13"/>
                <a:gd name="T20" fmla="*/ 3 w 16"/>
                <a:gd name="T21" fmla="*/ 10 h 13"/>
                <a:gd name="T22" fmla="*/ 1 w 16"/>
                <a:gd name="T23" fmla="*/ 9 h 13"/>
                <a:gd name="T24" fmla="*/ 1 w 16"/>
                <a:gd name="T25" fmla="*/ 7 h 13"/>
                <a:gd name="T26" fmla="*/ 3 w 16"/>
                <a:gd name="T27" fmla="*/ 7 h 13"/>
                <a:gd name="T28" fmla="*/ 3 w 16"/>
                <a:gd name="T2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3">
                  <a:moveTo>
                    <a:pt x="3" y="8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7"/>
                    <a:pt x="13" y="11"/>
                    <a:pt x="11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9" y="10"/>
                    <a:pt x="10" y="10"/>
                    <a:pt x="11" y="10"/>
                  </a:cubicBezTo>
                  <a:cubicBezTo>
                    <a:pt x="11" y="10"/>
                    <a:pt x="11" y="11"/>
                    <a:pt x="11" y="1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4" y="9"/>
                    <a:pt x="3" y="10"/>
                  </a:cubicBezTo>
                  <a:cubicBezTo>
                    <a:pt x="3" y="10"/>
                    <a:pt x="2" y="10"/>
                    <a:pt x="1" y="9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1" y="6"/>
                    <a:pt x="2" y="6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chenying0907 170"/>
            <p:cNvSpPr>
              <a:spLocks/>
            </p:cNvSpPr>
            <p:nvPr/>
          </p:nvSpPr>
          <p:spPr bwMode="auto">
            <a:xfrm>
              <a:off x="6794500" y="3619500"/>
              <a:ext cx="395288" cy="314325"/>
            </a:xfrm>
            <a:custGeom>
              <a:avLst/>
              <a:gdLst>
                <a:gd name="T0" fmla="*/ 9 w 20"/>
                <a:gd name="T1" fmla="*/ 7 h 16"/>
                <a:gd name="T2" fmla="*/ 5 w 20"/>
                <a:gd name="T3" fmla="*/ 4 h 16"/>
                <a:gd name="T4" fmla="*/ 8 w 20"/>
                <a:gd name="T5" fmla="*/ 16 h 16"/>
                <a:gd name="T6" fmla="*/ 9 w 20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9" y="7"/>
                  </a:moveTo>
                  <a:cubicBezTo>
                    <a:pt x="9" y="7"/>
                    <a:pt x="8" y="3"/>
                    <a:pt x="5" y="4"/>
                  </a:cubicBezTo>
                  <a:cubicBezTo>
                    <a:pt x="0" y="4"/>
                    <a:pt x="7" y="16"/>
                    <a:pt x="8" y="16"/>
                  </a:cubicBezTo>
                  <a:cubicBezTo>
                    <a:pt x="20" y="8"/>
                    <a:pt x="12" y="0"/>
                    <a:pt x="9" y="7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chenying0907 171"/>
            <p:cNvSpPr>
              <a:spLocks/>
            </p:cNvSpPr>
            <p:nvPr/>
          </p:nvSpPr>
          <p:spPr bwMode="auto">
            <a:xfrm>
              <a:off x="7939088" y="3659188"/>
              <a:ext cx="355600" cy="293688"/>
            </a:xfrm>
            <a:custGeom>
              <a:avLst/>
              <a:gdLst>
                <a:gd name="T0" fmla="*/ 8 w 18"/>
                <a:gd name="T1" fmla="*/ 6 h 15"/>
                <a:gd name="T2" fmla="*/ 4 w 18"/>
                <a:gd name="T3" fmla="*/ 3 h 15"/>
                <a:gd name="T4" fmla="*/ 7 w 18"/>
                <a:gd name="T5" fmla="*/ 14 h 15"/>
                <a:gd name="T6" fmla="*/ 8 w 18"/>
                <a:gd name="T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5">
                  <a:moveTo>
                    <a:pt x="8" y="6"/>
                  </a:moveTo>
                  <a:cubicBezTo>
                    <a:pt x="8" y="6"/>
                    <a:pt x="7" y="3"/>
                    <a:pt x="4" y="3"/>
                  </a:cubicBezTo>
                  <a:cubicBezTo>
                    <a:pt x="0" y="3"/>
                    <a:pt x="6" y="15"/>
                    <a:pt x="7" y="14"/>
                  </a:cubicBezTo>
                  <a:cubicBezTo>
                    <a:pt x="18" y="7"/>
                    <a:pt x="10" y="0"/>
                    <a:pt x="8" y="6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chenying0907 172"/>
            <p:cNvSpPr>
              <a:spLocks/>
            </p:cNvSpPr>
            <p:nvPr/>
          </p:nvSpPr>
          <p:spPr bwMode="auto">
            <a:xfrm>
              <a:off x="7585075" y="2736850"/>
              <a:ext cx="236538" cy="215900"/>
            </a:xfrm>
            <a:custGeom>
              <a:avLst/>
              <a:gdLst>
                <a:gd name="T0" fmla="*/ 0 w 12"/>
                <a:gd name="T1" fmla="*/ 5 h 11"/>
                <a:gd name="T2" fmla="*/ 6 w 12"/>
                <a:gd name="T3" fmla="*/ 0 h 11"/>
                <a:gd name="T4" fmla="*/ 12 w 12"/>
                <a:gd name="T5" fmla="*/ 5 h 11"/>
                <a:gd name="T6" fmla="*/ 6 w 12"/>
                <a:gd name="T7" fmla="*/ 11 h 11"/>
                <a:gd name="T8" fmla="*/ 0 w 12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0" y="5"/>
                  </a:moveTo>
                  <a:cubicBezTo>
                    <a:pt x="5" y="5"/>
                    <a:pt x="6" y="5"/>
                    <a:pt x="6" y="0"/>
                  </a:cubicBezTo>
                  <a:cubicBezTo>
                    <a:pt x="6" y="5"/>
                    <a:pt x="6" y="5"/>
                    <a:pt x="12" y="5"/>
                  </a:cubicBezTo>
                  <a:cubicBezTo>
                    <a:pt x="6" y="5"/>
                    <a:pt x="6" y="6"/>
                    <a:pt x="6" y="11"/>
                  </a:cubicBezTo>
                  <a:cubicBezTo>
                    <a:pt x="6" y="6"/>
                    <a:pt x="5" y="5"/>
                    <a:pt x="0" y="5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chenying0907 173"/>
            <p:cNvSpPr>
              <a:spLocks/>
            </p:cNvSpPr>
            <p:nvPr/>
          </p:nvSpPr>
          <p:spPr bwMode="auto">
            <a:xfrm>
              <a:off x="7150100" y="2324100"/>
              <a:ext cx="236538" cy="234950"/>
            </a:xfrm>
            <a:custGeom>
              <a:avLst/>
              <a:gdLst>
                <a:gd name="T0" fmla="*/ 0 w 12"/>
                <a:gd name="T1" fmla="*/ 6 h 12"/>
                <a:gd name="T2" fmla="*/ 6 w 12"/>
                <a:gd name="T3" fmla="*/ 0 h 12"/>
                <a:gd name="T4" fmla="*/ 12 w 12"/>
                <a:gd name="T5" fmla="*/ 6 h 12"/>
                <a:gd name="T6" fmla="*/ 6 w 12"/>
                <a:gd name="T7" fmla="*/ 12 h 12"/>
                <a:gd name="T8" fmla="*/ 0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6"/>
                  </a:moveTo>
                  <a:cubicBezTo>
                    <a:pt x="6" y="6"/>
                    <a:pt x="6" y="5"/>
                    <a:pt x="6" y="0"/>
                  </a:cubicBezTo>
                  <a:cubicBezTo>
                    <a:pt x="6" y="5"/>
                    <a:pt x="7" y="6"/>
                    <a:pt x="12" y="6"/>
                  </a:cubicBezTo>
                  <a:cubicBezTo>
                    <a:pt x="7" y="6"/>
                    <a:pt x="6" y="6"/>
                    <a:pt x="6" y="12"/>
                  </a:cubicBezTo>
                  <a:cubicBezTo>
                    <a:pt x="6" y="6"/>
                    <a:pt x="6" y="6"/>
                    <a:pt x="0" y="6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chenying0907 175"/>
            <p:cNvSpPr>
              <a:spLocks/>
            </p:cNvSpPr>
            <p:nvPr/>
          </p:nvSpPr>
          <p:spPr bwMode="auto">
            <a:xfrm>
              <a:off x="6854825" y="5443538"/>
              <a:ext cx="295275" cy="236538"/>
            </a:xfrm>
            <a:custGeom>
              <a:avLst/>
              <a:gdLst>
                <a:gd name="T0" fmla="*/ 3 w 15"/>
                <a:gd name="T1" fmla="*/ 6 h 12"/>
                <a:gd name="T2" fmla="*/ 7 w 15"/>
                <a:gd name="T3" fmla="*/ 0 h 12"/>
                <a:gd name="T4" fmla="*/ 15 w 15"/>
                <a:gd name="T5" fmla="*/ 3 h 12"/>
                <a:gd name="T6" fmla="*/ 10 w 15"/>
                <a:gd name="T7" fmla="*/ 11 h 12"/>
                <a:gd name="T8" fmla="*/ 8 w 15"/>
                <a:gd name="T9" fmla="*/ 11 h 12"/>
                <a:gd name="T10" fmla="*/ 8 w 15"/>
                <a:gd name="T11" fmla="*/ 9 h 12"/>
                <a:gd name="T12" fmla="*/ 10 w 15"/>
                <a:gd name="T13" fmla="*/ 9 h 12"/>
                <a:gd name="T14" fmla="*/ 11 w 15"/>
                <a:gd name="T15" fmla="*/ 9 h 12"/>
                <a:gd name="T16" fmla="*/ 13 w 15"/>
                <a:gd name="T17" fmla="*/ 5 h 12"/>
                <a:gd name="T18" fmla="*/ 6 w 15"/>
                <a:gd name="T19" fmla="*/ 3 h 12"/>
                <a:gd name="T20" fmla="*/ 3 w 15"/>
                <a:gd name="T21" fmla="*/ 8 h 12"/>
                <a:gd name="T22" fmla="*/ 1 w 15"/>
                <a:gd name="T23" fmla="*/ 8 h 12"/>
                <a:gd name="T24" fmla="*/ 1 w 15"/>
                <a:gd name="T25" fmla="*/ 6 h 12"/>
                <a:gd name="T26" fmla="*/ 3 w 15"/>
                <a:gd name="T27" fmla="*/ 6 h 12"/>
                <a:gd name="T28" fmla="*/ 3 w 15"/>
                <a:gd name="T2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2">
                  <a:moveTo>
                    <a:pt x="3" y="6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5"/>
                    <a:pt x="12" y="9"/>
                    <a:pt x="10" y="11"/>
                  </a:cubicBezTo>
                  <a:cubicBezTo>
                    <a:pt x="10" y="12"/>
                    <a:pt x="9" y="11"/>
                    <a:pt x="8" y="11"/>
                  </a:cubicBezTo>
                  <a:cubicBezTo>
                    <a:pt x="7" y="10"/>
                    <a:pt x="7" y="9"/>
                    <a:pt x="8" y="9"/>
                  </a:cubicBezTo>
                  <a:cubicBezTo>
                    <a:pt x="9" y="8"/>
                    <a:pt x="10" y="8"/>
                    <a:pt x="10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7"/>
                    <a:pt x="3" y="8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" y="5"/>
                    <a:pt x="2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chenying0907 176"/>
            <p:cNvSpPr>
              <a:spLocks/>
            </p:cNvSpPr>
            <p:nvPr/>
          </p:nvSpPr>
          <p:spPr bwMode="auto">
            <a:xfrm>
              <a:off x="6243638" y="4011613"/>
              <a:ext cx="314325" cy="176213"/>
            </a:xfrm>
            <a:custGeom>
              <a:avLst/>
              <a:gdLst>
                <a:gd name="T0" fmla="*/ 4 w 16"/>
                <a:gd name="T1" fmla="*/ 7 h 9"/>
                <a:gd name="T2" fmla="*/ 6 w 16"/>
                <a:gd name="T3" fmla="*/ 9 h 9"/>
                <a:gd name="T4" fmla="*/ 9 w 16"/>
                <a:gd name="T5" fmla="*/ 7 h 9"/>
                <a:gd name="T6" fmla="*/ 11 w 16"/>
                <a:gd name="T7" fmla="*/ 9 h 9"/>
                <a:gd name="T8" fmla="*/ 12 w 16"/>
                <a:gd name="T9" fmla="*/ 7 h 9"/>
                <a:gd name="T10" fmla="*/ 13 w 16"/>
                <a:gd name="T11" fmla="*/ 8 h 9"/>
                <a:gd name="T12" fmla="*/ 16 w 16"/>
                <a:gd name="T13" fmla="*/ 9 h 9"/>
                <a:gd name="T14" fmla="*/ 16 w 16"/>
                <a:gd name="T15" fmla="*/ 7 h 9"/>
                <a:gd name="T16" fmla="*/ 16 w 16"/>
                <a:gd name="T17" fmla="*/ 3 h 9"/>
                <a:gd name="T18" fmla="*/ 11 w 16"/>
                <a:gd name="T19" fmla="*/ 4 h 9"/>
                <a:gd name="T20" fmla="*/ 8 w 16"/>
                <a:gd name="T21" fmla="*/ 5 h 9"/>
                <a:gd name="T22" fmla="*/ 7 w 16"/>
                <a:gd name="T23" fmla="*/ 5 h 9"/>
                <a:gd name="T24" fmla="*/ 5 w 16"/>
                <a:gd name="T25" fmla="*/ 5 h 9"/>
                <a:gd name="T26" fmla="*/ 5 w 16"/>
                <a:gd name="T27" fmla="*/ 5 h 9"/>
                <a:gd name="T28" fmla="*/ 7 w 16"/>
                <a:gd name="T29" fmla="*/ 5 h 9"/>
                <a:gd name="T30" fmla="*/ 8 w 16"/>
                <a:gd name="T31" fmla="*/ 5 h 9"/>
                <a:gd name="T32" fmla="*/ 11 w 16"/>
                <a:gd name="T33" fmla="*/ 4 h 9"/>
                <a:gd name="T34" fmla="*/ 16 w 16"/>
                <a:gd name="T35" fmla="*/ 3 h 9"/>
                <a:gd name="T36" fmla="*/ 15 w 16"/>
                <a:gd name="T37" fmla="*/ 2 h 9"/>
                <a:gd name="T38" fmla="*/ 14 w 16"/>
                <a:gd name="T39" fmla="*/ 1 h 9"/>
                <a:gd name="T40" fmla="*/ 14 w 16"/>
                <a:gd name="T41" fmla="*/ 0 h 9"/>
                <a:gd name="T42" fmla="*/ 10 w 16"/>
                <a:gd name="T43" fmla="*/ 0 h 9"/>
                <a:gd name="T44" fmla="*/ 9 w 16"/>
                <a:gd name="T45" fmla="*/ 1 h 9"/>
                <a:gd name="T46" fmla="*/ 8 w 16"/>
                <a:gd name="T47" fmla="*/ 0 h 9"/>
                <a:gd name="T48" fmla="*/ 6 w 16"/>
                <a:gd name="T49" fmla="*/ 2 h 9"/>
                <a:gd name="T50" fmla="*/ 4 w 16"/>
                <a:gd name="T51" fmla="*/ 2 h 9"/>
                <a:gd name="T52" fmla="*/ 3 w 16"/>
                <a:gd name="T53" fmla="*/ 5 h 9"/>
                <a:gd name="T54" fmla="*/ 0 w 16"/>
                <a:gd name="T55" fmla="*/ 6 h 9"/>
                <a:gd name="T56" fmla="*/ 4 w 16"/>
                <a:gd name="T5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" h="9">
                  <a:moveTo>
                    <a:pt x="4" y="7"/>
                  </a:moveTo>
                  <a:cubicBezTo>
                    <a:pt x="4" y="7"/>
                    <a:pt x="5" y="9"/>
                    <a:pt x="6" y="9"/>
                  </a:cubicBezTo>
                  <a:cubicBezTo>
                    <a:pt x="6" y="7"/>
                    <a:pt x="9" y="7"/>
                    <a:pt x="9" y="7"/>
                  </a:cubicBezTo>
                  <a:cubicBezTo>
                    <a:pt x="10" y="8"/>
                    <a:pt x="11" y="8"/>
                    <a:pt x="11" y="9"/>
                  </a:cubicBezTo>
                  <a:cubicBezTo>
                    <a:pt x="11" y="8"/>
                    <a:pt x="11" y="8"/>
                    <a:pt x="12" y="7"/>
                  </a:cubicBezTo>
                  <a:cubicBezTo>
                    <a:pt x="12" y="7"/>
                    <a:pt x="13" y="8"/>
                    <a:pt x="13" y="8"/>
                  </a:cubicBezTo>
                  <a:cubicBezTo>
                    <a:pt x="14" y="7"/>
                    <a:pt x="15" y="8"/>
                    <a:pt x="16" y="9"/>
                  </a:cubicBezTo>
                  <a:cubicBezTo>
                    <a:pt x="15" y="6"/>
                    <a:pt x="16" y="7"/>
                    <a:pt x="16" y="7"/>
                  </a:cubicBezTo>
                  <a:cubicBezTo>
                    <a:pt x="14" y="6"/>
                    <a:pt x="15" y="4"/>
                    <a:pt x="16" y="3"/>
                  </a:cubicBezTo>
                  <a:cubicBezTo>
                    <a:pt x="15" y="4"/>
                    <a:pt x="13" y="4"/>
                    <a:pt x="11" y="4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9" y="5"/>
                    <a:pt x="10" y="4"/>
                    <a:pt x="11" y="4"/>
                  </a:cubicBezTo>
                  <a:cubicBezTo>
                    <a:pt x="13" y="4"/>
                    <a:pt x="14" y="3"/>
                    <a:pt x="16" y="3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5" y="2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3" y="1"/>
                    <a:pt x="11" y="1"/>
                    <a:pt x="10" y="0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7" y="2"/>
                    <a:pt x="6" y="2"/>
                  </a:cubicBezTo>
                  <a:cubicBezTo>
                    <a:pt x="5" y="2"/>
                    <a:pt x="5" y="3"/>
                    <a:pt x="4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5"/>
                    <a:pt x="1" y="6"/>
                    <a:pt x="0" y="6"/>
                  </a:cubicBezTo>
                  <a:cubicBezTo>
                    <a:pt x="1" y="6"/>
                    <a:pt x="3" y="6"/>
                    <a:pt x="4" y="7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chenying0907 178"/>
            <p:cNvSpPr>
              <a:spLocks/>
            </p:cNvSpPr>
            <p:nvPr/>
          </p:nvSpPr>
          <p:spPr bwMode="auto">
            <a:xfrm>
              <a:off x="6321425" y="3776663"/>
              <a:ext cx="276225" cy="234950"/>
            </a:xfrm>
            <a:custGeom>
              <a:avLst/>
              <a:gdLst>
                <a:gd name="T0" fmla="*/ 7 w 14"/>
                <a:gd name="T1" fmla="*/ 6 h 12"/>
                <a:gd name="T2" fmla="*/ 9 w 14"/>
                <a:gd name="T3" fmla="*/ 8 h 12"/>
                <a:gd name="T4" fmla="*/ 10 w 14"/>
                <a:gd name="T5" fmla="*/ 10 h 12"/>
                <a:gd name="T6" fmla="*/ 11 w 14"/>
                <a:gd name="T7" fmla="*/ 11 h 12"/>
                <a:gd name="T8" fmla="*/ 11 w 14"/>
                <a:gd name="T9" fmla="*/ 11 h 12"/>
                <a:gd name="T10" fmla="*/ 11 w 14"/>
                <a:gd name="T11" fmla="*/ 11 h 12"/>
                <a:gd name="T12" fmla="*/ 13 w 14"/>
                <a:gd name="T13" fmla="*/ 10 h 12"/>
                <a:gd name="T14" fmla="*/ 14 w 14"/>
                <a:gd name="T15" fmla="*/ 11 h 12"/>
                <a:gd name="T16" fmla="*/ 14 w 14"/>
                <a:gd name="T17" fmla="*/ 6 h 12"/>
                <a:gd name="T18" fmla="*/ 11 w 14"/>
                <a:gd name="T19" fmla="*/ 4 h 12"/>
                <a:gd name="T20" fmla="*/ 9 w 14"/>
                <a:gd name="T21" fmla="*/ 2 h 12"/>
                <a:gd name="T22" fmla="*/ 7 w 14"/>
                <a:gd name="T23" fmla="*/ 1 h 12"/>
                <a:gd name="T24" fmla="*/ 0 w 14"/>
                <a:gd name="T25" fmla="*/ 0 h 12"/>
                <a:gd name="T26" fmla="*/ 2 w 14"/>
                <a:gd name="T27" fmla="*/ 8 h 12"/>
                <a:gd name="T28" fmla="*/ 5 w 14"/>
                <a:gd name="T29" fmla="*/ 8 h 12"/>
                <a:gd name="T30" fmla="*/ 5 w 14"/>
                <a:gd name="T31" fmla="*/ 10 h 12"/>
                <a:gd name="T32" fmla="*/ 7 w 14"/>
                <a:gd name="T33" fmla="*/ 10 h 12"/>
                <a:gd name="T34" fmla="*/ 7 w 14"/>
                <a:gd name="T35" fmla="*/ 11 h 12"/>
                <a:gd name="T36" fmla="*/ 9 w 14"/>
                <a:gd name="T37" fmla="*/ 12 h 12"/>
                <a:gd name="T38" fmla="*/ 11 w 14"/>
                <a:gd name="T39" fmla="*/ 12 h 12"/>
                <a:gd name="T40" fmla="*/ 11 w 14"/>
                <a:gd name="T41" fmla="*/ 11 h 12"/>
                <a:gd name="T42" fmla="*/ 11 w 14"/>
                <a:gd name="T43" fmla="*/ 11 h 12"/>
                <a:gd name="T44" fmla="*/ 11 w 14"/>
                <a:gd name="T45" fmla="*/ 11 h 12"/>
                <a:gd name="T46" fmla="*/ 10 w 14"/>
                <a:gd name="T47" fmla="*/ 10 h 12"/>
                <a:gd name="T48" fmla="*/ 10 w 14"/>
                <a:gd name="T49" fmla="*/ 9 h 12"/>
                <a:gd name="T50" fmla="*/ 9 w 14"/>
                <a:gd name="T51" fmla="*/ 8 h 12"/>
                <a:gd name="T52" fmla="*/ 7 w 14"/>
                <a:gd name="T53" fmla="*/ 6 h 12"/>
                <a:gd name="T54" fmla="*/ 5 w 14"/>
                <a:gd name="T55" fmla="*/ 4 h 12"/>
                <a:gd name="T56" fmla="*/ 5 w 14"/>
                <a:gd name="T57" fmla="*/ 4 h 12"/>
                <a:gd name="T58" fmla="*/ 7 w 14"/>
                <a:gd name="T5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" h="12">
                  <a:moveTo>
                    <a:pt x="7" y="6"/>
                  </a:moveTo>
                  <a:cubicBezTo>
                    <a:pt x="8" y="7"/>
                    <a:pt x="9" y="7"/>
                    <a:pt x="9" y="8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0"/>
                    <a:pt x="13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4" y="10"/>
                    <a:pt x="12" y="9"/>
                    <a:pt x="14" y="6"/>
                  </a:cubicBezTo>
                  <a:cubicBezTo>
                    <a:pt x="13" y="7"/>
                    <a:pt x="10" y="6"/>
                    <a:pt x="11" y="4"/>
                  </a:cubicBezTo>
                  <a:cubicBezTo>
                    <a:pt x="10" y="5"/>
                    <a:pt x="9" y="3"/>
                    <a:pt x="9" y="2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3"/>
                    <a:pt x="2" y="1"/>
                    <a:pt x="0" y="0"/>
                  </a:cubicBezTo>
                  <a:cubicBezTo>
                    <a:pt x="1" y="1"/>
                    <a:pt x="4" y="7"/>
                    <a:pt x="2" y="8"/>
                  </a:cubicBezTo>
                  <a:cubicBezTo>
                    <a:pt x="2" y="8"/>
                    <a:pt x="4" y="8"/>
                    <a:pt x="5" y="8"/>
                  </a:cubicBezTo>
                  <a:cubicBezTo>
                    <a:pt x="5" y="9"/>
                    <a:pt x="6" y="10"/>
                    <a:pt x="5" y="10"/>
                  </a:cubicBezTo>
                  <a:cubicBezTo>
                    <a:pt x="5" y="10"/>
                    <a:pt x="6" y="10"/>
                    <a:pt x="7" y="10"/>
                  </a:cubicBezTo>
                  <a:cubicBezTo>
                    <a:pt x="7" y="10"/>
                    <a:pt x="7" y="11"/>
                    <a:pt x="7" y="11"/>
                  </a:cubicBezTo>
                  <a:cubicBezTo>
                    <a:pt x="8" y="11"/>
                    <a:pt x="8" y="11"/>
                    <a:pt x="9" y="12"/>
                  </a:cubicBezTo>
                  <a:cubicBezTo>
                    <a:pt x="9" y="12"/>
                    <a:pt x="10" y="11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9" y="9"/>
                    <a:pt x="9" y="9"/>
                    <a:pt x="9" y="8"/>
                  </a:cubicBezTo>
                  <a:cubicBezTo>
                    <a:pt x="8" y="8"/>
                    <a:pt x="8" y="7"/>
                    <a:pt x="7" y="6"/>
                  </a:cubicBezTo>
                  <a:cubicBezTo>
                    <a:pt x="6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chenying0907 180"/>
            <p:cNvSpPr>
              <a:spLocks/>
            </p:cNvSpPr>
            <p:nvPr/>
          </p:nvSpPr>
          <p:spPr bwMode="auto">
            <a:xfrm>
              <a:off x="6538913" y="4070350"/>
              <a:ext cx="98425" cy="77788"/>
            </a:xfrm>
            <a:custGeom>
              <a:avLst/>
              <a:gdLst>
                <a:gd name="T0" fmla="*/ 2 w 5"/>
                <a:gd name="T1" fmla="*/ 4 h 4"/>
                <a:gd name="T2" fmla="*/ 4 w 5"/>
                <a:gd name="T3" fmla="*/ 4 h 4"/>
                <a:gd name="T4" fmla="*/ 5 w 5"/>
                <a:gd name="T5" fmla="*/ 3 h 4"/>
                <a:gd name="T6" fmla="*/ 5 w 5"/>
                <a:gd name="T7" fmla="*/ 1 h 4"/>
                <a:gd name="T8" fmla="*/ 3 w 5"/>
                <a:gd name="T9" fmla="*/ 0 h 4"/>
                <a:gd name="T10" fmla="*/ 3 w 5"/>
                <a:gd name="T11" fmla="*/ 1 h 4"/>
                <a:gd name="T12" fmla="*/ 2 w 5"/>
                <a:gd name="T13" fmla="*/ 1 h 4"/>
                <a:gd name="T14" fmla="*/ 1 w 5"/>
                <a:gd name="T15" fmla="*/ 0 h 4"/>
                <a:gd name="T16" fmla="*/ 1 w 5"/>
                <a:gd name="T17" fmla="*/ 3 h 4"/>
                <a:gd name="T18" fmla="*/ 1 w 5"/>
                <a:gd name="T19" fmla="*/ 3 h 4"/>
                <a:gd name="T20" fmla="*/ 2 w 5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4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chenying0907 181"/>
            <p:cNvSpPr>
              <a:spLocks/>
            </p:cNvSpPr>
            <p:nvPr/>
          </p:nvSpPr>
          <p:spPr bwMode="auto">
            <a:xfrm>
              <a:off x="6618288" y="4011613"/>
              <a:ext cx="58738" cy="58738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2 h 3"/>
                <a:gd name="T4" fmla="*/ 3 w 3"/>
                <a:gd name="T5" fmla="*/ 1 h 3"/>
                <a:gd name="T6" fmla="*/ 2 w 3"/>
                <a:gd name="T7" fmla="*/ 0 h 3"/>
                <a:gd name="T8" fmla="*/ 0 w 3"/>
                <a:gd name="T9" fmla="*/ 0 h 3"/>
                <a:gd name="T10" fmla="*/ 1 w 3"/>
                <a:gd name="T11" fmla="*/ 2 h 3"/>
                <a:gd name="T12" fmla="*/ 0 w 3"/>
                <a:gd name="T13" fmla="*/ 2 h 3"/>
                <a:gd name="T14" fmla="*/ 0 w 3"/>
                <a:gd name="T15" fmla="*/ 2 h 3"/>
                <a:gd name="T16" fmla="*/ 0 w 3"/>
                <a:gd name="T17" fmla="*/ 2 h 3"/>
                <a:gd name="T18" fmla="*/ 0 w 3"/>
                <a:gd name="T19" fmla="*/ 3 h 3"/>
                <a:gd name="T20" fmla="*/ 1 w 3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chenying0907 182"/>
            <p:cNvSpPr>
              <a:spLocks/>
            </p:cNvSpPr>
            <p:nvPr/>
          </p:nvSpPr>
          <p:spPr bwMode="auto">
            <a:xfrm>
              <a:off x="6538913" y="3992563"/>
              <a:ext cx="79375" cy="77788"/>
            </a:xfrm>
            <a:custGeom>
              <a:avLst/>
              <a:gdLst>
                <a:gd name="T0" fmla="*/ 2 w 4"/>
                <a:gd name="T1" fmla="*/ 4 h 4"/>
                <a:gd name="T2" fmla="*/ 3 w 4"/>
                <a:gd name="T3" fmla="*/ 4 h 4"/>
                <a:gd name="T4" fmla="*/ 4 w 4"/>
                <a:gd name="T5" fmla="*/ 2 h 4"/>
                <a:gd name="T6" fmla="*/ 4 w 4"/>
                <a:gd name="T7" fmla="*/ 1 h 4"/>
                <a:gd name="T8" fmla="*/ 3 w 4"/>
                <a:gd name="T9" fmla="*/ 0 h 4"/>
                <a:gd name="T10" fmla="*/ 3 w 4"/>
                <a:gd name="T11" fmla="*/ 0 h 4"/>
                <a:gd name="T12" fmla="*/ 2 w 4"/>
                <a:gd name="T13" fmla="*/ 0 h 4"/>
                <a:gd name="T14" fmla="*/ 1 w 4"/>
                <a:gd name="T15" fmla="*/ 1 h 4"/>
                <a:gd name="T16" fmla="*/ 0 w 4"/>
                <a:gd name="T17" fmla="*/ 2 h 4"/>
                <a:gd name="T18" fmla="*/ 0 w 4"/>
                <a:gd name="T19" fmla="*/ 2 h 4"/>
                <a:gd name="T20" fmla="*/ 1 w 4"/>
                <a:gd name="T21" fmla="*/ 3 h 4"/>
                <a:gd name="T22" fmla="*/ 1 w 4"/>
                <a:gd name="T23" fmla="*/ 4 h 4"/>
                <a:gd name="T24" fmla="*/ 2 w 4"/>
                <a:gd name="T2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chenying0907 183"/>
            <p:cNvSpPr>
              <a:spLocks/>
            </p:cNvSpPr>
            <p:nvPr/>
          </p:nvSpPr>
          <p:spPr bwMode="auto">
            <a:xfrm>
              <a:off x="5749925" y="5443538"/>
              <a:ext cx="433388" cy="354013"/>
            </a:xfrm>
            <a:custGeom>
              <a:avLst/>
              <a:gdLst>
                <a:gd name="T0" fmla="*/ 12 w 22"/>
                <a:gd name="T1" fmla="*/ 8 h 18"/>
                <a:gd name="T2" fmla="*/ 16 w 22"/>
                <a:gd name="T3" fmla="*/ 4 h 18"/>
                <a:gd name="T4" fmla="*/ 13 w 22"/>
                <a:gd name="T5" fmla="*/ 17 h 18"/>
                <a:gd name="T6" fmla="*/ 12 w 22"/>
                <a:gd name="T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2" y="8"/>
                  </a:moveTo>
                  <a:cubicBezTo>
                    <a:pt x="12" y="8"/>
                    <a:pt x="13" y="4"/>
                    <a:pt x="16" y="4"/>
                  </a:cubicBezTo>
                  <a:cubicBezTo>
                    <a:pt x="22" y="4"/>
                    <a:pt x="15" y="18"/>
                    <a:pt x="13" y="17"/>
                  </a:cubicBezTo>
                  <a:cubicBezTo>
                    <a:pt x="0" y="9"/>
                    <a:pt x="9" y="0"/>
                    <a:pt x="12" y="8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chenying0907 184"/>
            <p:cNvSpPr>
              <a:spLocks/>
            </p:cNvSpPr>
            <p:nvPr/>
          </p:nvSpPr>
          <p:spPr bwMode="auto">
            <a:xfrm>
              <a:off x="4427538" y="4208463"/>
              <a:ext cx="236538" cy="234950"/>
            </a:xfrm>
            <a:custGeom>
              <a:avLst/>
              <a:gdLst>
                <a:gd name="T0" fmla="*/ 0 w 12"/>
                <a:gd name="T1" fmla="*/ 6 h 12"/>
                <a:gd name="T2" fmla="*/ 6 w 12"/>
                <a:gd name="T3" fmla="*/ 0 h 12"/>
                <a:gd name="T4" fmla="*/ 12 w 12"/>
                <a:gd name="T5" fmla="*/ 6 h 12"/>
                <a:gd name="T6" fmla="*/ 6 w 12"/>
                <a:gd name="T7" fmla="*/ 12 h 12"/>
                <a:gd name="T8" fmla="*/ 0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6"/>
                  </a:moveTo>
                  <a:cubicBezTo>
                    <a:pt x="6" y="6"/>
                    <a:pt x="6" y="5"/>
                    <a:pt x="6" y="0"/>
                  </a:cubicBezTo>
                  <a:cubicBezTo>
                    <a:pt x="6" y="5"/>
                    <a:pt x="7" y="6"/>
                    <a:pt x="12" y="6"/>
                  </a:cubicBezTo>
                  <a:cubicBezTo>
                    <a:pt x="7" y="6"/>
                    <a:pt x="6" y="6"/>
                    <a:pt x="6" y="12"/>
                  </a:cubicBezTo>
                  <a:cubicBezTo>
                    <a:pt x="6" y="6"/>
                    <a:pt x="6" y="6"/>
                    <a:pt x="0" y="6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chenying0907 185"/>
            <p:cNvSpPr>
              <a:spLocks/>
            </p:cNvSpPr>
            <p:nvPr/>
          </p:nvSpPr>
          <p:spPr bwMode="auto">
            <a:xfrm>
              <a:off x="4940300" y="2990850"/>
              <a:ext cx="158750" cy="236538"/>
            </a:xfrm>
            <a:custGeom>
              <a:avLst/>
              <a:gdLst>
                <a:gd name="T0" fmla="*/ 2 w 8"/>
                <a:gd name="T1" fmla="*/ 3 h 12"/>
                <a:gd name="T2" fmla="*/ 0 w 8"/>
                <a:gd name="T3" fmla="*/ 4 h 12"/>
                <a:gd name="T4" fmla="*/ 2 w 8"/>
                <a:gd name="T5" fmla="*/ 7 h 12"/>
                <a:gd name="T6" fmla="*/ 2 w 8"/>
                <a:gd name="T7" fmla="*/ 8 h 12"/>
                <a:gd name="T8" fmla="*/ 3 w 8"/>
                <a:gd name="T9" fmla="*/ 9 h 12"/>
                <a:gd name="T10" fmla="*/ 2 w 8"/>
                <a:gd name="T11" fmla="*/ 10 h 12"/>
                <a:gd name="T12" fmla="*/ 2 w 8"/>
                <a:gd name="T13" fmla="*/ 12 h 12"/>
                <a:gd name="T14" fmla="*/ 4 w 8"/>
                <a:gd name="T15" fmla="*/ 11 h 12"/>
                <a:gd name="T16" fmla="*/ 7 w 8"/>
                <a:gd name="T17" fmla="*/ 11 h 12"/>
                <a:gd name="T18" fmla="*/ 5 w 8"/>
                <a:gd name="T19" fmla="*/ 8 h 12"/>
                <a:gd name="T20" fmla="*/ 4 w 8"/>
                <a:gd name="T21" fmla="*/ 6 h 12"/>
                <a:gd name="T22" fmla="*/ 4 w 8"/>
                <a:gd name="T23" fmla="*/ 5 h 12"/>
                <a:gd name="T24" fmla="*/ 3 w 8"/>
                <a:gd name="T25" fmla="*/ 4 h 12"/>
                <a:gd name="T26" fmla="*/ 3 w 8"/>
                <a:gd name="T27" fmla="*/ 4 h 12"/>
                <a:gd name="T28" fmla="*/ 4 w 8"/>
                <a:gd name="T29" fmla="*/ 5 h 12"/>
                <a:gd name="T30" fmla="*/ 4 w 8"/>
                <a:gd name="T31" fmla="*/ 6 h 12"/>
                <a:gd name="T32" fmla="*/ 5 w 8"/>
                <a:gd name="T33" fmla="*/ 8 h 12"/>
                <a:gd name="T34" fmla="*/ 7 w 8"/>
                <a:gd name="T35" fmla="*/ 11 h 12"/>
                <a:gd name="T36" fmla="*/ 7 w 8"/>
                <a:gd name="T37" fmla="*/ 10 h 12"/>
                <a:gd name="T38" fmla="*/ 8 w 8"/>
                <a:gd name="T39" fmla="*/ 9 h 12"/>
                <a:gd name="T40" fmla="*/ 8 w 8"/>
                <a:gd name="T41" fmla="*/ 9 h 12"/>
                <a:gd name="T42" fmla="*/ 8 w 8"/>
                <a:gd name="T43" fmla="*/ 6 h 12"/>
                <a:gd name="T44" fmla="*/ 7 w 8"/>
                <a:gd name="T45" fmla="*/ 6 h 12"/>
                <a:gd name="T46" fmla="*/ 8 w 8"/>
                <a:gd name="T47" fmla="*/ 5 h 12"/>
                <a:gd name="T48" fmla="*/ 6 w 8"/>
                <a:gd name="T49" fmla="*/ 4 h 12"/>
                <a:gd name="T50" fmla="*/ 5 w 8"/>
                <a:gd name="T51" fmla="*/ 2 h 12"/>
                <a:gd name="T52" fmla="*/ 3 w 8"/>
                <a:gd name="T53" fmla="*/ 2 h 12"/>
                <a:gd name="T54" fmla="*/ 2 w 8"/>
                <a:gd name="T55" fmla="*/ 0 h 12"/>
                <a:gd name="T56" fmla="*/ 2 w 8"/>
                <a:gd name="T5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2">
                  <a:moveTo>
                    <a:pt x="2" y="3"/>
                  </a:moveTo>
                  <a:cubicBezTo>
                    <a:pt x="2" y="3"/>
                    <a:pt x="1" y="4"/>
                    <a:pt x="0" y="4"/>
                  </a:cubicBezTo>
                  <a:cubicBezTo>
                    <a:pt x="2" y="4"/>
                    <a:pt x="2" y="6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3" y="8"/>
                    <a:pt x="3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6" y="10"/>
                    <a:pt x="7" y="11"/>
                  </a:cubicBezTo>
                  <a:cubicBezTo>
                    <a:pt x="6" y="10"/>
                    <a:pt x="5" y="9"/>
                    <a:pt x="5" y="8"/>
                  </a:cubicBezTo>
                  <a:cubicBezTo>
                    <a:pt x="5" y="7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5" y="7"/>
                    <a:pt x="5" y="8"/>
                  </a:cubicBezTo>
                  <a:cubicBezTo>
                    <a:pt x="6" y="9"/>
                    <a:pt x="6" y="10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7"/>
                    <a:pt x="8" y="6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7" y="5"/>
                    <a:pt x="6" y="4"/>
                    <a:pt x="6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3"/>
                    <a:pt x="4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2" y="1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chenying0907 187"/>
            <p:cNvSpPr>
              <a:spLocks/>
            </p:cNvSpPr>
            <p:nvPr/>
          </p:nvSpPr>
          <p:spPr bwMode="auto">
            <a:xfrm>
              <a:off x="5099050" y="2990850"/>
              <a:ext cx="157163" cy="236538"/>
            </a:xfrm>
            <a:custGeom>
              <a:avLst/>
              <a:gdLst>
                <a:gd name="T0" fmla="*/ 4 w 8"/>
                <a:gd name="T1" fmla="*/ 6 h 12"/>
                <a:gd name="T2" fmla="*/ 3 w 8"/>
                <a:gd name="T3" fmla="*/ 8 h 12"/>
                <a:gd name="T4" fmla="*/ 2 w 8"/>
                <a:gd name="T5" fmla="*/ 9 h 12"/>
                <a:gd name="T6" fmla="*/ 2 w 8"/>
                <a:gd name="T7" fmla="*/ 9 h 12"/>
                <a:gd name="T8" fmla="*/ 1 w 8"/>
                <a:gd name="T9" fmla="*/ 10 h 12"/>
                <a:gd name="T10" fmla="*/ 1 w 8"/>
                <a:gd name="T11" fmla="*/ 10 h 12"/>
                <a:gd name="T12" fmla="*/ 2 w 8"/>
                <a:gd name="T13" fmla="*/ 11 h 12"/>
                <a:gd name="T14" fmla="*/ 2 w 8"/>
                <a:gd name="T15" fmla="*/ 12 h 12"/>
                <a:gd name="T16" fmla="*/ 5 w 8"/>
                <a:gd name="T17" fmla="*/ 11 h 12"/>
                <a:gd name="T18" fmla="*/ 6 w 8"/>
                <a:gd name="T19" fmla="*/ 8 h 12"/>
                <a:gd name="T20" fmla="*/ 7 w 8"/>
                <a:gd name="T21" fmla="*/ 7 h 12"/>
                <a:gd name="T22" fmla="*/ 8 w 8"/>
                <a:gd name="T23" fmla="*/ 5 h 12"/>
                <a:gd name="T24" fmla="*/ 8 w 8"/>
                <a:gd name="T25" fmla="*/ 0 h 12"/>
                <a:gd name="T26" fmla="*/ 2 w 8"/>
                <a:gd name="T27" fmla="*/ 2 h 12"/>
                <a:gd name="T28" fmla="*/ 2 w 8"/>
                <a:gd name="T29" fmla="*/ 5 h 12"/>
                <a:gd name="T30" fmla="*/ 1 w 8"/>
                <a:gd name="T31" fmla="*/ 5 h 12"/>
                <a:gd name="T32" fmla="*/ 1 w 8"/>
                <a:gd name="T33" fmla="*/ 6 h 12"/>
                <a:gd name="T34" fmla="*/ 1 w 8"/>
                <a:gd name="T35" fmla="*/ 6 h 12"/>
                <a:gd name="T36" fmla="*/ 0 w 8"/>
                <a:gd name="T37" fmla="*/ 8 h 12"/>
                <a:gd name="T38" fmla="*/ 0 w 8"/>
                <a:gd name="T39" fmla="*/ 9 h 12"/>
                <a:gd name="T40" fmla="*/ 1 w 8"/>
                <a:gd name="T41" fmla="*/ 10 h 12"/>
                <a:gd name="T42" fmla="*/ 1 w 8"/>
                <a:gd name="T43" fmla="*/ 10 h 12"/>
                <a:gd name="T44" fmla="*/ 2 w 8"/>
                <a:gd name="T45" fmla="*/ 9 h 12"/>
                <a:gd name="T46" fmla="*/ 2 w 8"/>
                <a:gd name="T47" fmla="*/ 9 h 12"/>
                <a:gd name="T48" fmla="*/ 2 w 8"/>
                <a:gd name="T49" fmla="*/ 8 h 12"/>
                <a:gd name="T50" fmla="*/ 3 w 8"/>
                <a:gd name="T51" fmla="*/ 8 h 12"/>
                <a:gd name="T52" fmla="*/ 4 w 8"/>
                <a:gd name="T53" fmla="*/ 6 h 12"/>
                <a:gd name="T54" fmla="*/ 5 w 8"/>
                <a:gd name="T55" fmla="*/ 4 h 12"/>
                <a:gd name="T56" fmla="*/ 6 w 8"/>
                <a:gd name="T57" fmla="*/ 4 h 12"/>
                <a:gd name="T58" fmla="*/ 4 w 8"/>
                <a:gd name="T5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" h="12">
                  <a:moveTo>
                    <a:pt x="4" y="6"/>
                  </a:moveTo>
                  <a:cubicBezTo>
                    <a:pt x="4" y="7"/>
                    <a:pt x="4" y="7"/>
                    <a:pt x="3" y="8"/>
                  </a:cubicBezTo>
                  <a:cubicBezTo>
                    <a:pt x="3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2" y="11"/>
                    <a:pt x="3" y="10"/>
                    <a:pt x="5" y="11"/>
                  </a:cubicBezTo>
                  <a:cubicBezTo>
                    <a:pt x="4" y="11"/>
                    <a:pt x="5" y="8"/>
                    <a:pt x="6" y="8"/>
                  </a:cubicBezTo>
                  <a:cubicBezTo>
                    <a:pt x="6" y="7"/>
                    <a:pt x="7" y="6"/>
                    <a:pt x="7" y="7"/>
                  </a:cubicBezTo>
                  <a:cubicBezTo>
                    <a:pt x="6" y="6"/>
                    <a:pt x="7" y="5"/>
                    <a:pt x="8" y="5"/>
                  </a:cubicBezTo>
                  <a:cubicBezTo>
                    <a:pt x="6" y="5"/>
                    <a:pt x="7" y="1"/>
                    <a:pt x="8" y="0"/>
                  </a:cubicBezTo>
                  <a:cubicBezTo>
                    <a:pt x="7" y="1"/>
                    <a:pt x="3" y="4"/>
                    <a:pt x="2" y="2"/>
                  </a:cubicBezTo>
                  <a:cubicBezTo>
                    <a:pt x="2" y="3"/>
                    <a:pt x="3" y="4"/>
                    <a:pt x="2" y="5"/>
                  </a:cubicBezTo>
                  <a:cubicBezTo>
                    <a:pt x="2" y="5"/>
                    <a:pt x="1" y="6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7"/>
                    <a:pt x="1" y="7"/>
                    <a:pt x="0" y="8"/>
                  </a:cubicBezTo>
                  <a:cubicBezTo>
                    <a:pt x="0" y="8"/>
                    <a:pt x="1" y="9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4" y="6"/>
                    <a:pt x="4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chenying0907 189"/>
            <p:cNvSpPr>
              <a:spLocks/>
            </p:cNvSpPr>
            <p:nvPr/>
          </p:nvSpPr>
          <p:spPr bwMode="auto">
            <a:xfrm>
              <a:off x="5019675" y="3206750"/>
              <a:ext cx="58738" cy="5873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2 w 3"/>
                <a:gd name="T5" fmla="*/ 3 h 3"/>
                <a:gd name="T6" fmla="*/ 3 w 3"/>
                <a:gd name="T7" fmla="*/ 3 h 3"/>
                <a:gd name="T8" fmla="*/ 3 w 3"/>
                <a:gd name="T9" fmla="*/ 2 h 3"/>
                <a:gd name="T10" fmla="*/ 3 w 3"/>
                <a:gd name="T11" fmla="*/ 1 h 3"/>
                <a:gd name="T12" fmla="*/ 2 w 3"/>
                <a:gd name="T13" fmla="*/ 1 h 3"/>
                <a:gd name="T14" fmla="*/ 2 w 3"/>
                <a:gd name="T15" fmla="*/ 0 h 3"/>
                <a:gd name="T16" fmla="*/ 0 w 3"/>
                <a:gd name="T17" fmla="*/ 0 h 3"/>
                <a:gd name="T18" fmla="*/ 0 w 3"/>
                <a:gd name="T19" fmla="*/ 0 h 3"/>
                <a:gd name="T20" fmla="*/ 0 w 3"/>
                <a:gd name="T2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chenying0907 190"/>
            <p:cNvSpPr>
              <a:spLocks/>
            </p:cNvSpPr>
            <p:nvPr/>
          </p:nvSpPr>
          <p:spPr bwMode="auto">
            <a:xfrm>
              <a:off x="5078413" y="3246438"/>
              <a:ext cx="60325" cy="3968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2 w 3"/>
                <a:gd name="T5" fmla="*/ 2 h 2"/>
                <a:gd name="T6" fmla="*/ 2 w 3"/>
                <a:gd name="T7" fmla="*/ 1 h 2"/>
                <a:gd name="T8" fmla="*/ 2 w 3"/>
                <a:gd name="T9" fmla="*/ 0 h 2"/>
                <a:gd name="T10" fmla="*/ 1 w 3"/>
                <a:gd name="T11" fmla="*/ 0 h 2"/>
                <a:gd name="T12" fmla="*/ 1 w 3"/>
                <a:gd name="T13" fmla="*/ 0 h 2"/>
                <a:gd name="T14" fmla="*/ 1 w 3"/>
                <a:gd name="T15" fmla="*/ 0 h 2"/>
                <a:gd name="T16" fmla="*/ 1 w 3"/>
                <a:gd name="T17" fmla="*/ 0 h 2"/>
                <a:gd name="T18" fmla="*/ 0 w 3"/>
                <a:gd name="T19" fmla="*/ 0 h 2"/>
                <a:gd name="T20" fmla="*/ 0 w 3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chenying0907 191"/>
            <p:cNvSpPr>
              <a:spLocks/>
            </p:cNvSpPr>
            <p:nvPr/>
          </p:nvSpPr>
          <p:spPr bwMode="auto">
            <a:xfrm>
              <a:off x="5078413" y="3187700"/>
              <a:ext cx="60325" cy="5873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1 w 3"/>
                <a:gd name="T5" fmla="*/ 3 h 3"/>
                <a:gd name="T6" fmla="*/ 2 w 3"/>
                <a:gd name="T7" fmla="*/ 2 h 3"/>
                <a:gd name="T8" fmla="*/ 3 w 3"/>
                <a:gd name="T9" fmla="*/ 2 h 3"/>
                <a:gd name="T10" fmla="*/ 3 w 3"/>
                <a:gd name="T11" fmla="*/ 1 h 3"/>
                <a:gd name="T12" fmla="*/ 3 w 3"/>
                <a:gd name="T13" fmla="*/ 1 h 3"/>
                <a:gd name="T14" fmla="*/ 2 w 3"/>
                <a:gd name="T15" fmla="*/ 0 h 3"/>
                <a:gd name="T16" fmla="*/ 1 w 3"/>
                <a:gd name="T17" fmla="*/ 0 h 3"/>
                <a:gd name="T18" fmla="*/ 1 w 3"/>
                <a:gd name="T19" fmla="*/ 0 h 3"/>
                <a:gd name="T20" fmla="*/ 0 w 3"/>
                <a:gd name="T21" fmla="*/ 1 h 3"/>
                <a:gd name="T22" fmla="*/ 0 w 3"/>
                <a:gd name="T23" fmla="*/ 1 h 3"/>
                <a:gd name="T24" fmla="*/ 0 w 3"/>
                <a:gd name="T2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chenying0907 192"/>
            <p:cNvSpPr>
              <a:spLocks/>
            </p:cNvSpPr>
            <p:nvPr/>
          </p:nvSpPr>
          <p:spPr bwMode="auto">
            <a:xfrm>
              <a:off x="5670550" y="4619625"/>
              <a:ext cx="315913" cy="234950"/>
            </a:xfrm>
            <a:custGeom>
              <a:avLst/>
              <a:gdLst>
                <a:gd name="T0" fmla="*/ 3 w 16"/>
                <a:gd name="T1" fmla="*/ 7 h 12"/>
                <a:gd name="T2" fmla="*/ 7 w 16"/>
                <a:gd name="T3" fmla="*/ 0 h 12"/>
                <a:gd name="T4" fmla="*/ 16 w 16"/>
                <a:gd name="T5" fmla="*/ 3 h 12"/>
                <a:gd name="T6" fmla="*/ 11 w 16"/>
                <a:gd name="T7" fmla="*/ 12 h 12"/>
                <a:gd name="T8" fmla="*/ 9 w 16"/>
                <a:gd name="T9" fmla="*/ 12 h 12"/>
                <a:gd name="T10" fmla="*/ 8 w 16"/>
                <a:gd name="T11" fmla="*/ 9 h 12"/>
                <a:gd name="T12" fmla="*/ 11 w 16"/>
                <a:gd name="T13" fmla="*/ 9 h 12"/>
                <a:gd name="T14" fmla="*/ 11 w 16"/>
                <a:gd name="T15" fmla="*/ 10 h 12"/>
                <a:gd name="T16" fmla="*/ 14 w 16"/>
                <a:gd name="T17" fmla="*/ 5 h 12"/>
                <a:gd name="T18" fmla="*/ 6 w 16"/>
                <a:gd name="T19" fmla="*/ 3 h 12"/>
                <a:gd name="T20" fmla="*/ 3 w 16"/>
                <a:gd name="T21" fmla="*/ 9 h 12"/>
                <a:gd name="T22" fmla="*/ 1 w 16"/>
                <a:gd name="T23" fmla="*/ 9 h 12"/>
                <a:gd name="T24" fmla="*/ 1 w 16"/>
                <a:gd name="T25" fmla="*/ 6 h 12"/>
                <a:gd name="T26" fmla="*/ 3 w 16"/>
                <a:gd name="T27" fmla="*/ 6 h 12"/>
                <a:gd name="T28" fmla="*/ 3 w 16"/>
                <a:gd name="T2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2">
                  <a:moveTo>
                    <a:pt x="3" y="7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6"/>
                    <a:pt x="13" y="10"/>
                    <a:pt x="11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8" y="11"/>
                    <a:pt x="8" y="10"/>
                    <a:pt x="8" y="9"/>
                  </a:cubicBezTo>
                  <a:cubicBezTo>
                    <a:pt x="9" y="9"/>
                    <a:pt x="10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8"/>
                    <a:pt x="3" y="9"/>
                  </a:cubicBezTo>
                  <a:cubicBezTo>
                    <a:pt x="3" y="9"/>
                    <a:pt x="1" y="9"/>
                    <a:pt x="1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chenying0907 193"/>
            <p:cNvSpPr>
              <a:spLocks/>
            </p:cNvSpPr>
            <p:nvPr/>
          </p:nvSpPr>
          <p:spPr bwMode="auto">
            <a:xfrm>
              <a:off x="5237163" y="5326063"/>
              <a:ext cx="315913" cy="255588"/>
            </a:xfrm>
            <a:custGeom>
              <a:avLst/>
              <a:gdLst>
                <a:gd name="T0" fmla="*/ 3 w 16"/>
                <a:gd name="T1" fmla="*/ 7 h 13"/>
                <a:gd name="T2" fmla="*/ 7 w 16"/>
                <a:gd name="T3" fmla="*/ 0 h 13"/>
                <a:gd name="T4" fmla="*/ 16 w 16"/>
                <a:gd name="T5" fmla="*/ 4 h 13"/>
                <a:gd name="T6" fmla="*/ 11 w 16"/>
                <a:gd name="T7" fmla="*/ 12 h 13"/>
                <a:gd name="T8" fmla="*/ 9 w 16"/>
                <a:gd name="T9" fmla="*/ 12 h 13"/>
                <a:gd name="T10" fmla="*/ 9 w 16"/>
                <a:gd name="T11" fmla="*/ 10 h 13"/>
                <a:gd name="T12" fmla="*/ 11 w 16"/>
                <a:gd name="T13" fmla="*/ 10 h 13"/>
                <a:gd name="T14" fmla="*/ 11 w 16"/>
                <a:gd name="T15" fmla="*/ 10 h 13"/>
                <a:gd name="T16" fmla="*/ 14 w 16"/>
                <a:gd name="T17" fmla="*/ 5 h 13"/>
                <a:gd name="T18" fmla="*/ 6 w 16"/>
                <a:gd name="T19" fmla="*/ 3 h 13"/>
                <a:gd name="T20" fmla="*/ 3 w 16"/>
                <a:gd name="T21" fmla="*/ 9 h 13"/>
                <a:gd name="T22" fmla="*/ 1 w 16"/>
                <a:gd name="T23" fmla="*/ 9 h 13"/>
                <a:gd name="T24" fmla="*/ 1 w 16"/>
                <a:gd name="T25" fmla="*/ 7 h 13"/>
                <a:gd name="T26" fmla="*/ 3 w 16"/>
                <a:gd name="T27" fmla="*/ 7 h 13"/>
                <a:gd name="T28" fmla="*/ 3 w 16"/>
                <a:gd name="T2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3">
                  <a:moveTo>
                    <a:pt x="3" y="7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6"/>
                    <a:pt x="13" y="10"/>
                    <a:pt x="11" y="12"/>
                  </a:cubicBezTo>
                  <a:cubicBezTo>
                    <a:pt x="10" y="13"/>
                    <a:pt x="9" y="13"/>
                    <a:pt x="9" y="12"/>
                  </a:cubicBezTo>
                  <a:cubicBezTo>
                    <a:pt x="8" y="11"/>
                    <a:pt x="8" y="10"/>
                    <a:pt x="9" y="10"/>
                  </a:cubicBezTo>
                  <a:cubicBezTo>
                    <a:pt x="9" y="9"/>
                    <a:pt x="10" y="9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5"/>
                    <a:pt x="4" y="8"/>
                    <a:pt x="3" y="9"/>
                  </a:cubicBezTo>
                  <a:cubicBezTo>
                    <a:pt x="3" y="10"/>
                    <a:pt x="2" y="10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6"/>
                    <a:pt x="2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chenying0907 194"/>
            <p:cNvSpPr>
              <a:spLocks/>
            </p:cNvSpPr>
            <p:nvPr/>
          </p:nvSpPr>
          <p:spPr bwMode="auto">
            <a:xfrm>
              <a:off x="6578600" y="5619750"/>
              <a:ext cx="177800" cy="177800"/>
            </a:xfrm>
            <a:custGeom>
              <a:avLst/>
              <a:gdLst>
                <a:gd name="T0" fmla="*/ 5 w 9"/>
                <a:gd name="T1" fmla="*/ 5 h 9"/>
                <a:gd name="T2" fmla="*/ 4 w 9"/>
                <a:gd name="T3" fmla="*/ 2 h 9"/>
                <a:gd name="T4" fmla="*/ 1 w 9"/>
                <a:gd name="T5" fmla="*/ 8 h 9"/>
                <a:gd name="T6" fmla="*/ 5 w 9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5" y="5"/>
                  </a:moveTo>
                  <a:cubicBezTo>
                    <a:pt x="5" y="5"/>
                    <a:pt x="5" y="3"/>
                    <a:pt x="4" y="2"/>
                  </a:cubicBezTo>
                  <a:cubicBezTo>
                    <a:pt x="1" y="0"/>
                    <a:pt x="0" y="8"/>
                    <a:pt x="1" y="8"/>
                  </a:cubicBezTo>
                  <a:cubicBezTo>
                    <a:pt x="9" y="9"/>
                    <a:pt x="8" y="2"/>
                    <a:pt x="5" y="5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chenying0907 195"/>
            <p:cNvSpPr>
              <a:spLocks/>
            </p:cNvSpPr>
            <p:nvPr/>
          </p:nvSpPr>
          <p:spPr bwMode="auto">
            <a:xfrm>
              <a:off x="6124575" y="2481263"/>
              <a:ext cx="236538" cy="234950"/>
            </a:xfrm>
            <a:custGeom>
              <a:avLst/>
              <a:gdLst>
                <a:gd name="T0" fmla="*/ 0 w 12"/>
                <a:gd name="T1" fmla="*/ 6 h 12"/>
                <a:gd name="T2" fmla="*/ 6 w 12"/>
                <a:gd name="T3" fmla="*/ 0 h 12"/>
                <a:gd name="T4" fmla="*/ 12 w 12"/>
                <a:gd name="T5" fmla="*/ 6 h 12"/>
                <a:gd name="T6" fmla="*/ 6 w 12"/>
                <a:gd name="T7" fmla="*/ 12 h 12"/>
                <a:gd name="T8" fmla="*/ 0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6"/>
                  </a:moveTo>
                  <a:cubicBezTo>
                    <a:pt x="6" y="6"/>
                    <a:pt x="6" y="5"/>
                    <a:pt x="6" y="0"/>
                  </a:cubicBezTo>
                  <a:cubicBezTo>
                    <a:pt x="6" y="5"/>
                    <a:pt x="7" y="6"/>
                    <a:pt x="12" y="6"/>
                  </a:cubicBezTo>
                  <a:cubicBezTo>
                    <a:pt x="7" y="6"/>
                    <a:pt x="6" y="7"/>
                    <a:pt x="6" y="12"/>
                  </a:cubicBezTo>
                  <a:cubicBezTo>
                    <a:pt x="6" y="7"/>
                    <a:pt x="6" y="6"/>
                    <a:pt x="0" y="6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chenying0907 196"/>
            <p:cNvSpPr>
              <a:spLocks/>
            </p:cNvSpPr>
            <p:nvPr/>
          </p:nvSpPr>
          <p:spPr bwMode="auto">
            <a:xfrm>
              <a:off x="6953250" y="2913063"/>
              <a:ext cx="236538" cy="234950"/>
            </a:xfrm>
            <a:custGeom>
              <a:avLst/>
              <a:gdLst>
                <a:gd name="T0" fmla="*/ 0 w 12"/>
                <a:gd name="T1" fmla="*/ 6 h 12"/>
                <a:gd name="T2" fmla="*/ 6 w 12"/>
                <a:gd name="T3" fmla="*/ 0 h 12"/>
                <a:gd name="T4" fmla="*/ 12 w 12"/>
                <a:gd name="T5" fmla="*/ 6 h 12"/>
                <a:gd name="T6" fmla="*/ 6 w 12"/>
                <a:gd name="T7" fmla="*/ 12 h 12"/>
                <a:gd name="T8" fmla="*/ 0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6"/>
                  </a:moveTo>
                  <a:cubicBezTo>
                    <a:pt x="6" y="6"/>
                    <a:pt x="6" y="5"/>
                    <a:pt x="6" y="0"/>
                  </a:cubicBezTo>
                  <a:cubicBezTo>
                    <a:pt x="6" y="5"/>
                    <a:pt x="7" y="6"/>
                    <a:pt x="12" y="6"/>
                  </a:cubicBezTo>
                  <a:cubicBezTo>
                    <a:pt x="7" y="6"/>
                    <a:pt x="6" y="7"/>
                    <a:pt x="6" y="12"/>
                  </a:cubicBezTo>
                  <a:cubicBezTo>
                    <a:pt x="6" y="7"/>
                    <a:pt x="6" y="6"/>
                    <a:pt x="0" y="6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chenying0907 197"/>
            <p:cNvSpPr>
              <a:spLocks/>
            </p:cNvSpPr>
            <p:nvPr/>
          </p:nvSpPr>
          <p:spPr bwMode="auto">
            <a:xfrm>
              <a:off x="6618288" y="3971925"/>
              <a:ext cx="236538" cy="236538"/>
            </a:xfrm>
            <a:custGeom>
              <a:avLst/>
              <a:gdLst>
                <a:gd name="T0" fmla="*/ 0 w 12"/>
                <a:gd name="T1" fmla="*/ 6 h 12"/>
                <a:gd name="T2" fmla="*/ 6 w 12"/>
                <a:gd name="T3" fmla="*/ 0 h 12"/>
                <a:gd name="T4" fmla="*/ 12 w 12"/>
                <a:gd name="T5" fmla="*/ 6 h 12"/>
                <a:gd name="T6" fmla="*/ 6 w 12"/>
                <a:gd name="T7" fmla="*/ 12 h 12"/>
                <a:gd name="T8" fmla="*/ 0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6"/>
                  </a:moveTo>
                  <a:cubicBezTo>
                    <a:pt x="6" y="6"/>
                    <a:pt x="6" y="6"/>
                    <a:pt x="6" y="0"/>
                  </a:cubicBezTo>
                  <a:cubicBezTo>
                    <a:pt x="6" y="6"/>
                    <a:pt x="7" y="6"/>
                    <a:pt x="12" y="6"/>
                  </a:cubicBezTo>
                  <a:cubicBezTo>
                    <a:pt x="7" y="6"/>
                    <a:pt x="6" y="7"/>
                    <a:pt x="6" y="12"/>
                  </a:cubicBezTo>
                  <a:cubicBezTo>
                    <a:pt x="6" y="7"/>
                    <a:pt x="6" y="6"/>
                    <a:pt x="0" y="6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chenying0907 198"/>
            <p:cNvSpPr>
              <a:spLocks/>
            </p:cNvSpPr>
            <p:nvPr/>
          </p:nvSpPr>
          <p:spPr bwMode="auto">
            <a:xfrm>
              <a:off x="5513388" y="4443413"/>
              <a:ext cx="236538" cy="234950"/>
            </a:xfrm>
            <a:custGeom>
              <a:avLst/>
              <a:gdLst>
                <a:gd name="T0" fmla="*/ 0 w 12"/>
                <a:gd name="T1" fmla="*/ 6 h 12"/>
                <a:gd name="T2" fmla="*/ 6 w 12"/>
                <a:gd name="T3" fmla="*/ 0 h 12"/>
                <a:gd name="T4" fmla="*/ 12 w 12"/>
                <a:gd name="T5" fmla="*/ 6 h 12"/>
                <a:gd name="T6" fmla="*/ 6 w 12"/>
                <a:gd name="T7" fmla="*/ 12 h 12"/>
                <a:gd name="T8" fmla="*/ 0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6"/>
                  </a:moveTo>
                  <a:cubicBezTo>
                    <a:pt x="6" y="6"/>
                    <a:pt x="6" y="5"/>
                    <a:pt x="6" y="0"/>
                  </a:cubicBezTo>
                  <a:cubicBezTo>
                    <a:pt x="6" y="5"/>
                    <a:pt x="7" y="6"/>
                    <a:pt x="12" y="6"/>
                  </a:cubicBezTo>
                  <a:cubicBezTo>
                    <a:pt x="7" y="6"/>
                    <a:pt x="6" y="6"/>
                    <a:pt x="6" y="12"/>
                  </a:cubicBezTo>
                  <a:cubicBezTo>
                    <a:pt x="6" y="6"/>
                    <a:pt x="6" y="6"/>
                    <a:pt x="0" y="6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chenying0907 199"/>
            <p:cNvSpPr>
              <a:spLocks/>
            </p:cNvSpPr>
            <p:nvPr/>
          </p:nvSpPr>
          <p:spPr bwMode="auto">
            <a:xfrm>
              <a:off x="6143625" y="4344988"/>
              <a:ext cx="238125" cy="234950"/>
            </a:xfrm>
            <a:custGeom>
              <a:avLst/>
              <a:gdLst>
                <a:gd name="T0" fmla="*/ 0 w 12"/>
                <a:gd name="T1" fmla="*/ 6 h 12"/>
                <a:gd name="T2" fmla="*/ 6 w 12"/>
                <a:gd name="T3" fmla="*/ 0 h 12"/>
                <a:gd name="T4" fmla="*/ 12 w 12"/>
                <a:gd name="T5" fmla="*/ 6 h 12"/>
                <a:gd name="T6" fmla="*/ 6 w 12"/>
                <a:gd name="T7" fmla="*/ 12 h 12"/>
                <a:gd name="T8" fmla="*/ 0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6"/>
                  </a:moveTo>
                  <a:cubicBezTo>
                    <a:pt x="6" y="6"/>
                    <a:pt x="6" y="5"/>
                    <a:pt x="6" y="0"/>
                  </a:cubicBezTo>
                  <a:cubicBezTo>
                    <a:pt x="6" y="5"/>
                    <a:pt x="7" y="6"/>
                    <a:pt x="12" y="6"/>
                  </a:cubicBezTo>
                  <a:cubicBezTo>
                    <a:pt x="7" y="6"/>
                    <a:pt x="6" y="6"/>
                    <a:pt x="6" y="12"/>
                  </a:cubicBezTo>
                  <a:cubicBezTo>
                    <a:pt x="6" y="6"/>
                    <a:pt x="6" y="6"/>
                    <a:pt x="0" y="6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chenying0907 200"/>
            <p:cNvSpPr>
              <a:spLocks/>
            </p:cNvSpPr>
            <p:nvPr/>
          </p:nvSpPr>
          <p:spPr bwMode="auto">
            <a:xfrm>
              <a:off x="4645025" y="4776788"/>
              <a:ext cx="236538" cy="234950"/>
            </a:xfrm>
            <a:custGeom>
              <a:avLst/>
              <a:gdLst>
                <a:gd name="T0" fmla="*/ 0 w 12"/>
                <a:gd name="T1" fmla="*/ 6 h 12"/>
                <a:gd name="T2" fmla="*/ 6 w 12"/>
                <a:gd name="T3" fmla="*/ 0 h 12"/>
                <a:gd name="T4" fmla="*/ 12 w 12"/>
                <a:gd name="T5" fmla="*/ 6 h 12"/>
                <a:gd name="T6" fmla="*/ 6 w 12"/>
                <a:gd name="T7" fmla="*/ 12 h 12"/>
                <a:gd name="T8" fmla="*/ 0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6"/>
                  </a:moveTo>
                  <a:cubicBezTo>
                    <a:pt x="6" y="6"/>
                    <a:pt x="6" y="6"/>
                    <a:pt x="6" y="0"/>
                  </a:cubicBezTo>
                  <a:cubicBezTo>
                    <a:pt x="6" y="6"/>
                    <a:pt x="7" y="6"/>
                    <a:pt x="12" y="6"/>
                  </a:cubicBezTo>
                  <a:cubicBezTo>
                    <a:pt x="7" y="6"/>
                    <a:pt x="6" y="7"/>
                    <a:pt x="6" y="12"/>
                  </a:cubicBezTo>
                  <a:cubicBezTo>
                    <a:pt x="6" y="7"/>
                    <a:pt x="6" y="6"/>
                    <a:pt x="0" y="6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chenying0907 202"/>
            <p:cNvSpPr>
              <a:spLocks/>
            </p:cNvSpPr>
            <p:nvPr/>
          </p:nvSpPr>
          <p:spPr bwMode="auto">
            <a:xfrm>
              <a:off x="7485063" y="5168900"/>
              <a:ext cx="177800" cy="157163"/>
            </a:xfrm>
            <a:custGeom>
              <a:avLst/>
              <a:gdLst>
                <a:gd name="T0" fmla="*/ 5 w 9"/>
                <a:gd name="T1" fmla="*/ 4 h 8"/>
                <a:gd name="T2" fmla="*/ 4 w 9"/>
                <a:gd name="T3" fmla="*/ 1 h 8"/>
                <a:gd name="T4" fmla="*/ 1 w 9"/>
                <a:gd name="T5" fmla="*/ 8 h 8"/>
                <a:gd name="T6" fmla="*/ 5 w 9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5" y="4"/>
                  </a:moveTo>
                  <a:cubicBezTo>
                    <a:pt x="5" y="4"/>
                    <a:pt x="5" y="2"/>
                    <a:pt x="4" y="1"/>
                  </a:cubicBezTo>
                  <a:cubicBezTo>
                    <a:pt x="1" y="0"/>
                    <a:pt x="0" y="8"/>
                    <a:pt x="1" y="8"/>
                  </a:cubicBezTo>
                  <a:cubicBezTo>
                    <a:pt x="9" y="8"/>
                    <a:pt x="8" y="2"/>
                    <a:pt x="5" y="4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chenying0907 203"/>
            <p:cNvSpPr>
              <a:spLocks/>
            </p:cNvSpPr>
            <p:nvPr/>
          </p:nvSpPr>
          <p:spPr bwMode="auto">
            <a:xfrm>
              <a:off x="7840663" y="4560888"/>
              <a:ext cx="236538" cy="234950"/>
            </a:xfrm>
            <a:custGeom>
              <a:avLst/>
              <a:gdLst>
                <a:gd name="T0" fmla="*/ 0 w 12"/>
                <a:gd name="T1" fmla="*/ 6 h 12"/>
                <a:gd name="T2" fmla="*/ 6 w 12"/>
                <a:gd name="T3" fmla="*/ 0 h 12"/>
                <a:gd name="T4" fmla="*/ 12 w 12"/>
                <a:gd name="T5" fmla="*/ 6 h 12"/>
                <a:gd name="T6" fmla="*/ 6 w 12"/>
                <a:gd name="T7" fmla="*/ 12 h 12"/>
                <a:gd name="T8" fmla="*/ 0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6"/>
                  </a:moveTo>
                  <a:cubicBezTo>
                    <a:pt x="5" y="6"/>
                    <a:pt x="6" y="5"/>
                    <a:pt x="6" y="0"/>
                  </a:cubicBezTo>
                  <a:cubicBezTo>
                    <a:pt x="6" y="5"/>
                    <a:pt x="6" y="6"/>
                    <a:pt x="12" y="6"/>
                  </a:cubicBezTo>
                  <a:cubicBezTo>
                    <a:pt x="6" y="6"/>
                    <a:pt x="6" y="6"/>
                    <a:pt x="6" y="12"/>
                  </a:cubicBezTo>
                  <a:cubicBezTo>
                    <a:pt x="6" y="6"/>
                    <a:pt x="5" y="6"/>
                    <a:pt x="0" y="6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2" name="chenying0907 81"/>
            <p:cNvGrpSpPr/>
            <p:nvPr/>
          </p:nvGrpSpPr>
          <p:grpSpPr>
            <a:xfrm>
              <a:off x="6577012" y="2294545"/>
              <a:ext cx="691356" cy="704600"/>
              <a:chOff x="6459538" y="2068513"/>
              <a:chExt cx="828675" cy="844550"/>
            </a:xfrm>
          </p:grpSpPr>
          <p:sp>
            <p:nvSpPr>
              <p:cNvPr id="83" name="chenying0907 115"/>
              <p:cNvSpPr>
                <a:spLocks/>
              </p:cNvSpPr>
              <p:nvPr/>
            </p:nvSpPr>
            <p:spPr bwMode="auto">
              <a:xfrm>
                <a:off x="6459538" y="2540000"/>
                <a:ext cx="592138" cy="373063"/>
              </a:xfrm>
              <a:custGeom>
                <a:avLst/>
                <a:gdLst>
                  <a:gd name="T0" fmla="*/ 6 w 30"/>
                  <a:gd name="T1" fmla="*/ 14 h 19"/>
                  <a:gd name="T2" fmla="*/ 10 w 30"/>
                  <a:gd name="T3" fmla="*/ 19 h 19"/>
                  <a:gd name="T4" fmla="*/ 17 w 30"/>
                  <a:gd name="T5" fmla="*/ 15 h 19"/>
                  <a:gd name="T6" fmla="*/ 21 w 30"/>
                  <a:gd name="T7" fmla="*/ 18 h 19"/>
                  <a:gd name="T8" fmla="*/ 22 w 30"/>
                  <a:gd name="T9" fmla="*/ 15 h 19"/>
                  <a:gd name="T10" fmla="*/ 25 w 30"/>
                  <a:gd name="T11" fmla="*/ 17 h 19"/>
                  <a:gd name="T12" fmla="*/ 30 w 30"/>
                  <a:gd name="T13" fmla="*/ 18 h 19"/>
                  <a:gd name="T14" fmla="*/ 30 w 30"/>
                  <a:gd name="T15" fmla="*/ 14 h 19"/>
                  <a:gd name="T16" fmla="*/ 30 w 30"/>
                  <a:gd name="T17" fmla="*/ 6 h 19"/>
                  <a:gd name="T18" fmla="*/ 21 w 30"/>
                  <a:gd name="T19" fmla="*/ 9 h 19"/>
                  <a:gd name="T20" fmla="*/ 15 w 30"/>
                  <a:gd name="T21" fmla="*/ 10 h 19"/>
                  <a:gd name="T22" fmla="*/ 12 w 30"/>
                  <a:gd name="T23" fmla="*/ 10 h 19"/>
                  <a:gd name="T24" fmla="*/ 9 w 30"/>
                  <a:gd name="T25" fmla="*/ 11 h 19"/>
                  <a:gd name="T26" fmla="*/ 9 w 30"/>
                  <a:gd name="T27" fmla="*/ 10 h 19"/>
                  <a:gd name="T28" fmla="*/ 12 w 30"/>
                  <a:gd name="T29" fmla="*/ 10 h 19"/>
                  <a:gd name="T30" fmla="*/ 15 w 30"/>
                  <a:gd name="T31" fmla="*/ 10 h 19"/>
                  <a:gd name="T32" fmla="*/ 21 w 30"/>
                  <a:gd name="T33" fmla="*/ 9 h 19"/>
                  <a:gd name="T34" fmla="*/ 29 w 30"/>
                  <a:gd name="T35" fmla="*/ 6 h 19"/>
                  <a:gd name="T36" fmla="*/ 28 w 30"/>
                  <a:gd name="T37" fmla="*/ 5 h 19"/>
                  <a:gd name="T38" fmla="*/ 27 w 30"/>
                  <a:gd name="T39" fmla="*/ 2 h 19"/>
                  <a:gd name="T40" fmla="*/ 25 w 30"/>
                  <a:gd name="T41" fmla="*/ 1 h 19"/>
                  <a:gd name="T42" fmla="*/ 19 w 30"/>
                  <a:gd name="T43" fmla="*/ 1 h 19"/>
                  <a:gd name="T44" fmla="*/ 17 w 30"/>
                  <a:gd name="T45" fmla="*/ 2 h 19"/>
                  <a:gd name="T46" fmla="*/ 14 w 30"/>
                  <a:gd name="T47" fmla="*/ 0 h 19"/>
                  <a:gd name="T48" fmla="*/ 11 w 30"/>
                  <a:gd name="T49" fmla="*/ 4 h 19"/>
                  <a:gd name="T50" fmla="*/ 6 w 30"/>
                  <a:gd name="T51" fmla="*/ 5 h 19"/>
                  <a:gd name="T52" fmla="*/ 5 w 30"/>
                  <a:gd name="T53" fmla="*/ 10 h 19"/>
                  <a:gd name="T54" fmla="*/ 0 w 30"/>
                  <a:gd name="T55" fmla="*/ 13 h 19"/>
                  <a:gd name="T56" fmla="*/ 6 w 30"/>
                  <a:gd name="T57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0" h="19">
                    <a:moveTo>
                      <a:pt x="6" y="14"/>
                    </a:moveTo>
                    <a:cubicBezTo>
                      <a:pt x="8" y="14"/>
                      <a:pt x="9" y="17"/>
                      <a:pt x="10" y="19"/>
                    </a:cubicBezTo>
                    <a:cubicBezTo>
                      <a:pt x="11" y="14"/>
                      <a:pt x="16" y="15"/>
                      <a:pt x="17" y="15"/>
                    </a:cubicBezTo>
                    <a:cubicBezTo>
                      <a:pt x="18" y="15"/>
                      <a:pt x="20" y="17"/>
                      <a:pt x="21" y="18"/>
                    </a:cubicBezTo>
                    <a:cubicBezTo>
                      <a:pt x="21" y="17"/>
                      <a:pt x="21" y="15"/>
                      <a:pt x="22" y="15"/>
                    </a:cubicBezTo>
                    <a:cubicBezTo>
                      <a:pt x="23" y="15"/>
                      <a:pt x="24" y="16"/>
                      <a:pt x="25" y="17"/>
                    </a:cubicBezTo>
                    <a:cubicBezTo>
                      <a:pt x="26" y="14"/>
                      <a:pt x="29" y="16"/>
                      <a:pt x="30" y="18"/>
                    </a:cubicBezTo>
                    <a:cubicBezTo>
                      <a:pt x="28" y="13"/>
                      <a:pt x="29" y="14"/>
                      <a:pt x="30" y="14"/>
                    </a:cubicBezTo>
                    <a:cubicBezTo>
                      <a:pt x="27" y="12"/>
                      <a:pt x="28" y="8"/>
                      <a:pt x="30" y="6"/>
                    </a:cubicBezTo>
                    <a:cubicBezTo>
                      <a:pt x="27" y="8"/>
                      <a:pt x="24" y="8"/>
                      <a:pt x="21" y="9"/>
                    </a:cubicBezTo>
                    <a:cubicBezTo>
                      <a:pt x="19" y="9"/>
                      <a:pt x="17" y="10"/>
                      <a:pt x="15" y="10"/>
                    </a:cubicBezTo>
                    <a:cubicBezTo>
                      <a:pt x="14" y="10"/>
                      <a:pt x="13" y="10"/>
                      <a:pt x="12" y="10"/>
                    </a:cubicBezTo>
                    <a:cubicBezTo>
                      <a:pt x="11" y="10"/>
                      <a:pt x="10" y="11"/>
                      <a:pt x="9" y="11"/>
                    </a:cubicBezTo>
                    <a:cubicBezTo>
                      <a:pt x="9" y="11"/>
                      <a:pt x="9" y="11"/>
                      <a:pt x="9" y="10"/>
                    </a:cubicBezTo>
                    <a:cubicBezTo>
                      <a:pt x="10" y="10"/>
                      <a:pt x="11" y="10"/>
                      <a:pt x="12" y="10"/>
                    </a:cubicBezTo>
                    <a:cubicBezTo>
                      <a:pt x="13" y="10"/>
                      <a:pt x="14" y="10"/>
                      <a:pt x="15" y="10"/>
                    </a:cubicBezTo>
                    <a:cubicBezTo>
                      <a:pt x="17" y="9"/>
                      <a:pt x="19" y="9"/>
                      <a:pt x="21" y="9"/>
                    </a:cubicBezTo>
                    <a:cubicBezTo>
                      <a:pt x="24" y="8"/>
                      <a:pt x="27" y="7"/>
                      <a:pt x="29" y="6"/>
                    </a:cubicBezTo>
                    <a:cubicBezTo>
                      <a:pt x="29" y="6"/>
                      <a:pt x="29" y="5"/>
                      <a:pt x="28" y="5"/>
                    </a:cubicBezTo>
                    <a:cubicBezTo>
                      <a:pt x="28" y="4"/>
                      <a:pt x="27" y="3"/>
                      <a:pt x="27" y="2"/>
                    </a:cubicBezTo>
                    <a:cubicBezTo>
                      <a:pt x="26" y="2"/>
                      <a:pt x="26" y="2"/>
                      <a:pt x="25" y="1"/>
                    </a:cubicBezTo>
                    <a:cubicBezTo>
                      <a:pt x="24" y="3"/>
                      <a:pt x="21" y="2"/>
                      <a:pt x="19" y="1"/>
                    </a:cubicBezTo>
                    <a:cubicBezTo>
                      <a:pt x="19" y="2"/>
                      <a:pt x="18" y="2"/>
                      <a:pt x="17" y="2"/>
                    </a:cubicBezTo>
                    <a:cubicBezTo>
                      <a:pt x="16" y="2"/>
                      <a:pt x="15" y="0"/>
                      <a:pt x="14" y="0"/>
                    </a:cubicBezTo>
                    <a:cubicBezTo>
                      <a:pt x="15" y="1"/>
                      <a:pt x="13" y="4"/>
                      <a:pt x="11" y="4"/>
                    </a:cubicBezTo>
                    <a:cubicBezTo>
                      <a:pt x="9" y="5"/>
                      <a:pt x="8" y="6"/>
                      <a:pt x="6" y="5"/>
                    </a:cubicBezTo>
                    <a:cubicBezTo>
                      <a:pt x="8" y="6"/>
                      <a:pt x="7" y="8"/>
                      <a:pt x="5" y="10"/>
                    </a:cubicBezTo>
                    <a:cubicBezTo>
                      <a:pt x="3" y="11"/>
                      <a:pt x="1" y="13"/>
                      <a:pt x="0" y="13"/>
                    </a:cubicBezTo>
                    <a:cubicBezTo>
                      <a:pt x="2" y="13"/>
                      <a:pt x="4" y="13"/>
                      <a:pt x="6" y="14"/>
                    </a:cubicBezTo>
                    <a:close/>
                  </a:path>
                </a:pathLst>
              </a:custGeom>
              <a:solidFill>
                <a:srgbClr val="3B7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chenying0907 117"/>
              <p:cNvSpPr>
                <a:spLocks/>
              </p:cNvSpPr>
              <p:nvPr/>
            </p:nvSpPr>
            <p:spPr bwMode="auto">
              <a:xfrm>
                <a:off x="6597650" y="2068513"/>
                <a:ext cx="552450" cy="490538"/>
              </a:xfrm>
              <a:custGeom>
                <a:avLst/>
                <a:gdLst>
                  <a:gd name="T0" fmla="*/ 14 w 28"/>
                  <a:gd name="T1" fmla="*/ 13 h 25"/>
                  <a:gd name="T2" fmla="*/ 18 w 28"/>
                  <a:gd name="T3" fmla="*/ 17 h 25"/>
                  <a:gd name="T4" fmla="*/ 20 w 28"/>
                  <a:gd name="T5" fmla="*/ 20 h 25"/>
                  <a:gd name="T6" fmla="*/ 22 w 28"/>
                  <a:gd name="T7" fmla="*/ 22 h 25"/>
                  <a:gd name="T8" fmla="*/ 22 w 28"/>
                  <a:gd name="T9" fmla="*/ 22 h 25"/>
                  <a:gd name="T10" fmla="*/ 22 w 28"/>
                  <a:gd name="T11" fmla="*/ 22 h 25"/>
                  <a:gd name="T12" fmla="*/ 25 w 28"/>
                  <a:gd name="T13" fmla="*/ 21 h 25"/>
                  <a:gd name="T14" fmla="*/ 28 w 28"/>
                  <a:gd name="T15" fmla="*/ 22 h 25"/>
                  <a:gd name="T16" fmla="*/ 28 w 28"/>
                  <a:gd name="T17" fmla="*/ 13 h 25"/>
                  <a:gd name="T18" fmla="*/ 21 w 28"/>
                  <a:gd name="T19" fmla="*/ 9 h 25"/>
                  <a:gd name="T20" fmla="*/ 18 w 28"/>
                  <a:gd name="T21" fmla="*/ 5 h 25"/>
                  <a:gd name="T22" fmla="*/ 14 w 28"/>
                  <a:gd name="T23" fmla="*/ 2 h 25"/>
                  <a:gd name="T24" fmla="*/ 0 w 28"/>
                  <a:gd name="T25" fmla="*/ 0 h 25"/>
                  <a:gd name="T26" fmla="*/ 3 w 28"/>
                  <a:gd name="T27" fmla="*/ 16 h 25"/>
                  <a:gd name="T28" fmla="*/ 10 w 28"/>
                  <a:gd name="T29" fmla="*/ 17 h 25"/>
                  <a:gd name="T30" fmla="*/ 9 w 28"/>
                  <a:gd name="T31" fmla="*/ 20 h 25"/>
                  <a:gd name="T32" fmla="*/ 13 w 28"/>
                  <a:gd name="T33" fmla="*/ 21 h 25"/>
                  <a:gd name="T34" fmla="*/ 13 w 28"/>
                  <a:gd name="T35" fmla="*/ 23 h 25"/>
                  <a:gd name="T36" fmla="*/ 17 w 28"/>
                  <a:gd name="T37" fmla="*/ 25 h 25"/>
                  <a:gd name="T38" fmla="*/ 21 w 28"/>
                  <a:gd name="T39" fmla="*/ 25 h 25"/>
                  <a:gd name="T40" fmla="*/ 22 w 28"/>
                  <a:gd name="T41" fmla="*/ 23 h 25"/>
                  <a:gd name="T42" fmla="*/ 22 w 28"/>
                  <a:gd name="T43" fmla="*/ 22 h 25"/>
                  <a:gd name="T44" fmla="*/ 21 w 28"/>
                  <a:gd name="T45" fmla="*/ 22 h 25"/>
                  <a:gd name="T46" fmla="*/ 20 w 28"/>
                  <a:gd name="T47" fmla="*/ 20 h 25"/>
                  <a:gd name="T48" fmla="*/ 19 w 28"/>
                  <a:gd name="T49" fmla="*/ 19 h 25"/>
                  <a:gd name="T50" fmla="*/ 17 w 28"/>
                  <a:gd name="T51" fmla="*/ 17 h 25"/>
                  <a:gd name="T52" fmla="*/ 14 w 28"/>
                  <a:gd name="T53" fmla="*/ 13 h 25"/>
                  <a:gd name="T54" fmla="*/ 9 w 28"/>
                  <a:gd name="T55" fmla="*/ 8 h 25"/>
                  <a:gd name="T56" fmla="*/ 9 w 28"/>
                  <a:gd name="T57" fmla="*/ 8 h 25"/>
                  <a:gd name="T58" fmla="*/ 14 w 28"/>
                  <a:gd name="T5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8" h="25">
                    <a:moveTo>
                      <a:pt x="14" y="13"/>
                    </a:moveTo>
                    <a:cubicBezTo>
                      <a:pt x="15" y="14"/>
                      <a:pt x="17" y="15"/>
                      <a:pt x="18" y="17"/>
                    </a:cubicBezTo>
                    <a:cubicBezTo>
                      <a:pt x="19" y="18"/>
                      <a:pt x="19" y="19"/>
                      <a:pt x="20" y="20"/>
                    </a:cubicBezTo>
                    <a:cubicBezTo>
                      <a:pt x="21" y="21"/>
                      <a:pt x="21" y="21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2"/>
                      <a:pt x="24" y="21"/>
                      <a:pt x="25" y="21"/>
                    </a:cubicBezTo>
                    <a:cubicBezTo>
                      <a:pt x="27" y="21"/>
                      <a:pt x="28" y="22"/>
                      <a:pt x="28" y="22"/>
                    </a:cubicBezTo>
                    <a:cubicBezTo>
                      <a:pt x="27" y="21"/>
                      <a:pt x="22" y="18"/>
                      <a:pt x="28" y="13"/>
                    </a:cubicBezTo>
                    <a:cubicBezTo>
                      <a:pt x="26" y="15"/>
                      <a:pt x="20" y="13"/>
                      <a:pt x="21" y="9"/>
                    </a:cubicBezTo>
                    <a:cubicBezTo>
                      <a:pt x="19" y="10"/>
                      <a:pt x="17" y="7"/>
                      <a:pt x="18" y="5"/>
                    </a:cubicBezTo>
                    <a:cubicBezTo>
                      <a:pt x="16" y="7"/>
                      <a:pt x="14" y="5"/>
                      <a:pt x="14" y="2"/>
                    </a:cubicBezTo>
                    <a:cubicBezTo>
                      <a:pt x="12" y="7"/>
                      <a:pt x="3" y="2"/>
                      <a:pt x="0" y="0"/>
                    </a:cubicBezTo>
                    <a:cubicBezTo>
                      <a:pt x="2" y="2"/>
                      <a:pt x="7" y="15"/>
                      <a:pt x="3" y="16"/>
                    </a:cubicBezTo>
                    <a:cubicBezTo>
                      <a:pt x="4" y="16"/>
                      <a:pt x="8" y="16"/>
                      <a:pt x="10" y="17"/>
                    </a:cubicBezTo>
                    <a:cubicBezTo>
                      <a:pt x="10" y="18"/>
                      <a:pt x="11" y="20"/>
                      <a:pt x="9" y="20"/>
                    </a:cubicBezTo>
                    <a:cubicBezTo>
                      <a:pt x="9" y="20"/>
                      <a:pt x="12" y="20"/>
                      <a:pt x="13" y="21"/>
                    </a:cubicBezTo>
                    <a:cubicBezTo>
                      <a:pt x="14" y="21"/>
                      <a:pt x="13" y="23"/>
                      <a:pt x="13" y="23"/>
                    </a:cubicBezTo>
                    <a:cubicBezTo>
                      <a:pt x="15" y="23"/>
                      <a:pt x="16" y="22"/>
                      <a:pt x="17" y="25"/>
                    </a:cubicBezTo>
                    <a:cubicBezTo>
                      <a:pt x="17" y="24"/>
                      <a:pt x="19" y="23"/>
                      <a:pt x="21" y="25"/>
                    </a:cubicBezTo>
                    <a:cubicBezTo>
                      <a:pt x="21" y="24"/>
                      <a:pt x="21" y="23"/>
                      <a:pt x="22" y="23"/>
                    </a:cubicBezTo>
                    <a:cubicBezTo>
                      <a:pt x="22" y="23"/>
                      <a:pt x="22" y="22"/>
                      <a:pt x="22" y="22"/>
                    </a:cubicBezTo>
                    <a:cubicBezTo>
                      <a:pt x="22" y="22"/>
                      <a:pt x="21" y="22"/>
                      <a:pt x="21" y="22"/>
                    </a:cubicBezTo>
                    <a:cubicBezTo>
                      <a:pt x="21" y="21"/>
                      <a:pt x="20" y="21"/>
                      <a:pt x="20" y="20"/>
                    </a:cubicBezTo>
                    <a:cubicBezTo>
                      <a:pt x="19" y="20"/>
                      <a:pt x="19" y="19"/>
                      <a:pt x="19" y="19"/>
                    </a:cubicBezTo>
                    <a:cubicBezTo>
                      <a:pt x="18" y="18"/>
                      <a:pt x="18" y="18"/>
                      <a:pt x="17" y="17"/>
                    </a:cubicBezTo>
                    <a:cubicBezTo>
                      <a:pt x="16" y="16"/>
                      <a:pt x="15" y="14"/>
                      <a:pt x="14" y="13"/>
                    </a:cubicBezTo>
                    <a:cubicBezTo>
                      <a:pt x="12" y="11"/>
                      <a:pt x="10" y="9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lnTo>
                      <a:pt x="14" y="13"/>
                    </a:lnTo>
                    <a:close/>
                  </a:path>
                </a:pathLst>
              </a:custGeom>
              <a:solidFill>
                <a:srgbClr val="3B7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chenying0907 119"/>
              <p:cNvSpPr>
                <a:spLocks/>
              </p:cNvSpPr>
              <p:nvPr/>
            </p:nvSpPr>
            <p:spPr bwMode="auto">
              <a:xfrm>
                <a:off x="7032625" y="2678113"/>
                <a:ext cx="196850" cy="155575"/>
              </a:xfrm>
              <a:custGeom>
                <a:avLst/>
                <a:gdLst>
                  <a:gd name="T0" fmla="*/ 4 w 10"/>
                  <a:gd name="T1" fmla="*/ 7 h 8"/>
                  <a:gd name="T2" fmla="*/ 8 w 10"/>
                  <a:gd name="T3" fmla="*/ 7 h 8"/>
                  <a:gd name="T4" fmla="*/ 10 w 10"/>
                  <a:gd name="T5" fmla="*/ 5 h 8"/>
                  <a:gd name="T6" fmla="*/ 9 w 10"/>
                  <a:gd name="T7" fmla="*/ 1 h 8"/>
                  <a:gd name="T8" fmla="*/ 6 w 10"/>
                  <a:gd name="T9" fmla="*/ 0 h 8"/>
                  <a:gd name="T10" fmla="*/ 4 w 10"/>
                  <a:gd name="T11" fmla="*/ 0 h 8"/>
                  <a:gd name="T12" fmla="*/ 3 w 10"/>
                  <a:gd name="T13" fmla="*/ 0 h 8"/>
                  <a:gd name="T14" fmla="*/ 2 w 10"/>
                  <a:gd name="T15" fmla="*/ 0 h 8"/>
                  <a:gd name="T16" fmla="*/ 1 w 10"/>
                  <a:gd name="T17" fmla="*/ 5 h 8"/>
                  <a:gd name="T18" fmla="*/ 1 w 10"/>
                  <a:gd name="T19" fmla="*/ 6 h 8"/>
                  <a:gd name="T20" fmla="*/ 4 w 10"/>
                  <a:gd name="T2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8">
                    <a:moveTo>
                      <a:pt x="4" y="7"/>
                    </a:moveTo>
                    <a:cubicBezTo>
                      <a:pt x="5" y="8"/>
                      <a:pt x="6" y="8"/>
                      <a:pt x="8" y="7"/>
                    </a:cubicBezTo>
                    <a:cubicBezTo>
                      <a:pt x="8" y="7"/>
                      <a:pt x="10" y="5"/>
                      <a:pt x="10" y="5"/>
                    </a:cubicBezTo>
                    <a:cubicBezTo>
                      <a:pt x="10" y="3"/>
                      <a:pt x="10" y="2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4" y="0"/>
                      <a:pt x="4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7"/>
                      <a:pt x="3" y="7"/>
                      <a:pt x="4" y="7"/>
                    </a:cubicBezTo>
                    <a:close/>
                  </a:path>
                </a:pathLst>
              </a:custGeom>
              <a:solidFill>
                <a:srgbClr val="BC11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chenying0907 120"/>
              <p:cNvSpPr>
                <a:spLocks/>
              </p:cNvSpPr>
              <p:nvPr/>
            </p:nvSpPr>
            <p:spPr bwMode="auto">
              <a:xfrm>
                <a:off x="7170738" y="2540000"/>
                <a:ext cx="117475" cy="138113"/>
              </a:xfrm>
              <a:custGeom>
                <a:avLst/>
                <a:gdLst>
                  <a:gd name="T0" fmla="*/ 3 w 6"/>
                  <a:gd name="T1" fmla="*/ 7 h 7"/>
                  <a:gd name="T2" fmla="*/ 5 w 6"/>
                  <a:gd name="T3" fmla="*/ 5 h 7"/>
                  <a:gd name="T4" fmla="*/ 6 w 6"/>
                  <a:gd name="T5" fmla="*/ 3 h 7"/>
                  <a:gd name="T6" fmla="*/ 5 w 6"/>
                  <a:gd name="T7" fmla="*/ 1 h 7"/>
                  <a:gd name="T8" fmla="*/ 1 w 6"/>
                  <a:gd name="T9" fmla="*/ 0 h 7"/>
                  <a:gd name="T10" fmla="*/ 2 w 6"/>
                  <a:gd name="T11" fmla="*/ 3 h 7"/>
                  <a:gd name="T12" fmla="*/ 1 w 6"/>
                  <a:gd name="T13" fmla="*/ 5 h 7"/>
                  <a:gd name="T14" fmla="*/ 1 w 6"/>
                  <a:gd name="T15" fmla="*/ 5 h 7"/>
                  <a:gd name="T16" fmla="*/ 1 w 6"/>
                  <a:gd name="T17" fmla="*/ 5 h 7"/>
                  <a:gd name="T18" fmla="*/ 0 w 6"/>
                  <a:gd name="T19" fmla="*/ 6 h 7"/>
                  <a:gd name="T20" fmla="*/ 3 w 6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cubicBezTo>
                      <a:pt x="4" y="7"/>
                      <a:pt x="5" y="6"/>
                      <a:pt x="5" y="5"/>
                    </a:cubicBezTo>
                    <a:cubicBezTo>
                      <a:pt x="6" y="5"/>
                      <a:pt x="6" y="4"/>
                      <a:pt x="6" y="3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1" y="7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BC11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chenying0907 121"/>
              <p:cNvSpPr>
                <a:spLocks/>
              </p:cNvSpPr>
              <p:nvPr/>
            </p:nvSpPr>
            <p:spPr bwMode="auto">
              <a:xfrm>
                <a:off x="7032625" y="2500313"/>
                <a:ext cx="138113" cy="157163"/>
              </a:xfrm>
              <a:custGeom>
                <a:avLst/>
                <a:gdLst>
                  <a:gd name="T0" fmla="*/ 4 w 7"/>
                  <a:gd name="T1" fmla="*/ 8 h 8"/>
                  <a:gd name="T2" fmla="*/ 6 w 7"/>
                  <a:gd name="T3" fmla="*/ 8 h 8"/>
                  <a:gd name="T4" fmla="*/ 7 w 7"/>
                  <a:gd name="T5" fmla="*/ 5 h 8"/>
                  <a:gd name="T6" fmla="*/ 6 w 7"/>
                  <a:gd name="T7" fmla="*/ 2 h 8"/>
                  <a:gd name="T8" fmla="*/ 6 w 7"/>
                  <a:gd name="T9" fmla="*/ 1 h 8"/>
                  <a:gd name="T10" fmla="*/ 5 w 7"/>
                  <a:gd name="T11" fmla="*/ 1 h 8"/>
                  <a:gd name="T12" fmla="*/ 3 w 7"/>
                  <a:gd name="T13" fmla="*/ 0 h 8"/>
                  <a:gd name="T14" fmla="*/ 0 w 7"/>
                  <a:gd name="T15" fmla="*/ 2 h 8"/>
                  <a:gd name="T16" fmla="*/ 0 w 7"/>
                  <a:gd name="T17" fmla="*/ 4 h 8"/>
                  <a:gd name="T18" fmla="*/ 0 w 7"/>
                  <a:gd name="T19" fmla="*/ 4 h 8"/>
                  <a:gd name="T20" fmla="*/ 1 w 7"/>
                  <a:gd name="T21" fmla="*/ 7 h 8"/>
                  <a:gd name="T22" fmla="*/ 2 w 7"/>
                  <a:gd name="T23" fmla="*/ 8 h 8"/>
                  <a:gd name="T24" fmla="*/ 4 w 7"/>
                  <a:gd name="T2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4" y="8"/>
                    </a:moveTo>
                    <a:cubicBezTo>
                      <a:pt x="5" y="8"/>
                      <a:pt x="5" y="8"/>
                      <a:pt x="6" y="8"/>
                    </a:cubicBezTo>
                    <a:cubicBezTo>
                      <a:pt x="6" y="7"/>
                      <a:pt x="7" y="7"/>
                      <a:pt x="7" y="5"/>
                    </a:cubicBezTo>
                    <a:cubicBezTo>
                      <a:pt x="7" y="4"/>
                      <a:pt x="7" y="3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2" y="8"/>
                      <a:pt x="2" y="8"/>
                    </a:cubicBezTo>
                    <a:cubicBezTo>
                      <a:pt x="3" y="8"/>
                      <a:pt x="3" y="8"/>
                      <a:pt x="4" y="8"/>
                    </a:cubicBezTo>
                    <a:close/>
                  </a:path>
                </a:pathLst>
              </a:custGeom>
              <a:solidFill>
                <a:srgbClr val="BC11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8" name="PA_chenying0907 87"/>
          <p:cNvSpPr txBox="1"/>
          <p:nvPr>
            <p:custDataLst>
              <p:tags r:id="rId5"/>
            </p:custDataLst>
          </p:nvPr>
        </p:nvSpPr>
        <p:spPr>
          <a:xfrm>
            <a:off x="4768630" y="3030027"/>
            <a:ext cx="2364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sz="28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89" name="PA_chenying0907 88"/>
          <p:cNvSpPr txBox="1"/>
          <p:nvPr>
            <p:custDataLst>
              <p:tags r:id="rId6"/>
            </p:custDataLst>
          </p:nvPr>
        </p:nvSpPr>
        <p:spPr>
          <a:xfrm>
            <a:off x="5482975" y="4548400"/>
            <a:ext cx="2364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sz="28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91" name="PA_矩形 21"/>
          <p:cNvSpPr/>
          <p:nvPr>
            <p:custDataLst>
              <p:tags r:id="rId7"/>
            </p:custDataLst>
          </p:nvPr>
        </p:nvSpPr>
        <p:spPr>
          <a:xfrm>
            <a:off x="8067711" y="4603550"/>
            <a:ext cx="343372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Body text here or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Ipsum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is simply dummy text of the printing and typesetting industry. Lorem Ipsum has been the industry's standard dummy text ever since the </a:t>
            </a:r>
            <a:r>
              <a:rPr lang="en-US" sz="1200" dirty="0" smtClean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1500s</a:t>
            </a:r>
            <a:endParaRPr 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92" name="PA_矩形 21"/>
          <p:cNvSpPr/>
          <p:nvPr>
            <p:custDataLst>
              <p:tags r:id="rId8"/>
            </p:custDataLst>
          </p:nvPr>
        </p:nvSpPr>
        <p:spPr>
          <a:xfrm>
            <a:off x="749299" y="2130640"/>
            <a:ext cx="337498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Body text here or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Ipsum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is simply dummy text of the printing and typesetting industry. Lorem Ipsum has been the industry's standard dummy text ever since the </a:t>
            </a:r>
            <a:r>
              <a:rPr lang="en-US" sz="1200" dirty="0" smtClean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1500s</a:t>
            </a:r>
            <a:endParaRPr 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95" name="PA_任意多边形 174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3171462" y="1619008"/>
            <a:ext cx="952825" cy="492584"/>
          </a:xfrm>
          <a:custGeom>
            <a:avLst/>
            <a:gdLst>
              <a:gd name="T0" fmla="*/ 11 w 30"/>
              <a:gd name="T1" fmla="*/ 15 h 16"/>
              <a:gd name="T2" fmla="*/ 5 w 30"/>
              <a:gd name="T3" fmla="*/ 13 h 16"/>
              <a:gd name="T4" fmla="*/ 12 w 30"/>
              <a:gd name="T5" fmla="*/ 14 h 16"/>
              <a:gd name="T6" fmla="*/ 3 w 30"/>
              <a:gd name="T7" fmla="*/ 11 h 16"/>
              <a:gd name="T8" fmla="*/ 3 w 30"/>
              <a:gd name="T9" fmla="*/ 9 h 16"/>
              <a:gd name="T10" fmla="*/ 7 w 30"/>
              <a:gd name="T11" fmla="*/ 13 h 16"/>
              <a:gd name="T12" fmla="*/ 8 w 30"/>
              <a:gd name="T13" fmla="*/ 13 h 16"/>
              <a:gd name="T14" fmla="*/ 4 w 30"/>
              <a:gd name="T15" fmla="*/ 4 h 16"/>
              <a:gd name="T16" fmla="*/ 5 w 30"/>
              <a:gd name="T17" fmla="*/ 3 h 16"/>
              <a:gd name="T18" fmla="*/ 12 w 30"/>
              <a:gd name="T19" fmla="*/ 14 h 16"/>
              <a:gd name="T20" fmla="*/ 9 w 30"/>
              <a:gd name="T21" fmla="*/ 11 h 16"/>
              <a:gd name="T22" fmla="*/ 7 w 30"/>
              <a:gd name="T23" fmla="*/ 2 h 16"/>
              <a:gd name="T24" fmla="*/ 8 w 30"/>
              <a:gd name="T25" fmla="*/ 1 h 16"/>
              <a:gd name="T26" fmla="*/ 7 w 30"/>
              <a:gd name="T27" fmla="*/ 6 h 16"/>
              <a:gd name="T28" fmla="*/ 13 w 30"/>
              <a:gd name="T29" fmla="*/ 14 h 16"/>
              <a:gd name="T30" fmla="*/ 10 w 30"/>
              <a:gd name="T31" fmla="*/ 9 h 16"/>
              <a:gd name="T32" fmla="*/ 11 w 30"/>
              <a:gd name="T33" fmla="*/ 3 h 16"/>
              <a:gd name="T34" fmla="*/ 10 w 30"/>
              <a:gd name="T35" fmla="*/ 6 h 16"/>
              <a:gd name="T36" fmla="*/ 14 w 30"/>
              <a:gd name="T37" fmla="*/ 8 h 16"/>
              <a:gd name="T38" fmla="*/ 14 w 30"/>
              <a:gd name="T39" fmla="*/ 8 h 16"/>
              <a:gd name="T40" fmla="*/ 16 w 30"/>
              <a:gd name="T41" fmla="*/ 11 h 16"/>
              <a:gd name="T42" fmla="*/ 16 w 30"/>
              <a:gd name="T43" fmla="*/ 5 h 16"/>
              <a:gd name="T44" fmla="*/ 18 w 30"/>
              <a:gd name="T45" fmla="*/ 5 h 16"/>
              <a:gd name="T46" fmla="*/ 14 w 30"/>
              <a:gd name="T47" fmla="*/ 14 h 16"/>
              <a:gd name="T48" fmla="*/ 18 w 30"/>
              <a:gd name="T49" fmla="*/ 10 h 16"/>
              <a:gd name="T50" fmla="*/ 19 w 30"/>
              <a:gd name="T51" fmla="*/ 9 h 16"/>
              <a:gd name="T52" fmla="*/ 15 w 30"/>
              <a:gd name="T53" fmla="*/ 14 h 16"/>
              <a:gd name="T54" fmla="*/ 20 w 30"/>
              <a:gd name="T55" fmla="*/ 10 h 16"/>
              <a:gd name="T56" fmla="*/ 24 w 30"/>
              <a:gd name="T57" fmla="*/ 4 h 16"/>
              <a:gd name="T58" fmla="*/ 21 w 30"/>
              <a:gd name="T59" fmla="*/ 9 h 16"/>
              <a:gd name="T60" fmla="*/ 16 w 30"/>
              <a:gd name="T61" fmla="*/ 14 h 16"/>
              <a:gd name="T62" fmla="*/ 24 w 30"/>
              <a:gd name="T63" fmla="*/ 10 h 16"/>
              <a:gd name="T64" fmla="*/ 28 w 30"/>
              <a:gd name="T65" fmla="*/ 5 h 16"/>
              <a:gd name="T66" fmla="*/ 25 w 30"/>
              <a:gd name="T67" fmla="*/ 9 h 16"/>
              <a:gd name="T68" fmla="*/ 18 w 30"/>
              <a:gd name="T69" fmla="*/ 14 h 16"/>
              <a:gd name="T70" fmla="*/ 23 w 30"/>
              <a:gd name="T71" fmla="*/ 13 h 16"/>
              <a:gd name="T72" fmla="*/ 23 w 30"/>
              <a:gd name="T73" fmla="*/ 13 h 16"/>
              <a:gd name="T74" fmla="*/ 21 w 30"/>
              <a:gd name="T75" fmla="*/ 15 h 16"/>
              <a:gd name="T76" fmla="*/ 21 w 30"/>
              <a:gd name="T77" fmla="*/ 16 h 16"/>
              <a:gd name="T78" fmla="*/ 2 w 30"/>
              <a:gd name="T79" fmla="*/ 5 h 16"/>
              <a:gd name="T80" fmla="*/ 19 w 30"/>
              <a:gd name="T81" fmla="*/ 8 h 16"/>
              <a:gd name="T82" fmla="*/ 2 w 30"/>
              <a:gd name="T83" fmla="*/ 13 h 16"/>
              <a:gd name="T84" fmla="*/ 25 w 30"/>
              <a:gd name="T85" fmla="*/ 11 h 16"/>
              <a:gd name="T86" fmla="*/ 10 w 30"/>
              <a:gd name="T87" fmla="*/ 2 h 16"/>
              <a:gd name="T88" fmla="*/ 24 w 30"/>
              <a:gd name="T89" fmla="*/ 3 h 16"/>
              <a:gd name="T90" fmla="*/ 17 w 30"/>
              <a:gd name="T91" fmla="*/ 6 h 16"/>
              <a:gd name="T92" fmla="*/ 29 w 30"/>
              <a:gd name="T93" fmla="*/ 6 h 16"/>
              <a:gd name="T94" fmla="*/ 22 w 30"/>
              <a:gd name="T95" fmla="*/ 3 h 16"/>
              <a:gd name="T96" fmla="*/ 19 w 30"/>
              <a:gd name="T97" fmla="*/ 3 h 16"/>
              <a:gd name="T98" fmla="*/ 27 w 30"/>
              <a:gd name="T99" fmla="*/ 7 h 16"/>
              <a:gd name="T100" fmla="*/ 12 w 30"/>
              <a:gd name="T101" fmla="*/ 3 h 16"/>
              <a:gd name="T102" fmla="*/ 17 w 30"/>
              <a:gd name="T103" fmla="*/ 2 h 16"/>
              <a:gd name="T104" fmla="*/ 28 w 30"/>
              <a:gd name="T105" fmla="*/ 4 h 16"/>
              <a:gd name="T106" fmla="*/ 1 w 30"/>
              <a:gd name="T107" fmla="*/ 4 h 16"/>
              <a:gd name="T108" fmla="*/ 0 w 30"/>
              <a:gd name="T109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" h="16">
                <a:moveTo>
                  <a:pt x="16" y="15"/>
                </a:moveTo>
                <a:cubicBezTo>
                  <a:pt x="15" y="15"/>
                  <a:pt x="15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1" y="15"/>
                  <a:pt x="11" y="15"/>
                </a:cubicBezTo>
                <a:cubicBezTo>
                  <a:pt x="10" y="15"/>
                  <a:pt x="8" y="15"/>
                  <a:pt x="7" y="14"/>
                </a:cubicBezTo>
                <a:cubicBezTo>
                  <a:pt x="6" y="14"/>
                  <a:pt x="6" y="14"/>
                  <a:pt x="5" y="14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4"/>
                  <a:pt x="4" y="13"/>
                  <a:pt x="4" y="13"/>
                </a:cubicBezTo>
                <a:cubicBezTo>
                  <a:pt x="4" y="13"/>
                  <a:pt x="4" y="13"/>
                  <a:pt x="5" y="13"/>
                </a:cubicBezTo>
                <a:cubicBezTo>
                  <a:pt x="5" y="12"/>
                  <a:pt x="5" y="13"/>
                  <a:pt x="5" y="13"/>
                </a:cubicBezTo>
                <a:cubicBezTo>
                  <a:pt x="5" y="13"/>
                  <a:pt x="5" y="13"/>
                  <a:pt x="6" y="14"/>
                </a:cubicBezTo>
                <a:cubicBezTo>
                  <a:pt x="7" y="14"/>
                  <a:pt x="8" y="14"/>
                  <a:pt x="9" y="15"/>
                </a:cubicBezTo>
                <a:cubicBezTo>
                  <a:pt x="10" y="15"/>
                  <a:pt x="11" y="15"/>
                  <a:pt x="12" y="15"/>
                </a:cubicBezTo>
                <a:cubicBezTo>
                  <a:pt x="12" y="15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1" y="14"/>
                  <a:pt x="11" y="14"/>
                </a:cubicBezTo>
                <a:cubicBezTo>
                  <a:pt x="10" y="14"/>
                  <a:pt x="10" y="14"/>
                  <a:pt x="9" y="14"/>
                </a:cubicBezTo>
                <a:cubicBezTo>
                  <a:pt x="8" y="14"/>
                  <a:pt x="7" y="13"/>
                  <a:pt x="6" y="13"/>
                </a:cubicBezTo>
                <a:cubicBezTo>
                  <a:pt x="5" y="13"/>
                  <a:pt x="4" y="12"/>
                  <a:pt x="3" y="11"/>
                </a:cubicBezTo>
                <a:cubicBezTo>
                  <a:pt x="3" y="11"/>
                  <a:pt x="3" y="11"/>
                  <a:pt x="3" y="10"/>
                </a:cubicBezTo>
                <a:cubicBezTo>
                  <a:pt x="3" y="10"/>
                  <a:pt x="3" y="10"/>
                  <a:pt x="2" y="10"/>
                </a:cubicBezTo>
                <a:cubicBezTo>
                  <a:pt x="2" y="10"/>
                  <a:pt x="2" y="10"/>
                  <a:pt x="1" y="10"/>
                </a:cubicBezTo>
                <a:cubicBezTo>
                  <a:pt x="1" y="10"/>
                  <a:pt x="1" y="9"/>
                  <a:pt x="1" y="9"/>
                </a:cubicBezTo>
                <a:cubicBezTo>
                  <a:pt x="2" y="9"/>
                  <a:pt x="2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1"/>
                  <a:pt x="4" y="12"/>
                  <a:pt x="5" y="12"/>
                </a:cubicBezTo>
                <a:cubicBezTo>
                  <a:pt x="6" y="13"/>
                  <a:pt x="7" y="13"/>
                  <a:pt x="7" y="13"/>
                </a:cubicBezTo>
                <a:cubicBezTo>
                  <a:pt x="8" y="14"/>
                  <a:pt x="9" y="14"/>
                  <a:pt x="10" y="14"/>
                </a:cubicBezTo>
                <a:cubicBezTo>
                  <a:pt x="10" y="14"/>
                  <a:pt x="10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0" y="14"/>
                  <a:pt x="10" y="14"/>
                  <a:pt x="9" y="14"/>
                </a:cubicBezTo>
                <a:cubicBezTo>
                  <a:pt x="9" y="14"/>
                  <a:pt x="8" y="13"/>
                  <a:pt x="8" y="13"/>
                </a:cubicBezTo>
                <a:cubicBezTo>
                  <a:pt x="7" y="12"/>
                  <a:pt x="7" y="12"/>
                  <a:pt x="6" y="11"/>
                </a:cubicBezTo>
                <a:cubicBezTo>
                  <a:pt x="6" y="11"/>
                  <a:pt x="6" y="10"/>
                  <a:pt x="5" y="10"/>
                </a:cubicBezTo>
                <a:cubicBezTo>
                  <a:pt x="5" y="9"/>
                  <a:pt x="4" y="8"/>
                  <a:pt x="4" y="7"/>
                </a:cubicBezTo>
                <a:cubicBezTo>
                  <a:pt x="4" y="6"/>
                  <a:pt x="4" y="6"/>
                  <a:pt x="4" y="5"/>
                </a:cubicBezTo>
                <a:cubicBezTo>
                  <a:pt x="4" y="5"/>
                  <a:pt x="4" y="4"/>
                  <a:pt x="4" y="4"/>
                </a:cubicBezTo>
                <a:cubicBezTo>
                  <a:pt x="4" y="4"/>
                  <a:pt x="4" y="4"/>
                  <a:pt x="3" y="4"/>
                </a:cubicBezTo>
                <a:cubicBezTo>
                  <a:pt x="3" y="4"/>
                  <a:pt x="3" y="4"/>
                  <a:pt x="2" y="3"/>
                </a:cubicBezTo>
                <a:cubicBezTo>
                  <a:pt x="2" y="3"/>
                  <a:pt x="2" y="2"/>
                  <a:pt x="3" y="2"/>
                </a:cubicBezTo>
                <a:cubicBezTo>
                  <a:pt x="3" y="2"/>
                  <a:pt x="3" y="2"/>
                  <a:pt x="4" y="2"/>
                </a:cubicBezTo>
                <a:cubicBezTo>
                  <a:pt x="5" y="2"/>
                  <a:pt x="5" y="3"/>
                  <a:pt x="5" y="3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5" y="7"/>
                  <a:pt x="5" y="9"/>
                </a:cubicBezTo>
                <a:cubicBezTo>
                  <a:pt x="6" y="10"/>
                  <a:pt x="6" y="10"/>
                  <a:pt x="7" y="11"/>
                </a:cubicBezTo>
                <a:cubicBezTo>
                  <a:pt x="7" y="12"/>
                  <a:pt x="9" y="13"/>
                  <a:pt x="10" y="14"/>
                </a:cubicBezTo>
                <a:cubicBezTo>
                  <a:pt x="11" y="14"/>
                  <a:pt x="12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1" y="13"/>
                  <a:pt x="11" y="13"/>
                </a:cubicBezTo>
                <a:cubicBezTo>
                  <a:pt x="10" y="13"/>
                  <a:pt x="10" y="12"/>
                  <a:pt x="9" y="11"/>
                </a:cubicBezTo>
                <a:cubicBezTo>
                  <a:pt x="9" y="11"/>
                  <a:pt x="9" y="11"/>
                  <a:pt x="9" y="10"/>
                </a:cubicBezTo>
                <a:cubicBezTo>
                  <a:pt x="8" y="10"/>
                  <a:pt x="8" y="9"/>
                  <a:pt x="8" y="9"/>
                </a:cubicBezTo>
                <a:cubicBezTo>
                  <a:pt x="7" y="8"/>
                  <a:pt x="7" y="7"/>
                  <a:pt x="7" y="6"/>
                </a:cubicBezTo>
                <a:cubicBezTo>
                  <a:pt x="7" y="6"/>
                  <a:pt x="7" y="5"/>
                  <a:pt x="7" y="5"/>
                </a:cubicBezTo>
                <a:cubicBezTo>
                  <a:pt x="7" y="4"/>
                  <a:pt x="7" y="3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6" y="2"/>
                  <a:pt x="6" y="1"/>
                </a:cubicBezTo>
                <a:cubicBezTo>
                  <a:pt x="6" y="1"/>
                  <a:pt x="6" y="1"/>
                  <a:pt x="7" y="0"/>
                </a:cubicBezTo>
                <a:cubicBezTo>
                  <a:pt x="7" y="0"/>
                  <a:pt x="8" y="0"/>
                  <a:pt x="8" y="1"/>
                </a:cubicBezTo>
                <a:cubicBezTo>
                  <a:pt x="8" y="1"/>
                  <a:pt x="9" y="1"/>
                  <a:pt x="8" y="1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4"/>
                  <a:pt x="7" y="5"/>
                  <a:pt x="7" y="6"/>
                </a:cubicBezTo>
                <a:cubicBezTo>
                  <a:pt x="7" y="6"/>
                  <a:pt x="7" y="7"/>
                  <a:pt x="7" y="7"/>
                </a:cubicBezTo>
                <a:cubicBezTo>
                  <a:pt x="8" y="8"/>
                  <a:pt x="8" y="9"/>
                  <a:pt x="9" y="10"/>
                </a:cubicBezTo>
                <a:cubicBezTo>
                  <a:pt x="9" y="11"/>
                  <a:pt x="10" y="12"/>
                  <a:pt x="10" y="12"/>
                </a:cubicBezTo>
                <a:cubicBezTo>
                  <a:pt x="11" y="13"/>
                  <a:pt x="11" y="13"/>
                  <a:pt x="12" y="13"/>
                </a:cubicBezTo>
                <a:cubicBezTo>
                  <a:pt x="12" y="14"/>
                  <a:pt x="12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3"/>
                  <a:pt x="12" y="13"/>
                </a:cubicBezTo>
                <a:cubicBezTo>
                  <a:pt x="12" y="12"/>
                  <a:pt x="12" y="12"/>
                  <a:pt x="11" y="11"/>
                </a:cubicBezTo>
                <a:cubicBezTo>
                  <a:pt x="11" y="11"/>
                  <a:pt x="11" y="10"/>
                  <a:pt x="11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8"/>
                  <a:pt x="10" y="8"/>
                  <a:pt x="10" y="7"/>
                </a:cubicBezTo>
                <a:cubicBezTo>
                  <a:pt x="10" y="7"/>
                  <a:pt x="10" y="6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0" y="3"/>
                </a:cubicBezTo>
                <a:cubicBezTo>
                  <a:pt x="10" y="3"/>
                  <a:pt x="10" y="3"/>
                  <a:pt x="11" y="3"/>
                </a:cubicBezTo>
                <a:cubicBezTo>
                  <a:pt x="12" y="3"/>
                  <a:pt x="12" y="3"/>
                  <a:pt x="12" y="4"/>
                </a:cubicBezTo>
                <a:cubicBezTo>
                  <a:pt x="12" y="4"/>
                  <a:pt x="12" y="4"/>
                  <a:pt x="12" y="5"/>
                </a:cubicBezTo>
                <a:cubicBezTo>
                  <a:pt x="12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6"/>
                  <a:pt x="10" y="6"/>
                </a:cubicBezTo>
                <a:cubicBezTo>
                  <a:pt x="10" y="6"/>
                  <a:pt x="10" y="7"/>
                  <a:pt x="10" y="8"/>
                </a:cubicBezTo>
                <a:cubicBezTo>
                  <a:pt x="10" y="9"/>
                  <a:pt x="11" y="9"/>
                  <a:pt x="11" y="10"/>
                </a:cubicBezTo>
                <a:cubicBezTo>
                  <a:pt x="11" y="11"/>
                  <a:pt x="12" y="12"/>
                  <a:pt x="12" y="12"/>
                </a:cubicBezTo>
                <a:cubicBezTo>
                  <a:pt x="12" y="13"/>
                  <a:pt x="13" y="13"/>
                  <a:pt x="13" y="14"/>
                </a:cubicBezTo>
                <a:cubicBezTo>
                  <a:pt x="14" y="12"/>
                  <a:pt x="14" y="10"/>
                  <a:pt x="14" y="8"/>
                </a:cubicBezTo>
                <a:cubicBezTo>
                  <a:pt x="14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6"/>
                  <a:pt x="13" y="6"/>
                  <a:pt x="14" y="6"/>
                </a:cubicBezTo>
                <a:cubicBezTo>
                  <a:pt x="14" y="6"/>
                  <a:pt x="15" y="7"/>
                  <a:pt x="14" y="7"/>
                </a:cubicBezTo>
                <a:cubicBezTo>
                  <a:pt x="14" y="7"/>
                  <a:pt x="14" y="8"/>
                  <a:pt x="14" y="8"/>
                </a:cubicBezTo>
                <a:cubicBezTo>
                  <a:pt x="14" y="9"/>
                  <a:pt x="14" y="10"/>
                  <a:pt x="14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3"/>
                  <a:pt x="14" y="13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3"/>
                  <a:pt x="15" y="12"/>
                  <a:pt x="16" y="11"/>
                </a:cubicBezTo>
                <a:cubicBezTo>
                  <a:pt x="16" y="11"/>
                  <a:pt x="16" y="10"/>
                  <a:pt x="17" y="10"/>
                </a:cubicBezTo>
                <a:cubicBezTo>
                  <a:pt x="17" y="8"/>
                  <a:pt x="17" y="7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7" y="5"/>
                  <a:pt x="17" y="5"/>
                </a:cubicBezTo>
                <a:cubicBezTo>
                  <a:pt x="17" y="5"/>
                  <a:pt x="16" y="5"/>
                  <a:pt x="16" y="5"/>
                </a:cubicBezTo>
                <a:cubicBezTo>
                  <a:pt x="16" y="4"/>
                  <a:pt x="16" y="4"/>
                  <a:pt x="17" y="3"/>
                </a:cubicBezTo>
                <a:cubicBezTo>
                  <a:pt x="17" y="3"/>
                  <a:pt x="17" y="3"/>
                  <a:pt x="18" y="3"/>
                </a:cubicBezTo>
                <a:cubicBezTo>
                  <a:pt x="18" y="3"/>
                  <a:pt x="18" y="4"/>
                  <a:pt x="18" y="4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8" y="7"/>
                  <a:pt x="17" y="7"/>
                </a:cubicBezTo>
                <a:cubicBezTo>
                  <a:pt x="17" y="8"/>
                  <a:pt x="17" y="9"/>
                  <a:pt x="17" y="10"/>
                </a:cubicBezTo>
                <a:cubicBezTo>
                  <a:pt x="17" y="10"/>
                  <a:pt x="16" y="10"/>
                  <a:pt x="16" y="10"/>
                </a:cubicBezTo>
                <a:cubicBezTo>
                  <a:pt x="16" y="11"/>
                  <a:pt x="16" y="11"/>
                  <a:pt x="16" y="12"/>
                </a:cubicBezTo>
                <a:cubicBezTo>
                  <a:pt x="15" y="13"/>
                  <a:pt x="14" y="13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3"/>
                  <a:pt x="16" y="12"/>
                  <a:pt x="17" y="12"/>
                </a:cubicBezTo>
                <a:cubicBezTo>
                  <a:pt x="17" y="11"/>
                  <a:pt x="18" y="11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9" y="8"/>
                  <a:pt x="19" y="8"/>
                </a:cubicBezTo>
                <a:cubicBezTo>
                  <a:pt x="19" y="8"/>
                  <a:pt x="19" y="8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7" y="12"/>
                  <a:pt x="16" y="12"/>
                </a:cubicBezTo>
                <a:cubicBezTo>
                  <a:pt x="16" y="13"/>
                  <a:pt x="15" y="13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6" y="13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7" y="13"/>
                  <a:pt x="18" y="12"/>
                  <a:pt x="19" y="12"/>
                </a:cubicBezTo>
                <a:cubicBezTo>
                  <a:pt x="19" y="11"/>
                  <a:pt x="20" y="11"/>
                  <a:pt x="20" y="10"/>
                </a:cubicBezTo>
                <a:cubicBezTo>
                  <a:pt x="21" y="9"/>
                  <a:pt x="22" y="8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3" y="6"/>
                  <a:pt x="23" y="6"/>
                  <a:pt x="22" y="5"/>
                </a:cubicBezTo>
                <a:cubicBezTo>
                  <a:pt x="22" y="5"/>
                  <a:pt x="22" y="4"/>
                  <a:pt x="23" y="4"/>
                </a:cubicBezTo>
                <a:cubicBezTo>
                  <a:pt x="23" y="4"/>
                  <a:pt x="23" y="3"/>
                  <a:pt x="24" y="4"/>
                </a:cubicBezTo>
                <a:cubicBezTo>
                  <a:pt x="24" y="4"/>
                  <a:pt x="25" y="4"/>
                  <a:pt x="24" y="5"/>
                </a:cubicBezTo>
                <a:cubicBezTo>
                  <a:pt x="24" y="5"/>
                  <a:pt x="24" y="5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7"/>
                  <a:pt x="22" y="8"/>
                  <a:pt x="21" y="9"/>
                </a:cubicBezTo>
                <a:cubicBezTo>
                  <a:pt x="21" y="9"/>
                  <a:pt x="21" y="10"/>
                  <a:pt x="20" y="11"/>
                </a:cubicBezTo>
                <a:cubicBezTo>
                  <a:pt x="20" y="11"/>
                  <a:pt x="20" y="11"/>
                  <a:pt x="19" y="11"/>
                </a:cubicBezTo>
                <a:cubicBezTo>
                  <a:pt x="19" y="11"/>
                  <a:pt x="19" y="12"/>
                  <a:pt x="19" y="12"/>
                </a:cubicBezTo>
                <a:cubicBezTo>
                  <a:pt x="18" y="12"/>
                  <a:pt x="18" y="13"/>
                  <a:pt x="17" y="13"/>
                </a:cubicBezTo>
                <a:cubicBezTo>
                  <a:pt x="17" y="13"/>
                  <a:pt x="16" y="13"/>
                  <a:pt x="16" y="14"/>
                </a:cubicBezTo>
                <a:cubicBezTo>
                  <a:pt x="15" y="14"/>
                  <a:pt x="15" y="14"/>
                  <a:pt x="14" y="14"/>
                </a:cubicBezTo>
                <a:cubicBezTo>
                  <a:pt x="14" y="14"/>
                  <a:pt x="15" y="14"/>
                  <a:pt x="15" y="14"/>
                </a:cubicBezTo>
                <a:cubicBezTo>
                  <a:pt x="17" y="14"/>
                  <a:pt x="18" y="14"/>
                  <a:pt x="20" y="13"/>
                </a:cubicBezTo>
                <a:cubicBezTo>
                  <a:pt x="21" y="13"/>
                  <a:pt x="22" y="12"/>
                  <a:pt x="23" y="11"/>
                </a:cubicBezTo>
                <a:cubicBezTo>
                  <a:pt x="23" y="11"/>
                  <a:pt x="24" y="10"/>
                  <a:pt x="24" y="10"/>
                </a:cubicBezTo>
                <a:cubicBezTo>
                  <a:pt x="25" y="9"/>
                  <a:pt x="25" y="8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7" y="6"/>
                  <a:pt x="26" y="6"/>
                  <a:pt x="26" y="6"/>
                </a:cubicBezTo>
                <a:cubicBezTo>
                  <a:pt x="27" y="5"/>
                  <a:pt x="27" y="5"/>
                  <a:pt x="27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9" y="6"/>
                  <a:pt x="29" y="6"/>
                  <a:pt x="28" y="6"/>
                </a:cubicBezTo>
                <a:cubicBezTo>
                  <a:pt x="28" y="7"/>
                  <a:pt x="27" y="7"/>
                  <a:pt x="27" y="7"/>
                </a:cubicBezTo>
                <a:cubicBezTo>
                  <a:pt x="27" y="7"/>
                  <a:pt x="27" y="7"/>
                  <a:pt x="26" y="7"/>
                </a:cubicBezTo>
                <a:cubicBezTo>
                  <a:pt x="26" y="7"/>
                  <a:pt x="26" y="8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4" y="10"/>
                  <a:pt x="24" y="10"/>
                </a:cubicBezTo>
                <a:cubicBezTo>
                  <a:pt x="24" y="10"/>
                  <a:pt x="24" y="11"/>
                  <a:pt x="23" y="11"/>
                </a:cubicBezTo>
                <a:cubicBezTo>
                  <a:pt x="23" y="12"/>
                  <a:pt x="22" y="13"/>
                  <a:pt x="21" y="13"/>
                </a:cubicBezTo>
                <a:cubicBezTo>
                  <a:pt x="20" y="13"/>
                  <a:pt x="20" y="14"/>
                  <a:pt x="20" y="14"/>
                </a:cubicBezTo>
                <a:cubicBezTo>
                  <a:pt x="19" y="14"/>
                  <a:pt x="19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7" y="14"/>
                  <a:pt x="17" y="14"/>
                </a:cubicBezTo>
                <a:cubicBezTo>
                  <a:pt x="17" y="14"/>
                  <a:pt x="17" y="15"/>
                  <a:pt x="17" y="15"/>
                </a:cubicBezTo>
                <a:cubicBezTo>
                  <a:pt x="17" y="15"/>
                  <a:pt x="19" y="15"/>
                  <a:pt x="20" y="14"/>
                </a:cubicBezTo>
                <a:cubicBezTo>
                  <a:pt x="21" y="14"/>
                  <a:pt x="22" y="13"/>
                  <a:pt x="23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4" y="12"/>
                  <a:pt x="24" y="11"/>
                  <a:pt x="24" y="12"/>
                </a:cubicBezTo>
                <a:cubicBezTo>
                  <a:pt x="25" y="12"/>
                  <a:pt x="25" y="12"/>
                  <a:pt x="24" y="12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2" y="14"/>
                  <a:pt x="21" y="14"/>
                  <a:pt x="20" y="15"/>
                </a:cubicBezTo>
                <a:cubicBezTo>
                  <a:pt x="19" y="15"/>
                  <a:pt x="17" y="15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21" y="16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6"/>
                  <a:pt x="22" y="16"/>
                  <a:pt x="21" y="16"/>
                </a:cubicBezTo>
                <a:cubicBezTo>
                  <a:pt x="20" y="16"/>
                  <a:pt x="16" y="15"/>
                  <a:pt x="16" y="15"/>
                </a:cubicBezTo>
                <a:close/>
                <a:moveTo>
                  <a:pt x="25" y="13"/>
                </a:moveTo>
                <a:cubicBezTo>
                  <a:pt x="26" y="14"/>
                  <a:pt x="26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lose/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3" y="5"/>
                </a:cubicBezTo>
                <a:cubicBezTo>
                  <a:pt x="2" y="5"/>
                  <a:pt x="2" y="5"/>
                  <a:pt x="2" y="5"/>
                </a:cubicBezTo>
                <a:close/>
                <a:moveTo>
                  <a:pt x="19" y="8"/>
                </a:moveTo>
                <a:cubicBezTo>
                  <a:pt x="19" y="8"/>
                  <a:pt x="19" y="8"/>
                  <a:pt x="20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lose/>
                <a:moveTo>
                  <a:pt x="2" y="13"/>
                </a:move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2"/>
                  <a:pt x="2" y="12"/>
                </a:cubicBezTo>
                <a:cubicBezTo>
                  <a:pt x="2" y="12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lose/>
                <a:moveTo>
                  <a:pt x="25" y="11"/>
                </a:moveTo>
                <a:cubicBezTo>
                  <a:pt x="25" y="12"/>
                  <a:pt x="25" y="12"/>
                  <a:pt x="26" y="12"/>
                </a:cubicBezTo>
                <a:cubicBezTo>
                  <a:pt x="26" y="12"/>
                  <a:pt x="26" y="11"/>
                  <a:pt x="26" y="11"/>
                </a:cubicBezTo>
                <a:cubicBezTo>
                  <a:pt x="26" y="11"/>
                  <a:pt x="26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lose/>
                <a:moveTo>
                  <a:pt x="10" y="2"/>
                </a:moveTo>
                <a:cubicBezTo>
                  <a:pt x="10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1"/>
                  <a:pt x="11" y="1"/>
                </a:cubicBezTo>
                <a:cubicBezTo>
                  <a:pt x="11" y="1"/>
                  <a:pt x="10" y="2"/>
                  <a:pt x="10" y="2"/>
                </a:cubicBezTo>
                <a:close/>
                <a:moveTo>
                  <a:pt x="24" y="3"/>
                </a:moveTo>
                <a:cubicBezTo>
                  <a:pt x="24" y="3"/>
                  <a:pt x="24" y="2"/>
                  <a:pt x="24" y="2"/>
                </a:cubicBezTo>
                <a:cubicBezTo>
                  <a:pt x="24" y="3"/>
                  <a:pt x="23" y="3"/>
                  <a:pt x="23" y="3"/>
                </a:cubicBezTo>
                <a:cubicBezTo>
                  <a:pt x="23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lose/>
                <a:moveTo>
                  <a:pt x="17" y="6"/>
                </a:move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7" y="6"/>
                  <a:pt x="17" y="6"/>
                </a:cubicBezTo>
                <a:close/>
                <a:moveTo>
                  <a:pt x="29" y="6"/>
                </a:moveTo>
                <a:cubicBezTo>
                  <a:pt x="30" y="6"/>
                  <a:pt x="30" y="6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6"/>
                  <a:pt x="29" y="6"/>
                </a:cubicBezTo>
                <a:close/>
                <a:moveTo>
                  <a:pt x="22" y="3"/>
                </a:moveTo>
                <a:cubicBezTo>
                  <a:pt x="22" y="3"/>
                  <a:pt x="22" y="4"/>
                  <a:pt x="22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lose/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20" y="3"/>
                  <a:pt x="20" y="3"/>
                </a:cubicBezTo>
                <a:cubicBezTo>
                  <a:pt x="20" y="3"/>
                  <a:pt x="19" y="3"/>
                  <a:pt x="19" y="3"/>
                </a:cubicBezTo>
                <a:close/>
                <a:moveTo>
                  <a:pt x="27" y="7"/>
                </a:moveTo>
                <a:cubicBezTo>
                  <a:pt x="27" y="7"/>
                  <a:pt x="27" y="7"/>
                  <a:pt x="27" y="8"/>
                </a:cubicBezTo>
                <a:cubicBezTo>
                  <a:pt x="27" y="8"/>
                  <a:pt x="27" y="8"/>
                  <a:pt x="28" y="8"/>
                </a:cubicBezTo>
                <a:cubicBezTo>
                  <a:pt x="28" y="8"/>
                  <a:pt x="28" y="8"/>
                  <a:pt x="28" y="7"/>
                </a:cubicBezTo>
                <a:cubicBezTo>
                  <a:pt x="28" y="7"/>
                  <a:pt x="28" y="7"/>
                  <a:pt x="27" y="7"/>
                </a:cubicBezTo>
                <a:close/>
                <a:moveTo>
                  <a:pt x="12" y="3"/>
                </a:moveTo>
                <a:cubicBezTo>
                  <a:pt x="12" y="3"/>
                  <a:pt x="12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2"/>
                  <a:pt x="13" y="3"/>
                </a:cubicBezTo>
                <a:cubicBezTo>
                  <a:pt x="12" y="3"/>
                  <a:pt x="12" y="3"/>
                  <a:pt x="12" y="3"/>
                </a:cubicBezTo>
                <a:close/>
                <a:moveTo>
                  <a:pt x="17" y="2"/>
                </a:moveTo>
                <a:cubicBezTo>
                  <a:pt x="17" y="2"/>
                  <a:pt x="17" y="2"/>
                  <a:pt x="17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3"/>
                  <a:pt x="16" y="3"/>
                  <a:pt x="17" y="3"/>
                </a:cubicBezTo>
                <a:cubicBezTo>
                  <a:pt x="17" y="3"/>
                  <a:pt x="17" y="3"/>
                  <a:pt x="17" y="2"/>
                </a:cubicBezTo>
                <a:close/>
                <a:moveTo>
                  <a:pt x="28" y="4"/>
                </a:moveTo>
                <a:cubicBezTo>
                  <a:pt x="28" y="5"/>
                  <a:pt x="28" y="5"/>
                  <a:pt x="28" y="5"/>
                </a:cubicBezTo>
                <a:cubicBezTo>
                  <a:pt x="29" y="5"/>
                  <a:pt x="29" y="4"/>
                  <a:pt x="29" y="4"/>
                </a:cubicBezTo>
                <a:cubicBezTo>
                  <a:pt x="29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lose/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1" y="4"/>
                  <a:pt x="1" y="4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PA_任意多边形 174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 flipH="1">
            <a:off x="8151488" y="4110966"/>
            <a:ext cx="952825" cy="492584"/>
          </a:xfrm>
          <a:custGeom>
            <a:avLst/>
            <a:gdLst>
              <a:gd name="T0" fmla="*/ 11 w 30"/>
              <a:gd name="T1" fmla="*/ 15 h 16"/>
              <a:gd name="T2" fmla="*/ 5 w 30"/>
              <a:gd name="T3" fmla="*/ 13 h 16"/>
              <a:gd name="T4" fmla="*/ 12 w 30"/>
              <a:gd name="T5" fmla="*/ 14 h 16"/>
              <a:gd name="T6" fmla="*/ 3 w 30"/>
              <a:gd name="T7" fmla="*/ 11 h 16"/>
              <a:gd name="T8" fmla="*/ 3 w 30"/>
              <a:gd name="T9" fmla="*/ 9 h 16"/>
              <a:gd name="T10" fmla="*/ 7 w 30"/>
              <a:gd name="T11" fmla="*/ 13 h 16"/>
              <a:gd name="T12" fmla="*/ 8 w 30"/>
              <a:gd name="T13" fmla="*/ 13 h 16"/>
              <a:gd name="T14" fmla="*/ 4 w 30"/>
              <a:gd name="T15" fmla="*/ 4 h 16"/>
              <a:gd name="T16" fmla="*/ 5 w 30"/>
              <a:gd name="T17" fmla="*/ 3 h 16"/>
              <a:gd name="T18" fmla="*/ 12 w 30"/>
              <a:gd name="T19" fmla="*/ 14 h 16"/>
              <a:gd name="T20" fmla="*/ 9 w 30"/>
              <a:gd name="T21" fmla="*/ 11 h 16"/>
              <a:gd name="T22" fmla="*/ 7 w 30"/>
              <a:gd name="T23" fmla="*/ 2 h 16"/>
              <a:gd name="T24" fmla="*/ 8 w 30"/>
              <a:gd name="T25" fmla="*/ 1 h 16"/>
              <a:gd name="T26" fmla="*/ 7 w 30"/>
              <a:gd name="T27" fmla="*/ 6 h 16"/>
              <a:gd name="T28" fmla="*/ 13 w 30"/>
              <a:gd name="T29" fmla="*/ 14 h 16"/>
              <a:gd name="T30" fmla="*/ 10 w 30"/>
              <a:gd name="T31" fmla="*/ 9 h 16"/>
              <a:gd name="T32" fmla="*/ 11 w 30"/>
              <a:gd name="T33" fmla="*/ 3 h 16"/>
              <a:gd name="T34" fmla="*/ 10 w 30"/>
              <a:gd name="T35" fmla="*/ 6 h 16"/>
              <a:gd name="T36" fmla="*/ 14 w 30"/>
              <a:gd name="T37" fmla="*/ 8 h 16"/>
              <a:gd name="T38" fmla="*/ 14 w 30"/>
              <a:gd name="T39" fmla="*/ 8 h 16"/>
              <a:gd name="T40" fmla="*/ 16 w 30"/>
              <a:gd name="T41" fmla="*/ 11 h 16"/>
              <a:gd name="T42" fmla="*/ 16 w 30"/>
              <a:gd name="T43" fmla="*/ 5 h 16"/>
              <a:gd name="T44" fmla="*/ 18 w 30"/>
              <a:gd name="T45" fmla="*/ 5 h 16"/>
              <a:gd name="T46" fmla="*/ 14 w 30"/>
              <a:gd name="T47" fmla="*/ 14 h 16"/>
              <a:gd name="T48" fmla="*/ 18 w 30"/>
              <a:gd name="T49" fmla="*/ 10 h 16"/>
              <a:gd name="T50" fmla="*/ 19 w 30"/>
              <a:gd name="T51" fmla="*/ 9 h 16"/>
              <a:gd name="T52" fmla="*/ 15 w 30"/>
              <a:gd name="T53" fmla="*/ 14 h 16"/>
              <a:gd name="T54" fmla="*/ 20 w 30"/>
              <a:gd name="T55" fmla="*/ 10 h 16"/>
              <a:gd name="T56" fmla="*/ 24 w 30"/>
              <a:gd name="T57" fmla="*/ 4 h 16"/>
              <a:gd name="T58" fmla="*/ 21 w 30"/>
              <a:gd name="T59" fmla="*/ 9 h 16"/>
              <a:gd name="T60" fmla="*/ 16 w 30"/>
              <a:gd name="T61" fmla="*/ 14 h 16"/>
              <a:gd name="T62" fmla="*/ 24 w 30"/>
              <a:gd name="T63" fmla="*/ 10 h 16"/>
              <a:gd name="T64" fmla="*/ 28 w 30"/>
              <a:gd name="T65" fmla="*/ 5 h 16"/>
              <a:gd name="T66" fmla="*/ 25 w 30"/>
              <a:gd name="T67" fmla="*/ 9 h 16"/>
              <a:gd name="T68" fmla="*/ 18 w 30"/>
              <a:gd name="T69" fmla="*/ 14 h 16"/>
              <a:gd name="T70" fmla="*/ 23 w 30"/>
              <a:gd name="T71" fmla="*/ 13 h 16"/>
              <a:gd name="T72" fmla="*/ 23 w 30"/>
              <a:gd name="T73" fmla="*/ 13 h 16"/>
              <a:gd name="T74" fmla="*/ 21 w 30"/>
              <a:gd name="T75" fmla="*/ 15 h 16"/>
              <a:gd name="T76" fmla="*/ 21 w 30"/>
              <a:gd name="T77" fmla="*/ 16 h 16"/>
              <a:gd name="T78" fmla="*/ 2 w 30"/>
              <a:gd name="T79" fmla="*/ 5 h 16"/>
              <a:gd name="T80" fmla="*/ 19 w 30"/>
              <a:gd name="T81" fmla="*/ 8 h 16"/>
              <a:gd name="T82" fmla="*/ 2 w 30"/>
              <a:gd name="T83" fmla="*/ 13 h 16"/>
              <a:gd name="T84" fmla="*/ 25 w 30"/>
              <a:gd name="T85" fmla="*/ 11 h 16"/>
              <a:gd name="T86" fmla="*/ 10 w 30"/>
              <a:gd name="T87" fmla="*/ 2 h 16"/>
              <a:gd name="T88" fmla="*/ 24 w 30"/>
              <a:gd name="T89" fmla="*/ 3 h 16"/>
              <a:gd name="T90" fmla="*/ 17 w 30"/>
              <a:gd name="T91" fmla="*/ 6 h 16"/>
              <a:gd name="T92" fmla="*/ 29 w 30"/>
              <a:gd name="T93" fmla="*/ 6 h 16"/>
              <a:gd name="T94" fmla="*/ 22 w 30"/>
              <a:gd name="T95" fmla="*/ 3 h 16"/>
              <a:gd name="T96" fmla="*/ 19 w 30"/>
              <a:gd name="T97" fmla="*/ 3 h 16"/>
              <a:gd name="T98" fmla="*/ 27 w 30"/>
              <a:gd name="T99" fmla="*/ 7 h 16"/>
              <a:gd name="T100" fmla="*/ 12 w 30"/>
              <a:gd name="T101" fmla="*/ 3 h 16"/>
              <a:gd name="T102" fmla="*/ 17 w 30"/>
              <a:gd name="T103" fmla="*/ 2 h 16"/>
              <a:gd name="T104" fmla="*/ 28 w 30"/>
              <a:gd name="T105" fmla="*/ 4 h 16"/>
              <a:gd name="T106" fmla="*/ 1 w 30"/>
              <a:gd name="T107" fmla="*/ 4 h 16"/>
              <a:gd name="T108" fmla="*/ 0 w 30"/>
              <a:gd name="T109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" h="16">
                <a:moveTo>
                  <a:pt x="16" y="15"/>
                </a:moveTo>
                <a:cubicBezTo>
                  <a:pt x="15" y="15"/>
                  <a:pt x="15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1" y="15"/>
                  <a:pt x="11" y="15"/>
                </a:cubicBezTo>
                <a:cubicBezTo>
                  <a:pt x="10" y="15"/>
                  <a:pt x="8" y="15"/>
                  <a:pt x="7" y="14"/>
                </a:cubicBezTo>
                <a:cubicBezTo>
                  <a:pt x="6" y="14"/>
                  <a:pt x="6" y="14"/>
                  <a:pt x="5" y="14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4"/>
                  <a:pt x="4" y="13"/>
                  <a:pt x="4" y="13"/>
                </a:cubicBezTo>
                <a:cubicBezTo>
                  <a:pt x="4" y="13"/>
                  <a:pt x="4" y="13"/>
                  <a:pt x="5" y="13"/>
                </a:cubicBezTo>
                <a:cubicBezTo>
                  <a:pt x="5" y="12"/>
                  <a:pt x="5" y="13"/>
                  <a:pt x="5" y="13"/>
                </a:cubicBezTo>
                <a:cubicBezTo>
                  <a:pt x="5" y="13"/>
                  <a:pt x="5" y="13"/>
                  <a:pt x="6" y="14"/>
                </a:cubicBezTo>
                <a:cubicBezTo>
                  <a:pt x="7" y="14"/>
                  <a:pt x="8" y="14"/>
                  <a:pt x="9" y="15"/>
                </a:cubicBezTo>
                <a:cubicBezTo>
                  <a:pt x="10" y="15"/>
                  <a:pt x="11" y="15"/>
                  <a:pt x="12" y="15"/>
                </a:cubicBezTo>
                <a:cubicBezTo>
                  <a:pt x="12" y="15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1" y="14"/>
                  <a:pt x="11" y="14"/>
                </a:cubicBezTo>
                <a:cubicBezTo>
                  <a:pt x="10" y="14"/>
                  <a:pt x="10" y="14"/>
                  <a:pt x="9" y="14"/>
                </a:cubicBezTo>
                <a:cubicBezTo>
                  <a:pt x="8" y="14"/>
                  <a:pt x="7" y="13"/>
                  <a:pt x="6" y="13"/>
                </a:cubicBezTo>
                <a:cubicBezTo>
                  <a:pt x="5" y="13"/>
                  <a:pt x="4" y="12"/>
                  <a:pt x="3" y="11"/>
                </a:cubicBezTo>
                <a:cubicBezTo>
                  <a:pt x="3" y="11"/>
                  <a:pt x="3" y="11"/>
                  <a:pt x="3" y="10"/>
                </a:cubicBezTo>
                <a:cubicBezTo>
                  <a:pt x="3" y="10"/>
                  <a:pt x="3" y="10"/>
                  <a:pt x="2" y="10"/>
                </a:cubicBezTo>
                <a:cubicBezTo>
                  <a:pt x="2" y="10"/>
                  <a:pt x="2" y="10"/>
                  <a:pt x="1" y="10"/>
                </a:cubicBezTo>
                <a:cubicBezTo>
                  <a:pt x="1" y="10"/>
                  <a:pt x="1" y="9"/>
                  <a:pt x="1" y="9"/>
                </a:cubicBezTo>
                <a:cubicBezTo>
                  <a:pt x="2" y="9"/>
                  <a:pt x="2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1"/>
                  <a:pt x="4" y="12"/>
                  <a:pt x="5" y="12"/>
                </a:cubicBezTo>
                <a:cubicBezTo>
                  <a:pt x="6" y="13"/>
                  <a:pt x="7" y="13"/>
                  <a:pt x="7" y="13"/>
                </a:cubicBezTo>
                <a:cubicBezTo>
                  <a:pt x="8" y="14"/>
                  <a:pt x="9" y="14"/>
                  <a:pt x="10" y="14"/>
                </a:cubicBezTo>
                <a:cubicBezTo>
                  <a:pt x="10" y="14"/>
                  <a:pt x="10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0" y="14"/>
                  <a:pt x="10" y="14"/>
                  <a:pt x="9" y="14"/>
                </a:cubicBezTo>
                <a:cubicBezTo>
                  <a:pt x="9" y="14"/>
                  <a:pt x="8" y="13"/>
                  <a:pt x="8" y="13"/>
                </a:cubicBezTo>
                <a:cubicBezTo>
                  <a:pt x="7" y="12"/>
                  <a:pt x="7" y="12"/>
                  <a:pt x="6" y="11"/>
                </a:cubicBezTo>
                <a:cubicBezTo>
                  <a:pt x="6" y="11"/>
                  <a:pt x="6" y="10"/>
                  <a:pt x="5" y="10"/>
                </a:cubicBezTo>
                <a:cubicBezTo>
                  <a:pt x="5" y="9"/>
                  <a:pt x="4" y="8"/>
                  <a:pt x="4" y="7"/>
                </a:cubicBezTo>
                <a:cubicBezTo>
                  <a:pt x="4" y="6"/>
                  <a:pt x="4" y="6"/>
                  <a:pt x="4" y="5"/>
                </a:cubicBezTo>
                <a:cubicBezTo>
                  <a:pt x="4" y="5"/>
                  <a:pt x="4" y="4"/>
                  <a:pt x="4" y="4"/>
                </a:cubicBezTo>
                <a:cubicBezTo>
                  <a:pt x="4" y="4"/>
                  <a:pt x="4" y="4"/>
                  <a:pt x="3" y="4"/>
                </a:cubicBezTo>
                <a:cubicBezTo>
                  <a:pt x="3" y="4"/>
                  <a:pt x="3" y="4"/>
                  <a:pt x="2" y="3"/>
                </a:cubicBezTo>
                <a:cubicBezTo>
                  <a:pt x="2" y="3"/>
                  <a:pt x="2" y="2"/>
                  <a:pt x="3" y="2"/>
                </a:cubicBezTo>
                <a:cubicBezTo>
                  <a:pt x="3" y="2"/>
                  <a:pt x="3" y="2"/>
                  <a:pt x="4" y="2"/>
                </a:cubicBezTo>
                <a:cubicBezTo>
                  <a:pt x="5" y="2"/>
                  <a:pt x="5" y="3"/>
                  <a:pt x="5" y="3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5" y="7"/>
                  <a:pt x="5" y="9"/>
                </a:cubicBezTo>
                <a:cubicBezTo>
                  <a:pt x="6" y="10"/>
                  <a:pt x="6" y="10"/>
                  <a:pt x="7" y="11"/>
                </a:cubicBezTo>
                <a:cubicBezTo>
                  <a:pt x="7" y="12"/>
                  <a:pt x="9" y="13"/>
                  <a:pt x="10" y="14"/>
                </a:cubicBezTo>
                <a:cubicBezTo>
                  <a:pt x="11" y="14"/>
                  <a:pt x="12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1" y="13"/>
                  <a:pt x="11" y="13"/>
                </a:cubicBezTo>
                <a:cubicBezTo>
                  <a:pt x="10" y="13"/>
                  <a:pt x="10" y="12"/>
                  <a:pt x="9" y="11"/>
                </a:cubicBezTo>
                <a:cubicBezTo>
                  <a:pt x="9" y="11"/>
                  <a:pt x="9" y="11"/>
                  <a:pt x="9" y="10"/>
                </a:cubicBezTo>
                <a:cubicBezTo>
                  <a:pt x="8" y="10"/>
                  <a:pt x="8" y="9"/>
                  <a:pt x="8" y="9"/>
                </a:cubicBezTo>
                <a:cubicBezTo>
                  <a:pt x="7" y="8"/>
                  <a:pt x="7" y="7"/>
                  <a:pt x="7" y="6"/>
                </a:cubicBezTo>
                <a:cubicBezTo>
                  <a:pt x="7" y="6"/>
                  <a:pt x="7" y="5"/>
                  <a:pt x="7" y="5"/>
                </a:cubicBezTo>
                <a:cubicBezTo>
                  <a:pt x="7" y="4"/>
                  <a:pt x="7" y="3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6" y="2"/>
                  <a:pt x="6" y="1"/>
                </a:cubicBezTo>
                <a:cubicBezTo>
                  <a:pt x="6" y="1"/>
                  <a:pt x="6" y="1"/>
                  <a:pt x="7" y="0"/>
                </a:cubicBezTo>
                <a:cubicBezTo>
                  <a:pt x="7" y="0"/>
                  <a:pt x="8" y="0"/>
                  <a:pt x="8" y="1"/>
                </a:cubicBezTo>
                <a:cubicBezTo>
                  <a:pt x="8" y="1"/>
                  <a:pt x="9" y="1"/>
                  <a:pt x="8" y="1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4"/>
                  <a:pt x="7" y="5"/>
                  <a:pt x="7" y="6"/>
                </a:cubicBezTo>
                <a:cubicBezTo>
                  <a:pt x="7" y="6"/>
                  <a:pt x="7" y="7"/>
                  <a:pt x="7" y="7"/>
                </a:cubicBezTo>
                <a:cubicBezTo>
                  <a:pt x="8" y="8"/>
                  <a:pt x="8" y="9"/>
                  <a:pt x="9" y="10"/>
                </a:cubicBezTo>
                <a:cubicBezTo>
                  <a:pt x="9" y="11"/>
                  <a:pt x="10" y="12"/>
                  <a:pt x="10" y="12"/>
                </a:cubicBezTo>
                <a:cubicBezTo>
                  <a:pt x="11" y="13"/>
                  <a:pt x="11" y="13"/>
                  <a:pt x="12" y="13"/>
                </a:cubicBezTo>
                <a:cubicBezTo>
                  <a:pt x="12" y="14"/>
                  <a:pt x="12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3"/>
                  <a:pt x="12" y="13"/>
                </a:cubicBezTo>
                <a:cubicBezTo>
                  <a:pt x="12" y="12"/>
                  <a:pt x="12" y="12"/>
                  <a:pt x="11" y="11"/>
                </a:cubicBezTo>
                <a:cubicBezTo>
                  <a:pt x="11" y="11"/>
                  <a:pt x="11" y="10"/>
                  <a:pt x="11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8"/>
                  <a:pt x="10" y="8"/>
                  <a:pt x="10" y="7"/>
                </a:cubicBezTo>
                <a:cubicBezTo>
                  <a:pt x="10" y="7"/>
                  <a:pt x="10" y="6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0" y="3"/>
                </a:cubicBezTo>
                <a:cubicBezTo>
                  <a:pt x="10" y="3"/>
                  <a:pt x="10" y="3"/>
                  <a:pt x="11" y="3"/>
                </a:cubicBezTo>
                <a:cubicBezTo>
                  <a:pt x="12" y="3"/>
                  <a:pt x="12" y="3"/>
                  <a:pt x="12" y="4"/>
                </a:cubicBezTo>
                <a:cubicBezTo>
                  <a:pt x="12" y="4"/>
                  <a:pt x="12" y="4"/>
                  <a:pt x="12" y="5"/>
                </a:cubicBezTo>
                <a:cubicBezTo>
                  <a:pt x="12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6"/>
                  <a:pt x="10" y="6"/>
                </a:cubicBezTo>
                <a:cubicBezTo>
                  <a:pt x="10" y="6"/>
                  <a:pt x="10" y="7"/>
                  <a:pt x="10" y="8"/>
                </a:cubicBezTo>
                <a:cubicBezTo>
                  <a:pt x="10" y="9"/>
                  <a:pt x="11" y="9"/>
                  <a:pt x="11" y="10"/>
                </a:cubicBezTo>
                <a:cubicBezTo>
                  <a:pt x="11" y="11"/>
                  <a:pt x="12" y="12"/>
                  <a:pt x="12" y="12"/>
                </a:cubicBezTo>
                <a:cubicBezTo>
                  <a:pt x="12" y="13"/>
                  <a:pt x="13" y="13"/>
                  <a:pt x="13" y="14"/>
                </a:cubicBezTo>
                <a:cubicBezTo>
                  <a:pt x="14" y="12"/>
                  <a:pt x="14" y="10"/>
                  <a:pt x="14" y="8"/>
                </a:cubicBezTo>
                <a:cubicBezTo>
                  <a:pt x="14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6"/>
                  <a:pt x="13" y="6"/>
                  <a:pt x="14" y="6"/>
                </a:cubicBezTo>
                <a:cubicBezTo>
                  <a:pt x="14" y="6"/>
                  <a:pt x="15" y="7"/>
                  <a:pt x="14" y="7"/>
                </a:cubicBezTo>
                <a:cubicBezTo>
                  <a:pt x="14" y="7"/>
                  <a:pt x="14" y="8"/>
                  <a:pt x="14" y="8"/>
                </a:cubicBezTo>
                <a:cubicBezTo>
                  <a:pt x="14" y="9"/>
                  <a:pt x="14" y="10"/>
                  <a:pt x="14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3"/>
                  <a:pt x="14" y="13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3"/>
                  <a:pt x="15" y="12"/>
                  <a:pt x="16" y="11"/>
                </a:cubicBezTo>
                <a:cubicBezTo>
                  <a:pt x="16" y="11"/>
                  <a:pt x="16" y="10"/>
                  <a:pt x="17" y="10"/>
                </a:cubicBezTo>
                <a:cubicBezTo>
                  <a:pt x="17" y="8"/>
                  <a:pt x="17" y="7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7" y="5"/>
                  <a:pt x="17" y="5"/>
                </a:cubicBezTo>
                <a:cubicBezTo>
                  <a:pt x="17" y="5"/>
                  <a:pt x="16" y="5"/>
                  <a:pt x="16" y="5"/>
                </a:cubicBezTo>
                <a:cubicBezTo>
                  <a:pt x="16" y="4"/>
                  <a:pt x="16" y="4"/>
                  <a:pt x="17" y="3"/>
                </a:cubicBezTo>
                <a:cubicBezTo>
                  <a:pt x="17" y="3"/>
                  <a:pt x="17" y="3"/>
                  <a:pt x="18" y="3"/>
                </a:cubicBezTo>
                <a:cubicBezTo>
                  <a:pt x="18" y="3"/>
                  <a:pt x="18" y="4"/>
                  <a:pt x="18" y="4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8" y="7"/>
                  <a:pt x="17" y="7"/>
                </a:cubicBezTo>
                <a:cubicBezTo>
                  <a:pt x="17" y="8"/>
                  <a:pt x="17" y="9"/>
                  <a:pt x="17" y="10"/>
                </a:cubicBezTo>
                <a:cubicBezTo>
                  <a:pt x="17" y="10"/>
                  <a:pt x="16" y="10"/>
                  <a:pt x="16" y="10"/>
                </a:cubicBezTo>
                <a:cubicBezTo>
                  <a:pt x="16" y="11"/>
                  <a:pt x="16" y="11"/>
                  <a:pt x="16" y="12"/>
                </a:cubicBezTo>
                <a:cubicBezTo>
                  <a:pt x="15" y="13"/>
                  <a:pt x="14" y="13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3"/>
                  <a:pt x="16" y="12"/>
                  <a:pt x="17" y="12"/>
                </a:cubicBezTo>
                <a:cubicBezTo>
                  <a:pt x="17" y="11"/>
                  <a:pt x="18" y="11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9" y="8"/>
                  <a:pt x="19" y="8"/>
                </a:cubicBezTo>
                <a:cubicBezTo>
                  <a:pt x="19" y="8"/>
                  <a:pt x="19" y="8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7" y="12"/>
                  <a:pt x="16" y="12"/>
                </a:cubicBezTo>
                <a:cubicBezTo>
                  <a:pt x="16" y="13"/>
                  <a:pt x="15" y="13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6" y="13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7" y="13"/>
                  <a:pt x="18" y="12"/>
                  <a:pt x="19" y="12"/>
                </a:cubicBezTo>
                <a:cubicBezTo>
                  <a:pt x="19" y="11"/>
                  <a:pt x="20" y="11"/>
                  <a:pt x="20" y="10"/>
                </a:cubicBezTo>
                <a:cubicBezTo>
                  <a:pt x="21" y="9"/>
                  <a:pt x="22" y="8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3" y="6"/>
                  <a:pt x="23" y="6"/>
                  <a:pt x="22" y="5"/>
                </a:cubicBezTo>
                <a:cubicBezTo>
                  <a:pt x="22" y="5"/>
                  <a:pt x="22" y="4"/>
                  <a:pt x="23" y="4"/>
                </a:cubicBezTo>
                <a:cubicBezTo>
                  <a:pt x="23" y="4"/>
                  <a:pt x="23" y="3"/>
                  <a:pt x="24" y="4"/>
                </a:cubicBezTo>
                <a:cubicBezTo>
                  <a:pt x="24" y="4"/>
                  <a:pt x="25" y="4"/>
                  <a:pt x="24" y="5"/>
                </a:cubicBezTo>
                <a:cubicBezTo>
                  <a:pt x="24" y="5"/>
                  <a:pt x="24" y="5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7"/>
                  <a:pt x="22" y="8"/>
                  <a:pt x="21" y="9"/>
                </a:cubicBezTo>
                <a:cubicBezTo>
                  <a:pt x="21" y="9"/>
                  <a:pt x="21" y="10"/>
                  <a:pt x="20" y="11"/>
                </a:cubicBezTo>
                <a:cubicBezTo>
                  <a:pt x="20" y="11"/>
                  <a:pt x="20" y="11"/>
                  <a:pt x="19" y="11"/>
                </a:cubicBezTo>
                <a:cubicBezTo>
                  <a:pt x="19" y="11"/>
                  <a:pt x="19" y="12"/>
                  <a:pt x="19" y="12"/>
                </a:cubicBezTo>
                <a:cubicBezTo>
                  <a:pt x="18" y="12"/>
                  <a:pt x="18" y="13"/>
                  <a:pt x="17" y="13"/>
                </a:cubicBezTo>
                <a:cubicBezTo>
                  <a:pt x="17" y="13"/>
                  <a:pt x="16" y="13"/>
                  <a:pt x="16" y="14"/>
                </a:cubicBezTo>
                <a:cubicBezTo>
                  <a:pt x="15" y="14"/>
                  <a:pt x="15" y="14"/>
                  <a:pt x="14" y="14"/>
                </a:cubicBezTo>
                <a:cubicBezTo>
                  <a:pt x="14" y="14"/>
                  <a:pt x="15" y="14"/>
                  <a:pt x="15" y="14"/>
                </a:cubicBezTo>
                <a:cubicBezTo>
                  <a:pt x="17" y="14"/>
                  <a:pt x="18" y="14"/>
                  <a:pt x="20" y="13"/>
                </a:cubicBezTo>
                <a:cubicBezTo>
                  <a:pt x="21" y="13"/>
                  <a:pt x="22" y="12"/>
                  <a:pt x="23" y="11"/>
                </a:cubicBezTo>
                <a:cubicBezTo>
                  <a:pt x="23" y="11"/>
                  <a:pt x="24" y="10"/>
                  <a:pt x="24" y="10"/>
                </a:cubicBezTo>
                <a:cubicBezTo>
                  <a:pt x="25" y="9"/>
                  <a:pt x="25" y="8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7" y="6"/>
                  <a:pt x="26" y="6"/>
                  <a:pt x="26" y="6"/>
                </a:cubicBezTo>
                <a:cubicBezTo>
                  <a:pt x="27" y="5"/>
                  <a:pt x="27" y="5"/>
                  <a:pt x="27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9" y="6"/>
                  <a:pt x="29" y="6"/>
                  <a:pt x="28" y="6"/>
                </a:cubicBezTo>
                <a:cubicBezTo>
                  <a:pt x="28" y="7"/>
                  <a:pt x="27" y="7"/>
                  <a:pt x="27" y="7"/>
                </a:cubicBezTo>
                <a:cubicBezTo>
                  <a:pt x="27" y="7"/>
                  <a:pt x="27" y="7"/>
                  <a:pt x="26" y="7"/>
                </a:cubicBezTo>
                <a:cubicBezTo>
                  <a:pt x="26" y="7"/>
                  <a:pt x="26" y="8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4" y="10"/>
                  <a:pt x="24" y="10"/>
                </a:cubicBezTo>
                <a:cubicBezTo>
                  <a:pt x="24" y="10"/>
                  <a:pt x="24" y="11"/>
                  <a:pt x="23" y="11"/>
                </a:cubicBezTo>
                <a:cubicBezTo>
                  <a:pt x="23" y="12"/>
                  <a:pt x="22" y="13"/>
                  <a:pt x="21" y="13"/>
                </a:cubicBezTo>
                <a:cubicBezTo>
                  <a:pt x="20" y="13"/>
                  <a:pt x="20" y="14"/>
                  <a:pt x="20" y="14"/>
                </a:cubicBezTo>
                <a:cubicBezTo>
                  <a:pt x="19" y="14"/>
                  <a:pt x="19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7" y="14"/>
                  <a:pt x="17" y="14"/>
                </a:cubicBezTo>
                <a:cubicBezTo>
                  <a:pt x="17" y="14"/>
                  <a:pt x="17" y="15"/>
                  <a:pt x="17" y="15"/>
                </a:cubicBezTo>
                <a:cubicBezTo>
                  <a:pt x="17" y="15"/>
                  <a:pt x="19" y="15"/>
                  <a:pt x="20" y="14"/>
                </a:cubicBezTo>
                <a:cubicBezTo>
                  <a:pt x="21" y="14"/>
                  <a:pt x="22" y="13"/>
                  <a:pt x="23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4" y="12"/>
                  <a:pt x="24" y="11"/>
                  <a:pt x="24" y="12"/>
                </a:cubicBezTo>
                <a:cubicBezTo>
                  <a:pt x="25" y="12"/>
                  <a:pt x="25" y="12"/>
                  <a:pt x="24" y="12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2" y="14"/>
                  <a:pt x="21" y="14"/>
                  <a:pt x="20" y="15"/>
                </a:cubicBezTo>
                <a:cubicBezTo>
                  <a:pt x="19" y="15"/>
                  <a:pt x="17" y="15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21" y="16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6"/>
                  <a:pt x="22" y="16"/>
                  <a:pt x="21" y="16"/>
                </a:cubicBezTo>
                <a:cubicBezTo>
                  <a:pt x="20" y="16"/>
                  <a:pt x="16" y="15"/>
                  <a:pt x="16" y="15"/>
                </a:cubicBezTo>
                <a:close/>
                <a:moveTo>
                  <a:pt x="25" y="13"/>
                </a:moveTo>
                <a:cubicBezTo>
                  <a:pt x="26" y="14"/>
                  <a:pt x="26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lose/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3" y="5"/>
                </a:cubicBezTo>
                <a:cubicBezTo>
                  <a:pt x="2" y="5"/>
                  <a:pt x="2" y="5"/>
                  <a:pt x="2" y="5"/>
                </a:cubicBezTo>
                <a:close/>
                <a:moveTo>
                  <a:pt x="19" y="8"/>
                </a:moveTo>
                <a:cubicBezTo>
                  <a:pt x="19" y="8"/>
                  <a:pt x="19" y="8"/>
                  <a:pt x="20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lose/>
                <a:moveTo>
                  <a:pt x="2" y="13"/>
                </a:move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2"/>
                  <a:pt x="2" y="12"/>
                </a:cubicBezTo>
                <a:cubicBezTo>
                  <a:pt x="2" y="12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lose/>
                <a:moveTo>
                  <a:pt x="25" y="11"/>
                </a:moveTo>
                <a:cubicBezTo>
                  <a:pt x="25" y="12"/>
                  <a:pt x="25" y="12"/>
                  <a:pt x="26" y="12"/>
                </a:cubicBezTo>
                <a:cubicBezTo>
                  <a:pt x="26" y="12"/>
                  <a:pt x="26" y="11"/>
                  <a:pt x="26" y="11"/>
                </a:cubicBezTo>
                <a:cubicBezTo>
                  <a:pt x="26" y="11"/>
                  <a:pt x="26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lose/>
                <a:moveTo>
                  <a:pt x="10" y="2"/>
                </a:moveTo>
                <a:cubicBezTo>
                  <a:pt x="10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1"/>
                  <a:pt x="11" y="1"/>
                </a:cubicBezTo>
                <a:cubicBezTo>
                  <a:pt x="11" y="1"/>
                  <a:pt x="10" y="2"/>
                  <a:pt x="10" y="2"/>
                </a:cubicBezTo>
                <a:close/>
                <a:moveTo>
                  <a:pt x="24" y="3"/>
                </a:moveTo>
                <a:cubicBezTo>
                  <a:pt x="24" y="3"/>
                  <a:pt x="24" y="2"/>
                  <a:pt x="24" y="2"/>
                </a:cubicBezTo>
                <a:cubicBezTo>
                  <a:pt x="24" y="3"/>
                  <a:pt x="23" y="3"/>
                  <a:pt x="23" y="3"/>
                </a:cubicBezTo>
                <a:cubicBezTo>
                  <a:pt x="23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lose/>
                <a:moveTo>
                  <a:pt x="17" y="6"/>
                </a:move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7" y="6"/>
                  <a:pt x="17" y="6"/>
                </a:cubicBezTo>
                <a:close/>
                <a:moveTo>
                  <a:pt x="29" y="6"/>
                </a:moveTo>
                <a:cubicBezTo>
                  <a:pt x="30" y="6"/>
                  <a:pt x="30" y="6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6"/>
                  <a:pt x="29" y="6"/>
                </a:cubicBezTo>
                <a:close/>
                <a:moveTo>
                  <a:pt x="22" y="3"/>
                </a:moveTo>
                <a:cubicBezTo>
                  <a:pt x="22" y="3"/>
                  <a:pt x="22" y="4"/>
                  <a:pt x="22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lose/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20" y="3"/>
                  <a:pt x="20" y="3"/>
                </a:cubicBezTo>
                <a:cubicBezTo>
                  <a:pt x="20" y="3"/>
                  <a:pt x="19" y="3"/>
                  <a:pt x="19" y="3"/>
                </a:cubicBezTo>
                <a:close/>
                <a:moveTo>
                  <a:pt x="27" y="7"/>
                </a:moveTo>
                <a:cubicBezTo>
                  <a:pt x="27" y="7"/>
                  <a:pt x="27" y="7"/>
                  <a:pt x="27" y="8"/>
                </a:cubicBezTo>
                <a:cubicBezTo>
                  <a:pt x="27" y="8"/>
                  <a:pt x="27" y="8"/>
                  <a:pt x="28" y="8"/>
                </a:cubicBezTo>
                <a:cubicBezTo>
                  <a:pt x="28" y="8"/>
                  <a:pt x="28" y="8"/>
                  <a:pt x="28" y="7"/>
                </a:cubicBezTo>
                <a:cubicBezTo>
                  <a:pt x="28" y="7"/>
                  <a:pt x="28" y="7"/>
                  <a:pt x="27" y="7"/>
                </a:cubicBezTo>
                <a:close/>
                <a:moveTo>
                  <a:pt x="12" y="3"/>
                </a:moveTo>
                <a:cubicBezTo>
                  <a:pt x="12" y="3"/>
                  <a:pt x="12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2"/>
                  <a:pt x="13" y="3"/>
                </a:cubicBezTo>
                <a:cubicBezTo>
                  <a:pt x="12" y="3"/>
                  <a:pt x="12" y="3"/>
                  <a:pt x="12" y="3"/>
                </a:cubicBezTo>
                <a:close/>
                <a:moveTo>
                  <a:pt x="17" y="2"/>
                </a:moveTo>
                <a:cubicBezTo>
                  <a:pt x="17" y="2"/>
                  <a:pt x="17" y="2"/>
                  <a:pt x="17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3"/>
                  <a:pt x="16" y="3"/>
                  <a:pt x="17" y="3"/>
                </a:cubicBezTo>
                <a:cubicBezTo>
                  <a:pt x="17" y="3"/>
                  <a:pt x="17" y="3"/>
                  <a:pt x="17" y="2"/>
                </a:cubicBezTo>
                <a:close/>
                <a:moveTo>
                  <a:pt x="28" y="4"/>
                </a:moveTo>
                <a:cubicBezTo>
                  <a:pt x="28" y="5"/>
                  <a:pt x="28" y="5"/>
                  <a:pt x="28" y="5"/>
                </a:cubicBezTo>
                <a:cubicBezTo>
                  <a:pt x="29" y="5"/>
                  <a:pt x="29" y="4"/>
                  <a:pt x="29" y="4"/>
                </a:cubicBezTo>
                <a:cubicBezTo>
                  <a:pt x="29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lose/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1" y="4"/>
                  <a:pt x="1" y="4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44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88" grpId="0"/>
      <p:bldP spid="89" grpId="0"/>
      <p:bldP spid="91" grpId="0"/>
      <p:bldP spid="92" grpId="0"/>
      <p:bldP spid="95" grpId="0" animBg="1"/>
      <p:bldP spid="10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1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03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2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3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3" name="PA_chenying0907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8660973" y="4249330"/>
            <a:ext cx="699309" cy="1510211"/>
          </a:xfrm>
          <a:prstGeom prst="rect">
            <a:avLst/>
          </a:prstGeom>
        </p:spPr>
      </p:pic>
      <p:pic>
        <p:nvPicPr>
          <p:cNvPr id="23" name="PA_chenying0907 2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8632105" y="1737322"/>
            <a:ext cx="673271" cy="1510211"/>
          </a:xfrm>
          <a:prstGeom prst="rect">
            <a:avLst/>
          </a:prstGeom>
        </p:spPr>
      </p:pic>
      <p:pic>
        <p:nvPicPr>
          <p:cNvPr id="21" name="PA_chenying0907 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1130153" y="4249330"/>
            <a:ext cx="669551" cy="1510211"/>
          </a:xfrm>
          <a:prstGeom prst="rect">
            <a:avLst/>
          </a:prstGeom>
        </p:spPr>
      </p:pic>
      <p:pic>
        <p:nvPicPr>
          <p:cNvPr id="27" name="PA_chenying0907 2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1130153" y="1737322"/>
            <a:ext cx="721628" cy="1510211"/>
          </a:xfrm>
          <a:prstGeom prst="rect">
            <a:avLst/>
          </a:prstGeom>
        </p:spPr>
      </p:pic>
      <p:pic>
        <p:nvPicPr>
          <p:cNvPr id="5" name="PA_chenying0907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4903447" y="4249330"/>
            <a:ext cx="676991" cy="1510211"/>
          </a:xfrm>
          <a:prstGeom prst="rect">
            <a:avLst/>
          </a:prstGeom>
        </p:spPr>
      </p:pic>
      <p:pic>
        <p:nvPicPr>
          <p:cNvPr id="29" name="PA_chenying0907 2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0"/>
          <a:stretch>
            <a:fillRect/>
          </a:stretch>
        </p:blipFill>
        <p:spPr>
          <a:xfrm>
            <a:off x="4917594" y="1737322"/>
            <a:ext cx="650953" cy="1510211"/>
          </a:xfrm>
          <a:prstGeom prst="rect">
            <a:avLst/>
          </a:prstGeom>
        </p:spPr>
      </p:pic>
      <p:sp>
        <p:nvSpPr>
          <p:cNvPr id="32" name="PA_chenying0907 31"/>
          <p:cNvSpPr txBox="1"/>
          <p:nvPr>
            <p:custDataLst>
              <p:tags r:id="rId10"/>
            </p:custDataLst>
          </p:nvPr>
        </p:nvSpPr>
        <p:spPr>
          <a:xfrm>
            <a:off x="1947244" y="1942898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33" name="PA_chenying0907 32"/>
          <p:cNvSpPr txBox="1"/>
          <p:nvPr>
            <p:custDataLst>
              <p:tags r:id="rId11"/>
            </p:custDataLst>
          </p:nvPr>
        </p:nvSpPr>
        <p:spPr>
          <a:xfrm>
            <a:off x="1947243" y="2284826"/>
            <a:ext cx="214751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39" name="PA_chenying0907 38"/>
          <p:cNvSpPr txBox="1"/>
          <p:nvPr>
            <p:custDataLst>
              <p:tags r:id="rId12"/>
            </p:custDataLst>
          </p:nvPr>
        </p:nvSpPr>
        <p:spPr>
          <a:xfrm>
            <a:off x="5674293" y="1942898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40" name="PA_chenying0907 39"/>
          <p:cNvSpPr txBox="1"/>
          <p:nvPr>
            <p:custDataLst>
              <p:tags r:id="rId13"/>
            </p:custDataLst>
          </p:nvPr>
        </p:nvSpPr>
        <p:spPr>
          <a:xfrm>
            <a:off x="5674292" y="2284826"/>
            <a:ext cx="214751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42" name="PA_chenying0907 41"/>
          <p:cNvSpPr txBox="1"/>
          <p:nvPr>
            <p:custDataLst>
              <p:tags r:id="rId14"/>
            </p:custDataLst>
          </p:nvPr>
        </p:nvSpPr>
        <p:spPr>
          <a:xfrm>
            <a:off x="9536035" y="1942898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43" name="PA_chenying0907 42"/>
          <p:cNvSpPr txBox="1"/>
          <p:nvPr>
            <p:custDataLst>
              <p:tags r:id="rId15"/>
            </p:custDataLst>
          </p:nvPr>
        </p:nvSpPr>
        <p:spPr>
          <a:xfrm>
            <a:off x="9536034" y="2284826"/>
            <a:ext cx="214751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45" name="PA_chenying0907 44"/>
          <p:cNvSpPr txBox="1"/>
          <p:nvPr>
            <p:custDataLst>
              <p:tags r:id="rId16"/>
            </p:custDataLst>
          </p:nvPr>
        </p:nvSpPr>
        <p:spPr>
          <a:xfrm>
            <a:off x="1947244" y="4454906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46" name="PA_chenying0907 45"/>
          <p:cNvSpPr txBox="1"/>
          <p:nvPr>
            <p:custDataLst>
              <p:tags r:id="rId17"/>
            </p:custDataLst>
          </p:nvPr>
        </p:nvSpPr>
        <p:spPr>
          <a:xfrm>
            <a:off x="1947243" y="4796834"/>
            <a:ext cx="214751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48" name="PA_chenying0907 47"/>
          <p:cNvSpPr txBox="1"/>
          <p:nvPr>
            <p:custDataLst>
              <p:tags r:id="rId18"/>
            </p:custDataLst>
          </p:nvPr>
        </p:nvSpPr>
        <p:spPr>
          <a:xfrm>
            <a:off x="5674293" y="4454906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49" name="PA_chenying0907 48"/>
          <p:cNvSpPr txBox="1"/>
          <p:nvPr>
            <p:custDataLst>
              <p:tags r:id="rId19"/>
            </p:custDataLst>
          </p:nvPr>
        </p:nvSpPr>
        <p:spPr>
          <a:xfrm>
            <a:off x="5674292" y="4796834"/>
            <a:ext cx="214751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51" name="PA_chenying0907 50"/>
          <p:cNvSpPr txBox="1"/>
          <p:nvPr>
            <p:custDataLst>
              <p:tags r:id="rId20"/>
            </p:custDataLst>
          </p:nvPr>
        </p:nvSpPr>
        <p:spPr>
          <a:xfrm>
            <a:off x="9536035" y="4454906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52" name="PA_chenying0907 51"/>
          <p:cNvSpPr txBox="1"/>
          <p:nvPr>
            <p:custDataLst>
              <p:tags r:id="rId21"/>
            </p:custDataLst>
          </p:nvPr>
        </p:nvSpPr>
        <p:spPr>
          <a:xfrm>
            <a:off x="9536034" y="4796834"/>
            <a:ext cx="214751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15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600"/>
                            </p:stCondLst>
                            <p:childTnLst>
                              <p:par>
                                <p:cTn id="9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32" grpId="0"/>
      <p:bldP spid="33" grpId="0"/>
      <p:bldP spid="39" grpId="0"/>
      <p:bldP spid="40" grpId="0"/>
      <p:bldP spid="42" grpId="0"/>
      <p:bldP spid="43" grpId="0"/>
      <p:bldP spid="45" grpId="0"/>
      <p:bldP spid="46" grpId="0"/>
      <p:bldP spid="48" grpId="0"/>
      <p:bldP spid="49" grpId="0"/>
      <p:bldP spid="51" grpId="0"/>
      <p:bldP spid="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pic>
        <p:nvPicPr>
          <p:cNvPr id="11" name="PA_chenying0907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1" y="-1823891"/>
            <a:ext cx="12174847" cy="3710471"/>
          </a:xfrm>
          <a:prstGeom prst="rect">
            <a:avLst/>
          </a:prstGeom>
        </p:spPr>
      </p:pic>
      <p:sp>
        <p:nvSpPr>
          <p:cNvPr id="19" name="PA_矩形 21"/>
          <p:cNvSpPr/>
          <p:nvPr>
            <p:custDataLst>
              <p:tags r:id="rId2"/>
            </p:custDataLst>
          </p:nvPr>
        </p:nvSpPr>
        <p:spPr>
          <a:xfrm>
            <a:off x="4423330" y="2516903"/>
            <a:ext cx="594758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Body text here or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Ipsum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is simply dummy text of the printing and typesetting industry.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Ipsum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has been the industry's standard dummy text ever since the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1500s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when an unknown printer took a galley of type and scrambled it to make a type specimen book. It has survived not only five </a:t>
            </a:r>
            <a:r>
              <a:rPr lang="en-US" sz="1200" dirty="0" smtClean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centuries</a:t>
            </a:r>
            <a:endParaRPr 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20" name="PA_chenying0907 19"/>
          <p:cNvSpPr txBox="1"/>
          <p:nvPr>
            <p:custDataLst>
              <p:tags r:id="rId3"/>
            </p:custDataLst>
          </p:nvPr>
        </p:nvSpPr>
        <p:spPr>
          <a:xfrm>
            <a:off x="4423330" y="1860106"/>
            <a:ext cx="2364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sz="36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pic>
        <p:nvPicPr>
          <p:cNvPr id="18" name="PA_chenying0907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46403" y="1857886"/>
            <a:ext cx="3249450" cy="1639966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23" name="PA_chenying0907 2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8194983" y="4482500"/>
            <a:ext cx="3404043" cy="1661818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25" name="PA_矩形 21"/>
          <p:cNvSpPr/>
          <p:nvPr>
            <p:custDataLst>
              <p:tags r:id="rId6"/>
            </p:custDataLst>
          </p:nvPr>
        </p:nvSpPr>
        <p:spPr>
          <a:xfrm>
            <a:off x="2073670" y="5152443"/>
            <a:ext cx="594758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Body text here or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Ipsum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is simply dummy text of the printing and typesetting industry.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Ipsum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has been the industry's standard dummy text ever since the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1500s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when an unknown printer took a galley of type and scrambled it to make a type specimen book. It has survived not only five </a:t>
            </a:r>
            <a:r>
              <a:rPr lang="en-US" sz="1200" dirty="0" smtClean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centuries</a:t>
            </a:r>
            <a:endParaRPr 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26" name="PA_chenying0907 25"/>
          <p:cNvSpPr txBox="1"/>
          <p:nvPr>
            <p:custDataLst>
              <p:tags r:id="rId7"/>
            </p:custDataLst>
          </p:nvPr>
        </p:nvSpPr>
        <p:spPr>
          <a:xfrm>
            <a:off x="5656424" y="4495646"/>
            <a:ext cx="2364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sz="36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35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1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03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2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3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11" name="PA_任意多边形 14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635307" y="2453735"/>
            <a:ext cx="889000" cy="1000125"/>
          </a:xfrm>
          <a:custGeom>
            <a:avLst/>
            <a:gdLst>
              <a:gd name="T0" fmla="*/ 19 w 45"/>
              <a:gd name="T1" fmla="*/ 16 h 51"/>
              <a:gd name="T2" fmla="*/ 16 w 45"/>
              <a:gd name="T3" fmla="*/ 10 h 51"/>
              <a:gd name="T4" fmla="*/ 14 w 45"/>
              <a:gd name="T5" fmla="*/ 15 h 51"/>
              <a:gd name="T6" fmla="*/ 7 w 45"/>
              <a:gd name="T7" fmla="*/ 11 h 51"/>
              <a:gd name="T8" fmla="*/ 10 w 45"/>
              <a:gd name="T9" fmla="*/ 18 h 51"/>
              <a:gd name="T10" fmla="*/ 7 w 45"/>
              <a:gd name="T11" fmla="*/ 22 h 51"/>
              <a:gd name="T12" fmla="*/ 8 w 45"/>
              <a:gd name="T13" fmla="*/ 28 h 51"/>
              <a:gd name="T14" fmla="*/ 6 w 45"/>
              <a:gd name="T15" fmla="*/ 33 h 51"/>
              <a:gd name="T16" fmla="*/ 9 w 45"/>
              <a:gd name="T17" fmla="*/ 36 h 51"/>
              <a:gd name="T18" fmla="*/ 15 w 45"/>
              <a:gd name="T19" fmla="*/ 36 h 51"/>
              <a:gd name="T20" fmla="*/ 16 w 45"/>
              <a:gd name="T21" fmla="*/ 36 h 51"/>
              <a:gd name="T22" fmla="*/ 17 w 45"/>
              <a:gd name="T23" fmla="*/ 43 h 51"/>
              <a:gd name="T24" fmla="*/ 22 w 45"/>
              <a:gd name="T25" fmla="*/ 44 h 51"/>
              <a:gd name="T26" fmla="*/ 25 w 45"/>
              <a:gd name="T27" fmla="*/ 40 h 51"/>
              <a:gd name="T28" fmla="*/ 31 w 45"/>
              <a:gd name="T29" fmla="*/ 39 h 51"/>
              <a:gd name="T30" fmla="*/ 34 w 45"/>
              <a:gd name="T31" fmla="*/ 34 h 51"/>
              <a:gd name="T32" fmla="*/ 41 w 45"/>
              <a:gd name="T33" fmla="*/ 35 h 51"/>
              <a:gd name="T34" fmla="*/ 35 w 45"/>
              <a:gd name="T35" fmla="*/ 30 h 51"/>
              <a:gd name="T36" fmla="*/ 39 w 45"/>
              <a:gd name="T37" fmla="*/ 26 h 51"/>
              <a:gd name="T38" fmla="*/ 33 w 45"/>
              <a:gd name="T39" fmla="*/ 25 h 51"/>
              <a:gd name="T40" fmla="*/ 45 w 45"/>
              <a:gd name="T41" fmla="*/ 15 h 51"/>
              <a:gd name="T42" fmla="*/ 29 w 45"/>
              <a:gd name="T43" fmla="*/ 17 h 51"/>
              <a:gd name="T44" fmla="*/ 33 w 45"/>
              <a:gd name="T45" fmla="*/ 12 h 51"/>
              <a:gd name="T46" fmla="*/ 27 w 45"/>
              <a:gd name="T47" fmla="*/ 13 h 51"/>
              <a:gd name="T48" fmla="*/ 27 w 45"/>
              <a:gd name="T49" fmla="*/ 5 h 51"/>
              <a:gd name="T50" fmla="*/ 26 w 45"/>
              <a:gd name="T51" fmla="*/ 26 h 51"/>
              <a:gd name="T52" fmla="*/ 31 w 45"/>
              <a:gd name="T53" fmla="*/ 39 h 51"/>
              <a:gd name="T54" fmla="*/ 23 w 45"/>
              <a:gd name="T55" fmla="*/ 27 h 51"/>
              <a:gd name="T56" fmla="*/ 14 w 45"/>
              <a:gd name="T57" fmla="*/ 39 h 51"/>
              <a:gd name="T58" fmla="*/ 20 w 45"/>
              <a:gd name="T59" fmla="*/ 27 h 51"/>
              <a:gd name="T60" fmla="*/ 7 w 45"/>
              <a:gd name="T61" fmla="*/ 23 h 51"/>
              <a:gd name="T62" fmla="*/ 22 w 45"/>
              <a:gd name="T63" fmla="*/ 24 h 51"/>
              <a:gd name="T64" fmla="*/ 17 w 45"/>
              <a:gd name="T65" fmla="*/ 12 h 51"/>
              <a:gd name="T66" fmla="*/ 24 w 45"/>
              <a:gd name="T67" fmla="*/ 19 h 51"/>
              <a:gd name="T68" fmla="*/ 28 w 45"/>
              <a:gd name="T69" fmla="*/ 18 h 51"/>
              <a:gd name="T70" fmla="*/ 36 w 45"/>
              <a:gd name="T71" fmla="*/ 27 h 51"/>
              <a:gd name="T72" fmla="*/ 5 w 45"/>
              <a:gd name="T73" fmla="*/ 34 h 51"/>
              <a:gd name="T74" fmla="*/ 14 w 45"/>
              <a:gd name="T75" fmla="*/ 27 h 51"/>
              <a:gd name="T76" fmla="*/ 15 w 45"/>
              <a:gd name="T77" fmla="*/ 29 h 51"/>
              <a:gd name="T78" fmla="*/ 10 w 45"/>
              <a:gd name="T79" fmla="*/ 32 h 51"/>
              <a:gd name="T80" fmla="*/ 39 w 45"/>
              <a:gd name="T81" fmla="*/ 37 h 51"/>
              <a:gd name="T82" fmla="*/ 28 w 45"/>
              <a:gd name="T83" fmla="*/ 33 h 51"/>
              <a:gd name="T84" fmla="*/ 30 w 45"/>
              <a:gd name="T85" fmla="*/ 31 h 51"/>
              <a:gd name="T86" fmla="*/ 34 w 45"/>
              <a:gd name="T87" fmla="*/ 34 h 51"/>
              <a:gd name="T88" fmla="*/ 21 w 45"/>
              <a:gd name="T89" fmla="*/ 45 h 51"/>
              <a:gd name="T90" fmla="*/ 20 w 45"/>
              <a:gd name="T91" fmla="*/ 34 h 51"/>
              <a:gd name="T92" fmla="*/ 22 w 45"/>
              <a:gd name="T93" fmla="*/ 33 h 51"/>
              <a:gd name="T94" fmla="*/ 22 w 45"/>
              <a:gd name="T95" fmla="*/ 29 h 51"/>
              <a:gd name="T96" fmla="*/ 7 w 45"/>
              <a:gd name="T97" fmla="*/ 14 h 51"/>
              <a:gd name="T98" fmla="*/ 16 w 45"/>
              <a:gd name="T99" fmla="*/ 19 h 51"/>
              <a:gd name="T100" fmla="*/ 16 w 45"/>
              <a:gd name="T101" fmla="*/ 21 h 51"/>
              <a:gd name="T102" fmla="*/ 11 w 45"/>
              <a:gd name="T103" fmla="*/ 17 h 51"/>
              <a:gd name="T104" fmla="*/ 40 w 45"/>
              <a:gd name="T105" fmla="*/ 17 h 51"/>
              <a:gd name="T106" fmla="*/ 31 w 45"/>
              <a:gd name="T107" fmla="*/ 24 h 51"/>
              <a:gd name="T108" fmla="*/ 30 w 45"/>
              <a:gd name="T109" fmla="*/ 22 h 51"/>
              <a:gd name="T110" fmla="*/ 36 w 45"/>
              <a:gd name="T111" fmla="*/ 19 h 51"/>
              <a:gd name="T112" fmla="*/ 24 w 45"/>
              <a:gd name="T113" fmla="*/ 6 h 51"/>
              <a:gd name="T114" fmla="*/ 26 w 45"/>
              <a:gd name="T115" fmla="*/ 17 h 51"/>
              <a:gd name="T116" fmla="*/ 23 w 45"/>
              <a:gd name="T117" fmla="*/ 16 h 51"/>
              <a:gd name="T118" fmla="*/ 24 w 45"/>
              <a:gd name="T119" fmla="*/ 1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5" h="51">
                <a:moveTo>
                  <a:pt x="24" y="3"/>
                </a:moveTo>
                <a:cubicBezTo>
                  <a:pt x="23" y="3"/>
                  <a:pt x="22" y="3"/>
                  <a:pt x="22" y="4"/>
                </a:cubicBezTo>
                <a:cubicBezTo>
                  <a:pt x="23" y="4"/>
                  <a:pt x="23" y="5"/>
                  <a:pt x="23" y="6"/>
                </a:cubicBezTo>
                <a:cubicBezTo>
                  <a:pt x="23" y="6"/>
                  <a:pt x="23" y="7"/>
                  <a:pt x="24" y="7"/>
                </a:cubicBezTo>
                <a:cubicBezTo>
                  <a:pt x="24" y="8"/>
                  <a:pt x="23" y="9"/>
                  <a:pt x="23" y="7"/>
                </a:cubicBezTo>
                <a:cubicBezTo>
                  <a:pt x="22" y="6"/>
                  <a:pt x="21" y="5"/>
                  <a:pt x="20" y="6"/>
                </a:cubicBezTo>
                <a:cubicBezTo>
                  <a:pt x="19" y="6"/>
                  <a:pt x="20" y="8"/>
                  <a:pt x="20" y="8"/>
                </a:cubicBezTo>
                <a:cubicBezTo>
                  <a:pt x="21" y="7"/>
                  <a:pt x="22" y="8"/>
                  <a:pt x="23" y="9"/>
                </a:cubicBezTo>
                <a:cubicBezTo>
                  <a:pt x="23" y="9"/>
                  <a:pt x="23" y="10"/>
                  <a:pt x="23" y="11"/>
                </a:cubicBezTo>
                <a:cubicBezTo>
                  <a:pt x="23" y="13"/>
                  <a:pt x="22" y="15"/>
                  <a:pt x="21" y="16"/>
                </a:cubicBezTo>
                <a:cubicBezTo>
                  <a:pt x="20" y="16"/>
                  <a:pt x="20" y="16"/>
                  <a:pt x="19" y="16"/>
                </a:cubicBezTo>
                <a:cubicBezTo>
                  <a:pt x="19" y="16"/>
                  <a:pt x="19" y="15"/>
                  <a:pt x="19" y="15"/>
                </a:cubicBezTo>
                <a:cubicBezTo>
                  <a:pt x="20" y="14"/>
                  <a:pt x="20" y="14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1"/>
                  <a:pt x="21" y="11"/>
                  <a:pt x="20" y="10"/>
                </a:cubicBezTo>
                <a:cubicBezTo>
                  <a:pt x="19" y="10"/>
                  <a:pt x="19" y="11"/>
                  <a:pt x="19" y="12"/>
                </a:cubicBezTo>
                <a:cubicBezTo>
                  <a:pt x="20" y="13"/>
                  <a:pt x="19" y="14"/>
                  <a:pt x="18" y="15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3"/>
                  <a:pt x="18" y="12"/>
                </a:cubicBezTo>
                <a:cubicBezTo>
                  <a:pt x="17" y="11"/>
                  <a:pt x="17" y="11"/>
                  <a:pt x="18" y="10"/>
                </a:cubicBezTo>
                <a:cubicBezTo>
                  <a:pt x="18" y="10"/>
                  <a:pt x="19" y="10"/>
                  <a:pt x="19" y="10"/>
                </a:cubicBezTo>
                <a:cubicBezTo>
                  <a:pt x="19" y="9"/>
                  <a:pt x="18" y="9"/>
                  <a:pt x="16" y="10"/>
                </a:cubicBezTo>
                <a:cubicBezTo>
                  <a:pt x="16" y="9"/>
                  <a:pt x="15" y="8"/>
                  <a:pt x="15" y="8"/>
                </a:cubicBezTo>
                <a:cubicBezTo>
                  <a:pt x="15" y="9"/>
                  <a:pt x="15" y="10"/>
                  <a:pt x="15" y="11"/>
                </a:cubicBezTo>
                <a:cubicBezTo>
                  <a:pt x="13" y="11"/>
                  <a:pt x="13" y="12"/>
                  <a:pt x="13" y="13"/>
                </a:cubicBezTo>
                <a:cubicBezTo>
                  <a:pt x="14" y="13"/>
                  <a:pt x="14" y="12"/>
                  <a:pt x="14" y="12"/>
                </a:cubicBezTo>
                <a:cubicBezTo>
                  <a:pt x="15" y="12"/>
                  <a:pt x="15" y="12"/>
                  <a:pt x="16" y="13"/>
                </a:cubicBezTo>
                <a:cubicBezTo>
                  <a:pt x="16" y="14"/>
                  <a:pt x="16" y="14"/>
                  <a:pt x="17" y="14"/>
                </a:cubicBezTo>
                <a:cubicBezTo>
                  <a:pt x="17" y="14"/>
                  <a:pt x="17" y="15"/>
                  <a:pt x="17" y="15"/>
                </a:cubicBezTo>
                <a:cubicBezTo>
                  <a:pt x="16" y="16"/>
                  <a:pt x="15" y="15"/>
                  <a:pt x="14" y="14"/>
                </a:cubicBezTo>
                <a:cubicBezTo>
                  <a:pt x="14" y="13"/>
                  <a:pt x="13" y="13"/>
                  <a:pt x="13" y="14"/>
                </a:cubicBezTo>
                <a:cubicBezTo>
                  <a:pt x="12" y="14"/>
                  <a:pt x="13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6"/>
                  <a:pt x="16" y="16"/>
                  <a:pt x="17" y="16"/>
                </a:cubicBezTo>
                <a:cubicBezTo>
                  <a:pt x="17" y="16"/>
                  <a:pt x="18" y="16"/>
                  <a:pt x="18" y="16"/>
                </a:cubicBezTo>
                <a:cubicBezTo>
                  <a:pt x="18" y="17"/>
                  <a:pt x="17" y="18"/>
                  <a:pt x="16" y="18"/>
                </a:cubicBezTo>
                <a:cubicBezTo>
                  <a:pt x="15" y="18"/>
                  <a:pt x="13" y="17"/>
                  <a:pt x="11" y="16"/>
                </a:cubicBezTo>
                <a:cubicBezTo>
                  <a:pt x="10" y="16"/>
                  <a:pt x="10" y="15"/>
                  <a:pt x="10" y="15"/>
                </a:cubicBezTo>
                <a:cubicBezTo>
                  <a:pt x="10" y="14"/>
                  <a:pt x="10" y="12"/>
                  <a:pt x="11" y="12"/>
                </a:cubicBezTo>
                <a:cubicBezTo>
                  <a:pt x="11" y="12"/>
                  <a:pt x="10" y="10"/>
                  <a:pt x="10" y="11"/>
                </a:cubicBezTo>
                <a:cubicBezTo>
                  <a:pt x="8" y="11"/>
                  <a:pt x="8" y="12"/>
                  <a:pt x="9" y="14"/>
                </a:cubicBezTo>
                <a:cubicBezTo>
                  <a:pt x="9" y="15"/>
                  <a:pt x="9" y="15"/>
                  <a:pt x="8" y="14"/>
                </a:cubicBezTo>
                <a:cubicBezTo>
                  <a:pt x="8" y="14"/>
                  <a:pt x="8" y="13"/>
                  <a:pt x="7" y="13"/>
                </a:cubicBezTo>
                <a:cubicBezTo>
                  <a:pt x="6" y="13"/>
                  <a:pt x="7" y="12"/>
                  <a:pt x="7" y="11"/>
                </a:cubicBezTo>
                <a:cubicBezTo>
                  <a:pt x="6" y="11"/>
                  <a:pt x="5" y="11"/>
                  <a:pt x="5" y="12"/>
                </a:cubicBezTo>
                <a:cubicBezTo>
                  <a:pt x="4" y="12"/>
                  <a:pt x="3" y="11"/>
                  <a:pt x="2" y="11"/>
                </a:cubicBezTo>
                <a:cubicBezTo>
                  <a:pt x="2" y="11"/>
                  <a:pt x="4" y="13"/>
                  <a:pt x="4" y="14"/>
                </a:cubicBezTo>
                <a:cubicBezTo>
                  <a:pt x="3" y="14"/>
                  <a:pt x="3" y="15"/>
                  <a:pt x="4" y="16"/>
                </a:cubicBezTo>
                <a:cubicBezTo>
                  <a:pt x="4" y="15"/>
                  <a:pt x="5" y="15"/>
                  <a:pt x="6" y="15"/>
                </a:cubicBezTo>
                <a:cubicBezTo>
                  <a:pt x="6" y="15"/>
                  <a:pt x="7" y="16"/>
                  <a:pt x="7" y="15"/>
                </a:cubicBezTo>
                <a:cubicBezTo>
                  <a:pt x="8" y="16"/>
                  <a:pt x="8" y="16"/>
                  <a:pt x="7" y="16"/>
                </a:cubicBezTo>
                <a:cubicBezTo>
                  <a:pt x="5" y="16"/>
                  <a:pt x="4" y="17"/>
                  <a:pt x="4" y="18"/>
                </a:cubicBezTo>
                <a:cubicBezTo>
                  <a:pt x="5" y="19"/>
                  <a:pt x="6" y="19"/>
                  <a:pt x="6" y="19"/>
                </a:cubicBezTo>
                <a:cubicBezTo>
                  <a:pt x="6" y="18"/>
                  <a:pt x="7" y="17"/>
                  <a:pt x="8" y="17"/>
                </a:cubicBezTo>
                <a:cubicBezTo>
                  <a:pt x="9" y="17"/>
                  <a:pt x="10" y="17"/>
                  <a:pt x="10" y="18"/>
                </a:cubicBezTo>
                <a:cubicBezTo>
                  <a:pt x="12" y="19"/>
                  <a:pt x="13" y="20"/>
                  <a:pt x="14" y="22"/>
                </a:cubicBezTo>
                <a:cubicBezTo>
                  <a:pt x="14" y="23"/>
                  <a:pt x="13" y="23"/>
                  <a:pt x="13" y="24"/>
                </a:cubicBezTo>
                <a:cubicBezTo>
                  <a:pt x="12" y="24"/>
                  <a:pt x="12" y="24"/>
                  <a:pt x="12" y="23"/>
                </a:cubicBezTo>
                <a:cubicBezTo>
                  <a:pt x="12" y="22"/>
                  <a:pt x="11" y="21"/>
                  <a:pt x="10" y="21"/>
                </a:cubicBezTo>
                <a:cubicBezTo>
                  <a:pt x="10" y="21"/>
                  <a:pt x="10" y="21"/>
                  <a:pt x="10" y="20"/>
                </a:cubicBezTo>
                <a:cubicBezTo>
                  <a:pt x="10" y="20"/>
                  <a:pt x="9" y="20"/>
                  <a:pt x="8" y="20"/>
                </a:cubicBezTo>
                <a:cubicBezTo>
                  <a:pt x="8" y="21"/>
                  <a:pt x="8" y="21"/>
                  <a:pt x="9" y="21"/>
                </a:cubicBezTo>
                <a:cubicBezTo>
                  <a:pt x="11" y="22"/>
                  <a:pt x="12" y="23"/>
                  <a:pt x="11" y="24"/>
                </a:cubicBezTo>
                <a:cubicBezTo>
                  <a:pt x="11" y="24"/>
                  <a:pt x="10" y="24"/>
                  <a:pt x="10" y="24"/>
                </a:cubicBezTo>
                <a:cubicBezTo>
                  <a:pt x="10" y="23"/>
                  <a:pt x="10" y="23"/>
                  <a:pt x="9" y="23"/>
                </a:cubicBezTo>
                <a:cubicBezTo>
                  <a:pt x="8" y="23"/>
                  <a:pt x="8" y="23"/>
                  <a:pt x="7" y="22"/>
                </a:cubicBezTo>
                <a:cubicBezTo>
                  <a:pt x="7" y="21"/>
                  <a:pt x="8" y="21"/>
                  <a:pt x="8" y="21"/>
                </a:cubicBezTo>
                <a:cubicBezTo>
                  <a:pt x="7" y="21"/>
                  <a:pt x="6" y="21"/>
                  <a:pt x="6" y="23"/>
                </a:cubicBezTo>
                <a:cubicBezTo>
                  <a:pt x="5" y="23"/>
                  <a:pt x="4" y="24"/>
                  <a:pt x="4" y="24"/>
                </a:cubicBezTo>
                <a:cubicBezTo>
                  <a:pt x="4" y="24"/>
                  <a:pt x="5" y="25"/>
                  <a:pt x="6" y="25"/>
                </a:cubicBezTo>
                <a:cubicBezTo>
                  <a:pt x="6" y="26"/>
                  <a:pt x="6" y="27"/>
                  <a:pt x="8" y="28"/>
                </a:cubicBezTo>
                <a:cubicBezTo>
                  <a:pt x="7" y="27"/>
                  <a:pt x="7" y="27"/>
                  <a:pt x="7" y="26"/>
                </a:cubicBezTo>
                <a:cubicBezTo>
                  <a:pt x="7" y="26"/>
                  <a:pt x="8" y="25"/>
                  <a:pt x="8" y="25"/>
                </a:cubicBezTo>
                <a:cubicBezTo>
                  <a:pt x="9" y="26"/>
                  <a:pt x="10" y="25"/>
                  <a:pt x="10" y="25"/>
                </a:cubicBezTo>
                <a:cubicBezTo>
                  <a:pt x="10" y="25"/>
                  <a:pt x="11" y="25"/>
                  <a:pt x="11" y="25"/>
                </a:cubicBezTo>
                <a:cubicBezTo>
                  <a:pt x="11" y="26"/>
                  <a:pt x="10" y="27"/>
                  <a:pt x="9" y="27"/>
                </a:cubicBezTo>
                <a:cubicBezTo>
                  <a:pt x="8" y="27"/>
                  <a:pt x="8" y="28"/>
                  <a:pt x="8" y="28"/>
                </a:cubicBezTo>
                <a:cubicBezTo>
                  <a:pt x="8" y="29"/>
                  <a:pt x="9" y="29"/>
                  <a:pt x="9" y="28"/>
                </a:cubicBezTo>
                <a:cubicBezTo>
                  <a:pt x="9" y="28"/>
                  <a:pt x="9" y="27"/>
                  <a:pt x="10" y="27"/>
                </a:cubicBezTo>
                <a:cubicBezTo>
                  <a:pt x="11" y="27"/>
                  <a:pt x="12" y="27"/>
                  <a:pt x="12" y="26"/>
                </a:cubicBezTo>
                <a:cubicBezTo>
                  <a:pt x="12" y="25"/>
                  <a:pt x="12" y="25"/>
                  <a:pt x="13" y="25"/>
                </a:cubicBezTo>
                <a:cubicBezTo>
                  <a:pt x="13" y="26"/>
                  <a:pt x="13" y="26"/>
                  <a:pt x="13" y="27"/>
                </a:cubicBezTo>
                <a:cubicBezTo>
                  <a:pt x="12" y="29"/>
                  <a:pt x="11" y="30"/>
                  <a:pt x="9" y="31"/>
                </a:cubicBezTo>
                <a:cubicBezTo>
                  <a:pt x="8" y="31"/>
                  <a:pt x="8" y="32"/>
                  <a:pt x="7" y="31"/>
                </a:cubicBezTo>
                <a:cubicBezTo>
                  <a:pt x="6" y="31"/>
                  <a:pt x="5" y="30"/>
                  <a:pt x="5" y="29"/>
                </a:cubicBezTo>
                <a:cubicBezTo>
                  <a:pt x="6" y="29"/>
                  <a:pt x="4" y="29"/>
                  <a:pt x="4" y="29"/>
                </a:cubicBezTo>
                <a:cubicBezTo>
                  <a:pt x="3" y="31"/>
                  <a:pt x="4" y="32"/>
                  <a:pt x="6" y="32"/>
                </a:cubicBezTo>
                <a:cubicBezTo>
                  <a:pt x="7" y="32"/>
                  <a:pt x="7" y="33"/>
                  <a:pt x="6" y="33"/>
                </a:cubicBezTo>
                <a:cubicBezTo>
                  <a:pt x="5" y="32"/>
                  <a:pt x="5" y="32"/>
                  <a:pt x="4" y="33"/>
                </a:cubicBezTo>
                <a:cubicBezTo>
                  <a:pt x="4" y="33"/>
                  <a:pt x="3" y="33"/>
                  <a:pt x="3" y="32"/>
                </a:cubicBezTo>
                <a:cubicBezTo>
                  <a:pt x="2" y="32"/>
                  <a:pt x="2" y="33"/>
                  <a:pt x="3" y="34"/>
                </a:cubicBezTo>
                <a:cubicBezTo>
                  <a:pt x="2" y="34"/>
                  <a:pt x="0" y="36"/>
                  <a:pt x="0" y="36"/>
                </a:cubicBezTo>
                <a:cubicBezTo>
                  <a:pt x="1" y="36"/>
                  <a:pt x="2" y="36"/>
                  <a:pt x="3" y="36"/>
                </a:cubicBezTo>
                <a:cubicBezTo>
                  <a:pt x="3" y="37"/>
                  <a:pt x="4" y="37"/>
                  <a:pt x="5" y="37"/>
                </a:cubicBezTo>
                <a:cubicBezTo>
                  <a:pt x="4" y="36"/>
                  <a:pt x="5" y="35"/>
                  <a:pt x="5" y="35"/>
                </a:cubicBezTo>
                <a:cubicBezTo>
                  <a:pt x="6" y="35"/>
                  <a:pt x="6" y="34"/>
                  <a:pt x="6" y="34"/>
                </a:cubicBezTo>
                <a:cubicBezTo>
                  <a:pt x="7" y="33"/>
                  <a:pt x="8" y="33"/>
                  <a:pt x="7" y="34"/>
                </a:cubicBezTo>
                <a:cubicBezTo>
                  <a:pt x="6" y="36"/>
                  <a:pt x="6" y="37"/>
                  <a:pt x="7" y="38"/>
                </a:cubicBezTo>
                <a:cubicBezTo>
                  <a:pt x="8" y="38"/>
                  <a:pt x="9" y="37"/>
                  <a:pt x="9" y="36"/>
                </a:cubicBezTo>
                <a:cubicBezTo>
                  <a:pt x="8" y="36"/>
                  <a:pt x="8" y="35"/>
                  <a:pt x="8" y="34"/>
                </a:cubicBezTo>
                <a:cubicBezTo>
                  <a:pt x="8" y="33"/>
                  <a:pt x="9" y="33"/>
                  <a:pt x="10" y="32"/>
                </a:cubicBezTo>
                <a:cubicBezTo>
                  <a:pt x="12" y="32"/>
                  <a:pt x="14" y="31"/>
                  <a:pt x="15" y="32"/>
                </a:cubicBezTo>
                <a:cubicBezTo>
                  <a:pt x="16" y="32"/>
                  <a:pt x="16" y="33"/>
                  <a:pt x="16" y="33"/>
                </a:cubicBezTo>
                <a:cubicBezTo>
                  <a:pt x="16" y="34"/>
                  <a:pt x="16" y="34"/>
                  <a:pt x="15" y="34"/>
                </a:cubicBezTo>
                <a:cubicBezTo>
                  <a:pt x="14" y="33"/>
                  <a:pt x="14" y="33"/>
                  <a:pt x="13" y="34"/>
                </a:cubicBezTo>
                <a:cubicBezTo>
                  <a:pt x="13" y="35"/>
                  <a:pt x="12" y="35"/>
                  <a:pt x="12" y="34"/>
                </a:cubicBezTo>
                <a:cubicBezTo>
                  <a:pt x="11" y="34"/>
                  <a:pt x="11" y="35"/>
                  <a:pt x="11" y="35"/>
                </a:cubicBezTo>
                <a:cubicBezTo>
                  <a:pt x="11" y="36"/>
                  <a:pt x="12" y="36"/>
                  <a:pt x="13" y="35"/>
                </a:cubicBezTo>
                <a:cubicBezTo>
                  <a:pt x="14" y="34"/>
                  <a:pt x="15" y="34"/>
                  <a:pt x="16" y="35"/>
                </a:cubicBezTo>
                <a:cubicBezTo>
                  <a:pt x="15" y="35"/>
                  <a:pt x="15" y="35"/>
                  <a:pt x="15" y="36"/>
                </a:cubicBezTo>
                <a:cubicBezTo>
                  <a:pt x="14" y="36"/>
                  <a:pt x="14" y="36"/>
                  <a:pt x="14" y="37"/>
                </a:cubicBezTo>
                <a:cubicBezTo>
                  <a:pt x="13" y="37"/>
                  <a:pt x="13" y="37"/>
                  <a:pt x="12" y="37"/>
                </a:cubicBezTo>
                <a:cubicBezTo>
                  <a:pt x="12" y="37"/>
                  <a:pt x="11" y="36"/>
                  <a:pt x="11" y="36"/>
                </a:cubicBezTo>
                <a:cubicBezTo>
                  <a:pt x="11" y="37"/>
                  <a:pt x="11" y="38"/>
                  <a:pt x="12" y="39"/>
                </a:cubicBezTo>
                <a:cubicBezTo>
                  <a:pt x="12" y="39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3" y="40"/>
                  <a:pt x="14" y="40"/>
                </a:cubicBezTo>
                <a:cubicBezTo>
                  <a:pt x="15" y="41"/>
                  <a:pt x="16" y="41"/>
                  <a:pt x="17" y="40"/>
                </a:cubicBezTo>
                <a:cubicBezTo>
                  <a:pt x="16" y="40"/>
                  <a:pt x="16" y="40"/>
                  <a:pt x="15" y="39"/>
                </a:cubicBezTo>
                <a:cubicBezTo>
                  <a:pt x="15" y="39"/>
                  <a:pt x="15" y="38"/>
                  <a:pt x="15" y="38"/>
                </a:cubicBezTo>
                <a:cubicBezTo>
                  <a:pt x="16" y="37"/>
                  <a:pt x="16" y="37"/>
                  <a:pt x="16" y="36"/>
                </a:cubicBezTo>
                <a:cubicBezTo>
                  <a:pt x="16" y="36"/>
                  <a:pt x="16" y="36"/>
                  <a:pt x="17" y="35"/>
                </a:cubicBezTo>
                <a:cubicBezTo>
                  <a:pt x="18" y="36"/>
                  <a:pt x="18" y="37"/>
                  <a:pt x="17" y="38"/>
                </a:cubicBezTo>
                <a:cubicBezTo>
                  <a:pt x="17" y="39"/>
                  <a:pt x="17" y="40"/>
                  <a:pt x="17" y="40"/>
                </a:cubicBezTo>
                <a:cubicBezTo>
                  <a:pt x="18" y="40"/>
                  <a:pt x="19" y="39"/>
                  <a:pt x="18" y="39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7"/>
                  <a:pt x="18" y="36"/>
                  <a:pt x="18" y="35"/>
                </a:cubicBezTo>
                <a:cubicBezTo>
                  <a:pt x="17" y="35"/>
                  <a:pt x="17" y="34"/>
                  <a:pt x="17" y="34"/>
                </a:cubicBezTo>
                <a:cubicBezTo>
                  <a:pt x="18" y="34"/>
                  <a:pt x="19" y="34"/>
                  <a:pt x="19" y="35"/>
                </a:cubicBezTo>
                <a:cubicBezTo>
                  <a:pt x="20" y="36"/>
                  <a:pt x="21" y="38"/>
                  <a:pt x="21" y="40"/>
                </a:cubicBezTo>
                <a:cubicBezTo>
                  <a:pt x="21" y="41"/>
                  <a:pt x="20" y="42"/>
                  <a:pt x="20" y="42"/>
                </a:cubicBezTo>
                <a:cubicBezTo>
                  <a:pt x="19" y="43"/>
                  <a:pt x="18" y="43"/>
                  <a:pt x="17" y="43"/>
                </a:cubicBezTo>
                <a:cubicBezTo>
                  <a:pt x="17" y="42"/>
                  <a:pt x="16" y="44"/>
                  <a:pt x="17" y="44"/>
                </a:cubicBezTo>
                <a:cubicBezTo>
                  <a:pt x="17" y="45"/>
                  <a:pt x="19" y="45"/>
                  <a:pt x="20" y="43"/>
                </a:cubicBezTo>
                <a:cubicBezTo>
                  <a:pt x="20" y="42"/>
                  <a:pt x="21" y="43"/>
                  <a:pt x="21" y="44"/>
                </a:cubicBezTo>
                <a:cubicBezTo>
                  <a:pt x="20" y="44"/>
                  <a:pt x="20" y="45"/>
                  <a:pt x="20" y="45"/>
                </a:cubicBezTo>
                <a:cubicBezTo>
                  <a:pt x="20" y="46"/>
                  <a:pt x="19" y="46"/>
                  <a:pt x="18" y="46"/>
                </a:cubicBezTo>
                <a:cubicBezTo>
                  <a:pt x="18" y="47"/>
                  <a:pt x="19" y="48"/>
                  <a:pt x="20" y="47"/>
                </a:cubicBezTo>
                <a:cubicBezTo>
                  <a:pt x="20" y="48"/>
                  <a:pt x="20" y="51"/>
                  <a:pt x="20" y="51"/>
                </a:cubicBezTo>
                <a:cubicBezTo>
                  <a:pt x="21" y="50"/>
                  <a:pt x="21" y="49"/>
                  <a:pt x="22" y="48"/>
                </a:cubicBezTo>
                <a:cubicBezTo>
                  <a:pt x="23" y="48"/>
                  <a:pt x="23" y="48"/>
                  <a:pt x="24" y="47"/>
                </a:cubicBezTo>
                <a:cubicBezTo>
                  <a:pt x="23" y="47"/>
                  <a:pt x="22" y="46"/>
                  <a:pt x="22" y="45"/>
                </a:cubicBezTo>
                <a:cubicBezTo>
                  <a:pt x="22" y="45"/>
                  <a:pt x="22" y="44"/>
                  <a:pt x="22" y="44"/>
                </a:cubicBezTo>
                <a:cubicBezTo>
                  <a:pt x="21" y="43"/>
                  <a:pt x="22" y="42"/>
                  <a:pt x="23" y="43"/>
                </a:cubicBezTo>
                <a:cubicBezTo>
                  <a:pt x="23" y="45"/>
                  <a:pt x="24" y="46"/>
                  <a:pt x="25" y="45"/>
                </a:cubicBezTo>
                <a:cubicBezTo>
                  <a:pt x="26" y="44"/>
                  <a:pt x="26" y="43"/>
                  <a:pt x="25" y="43"/>
                </a:cubicBezTo>
                <a:cubicBezTo>
                  <a:pt x="24" y="44"/>
                  <a:pt x="23" y="43"/>
                  <a:pt x="23" y="42"/>
                </a:cubicBezTo>
                <a:cubicBezTo>
                  <a:pt x="22" y="42"/>
                  <a:pt x="22" y="41"/>
                  <a:pt x="22" y="40"/>
                </a:cubicBezTo>
                <a:cubicBezTo>
                  <a:pt x="23" y="38"/>
                  <a:pt x="23" y="36"/>
                  <a:pt x="24" y="35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6"/>
                  <a:pt x="26" y="36"/>
                </a:cubicBezTo>
                <a:cubicBezTo>
                  <a:pt x="25" y="37"/>
                  <a:pt x="25" y="37"/>
                  <a:pt x="25" y="38"/>
                </a:cubicBezTo>
                <a:cubicBezTo>
                  <a:pt x="25" y="39"/>
                  <a:pt x="25" y="39"/>
                  <a:pt x="25" y="39"/>
                </a:cubicBezTo>
                <a:cubicBezTo>
                  <a:pt x="24" y="40"/>
                  <a:pt x="24" y="40"/>
                  <a:pt x="25" y="40"/>
                </a:cubicBezTo>
                <a:cubicBezTo>
                  <a:pt x="26" y="40"/>
                  <a:pt x="26" y="40"/>
                  <a:pt x="26" y="39"/>
                </a:cubicBezTo>
                <a:cubicBezTo>
                  <a:pt x="26" y="38"/>
                  <a:pt x="26" y="37"/>
                  <a:pt x="27" y="36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8"/>
                  <a:pt x="27" y="38"/>
                  <a:pt x="28" y="39"/>
                </a:cubicBezTo>
                <a:cubicBezTo>
                  <a:pt x="28" y="40"/>
                  <a:pt x="28" y="40"/>
                  <a:pt x="27" y="40"/>
                </a:cubicBezTo>
                <a:cubicBezTo>
                  <a:pt x="27" y="41"/>
                  <a:pt x="26" y="41"/>
                  <a:pt x="26" y="41"/>
                </a:cubicBezTo>
                <a:cubicBezTo>
                  <a:pt x="27" y="42"/>
                  <a:pt x="28" y="42"/>
                  <a:pt x="29" y="41"/>
                </a:cubicBezTo>
                <a:cubicBezTo>
                  <a:pt x="29" y="42"/>
                  <a:pt x="30" y="42"/>
                  <a:pt x="31" y="43"/>
                </a:cubicBezTo>
                <a:cubicBezTo>
                  <a:pt x="31" y="43"/>
                  <a:pt x="31" y="41"/>
                  <a:pt x="31" y="40"/>
                </a:cubicBezTo>
                <a:cubicBezTo>
                  <a:pt x="32" y="40"/>
                  <a:pt x="32" y="39"/>
                  <a:pt x="32" y="38"/>
                </a:cubicBezTo>
                <a:cubicBezTo>
                  <a:pt x="32" y="38"/>
                  <a:pt x="31" y="39"/>
                  <a:pt x="31" y="39"/>
                </a:cubicBezTo>
                <a:cubicBezTo>
                  <a:pt x="30" y="39"/>
                  <a:pt x="30" y="39"/>
                  <a:pt x="30" y="38"/>
                </a:cubicBezTo>
                <a:cubicBezTo>
                  <a:pt x="29" y="37"/>
                  <a:pt x="29" y="37"/>
                  <a:pt x="29" y="37"/>
                </a:cubicBezTo>
                <a:cubicBezTo>
                  <a:pt x="28" y="37"/>
                  <a:pt x="28" y="36"/>
                  <a:pt x="28" y="36"/>
                </a:cubicBezTo>
                <a:cubicBezTo>
                  <a:pt x="29" y="35"/>
                  <a:pt x="30" y="36"/>
                  <a:pt x="31" y="37"/>
                </a:cubicBezTo>
                <a:cubicBezTo>
                  <a:pt x="31" y="38"/>
                  <a:pt x="32" y="38"/>
                  <a:pt x="32" y="37"/>
                </a:cubicBezTo>
                <a:cubicBezTo>
                  <a:pt x="33" y="37"/>
                  <a:pt x="32" y="36"/>
                  <a:pt x="32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0" y="35"/>
                  <a:pt x="29" y="35"/>
                  <a:pt x="2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4"/>
                  <a:pt x="28" y="33"/>
                  <a:pt x="29" y="33"/>
                </a:cubicBezTo>
                <a:cubicBezTo>
                  <a:pt x="31" y="33"/>
                  <a:pt x="32" y="34"/>
                  <a:pt x="34" y="34"/>
                </a:cubicBezTo>
                <a:cubicBezTo>
                  <a:pt x="35" y="35"/>
                  <a:pt x="36" y="36"/>
                  <a:pt x="35" y="36"/>
                </a:cubicBezTo>
                <a:cubicBezTo>
                  <a:pt x="35" y="37"/>
                  <a:pt x="35" y="38"/>
                  <a:pt x="35" y="39"/>
                </a:cubicBezTo>
                <a:cubicBezTo>
                  <a:pt x="34" y="39"/>
                  <a:pt x="35" y="40"/>
                  <a:pt x="36" y="40"/>
                </a:cubicBezTo>
                <a:cubicBezTo>
                  <a:pt x="37" y="40"/>
                  <a:pt x="37" y="39"/>
                  <a:pt x="36" y="37"/>
                </a:cubicBezTo>
                <a:cubicBezTo>
                  <a:pt x="36" y="36"/>
                  <a:pt x="37" y="36"/>
                  <a:pt x="37" y="37"/>
                </a:cubicBezTo>
                <a:cubicBezTo>
                  <a:pt x="37" y="37"/>
                  <a:pt x="38" y="38"/>
                  <a:pt x="38" y="38"/>
                </a:cubicBezTo>
                <a:cubicBezTo>
                  <a:pt x="39" y="38"/>
                  <a:pt x="39" y="39"/>
                  <a:pt x="38" y="40"/>
                </a:cubicBezTo>
                <a:cubicBezTo>
                  <a:pt x="39" y="40"/>
                  <a:pt x="40" y="40"/>
                  <a:pt x="40" y="39"/>
                </a:cubicBezTo>
                <a:cubicBezTo>
                  <a:pt x="40" y="39"/>
                  <a:pt x="43" y="40"/>
                  <a:pt x="43" y="40"/>
                </a:cubicBezTo>
                <a:cubicBezTo>
                  <a:pt x="42" y="39"/>
                  <a:pt x="42" y="38"/>
                  <a:pt x="41" y="37"/>
                </a:cubicBezTo>
                <a:cubicBezTo>
                  <a:pt x="42" y="37"/>
                  <a:pt x="42" y="36"/>
                  <a:pt x="41" y="35"/>
                </a:cubicBezTo>
                <a:cubicBezTo>
                  <a:pt x="41" y="36"/>
                  <a:pt x="40" y="36"/>
                  <a:pt x="40" y="36"/>
                </a:cubicBezTo>
                <a:cubicBezTo>
                  <a:pt x="39" y="36"/>
                  <a:pt x="39" y="35"/>
                  <a:pt x="38" y="36"/>
                </a:cubicBezTo>
                <a:cubicBezTo>
                  <a:pt x="37" y="35"/>
                  <a:pt x="37" y="35"/>
                  <a:pt x="38" y="35"/>
                </a:cubicBezTo>
                <a:cubicBezTo>
                  <a:pt x="40" y="35"/>
                  <a:pt x="41" y="34"/>
                  <a:pt x="41" y="33"/>
                </a:cubicBezTo>
                <a:cubicBezTo>
                  <a:pt x="41" y="32"/>
                  <a:pt x="39" y="32"/>
                  <a:pt x="39" y="32"/>
                </a:cubicBezTo>
                <a:cubicBezTo>
                  <a:pt x="39" y="33"/>
                  <a:pt x="38" y="34"/>
                  <a:pt x="37" y="34"/>
                </a:cubicBezTo>
                <a:cubicBezTo>
                  <a:pt x="36" y="34"/>
                  <a:pt x="36" y="34"/>
                  <a:pt x="35" y="33"/>
                </a:cubicBezTo>
                <a:cubicBezTo>
                  <a:pt x="33" y="32"/>
                  <a:pt x="32" y="31"/>
                  <a:pt x="32" y="29"/>
                </a:cubicBezTo>
                <a:cubicBezTo>
                  <a:pt x="32" y="28"/>
                  <a:pt x="32" y="28"/>
                  <a:pt x="33" y="27"/>
                </a:cubicBezTo>
                <a:cubicBezTo>
                  <a:pt x="33" y="27"/>
                  <a:pt x="33" y="27"/>
                  <a:pt x="33" y="28"/>
                </a:cubicBezTo>
                <a:cubicBezTo>
                  <a:pt x="33" y="29"/>
                  <a:pt x="34" y="30"/>
                  <a:pt x="35" y="30"/>
                </a:cubicBezTo>
                <a:cubicBezTo>
                  <a:pt x="35" y="30"/>
                  <a:pt x="36" y="30"/>
                  <a:pt x="35" y="31"/>
                </a:cubicBezTo>
                <a:cubicBezTo>
                  <a:pt x="36" y="31"/>
                  <a:pt x="36" y="31"/>
                  <a:pt x="37" y="31"/>
                </a:cubicBezTo>
                <a:cubicBezTo>
                  <a:pt x="37" y="30"/>
                  <a:pt x="37" y="30"/>
                  <a:pt x="36" y="29"/>
                </a:cubicBezTo>
                <a:cubicBezTo>
                  <a:pt x="34" y="29"/>
                  <a:pt x="34" y="28"/>
                  <a:pt x="34" y="27"/>
                </a:cubicBezTo>
                <a:cubicBezTo>
                  <a:pt x="34" y="27"/>
                  <a:pt x="35" y="27"/>
                  <a:pt x="35" y="27"/>
                </a:cubicBezTo>
                <a:cubicBezTo>
                  <a:pt x="35" y="28"/>
                  <a:pt x="36" y="28"/>
                  <a:pt x="37" y="28"/>
                </a:cubicBezTo>
                <a:cubicBezTo>
                  <a:pt x="37" y="28"/>
                  <a:pt x="38" y="28"/>
                  <a:pt x="38" y="29"/>
                </a:cubicBezTo>
                <a:cubicBezTo>
                  <a:pt x="38" y="29"/>
                  <a:pt x="38" y="30"/>
                  <a:pt x="37" y="30"/>
                </a:cubicBezTo>
                <a:cubicBezTo>
                  <a:pt x="39" y="30"/>
                  <a:pt x="39" y="29"/>
                  <a:pt x="39" y="28"/>
                </a:cubicBezTo>
                <a:cubicBezTo>
                  <a:pt x="40" y="28"/>
                  <a:pt x="41" y="28"/>
                  <a:pt x="42" y="27"/>
                </a:cubicBezTo>
                <a:cubicBezTo>
                  <a:pt x="41" y="27"/>
                  <a:pt x="40" y="26"/>
                  <a:pt x="39" y="26"/>
                </a:cubicBezTo>
                <a:cubicBezTo>
                  <a:pt x="40" y="25"/>
                  <a:pt x="39" y="24"/>
                  <a:pt x="38" y="23"/>
                </a:cubicBezTo>
                <a:cubicBezTo>
                  <a:pt x="38" y="24"/>
                  <a:pt x="38" y="24"/>
                  <a:pt x="38" y="25"/>
                </a:cubicBezTo>
                <a:cubicBezTo>
                  <a:pt x="38" y="25"/>
                  <a:pt x="37" y="26"/>
                  <a:pt x="37" y="25"/>
                </a:cubicBezTo>
                <a:cubicBezTo>
                  <a:pt x="36" y="25"/>
                  <a:pt x="35" y="25"/>
                  <a:pt x="35" y="26"/>
                </a:cubicBezTo>
                <a:cubicBezTo>
                  <a:pt x="35" y="26"/>
                  <a:pt x="34" y="26"/>
                  <a:pt x="34" y="26"/>
                </a:cubicBezTo>
                <a:cubicBezTo>
                  <a:pt x="34" y="24"/>
                  <a:pt x="35" y="24"/>
                  <a:pt x="37" y="24"/>
                </a:cubicBezTo>
                <a:cubicBezTo>
                  <a:pt x="37" y="24"/>
                  <a:pt x="38" y="23"/>
                  <a:pt x="37" y="23"/>
                </a:cubicBezTo>
                <a:cubicBezTo>
                  <a:pt x="37" y="22"/>
                  <a:pt x="36" y="22"/>
                  <a:pt x="36" y="23"/>
                </a:cubicBezTo>
                <a:cubicBezTo>
                  <a:pt x="36" y="23"/>
                  <a:pt x="36" y="23"/>
                  <a:pt x="35" y="23"/>
                </a:cubicBezTo>
                <a:cubicBezTo>
                  <a:pt x="34" y="23"/>
                  <a:pt x="34" y="24"/>
                  <a:pt x="33" y="25"/>
                </a:cubicBezTo>
                <a:cubicBezTo>
                  <a:pt x="33" y="25"/>
                  <a:pt x="33" y="26"/>
                  <a:pt x="33" y="25"/>
                </a:cubicBezTo>
                <a:cubicBezTo>
                  <a:pt x="32" y="25"/>
                  <a:pt x="32" y="24"/>
                  <a:pt x="32" y="24"/>
                </a:cubicBezTo>
                <a:cubicBezTo>
                  <a:pt x="33" y="22"/>
                  <a:pt x="34" y="21"/>
                  <a:pt x="36" y="20"/>
                </a:cubicBezTo>
                <a:cubicBezTo>
                  <a:pt x="37" y="19"/>
                  <a:pt x="38" y="19"/>
                  <a:pt x="38" y="20"/>
                </a:cubicBezTo>
                <a:cubicBezTo>
                  <a:pt x="39" y="20"/>
                  <a:pt x="40" y="21"/>
                  <a:pt x="40" y="22"/>
                </a:cubicBezTo>
                <a:cubicBezTo>
                  <a:pt x="40" y="22"/>
                  <a:pt x="41" y="22"/>
                  <a:pt x="42" y="21"/>
                </a:cubicBezTo>
                <a:cubicBezTo>
                  <a:pt x="42" y="20"/>
                  <a:pt x="41" y="19"/>
                  <a:pt x="39" y="19"/>
                </a:cubicBezTo>
                <a:cubicBezTo>
                  <a:pt x="38" y="19"/>
                  <a:pt x="38" y="18"/>
                  <a:pt x="40" y="18"/>
                </a:cubicBezTo>
                <a:cubicBezTo>
                  <a:pt x="40" y="19"/>
                  <a:pt x="40" y="18"/>
                  <a:pt x="41" y="18"/>
                </a:cubicBezTo>
                <a:cubicBezTo>
                  <a:pt x="42" y="18"/>
                  <a:pt x="42" y="18"/>
                  <a:pt x="43" y="19"/>
                </a:cubicBezTo>
                <a:cubicBezTo>
                  <a:pt x="43" y="18"/>
                  <a:pt x="44" y="18"/>
                  <a:pt x="43" y="17"/>
                </a:cubicBezTo>
                <a:cubicBezTo>
                  <a:pt x="44" y="16"/>
                  <a:pt x="44" y="16"/>
                  <a:pt x="45" y="15"/>
                </a:cubicBezTo>
                <a:cubicBezTo>
                  <a:pt x="45" y="15"/>
                  <a:pt x="42" y="15"/>
                  <a:pt x="42" y="15"/>
                </a:cubicBezTo>
                <a:cubicBezTo>
                  <a:pt x="42" y="14"/>
                  <a:pt x="41" y="14"/>
                  <a:pt x="40" y="14"/>
                </a:cubicBezTo>
                <a:cubicBezTo>
                  <a:pt x="41" y="15"/>
                  <a:pt x="41" y="16"/>
                  <a:pt x="40" y="16"/>
                </a:cubicBezTo>
                <a:cubicBezTo>
                  <a:pt x="39" y="16"/>
                  <a:pt x="39" y="17"/>
                  <a:pt x="39" y="17"/>
                </a:cubicBezTo>
                <a:cubicBezTo>
                  <a:pt x="38" y="18"/>
                  <a:pt x="37" y="18"/>
                  <a:pt x="38" y="16"/>
                </a:cubicBezTo>
                <a:cubicBezTo>
                  <a:pt x="39" y="15"/>
                  <a:pt x="39" y="14"/>
                  <a:pt x="38" y="13"/>
                </a:cubicBezTo>
                <a:cubicBezTo>
                  <a:pt x="37" y="13"/>
                  <a:pt x="36" y="14"/>
                  <a:pt x="37" y="15"/>
                </a:cubicBezTo>
                <a:cubicBezTo>
                  <a:pt x="37" y="15"/>
                  <a:pt x="37" y="16"/>
                  <a:pt x="37" y="17"/>
                </a:cubicBezTo>
                <a:cubicBezTo>
                  <a:pt x="37" y="18"/>
                  <a:pt x="36" y="18"/>
                  <a:pt x="35" y="19"/>
                </a:cubicBezTo>
                <a:cubicBezTo>
                  <a:pt x="33" y="19"/>
                  <a:pt x="32" y="20"/>
                  <a:pt x="30" y="19"/>
                </a:cubicBezTo>
                <a:cubicBezTo>
                  <a:pt x="29" y="19"/>
                  <a:pt x="29" y="18"/>
                  <a:pt x="29" y="17"/>
                </a:cubicBezTo>
                <a:cubicBezTo>
                  <a:pt x="29" y="17"/>
                  <a:pt x="29" y="17"/>
                  <a:pt x="30" y="17"/>
                </a:cubicBezTo>
                <a:cubicBezTo>
                  <a:pt x="31" y="18"/>
                  <a:pt x="32" y="17"/>
                  <a:pt x="32" y="17"/>
                </a:cubicBezTo>
                <a:cubicBezTo>
                  <a:pt x="33" y="16"/>
                  <a:pt x="33" y="16"/>
                  <a:pt x="33" y="17"/>
                </a:cubicBezTo>
                <a:cubicBezTo>
                  <a:pt x="34" y="17"/>
                  <a:pt x="34" y="16"/>
                  <a:pt x="34" y="16"/>
                </a:cubicBezTo>
                <a:cubicBezTo>
                  <a:pt x="34" y="15"/>
                  <a:pt x="33" y="15"/>
                  <a:pt x="33" y="16"/>
                </a:cubicBezTo>
                <a:cubicBezTo>
                  <a:pt x="32" y="17"/>
                  <a:pt x="31" y="17"/>
                  <a:pt x="30" y="16"/>
                </a:cubicBezTo>
                <a:cubicBezTo>
                  <a:pt x="30" y="16"/>
                  <a:pt x="30" y="16"/>
                  <a:pt x="30" y="15"/>
                </a:cubicBezTo>
                <a:cubicBezTo>
                  <a:pt x="31" y="15"/>
                  <a:pt x="31" y="15"/>
                  <a:pt x="32" y="14"/>
                </a:cubicBezTo>
                <a:cubicBezTo>
                  <a:pt x="32" y="14"/>
                  <a:pt x="33" y="14"/>
                  <a:pt x="33" y="14"/>
                </a:cubicBezTo>
                <a:cubicBezTo>
                  <a:pt x="34" y="14"/>
                  <a:pt x="34" y="15"/>
                  <a:pt x="34" y="15"/>
                </a:cubicBezTo>
                <a:cubicBezTo>
                  <a:pt x="35" y="14"/>
                  <a:pt x="34" y="13"/>
                  <a:pt x="33" y="12"/>
                </a:cubicBezTo>
                <a:cubicBezTo>
                  <a:pt x="33" y="11"/>
                  <a:pt x="33" y="11"/>
                  <a:pt x="34" y="10"/>
                </a:cubicBezTo>
                <a:cubicBezTo>
                  <a:pt x="33" y="10"/>
                  <a:pt x="32" y="11"/>
                  <a:pt x="31" y="11"/>
                </a:cubicBezTo>
                <a:cubicBezTo>
                  <a:pt x="30" y="10"/>
                  <a:pt x="29" y="10"/>
                  <a:pt x="28" y="11"/>
                </a:cubicBezTo>
                <a:cubicBezTo>
                  <a:pt x="29" y="11"/>
                  <a:pt x="29" y="11"/>
                  <a:pt x="30" y="12"/>
                </a:cubicBezTo>
                <a:cubicBezTo>
                  <a:pt x="30" y="12"/>
                  <a:pt x="30" y="13"/>
                  <a:pt x="30" y="13"/>
                </a:cubicBezTo>
                <a:cubicBezTo>
                  <a:pt x="29" y="14"/>
                  <a:pt x="29" y="14"/>
                  <a:pt x="29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8" y="15"/>
                  <a:pt x="28" y="14"/>
                  <a:pt x="28" y="12"/>
                </a:cubicBezTo>
                <a:cubicBezTo>
                  <a:pt x="29" y="12"/>
                  <a:pt x="28" y="11"/>
                  <a:pt x="28" y="11"/>
                </a:cubicBezTo>
                <a:cubicBezTo>
                  <a:pt x="27" y="11"/>
                  <a:pt x="27" y="12"/>
                  <a:pt x="27" y="12"/>
                </a:cubicBezTo>
                <a:cubicBezTo>
                  <a:pt x="28" y="13"/>
                  <a:pt x="28" y="13"/>
                  <a:pt x="27" y="13"/>
                </a:cubicBezTo>
                <a:cubicBezTo>
                  <a:pt x="27" y="14"/>
                  <a:pt x="27" y="15"/>
                  <a:pt x="28" y="16"/>
                </a:cubicBezTo>
                <a:cubicBezTo>
                  <a:pt x="28" y="16"/>
                  <a:pt x="28" y="16"/>
                  <a:pt x="28" y="17"/>
                </a:cubicBezTo>
                <a:cubicBezTo>
                  <a:pt x="27" y="17"/>
                  <a:pt x="26" y="17"/>
                  <a:pt x="26" y="16"/>
                </a:cubicBezTo>
                <a:cubicBezTo>
                  <a:pt x="25" y="15"/>
                  <a:pt x="25" y="13"/>
                  <a:pt x="25" y="11"/>
                </a:cubicBezTo>
                <a:cubicBezTo>
                  <a:pt x="25" y="10"/>
                  <a:pt x="25" y="9"/>
                  <a:pt x="26" y="9"/>
                </a:cubicBezTo>
                <a:cubicBezTo>
                  <a:pt x="26" y="8"/>
                  <a:pt x="27" y="8"/>
                  <a:pt x="28" y="8"/>
                </a:cubicBezTo>
                <a:cubicBezTo>
                  <a:pt x="29" y="9"/>
                  <a:pt x="29" y="7"/>
                  <a:pt x="29" y="7"/>
                </a:cubicBezTo>
                <a:cubicBezTo>
                  <a:pt x="28" y="6"/>
                  <a:pt x="27" y="6"/>
                  <a:pt x="26" y="8"/>
                </a:cubicBezTo>
                <a:cubicBezTo>
                  <a:pt x="25" y="9"/>
                  <a:pt x="24" y="8"/>
                  <a:pt x="25" y="7"/>
                </a:cubicBezTo>
                <a:cubicBezTo>
                  <a:pt x="25" y="7"/>
                  <a:pt x="26" y="6"/>
                  <a:pt x="26" y="6"/>
                </a:cubicBezTo>
                <a:cubicBezTo>
                  <a:pt x="26" y="5"/>
                  <a:pt x="26" y="5"/>
                  <a:pt x="27" y="5"/>
                </a:cubicBezTo>
                <a:cubicBezTo>
                  <a:pt x="27" y="4"/>
                  <a:pt x="26" y="3"/>
                  <a:pt x="26" y="4"/>
                </a:cubicBezTo>
                <a:cubicBezTo>
                  <a:pt x="25" y="3"/>
                  <a:pt x="25" y="1"/>
                  <a:pt x="25" y="0"/>
                </a:cubicBezTo>
                <a:cubicBezTo>
                  <a:pt x="25" y="0"/>
                  <a:pt x="24" y="3"/>
                  <a:pt x="24" y="3"/>
                </a:cubicBezTo>
                <a:close/>
                <a:moveTo>
                  <a:pt x="40" y="27"/>
                </a:moveTo>
                <a:cubicBezTo>
                  <a:pt x="40" y="27"/>
                  <a:pt x="39" y="27"/>
                  <a:pt x="39" y="28"/>
                </a:cubicBezTo>
                <a:cubicBezTo>
                  <a:pt x="39" y="28"/>
                  <a:pt x="39" y="29"/>
                  <a:pt x="38" y="29"/>
                </a:cubicBezTo>
                <a:cubicBezTo>
                  <a:pt x="38" y="28"/>
                  <a:pt x="38" y="28"/>
                  <a:pt x="37" y="27"/>
                </a:cubicBezTo>
                <a:cubicBezTo>
                  <a:pt x="37" y="27"/>
                  <a:pt x="36" y="27"/>
                  <a:pt x="36" y="27"/>
                </a:cubicBezTo>
                <a:cubicBezTo>
                  <a:pt x="35" y="27"/>
                  <a:pt x="33" y="27"/>
                  <a:pt x="31" y="27"/>
                </a:cubicBezTo>
                <a:cubicBezTo>
                  <a:pt x="30" y="27"/>
                  <a:pt x="29" y="27"/>
                  <a:pt x="28" y="28"/>
                </a:cubicBezTo>
                <a:cubicBezTo>
                  <a:pt x="28" y="27"/>
                  <a:pt x="27" y="27"/>
                  <a:pt x="26" y="26"/>
                </a:cubicBezTo>
                <a:cubicBezTo>
                  <a:pt x="26" y="26"/>
                  <a:pt x="25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8"/>
                  <a:pt x="25" y="29"/>
                </a:cubicBezTo>
                <a:cubicBezTo>
                  <a:pt x="25" y="30"/>
                  <a:pt x="26" y="30"/>
                  <a:pt x="27" y="30"/>
                </a:cubicBezTo>
                <a:cubicBezTo>
                  <a:pt x="26" y="31"/>
                  <a:pt x="26" y="33"/>
                  <a:pt x="27" y="34"/>
                </a:cubicBezTo>
                <a:cubicBezTo>
                  <a:pt x="27" y="35"/>
                  <a:pt x="28" y="36"/>
                  <a:pt x="29" y="38"/>
                </a:cubicBezTo>
                <a:cubicBezTo>
                  <a:pt x="29" y="38"/>
                  <a:pt x="29" y="38"/>
                  <a:pt x="29" y="39"/>
                </a:cubicBezTo>
                <a:cubicBezTo>
                  <a:pt x="30" y="39"/>
                  <a:pt x="30" y="40"/>
                  <a:pt x="31" y="39"/>
                </a:cubicBezTo>
                <a:cubicBezTo>
                  <a:pt x="31" y="40"/>
                  <a:pt x="31" y="40"/>
                  <a:pt x="30" y="40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29" y="41"/>
                  <a:pt x="29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0"/>
                  <a:pt x="29" y="40"/>
                  <a:pt x="28" y="39"/>
                </a:cubicBezTo>
                <a:cubicBezTo>
                  <a:pt x="28" y="39"/>
                  <a:pt x="28" y="38"/>
                  <a:pt x="28" y="38"/>
                </a:cubicBezTo>
                <a:cubicBezTo>
                  <a:pt x="27" y="37"/>
                  <a:pt x="27" y="35"/>
                  <a:pt x="26" y="34"/>
                </a:cubicBezTo>
                <a:cubicBezTo>
                  <a:pt x="26" y="33"/>
                  <a:pt x="24" y="32"/>
                  <a:pt x="23" y="32"/>
                </a:cubicBezTo>
                <a:cubicBezTo>
                  <a:pt x="24" y="31"/>
                  <a:pt x="24" y="30"/>
                  <a:pt x="24" y="29"/>
                </a:cubicBezTo>
                <a:cubicBezTo>
                  <a:pt x="24" y="29"/>
                  <a:pt x="23" y="28"/>
                  <a:pt x="23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8"/>
                  <a:pt x="21" y="28"/>
                  <a:pt x="21" y="29"/>
                </a:cubicBezTo>
                <a:cubicBezTo>
                  <a:pt x="20" y="30"/>
                  <a:pt x="21" y="31"/>
                  <a:pt x="21" y="31"/>
                </a:cubicBezTo>
                <a:cubicBezTo>
                  <a:pt x="20" y="32"/>
                  <a:pt x="19" y="32"/>
                  <a:pt x="18" y="33"/>
                </a:cubicBezTo>
                <a:cubicBezTo>
                  <a:pt x="17" y="34"/>
                  <a:pt x="16" y="35"/>
                  <a:pt x="15" y="37"/>
                </a:cubicBezTo>
                <a:cubicBezTo>
                  <a:pt x="15" y="37"/>
                  <a:pt x="15" y="37"/>
                  <a:pt x="15" y="38"/>
                </a:cubicBezTo>
                <a:cubicBezTo>
                  <a:pt x="14" y="39"/>
                  <a:pt x="14" y="39"/>
                  <a:pt x="15" y="40"/>
                </a:cubicBezTo>
                <a:cubicBezTo>
                  <a:pt x="15" y="40"/>
                  <a:pt x="14" y="40"/>
                  <a:pt x="14" y="39"/>
                </a:cubicBezTo>
                <a:cubicBezTo>
                  <a:pt x="13" y="39"/>
                  <a:pt x="13" y="40"/>
                  <a:pt x="13" y="40"/>
                </a:cubicBezTo>
                <a:cubicBezTo>
                  <a:pt x="13" y="39"/>
                  <a:pt x="13" y="39"/>
                  <a:pt x="13" y="38"/>
                </a:cubicBezTo>
                <a:cubicBezTo>
                  <a:pt x="12" y="38"/>
                  <a:pt x="12" y="38"/>
                  <a:pt x="12" y="37"/>
                </a:cubicBezTo>
                <a:cubicBezTo>
                  <a:pt x="13" y="38"/>
                  <a:pt x="13" y="38"/>
                  <a:pt x="14" y="37"/>
                </a:cubicBezTo>
                <a:cubicBezTo>
                  <a:pt x="14" y="37"/>
                  <a:pt x="14" y="37"/>
                  <a:pt x="15" y="37"/>
                </a:cubicBezTo>
                <a:cubicBezTo>
                  <a:pt x="16" y="35"/>
                  <a:pt x="17" y="34"/>
                  <a:pt x="17" y="33"/>
                </a:cubicBezTo>
                <a:cubicBezTo>
                  <a:pt x="18" y="32"/>
                  <a:pt x="18" y="30"/>
                  <a:pt x="18" y="29"/>
                </a:cubicBezTo>
                <a:cubicBezTo>
                  <a:pt x="19" y="29"/>
                  <a:pt x="20" y="29"/>
                  <a:pt x="20" y="29"/>
                </a:cubicBezTo>
                <a:cubicBezTo>
                  <a:pt x="21" y="28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0" y="26"/>
                  <a:pt x="20" y="26"/>
                  <a:pt x="19" y="26"/>
                </a:cubicBezTo>
                <a:cubicBezTo>
                  <a:pt x="18" y="26"/>
                  <a:pt x="17" y="26"/>
                  <a:pt x="17" y="27"/>
                </a:cubicBezTo>
                <a:cubicBezTo>
                  <a:pt x="16" y="26"/>
                  <a:pt x="15" y="25"/>
                  <a:pt x="14" y="25"/>
                </a:cubicBezTo>
                <a:cubicBezTo>
                  <a:pt x="12" y="25"/>
                  <a:pt x="11" y="25"/>
                  <a:pt x="9" y="24"/>
                </a:cubicBezTo>
                <a:cubicBezTo>
                  <a:pt x="9" y="25"/>
                  <a:pt x="9" y="25"/>
                  <a:pt x="8" y="25"/>
                </a:cubicBezTo>
                <a:cubicBezTo>
                  <a:pt x="7" y="25"/>
                  <a:pt x="7" y="25"/>
                  <a:pt x="7" y="26"/>
                </a:cubicBezTo>
                <a:cubicBezTo>
                  <a:pt x="7" y="26"/>
                  <a:pt x="6" y="25"/>
                  <a:pt x="7" y="25"/>
                </a:cubicBezTo>
                <a:cubicBezTo>
                  <a:pt x="6" y="24"/>
                  <a:pt x="6" y="24"/>
                  <a:pt x="5" y="24"/>
                </a:cubicBezTo>
                <a:cubicBezTo>
                  <a:pt x="6" y="24"/>
                  <a:pt x="6" y="24"/>
                  <a:pt x="7" y="23"/>
                </a:cubicBezTo>
                <a:cubicBezTo>
                  <a:pt x="7" y="23"/>
                  <a:pt x="7" y="22"/>
                  <a:pt x="7" y="22"/>
                </a:cubicBezTo>
                <a:cubicBezTo>
                  <a:pt x="7" y="23"/>
                  <a:pt x="7" y="23"/>
                  <a:pt x="8" y="23"/>
                </a:cubicBezTo>
                <a:cubicBezTo>
                  <a:pt x="9" y="24"/>
                  <a:pt x="9" y="24"/>
                  <a:pt x="9" y="24"/>
                </a:cubicBezTo>
                <a:cubicBezTo>
                  <a:pt x="11" y="24"/>
                  <a:pt x="12" y="24"/>
                  <a:pt x="14" y="24"/>
                </a:cubicBezTo>
                <a:cubicBezTo>
                  <a:pt x="15" y="24"/>
                  <a:pt x="16" y="24"/>
                  <a:pt x="17" y="23"/>
                </a:cubicBezTo>
                <a:cubicBezTo>
                  <a:pt x="18" y="24"/>
                  <a:pt x="18" y="24"/>
                  <a:pt x="19" y="25"/>
                </a:cubicBezTo>
                <a:cubicBezTo>
                  <a:pt x="20" y="25"/>
                  <a:pt x="20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3"/>
                  <a:pt x="21" y="23"/>
                  <a:pt x="21" y="22"/>
                </a:cubicBezTo>
                <a:cubicBezTo>
                  <a:pt x="20" y="21"/>
                  <a:pt x="19" y="21"/>
                  <a:pt x="18" y="21"/>
                </a:cubicBezTo>
                <a:cubicBezTo>
                  <a:pt x="19" y="20"/>
                  <a:pt x="19" y="19"/>
                  <a:pt x="19" y="17"/>
                </a:cubicBezTo>
                <a:cubicBezTo>
                  <a:pt x="18" y="16"/>
                  <a:pt x="17" y="14"/>
                  <a:pt x="17" y="13"/>
                </a:cubicBezTo>
                <a:cubicBezTo>
                  <a:pt x="16" y="13"/>
                  <a:pt x="16" y="13"/>
                  <a:pt x="16" y="12"/>
                </a:cubicBezTo>
                <a:cubicBezTo>
                  <a:pt x="16" y="12"/>
                  <a:pt x="15" y="11"/>
                  <a:pt x="14" y="12"/>
                </a:cubicBezTo>
                <a:cubicBezTo>
                  <a:pt x="14" y="11"/>
                  <a:pt x="15" y="11"/>
                  <a:pt x="15" y="11"/>
                </a:cubicBezTo>
                <a:cubicBezTo>
                  <a:pt x="15" y="10"/>
                  <a:pt x="15" y="10"/>
                  <a:pt x="15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8" y="10"/>
                </a:cubicBezTo>
                <a:cubicBezTo>
                  <a:pt x="17" y="10"/>
                  <a:pt x="17" y="11"/>
                  <a:pt x="17" y="12"/>
                </a:cubicBezTo>
                <a:cubicBezTo>
                  <a:pt x="17" y="12"/>
                  <a:pt x="17" y="13"/>
                  <a:pt x="17" y="13"/>
                </a:cubicBezTo>
                <a:cubicBezTo>
                  <a:pt x="18" y="14"/>
                  <a:pt x="18" y="16"/>
                  <a:pt x="19" y="17"/>
                </a:cubicBezTo>
                <a:cubicBezTo>
                  <a:pt x="20" y="18"/>
                  <a:pt x="21" y="19"/>
                  <a:pt x="22" y="19"/>
                </a:cubicBezTo>
                <a:cubicBezTo>
                  <a:pt x="21" y="20"/>
                  <a:pt x="21" y="21"/>
                  <a:pt x="21" y="22"/>
                </a:cubicBezTo>
                <a:cubicBezTo>
                  <a:pt x="22" y="22"/>
                  <a:pt x="22" y="23"/>
                  <a:pt x="22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3"/>
                  <a:pt x="24" y="23"/>
                  <a:pt x="24" y="22"/>
                </a:cubicBezTo>
                <a:cubicBezTo>
                  <a:pt x="25" y="21"/>
                  <a:pt x="25" y="20"/>
                  <a:pt x="24" y="19"/>
                </a:cubicBezTo>
                <a:cubicBezTo>
                  <a:pt x="25" y="19"/>
                  <a:pt x="27" y="19"/>
                  <a:pt x="27" y="18"/>
                </a:cubicBezTo>
                <a:cubicBezTo>
                  <a:pt x="28" y="17"/>
                  <a:pt x="29" y="15"/>
                  <a:pt x="30" y="14"/>
                </a:cubicBezTo>
                <a:cubicBezTo>
                  <a:pt x="30" y="14"/>
                  <a:pt x="30" y="14"/>
                  <a:pt x="30" y="13"/>
                </a:cubicBezTo>
                <a:cubicBezTo>
                  <a:pt x="31" y="12"/>
                  <a:pt x="31" y="12"/>
                  <a:pt x="30" y="11"/>
                </a:cubicBezTo>
                <a:cubicBezTo>
                  <a:pt x="30" y="11"/>
                  <a:pt x="31" y="11"/>
                  <a:pt x="31" y="12"/>
                </a:cubicBezTo>
                <a:cubicBezTo>
                  <a:pt x="32" y="12"/>
                  <a:pt x="32" y="11"/>
                  <a:pt x="33" y="11"/>
                </a:cubicBezTo>
                <a:cubicBezTo>
                  <a:pt x="33" y="12"/>
                  <a:pt x="32" y="12"/>
                  <a:pt x="32" y="12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2" y="13"/>
                  <a:pt x="31" y="14"/>
                </a:cubicBezTo>
                <a:cubicBezTo>
                  <a:pt x="31" y="14"/>
                  <a:pt x="31" y="14"/>
                  <a:pt x="30" y="14"/>
                </a:cubicBezTo>
                <a:cubicBezTo>
                  <a:pt x="30" y="16"/>
                  <a:pt x="29" y="17"/>
                  <a:pt x="28" y="18"/>
                </a:cubicBezTo>
                <a:cubicBezTo>
                  <a:pt x="27" y="19"/>
                  <a:pt x="27" y="20"/>
                  <a:pt x="27" y="22"/>
                </a:cubicBezTo>
                <a:cubicBezTo>
                  <a:pt x="26" y="22"/>
                  <a:pt x="26" y="22"/>
                  <a:pt x="25" y="22"/>
                </a:cubicBezTo>
                <a:cubicBezTo>
                  <a:pt x="25" y="23"/>
                  <a:pt x="24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5"/>
                  <a:pt x="26" y="25"/>
                  <a:pt x="26" y="25"/>
                </a:cubicBezTo>
                <a:cubicBezTo>
                  <a:pt x="27" y="25"/>
                  <a:pt x="28" y="25"/>
                  <a:pt x="28" y="24"/>
                </a:cubicBezTo>
                <a:cubicBezTo>
                  <a:pt x="29" y="25"/>
                  <a:pt x="30" y="26"/>
                  <a:pt x="31" y="26"/>
                </a:cubicBezTo>
                <a:cubicBezTo>
                  <a:pt x="33" y="26"/>
                  <a:pt x="34" y="26"/>
                  <a:pt x="36" y="27"/>
                </a:cubicBezTo>
                <a:cubicBezTo>
                  <a:pt x="36" y="26"/>
                  <a:pt x="37" y="26"/>
                  <a:pt x="37" y="26"/>
                </a:cubicBezTo>
                <a:cubicBezTo>
                  <a:pt x="38" y="26"/>
                  <a:pt x="38" y="26"/>
                  <a:pt x="39" y="25"/>
                </a:cubicBezTo>
                <a:cubicBezTo>
                  <a:pt x="39" y="25"/>
                  <a:pt x="39" y="26"/>
                  <a:pt x="39" y="26"/>
                </a:cubicBezTo>
                <a:cubicBezTo>
                  <a:pt x="39" y="26"/>
                  <a:pt x="40" y="27"/>
                  <a:pt x="40" y="27"/>
                </a:cubicBezTo>
                <a:close/>
                <a:moveTo>
                  <a:pt x="2" y="35"/>
                </a:moveTo>
                <a:cubicBezTo>
                  <a:pt x="2" y="35"/>
                  <a:pt x="3" y="34"/>
                  <a:pt x="3" y="34"/>
                </a:cubicBezTo>
                <a:cubicBezTo>
                  <a:pt x="3" y="34"/>
                  <a:pt x="3" y="33"/>
                  <a:pt x="3" y="33"/>
                </a:cubicBezTo>
                <a:cubicBezTo>
                  <a:pt x="3" y="33"/>
                  <a:pt x="3" y="34"/>
                  <a:pt x="4" y="33"/>
                </a:cubicBezTo>
                <a:cubicBezTo>
                  <a:pt x="5" y="33"/>
                  <a:pt x="5" y="33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4" y="35"/>
                </a:cubicBezTo>
                <a:cubicBezTo>
                  <a:pt x="4" y="35"/>
                  <a:pt x="4" y="36"/>
                  <a:pt x="4" y="36"/>
                </a:cubicBezTo>
                <a:cubicBezTo>
                  <a:pt x="4" y="36"/>
                  <a:pt x="4" y="35"/>
                  <a:pt x="4" y="35"/>
                </a:cubicBezTo>
                <a:cubicBezTo>
                  <a:pt x="3" y="35"/>
                  <a:pt x="3" y="35"/>
                  <a:pt x="2" y="35"/>
                </a:cubicBezTo>
                <a:close/>
                <a:moveTo>
                  <a:pt x="10" y="32"/>
                </a:moveTo>
                <a:cubicBezTo>
                  <a:pt x="10" y="32"/>
                  <a:pt x="10" y="32"/>
                  <a:pt x="10" y="32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1"/>
                  <a:pt x="12" y="30"/>
                  <a:pt x="12" y="30"/>
                </a:cubicBezTo>
                <a:cubicBezTo>
                  <a:pt x="13" y="29"/>
                  <a:pt x="14" y="28"/>
                  <a:pt x="14" y="27"/>
                </a:cubicBezTo>
                <a:cubicBezTo>
                  <a:pt x="14" y="26"/>
                  <a:pt x="14" y="26"/>
                  <a:pt x="14" y="27"/>
                </a:cubicBezTo>
                <a:cubicBezTo>
                  <a:pt x="14" y="27"/>
                  <a:pt x="14" y="27"/>
                  <a:pt x="14" y="28"/>
                </a:cubicBezTo>
                <a:cubicBezTo>
                  <a:pt x="14" y="28"/>
                  <a:pt x="14" y="29"/>
                  <a:pt x="15" y="28"/>
                </a:cubicBezTo>
                <a:cubicBezTo>
                  <a:pt x="15" y="28"/>
                  <a:pt x="15" y="27"/>
                  <a:pt x="15" y="27"/>
                </a:cubicBezTo>
                <a:cubicBezTo>
                  <a:pt x="15" y="27"/>
                  <a:pt x="16" y="27"/>
                  <a:pt x="16" y="27"/>
                </a:cubicBezTo>
                <a:cubicBezTo>
                  <a:pt x="15" y="28"/>
                  <a:pt x="15" y="28"/>
                  <a:pt x="15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6" y="29"/>
                  <a:pt x="16" y="29"/>
                </a:cubicBezTo>
                <a:cubicBezTo>
                  <a:pt x="17" y="29"/>
                  <a:pt x="17" y="30"/>
                  <a:pt x="16" y="30"/>
                </a:cubicBezTo>
                <a:cubicBezTo>
                  <a:pt x="16" y="30"/>
                  <a:pt x="16" y="30"/>
                  <a:pt x="17" y="30"/>
                </a:cubicBezTo>
                <a:cubicBezTo>
                  <a:pt x="17" y="30"/>
                  <a:pt x="17" y="31"/>
                  <a:pt x="17" y="31"/>
                </a:cubicBezTo>
                <a:cubicBezTo>
                  <a:pt x="16" y="30"/>
                  <a:pt x="16" y="30"/>
                  <a:pt x="16" y="30"/>
                </a:cubicBezTo>
                <a:cubicBezTo>
                  <a:pt x="15" y="30"/>
                  <a:pt x="15" y="30"/>
                  <a:pt x="1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6" y="32"/>
                  <a:pt x="16" y="31"/>
                </a:cubicBezTo>
                <a:cubicBezTo>
                  <a:pt x="15" y="31"/>
                  <a:pt x="14" y="31"/>
                  <a:pt x="13" y="31"/>
                </a:cubicBezTo>
                <a:cubicBezTo>
                  <a:pt x="12" y="31"/>
                  <a:pt x="11" y="31"/>
                  <a:pt x="10" y="32"/>
                </a:cubicBezTo>
                <a:cubicBezTo>
                  <a:pt x="10" y="32"/>
                  <a:pt x="10" y="32"/>
                  <a:pt x="10" y="32"/>
                </a:cubicBezTo>
                <a:close/>
                <a:moveTo>
                  <a:pt x="20" y="27"/>
                </a:moveTo>
                <a:cubicBezTo>
                  <a:pt x="20" y="27"/>
                  <a:pt x="19" y="28"/>
                  <a:pt x="19" y="28"/>
                </a:cubicBezTo>
                <a:cubicBezTo>
                  <a:pt x="18" y="28"/>
                  <a:pt x="18" y="28"/>
                  <a:pt x="17" y="28"/>
                </a:cubicBezTo>
                <a:cubicBezTo>
                  <a:pt x="17" y="28"/>
                  <a:pt x="18" y="28"/>
                  <a:pt x="18" y="27"/>
                </a:cubicBezTo>
                <a:cubicBezTo>
                  <a:pt x="19" y="27"/>
                  <a:pt x="19" y="27"/>
                  <a:pt x="20" y="27"/>
                </a:cubicBezTo>
                <a:close/>
                <a:moveTo>
                  <a:pt x="41" y="39"/>
                </a:moveTo>
                <a:cubicBezTo>
                  <a:pt x="41" y="39"/>
                  <a:pt x="40" y="38"/>
                  <a:pt x="40" y="38"/>
                </a:cubicBezTo>
                <a:cubicBezTo>
                  <a:pt x="40" y="39"/>
                  <a:pt x="40" y="39"/>
                  <a:pt x="39" y="39"/>
                </a:cubicBezTo>
                <a:cubicBezTo>
                  <a:pt x="39" y="39"/>
                  <a:pt x="39" y="38"/>
                  <a:pt x="39" y="38"/>
                </a:cubicBezTo>
                <a:cubicBezTo>
                  <a:pt x="38" y="37"/>
                  <a:pt x="38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6"/>
                  <a:pt x="40" y="37"/>
                </a:cubicBezTo>
                <a:cubicBezTo>
                  <a:pt x="40" y="37"/>
                  <a:pt x="41" y="37"/>
                  <a:pt x="41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1" y="38"/>
                  <a:pt x="41" y="38"/>
                  <a:pt x="41" y="39"/>
                </a:cubicBezTo>
                <a:close/>
                <a:moveTo>
                  <a:pt x="34" y="34"/>
                </a:move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3" y="33"/>
                  <a:pt x="32" y="33"/>
                  <a:pt x="31" y="33"/>
                </a:cubicBezTo>
                <a:cubicBezTo>
                  <a:pt x="30" y="32"/>
                  <a:pt x="29" y="32"/>
                  <a:pt x="28" y="33"/>
                </a:cubicBezTo>
                <a:cubicBezTo>
                  <a:pt x="28" y="33"/>
                  <a:pt x="27" y="33"/>
                  <a:pt x="28" y="32"/>
                </a:cubicBezTo>
                <a:cubicBezTo>
                  <a:pt x="28" y="32"/>
                  <a:pt x="28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7" y="32"/>
                  <a:pt x="27" y="31"/>
                  <a:pt x="28" y="31"/>
                </a:cubicBezTo>
                <a:cubicBezTo>
                  <a:pt x="28" y="31"/>
                  <a:pt x="28" y="31"/>
                  <a:pt x="29" y="31"/>
                </a:cubicBezTo>
                <a:cubicBezTo>
                  <a:pt x="28" y="31"/>
                  <a:pt x="28" y="30"/>
                  <a:pt x="29" y="30"/>
                </a:cubicBezTo>
                <a:cubicBezTo>
                  <a:pt x="29" y="31"/>
                  <a:pt x="29" y="31"/>
                  <a:pt x="29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29" y="30"/>
                  <a:pt x="29" y="30"/>
                </a:cubicBezTo>
                <a:cubicBezTo>
                  <a:pt x="28" y="29"/>
                  <a:pt x="29" y="29"/>
                  <a:pt x="30" y="30"/>
                </a:cubicBezTo>
                <a:cubicBezTo>
                  <a:pt x="30" y="29"/>
                  <a:pt x="29" y="29"/>
                  <a:pt x="29" y="29"/>
                </a:cubicBezTo>
                <a:cubicBezTo>
                  <a:pt x="29" y="28"/>
                  <a:pt x="30" y="28"/>
                  <a:pt x="30" y="28"/>
                </a:cubicBezTo>
                <a:cubicBezTo>
                  <a:pt x="30" y="29"/>
                  <a:pt x="30" y="29"/>
                  <a:pt x="30" y="30"/>
                </a:cubicBezTo>
                <a:cubicBezTo>
                  <a:pt x="30" y="30"/>
                  <a:pt x="31" y="30"/>
                  <a:pt x="31" y="29"/>
                </a:cubicBezTo>
                <a:cubicBezTo>
                  <a:pt x="31" y="29"/>
                  <a:pt x="31" y="29"/>
                  <a:pt x="31" y="28"/>
                </a:cubicBezTo>
                <a:cubicBezTo>
                  <a:pt x="31" y="28"/>
                  <a:pt x="31" y="28"/>
                  <a:pt x="31" y="29"/>
                </a:cubicBezTo>
                <a:cubicBezTo>
                  <a:pt x="31" y="30"/>
                  <a:pt x="31" y="31"/>
                  <a:pt x="32" y="32"/>
                </a:cubicBezTo>
                <a:cubicBezTo>
                  <a:pt x="33" y="32"/>
                  <a:pt x="33" y="33"/>
                  <a:pt x="34" y="34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25" y="28"/>
                </a:moveTo>
                <a:cubicBezTo>
                  <a:pt x="26" y="27"/>
                  <a:pt x="26" y="28"/>
                  <a:pt x="27" y="28"/>
                </a:cubicBezTo>
                <a:cubicBezTo>
                  <a:pt x="27" y="28"/>
                  <a:pt x="28" y="29"/>
                  <a:pt x="28" y="30"/>
                </a:cubicBezTo>
                <a:cubicBezTo>
                  <a:pt x="27" y="29"/>
                  <a:pt x="27" y="29"/>
                  <a:pt x="26" y="29"/>
                </a:cubicBezTo>
                <a:cubicBezTo>
                  <a:pt x="25" y="29"/>
                  <a:pt x="25" y="28"/>
                  <a:pt x="25" y="28"/>
                </a:cubicBezTo>
                <a:close/>
                <a:moveTo>
                  <a:pt x="21" y="48"/>
                </a:moveTo>
                <a:cubicBezTo>
                  <a:pt x="20" y="48"/>
                  <a:pt x="20" y="47"/>
                  <a:pt x="20" y="47"/>
                </a:cubicBezTo>
                <a:cubicBezTo>
                  <a:pt x="20" y="47"/>
                  <a:pt x="19" y="47"/>
                  <a:pt x="19" y="47"/>
                </a:cubicBezTo>
                <a:cubicBezTo>
                  <a:pt x="20" y="47"/>
                  <a:pt x="20" y="46"/>
                  <a:pt x="20" y="46"/>
                </a:cubicBezTo>
                <a:cubicBezTo>
                  <a:pt x="20" y="45"/>
                  <a:pt x="20" y="45"/>
                  <a:pt x="21" y="45"/>
                </a:cubicBezTo>
                <a:cubicBezTo>
                  <a:pt x="21" y="45"/>
                  <a:pt x="22" y="45"/>
                  <a:pt x="22" y="46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2" y="47"/>
                  <a:pt x="21" y="47"/>
                </a:cubicBezTo>
                <a:cubicBezTo>
                  <a:pt x="21" y="47"/>
                  <a:pt x="21" y="48"/>
                  <a:pt x="21" y="48"/>
                </a:cubicBezTo>
                <a:close/>
                <a:moveTo>
                  <a:pt x="21" y="40"/>
                </a:move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39"/>
                  <a:pt x="21" y="38"/>
                  <a:pt x="21" y="37"/>
                </a:cubicBezTo>
                <a:cubicBezTo>
                  <a:pt x="21" y="36"/>
                  <a:pt x="20" y="35"/>
                  <a:pt x="19" y="34"/>
                </a:cubicBezTo>
                <a:cubicBezTo>
                  <a:pt x="19" y="34"/>
                  <a:pt x="19" y="33"/>
                  <a:pt x="19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5"/>
                  <a:pt x="21" y="35"/>
                  <a:pt x="21" y="34"/>
                </a:cubicBezTo>
                <a:cubicBezTo>
                  <a:pt x="20" y="34"/>
                  <a:pt x="20" y="33"/>
                  <a:pt x="20" y="33"/>
                </a:cubicBezTo>
                <a:cubicBezTo>
                  <a:pt x="20" y="33"/>
                  <a:pt x="20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21" y="33"/>
                  <a:pt x="22" y="32"/>
                  <a:pt x="22" y="33"/>
                </a:cubicBezTo>
                <a:cubicBezTo>
                  <a:pt x="22" y="33"/>
                  <a:pt x="22" y="34"/>
                  <a:pt x="22" y="34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3"/>
                </a:cubicBezTo>
                <a:cubicBezTo>
                  <a:pt x="22" y="33"/>
                  <a:pt x="23" y="33"/>
                  <a:pt x="23" y="34"/>
                </a:cubicBezTo>
                <a:cubicBezTo>
                  <a:pt x="23" y="34"/>
                  <a:pt x="23" y="33"/>
                  <a:pt x="23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4"/>
                  <a:pt x="23" y="34"/>
                  <a:pt x="23" y="34"/>
                </a:cubicBezTo>
                <a:cubicBezTo>
                  <a:pt x="23" y="35"/>
                  <a:pt x="23" y="35"/>
                  <a:pt x="23" y="35"/>
                </a:cubicBezTo>
                <a:cubicBezTo>
                  <a:pt x="24" y="34"/>
                  <a:pt x="24" y="34"/>
                  <a:pt x="24" y="34"/>
                </a:cubicBezTo>
                <a:cubicBezTo>
                  <a:pt x="25" y="34"/>
                  <a:pt x="25" y="35"/>
                  <a:pt x="24" y="35"/>
                </a:cubicBezTo>
                <a:cubicBezTo>
                  <a:pt x="23" y="35"/>
                  <a:pt x="23" y="36"/>
                  <a:pt x="22" y="37"/>
                </a:cubicBezTo>
                <a:cubicBezTo>
                  <a:pt x="22" y="38"/>
                  <a:pt x="22" y="39"/>
                  <a:pt x="21" y="40"/>
                </a:cubicBezTo>
                <a:cubicBezTo>
                  <a:pt x="21" y="40"/>
                  <a:pt x="21" y="40"/>
                  <a:pt x="21" y="40"/>
                </a:cubicBezTo>
                <a:close/>
                <a:moveTo>
                  <a:pt x="22" y="29"/>
                </a:moveTo>
                <a:cubicBezTo>
                  <a:pt x="23" y="29"/>
                  <a:pt x="23" y="30"/>
                  <a:pt x="23" y="30"/>
                </a:cubicBezTo>
                <a:cubicBezTo>
                  <a:pt x="22" y="31"/>
                  <a:pt x="22" y="31"/>
                  <a:pt x="22" y="32"/>
                </a:cubicBezTo>
                <a:cubicBezTo>
                  <a:pt x="22" y="31"/>
                  <a:pt x="22" y="31"/>
                  <a:pt x="21" y="30"/>
                </a:cubicBezTo>
                <a:cubicBezTo>
                  <a:pt x="22" y="30"/>
                  <a:pt x="22" y="29"/>
                  <a:pt x="22" y="29"/>
                </a:cubicBezTo>
                <a:close/>
                <a:moveTo>
                  <a:pt x="4" y="12"/>
                </a:moveTo>
                <a:cubicBezTo>
                  <a:pt x="4" y="12"/>
                  <a:pt x="5" y="12"/>
                  <a:pt x="5" y="13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3"/>
                  <a:pt x="6" y="13"/>
                </a:cubicBezTo>
                <a:cubicBezTo>
                  <a:pt x="7" y="13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6" y="14"/>
                  <a:pt x="6" y="15"/>
                  <a:pt x="5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4" y="14"/>
                  <a:pt x="4" y="14"/>
                  <a:pt x="5" y="14"/>
                </a:cubicBezTo>
                <a:cubicBezTo>
                  <a:pt x="5" y="13"/>
                  <a:pt x="4" y="13"/>
                  <a:pt x="4" y="12"/>
                </a:cubicBezTo>
                <a:close/>
                <a:moveTo>
                  <a:pt x="11" y="17"/>
                </a:moveTo>
                <a:cubicBezTo>
                  <a:pt x="11" y="17"/>
                  <a:pt x="11" y="17"/>
                  <a:pt x="11" y="17"/>
                </a:cubicBezTo>
                <a:cubicBezTo>
                  <a:pt x="12" y="18"/>
                  <a:pt x="13" y="18"/>
                  <a:pt x="14" y="18"/>
                </a:cubicBezTo>
                <a:cubicBezTo>
                  <a:pt x="15" y="19"/>
                  <a:pt x="16" y="19"/>
                  <a:pt x="17" y="18"/>
                </a:cubicBezTo>
                <a:cubicBezTo>
                  <a:pt x="17" y="18"/>
                  <a:pt x="18" y="18"/>
                  <a:pt x="17" y="19"/>
                </a:cubicBezTo>
                <a:cubicBezTo>
                  <a:pt x="17" y="19"/>
                  <a:pt x="17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20"/>
                  <a:pt x="18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1"/>
                  <a:pt x="17" y="21"/>
                </a:cubicBezTo>
                <a:cubicBezTo>
                  <a:pt x="16" y="20"/>
                  <a:pt x="16" y="20"/>
                  <a:pt x="16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6" y="22"/>
                  <a:pt x="16" y="21"/>
                </a:cubicBezTo>
                <a:cubicBezTo>
                  <a:pt x="15" y="22"/>
                  <a:pt x="16" y="22"/>
                  <a:pt x="16" y="22"/>
                </a:cubicBezTo>
                <a:cubicBezTo>
                  <a:pt x="16" y="23"/>
                  <a:pt x="16" y="23"/>
                  <a:pt x="15" y="23"/>
                </a:cubicBezTo>
                <a:cubicBezTo>
                  <a:pt x="15" y="22"/>
                  <a:pt x="15" y="22"/>
                  <a:pt x="15" y="21"/>
                </a:cubicBezTo>
                <a:cubicBezTo>
                  <a:pt x="15" y="21"/>
                  <a:pt x="15" y="21"/>
                  <a:pt x="15" y="22"/>
                </a:cubicBezTo>
                <a:cubicBezTo>
                  <a:pt x="15" y="22"/>
                  <a:pt x="15" y="22"/>
                  <a:pt x="15" y="23"/>
                </a:cubicBezTo>
                <a:cubicBezTo>
                  <a:pt x="14" y="23"/>
                  <a:pt x="14" y="23"/>
                  <a:pt x="14" y="22"/>
                </a:cubicBezTo>
                <a:cubicBezTo>
                  <a:pt x="14" y="21"/>
                  <a:pt x="14" y="20"/>
                  <a:pt x="13" y="19"/>
                </a:cubicBezTo>
                <a:cubicBezTo>
                  <a:pt x="12" y="19"/>
                  <a:pt x="12" y="18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lose/>
                <a:moveTo>
                  <a:pt x="20" y="23"/>
                </a:moveTo>
                <a:cubicBezTo>
                  <a:pt x="19" y="24"/>
                  <a:pt x="19" y="24"/>
                  <a:pt x="19" y="23"/>
                </a:cubicBezTo>
                <a:cubicBezTo>
                  <a:pt x="19" y="23"/>
                  <a:pt x="18" y="22"/>
                  <a:pt x="17" y="22"/>
                </a:cubicBezTo>
                <a:cubicBezTo>
                  <a:pt x="18" y="22"/>
                  <a:pt x="19" y="22"/>
                  <a:pt x="19" y="22"/>
                </a:cubicBezTo>
                <a:cubicBezTo>
                  <a:pt x="20" y="23"/>
                  <a:pt x="20" y="23"/>
                  <a:pt x="20" y="23"/>
                </a:cubicBezTo>
                <a:close/>
                <a:moveTo>
                  <a:pt x="43" y="16"/>
                </a:moveTo>
                <a:cubicBezTo>
                  <a:pt x="43" y="16"/>
                  <a:pt x="43" y="17"/>
                  <a:pt x="42" y="17"/>
                </a:cubicBezTo>
                <a:cubicBezTo>
                  <a:pt x="43" y="17"/>
                  <a:pt x="43" y="18"/>
                  <a:pt x="43" y="18"/>
                </a:cubicBezTo>
                <a:cubicBezTo>
                  <a:pt x="42" y="17"/>
                  <a:pt x="42" y="17"/>
                  <a:pt x="42" y="18"/>
                </a:cubicBezTo>
                <a:cubicBezTo>
                  <a:pt x="41" y="18"/>
                  <a:pt x="40" y="18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6"/>
                  <a:pt x="41" y="16"/>
                </a:cubicBezTo>
                <a:cubicBezTo>
                  <a:pt x="41" y="16"/>
                  <a:pt x="41" y="15"/>
                  <a:pt x="41" y="15"/>
                </a:cubicBezTo>
                <a:cubicBezTo>
                  <a:pt x="42" y="15"/>
                  <a:pt x="42" y="15"/>
                  <a:pt x="42" y="16"/>
                </a:cubicBezTo>
                <a:cubicBezTo>
                  <a:pt x="42" y="16"/>
                  <a:pt x="43" y="16"/>
                  <a:pt x="43" y="16"/>
                </a:cubicBezTo>
                <a:close/>
                <a:moveTo>
                  <a:pt x="36" y="19"/>
                </a:moveTo>
                <a:cubicBezTo>
                  <a:pt x="35" y="19"/>
                  <a:pt x="35" y="19"/>
                  <a:pt x="35" y="19"/>
                </a:cubicBezTo>
                <a:cubicBezTo>
                  <a:pt x="35" y="20"/>
                  <a:pt x="34" y="21"/>
                  <a:pt x="33" y="21"/>
                </a:cubicBezTo>
                <a:cubicBezTo>
                  <a:pt x="32" y="22"/>
                  <a:pt x="31" y="23"/>
                  <a:pt x="31" y="24"/>
                </a:cubicBezTo>
                <a:cubicBezTo>
                  <a:pt x="32" y="25"/>
                  <a:pt x="31" y="25"/>
                  <a:pt x="31" y="24"/>
                </a:cubicBezTo>
                <a:cubicBezTo>
                  <a:pt x="31" y="24"/>
                  <a:pt x="31" y="23"/>
                  <a:pt x="31" y="23"/>
                </a:cubicBezTo>
                <a:cubicBezTo>
                  <a:pt x="31" y="22"/>
                  <a:pt x="31" y="22"/>
                  <a:pt x="31" y="23"/>
                </a:cubicBezTo>
                <a:cubicBezTo>
                  <a:pt x="31" y="23"/>
                  <a:pt x="30" y="23"/>
                  <a:pt x="30" y="24"/>
                </a:cubicBezTo>
                <a:cubicBezTo>
                  <a:pt x="30" y="24"/>
                  <a:pt x="29" y="24"/>
                  <a:pt x="30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29" y="23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0" y="22"/>
                </a:cubicBezTo>
                <a:cubicBezTo>
                  <a:pt x="30" y="22"/>
                  <a:pt x="31" y="21"/>
                  <a:pt x="31" y="21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29" y="22"/>
                </a:cubicBezTo>
                <a:cubicBezTo>
                  <a:pt x="29" y="22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8" y="21"/>
                  <a:pt x="28" y="20"/>
                  <a:pt x="29" y="20"/>
                </a:cubicBezTo>
                <a:cubicBezTo>
                  <a:pt x="29" y="20"/>
                  <a:pt x="29" y="20"/>
                  <a:pt x="30" y="21"/>
                </a:cubicBezTo>
                <a:cubicBezTo>
                  <a:pt x="30" y="21"/>
                  <a:pt x="30" y="20"/>
                  <a:pt x="30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20"/>
                  <a:pt x="31" y="20"/>
                  <a:pt x="32" y="20"/>
                </a:cubicBezTo>
                <a:cubicBezTo>
                  <a:pt x="33" y="20"/>
                  <a:pt x="34" y="20"/>
                  <a:pt x="35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lose/>
                <a:moveTo>
                  <a:pt x="25" y="24"/>
                </a:moveTo>
                <a:cubicBezTo>
                  <a:pt x="26" y="23"/>
                  <a:pt x="26" y="23"/>
                  <a:pt x="26" y="23"/>
                </a:cubicBezTo>
                <a:cubicBezTo>
                  <a:pt x="27" y="23"/>
                  <a:pt x="28" y="22"/>
                  <a:pt x="28" y="22"/>
                </a:cubicBezTo>
                <a:cubicBezTo>
                  <a:pt x="28" y="23"/>
                  <a:pt x="27" y="23"/>
                  <a:pt x="27" y="24"/>
                </a:cubicBezTo>
                <a:cubicBezTo>
                  <a:pt x="26" y="24"/>
                  <a:pt x="26" y="24"/>
                  <a:pt x="25" y="24"/>
                </a:cubicBezTo>
                <a:close/>
                <a:moveTo>
                  <a:pt x="25" y="3"/>
                </a:moveTo>
                <a:cubicBezTo>
                  <a:pt x="25" y="3"/>
                  <a:pt x="25" y="4"/>
                  <a:pt x="25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5" y="4"/>
                  <a:pt x="25" y="5"/>
                </a:cubicBezTo>
                <a:cubicBezTo>
                  <a:pt x="25" y="6"/>
                  <a:pt x="25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5"/>
                </a:cubicBezTo>
                <a:cubicBezTo>
                  <a:pt x="24" y="4"/>
                  <a:pt x="23" y="4"/>
                  <a:pt x="23" y="4"/>
                </a:cubicBezTo>
                <a:cubicBezTo>
                  <a:pt x="23" y="4"/>
                  <a:pt x="24" y="4"/>
                  <a:pt x="24" y="4"/>
                </a:cubicBezTo>
                <a:cubicBezTo>
                  <a:pt x="24" y="4"/>
                  <a:pt x="24" y="3"/>
                  <a:pt x="25" y="3"/>
                </a:cubicBezTo>
                <a:close/>
                <a:moveTo>
                  <a:pt x="24" y="11"/>
                </a:moveTo>
                <a:cubicBezTo>
                  <a:pt x="24" y="11"/>
                  <a:pt x="24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4" y="15"/>
                  <a:pt x="25" y="16"/>
                  <a:pt x="26" y="17"/>
                </a:cubicBezTo>
                <a:cubicBezTo>
                  <a:pt x="26" y="17"/>
                  <a:pt x="26" y="18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6"/>
                  <a:pt x="24" y="16"/>
                  <a:pt x="25" y="17"/>
                </a:cubicBezTo>
                <a:cubicBezTo>
                  <a:pt x="25" y="17"/>
                  <a:pt x="25" y="18"/>
                  <a:pt x="25" y="18"/>
                </a:cubicBezTo>
                <a:cubicBezTo>
                  <a:pt x="25" y="18"/>
                  <a:pt x="25" y="19"/>
                  <a:pt x="25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7"/>
                  <a:pt x="24" y="17"/>
                  <a:pt x="23" y="17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7"/>
                  <a:pt x="23" y="17"/>
                </a:cubicBezTo>
                <a:cubicBezTo>
                  <a:pt x="23" y="17"/>
                  <a:pt x="23" y="16"/>
                  <a:pt x="23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8"/>
                </a:cubicBezTo>
                <a:cubicBezTo>
                  <a:pt x="23" y="18"/>
                  <a:pt x="22" y="18"/>
                  <a:pt x="22" y="17"/>
                </a:cubicBezTo>
                <a:cubicBezTo>
                  <a:pt x="22" y="17"/>
                  <a:pt x="22" y="18"/>
                  <a:pt x="22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6"/>
                  <a:pt x="22" y="16"/>
                  <a:pt x="22" y="16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6"/>
                  <a:pt x="21" y="16"/>
                </a:cubicBezTo>
                <a:cubicBezTo>
                  <a:pt x="22" y="16"/>
                  <a:pt x="22" y="15"/>
                  <a:pt x="23" y="14"/>
                </a:cubicBezTo>
                <a:cubicBezTo>
                  <a:pt x="23" y="13"/>
                  <a:pt x="24" y="12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lose/>
                <a:moveTo>
                  <a:pt x="23" y="22"/>
                </a:moveTo>
                <a:cubicBezTo>
                  <a:pt x="22" y="22"/>
                  <a:pt x="22" y="21"/>
                  <a:pt x="22" y="21"/>
                </a:cubicBezTo>
                <a:cubicBezTo>
                  <a:pt x="23" y="20"/>
                  <a:pt x="23" y="19"/>
                  <a:pt x="23" y="19"/>
                </a:cubicBezTo>
                <a:cubicBezTo>
                  <a:pt x="23" y="20"/>
                  <a:pt x="23" y="20"/>
                  <a:pt x="24" y="21"/>
                </a:cubicBezTo>
                <a:cubicBezTo>
                  <a:pt x="23" y="21"/>
                  <a:pt x="23" y="22"/>
                  <a:pt x="23" y="22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PA_任意多边形 14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 rot="2477396">
            <a:off x="3799223" y="3743226"/>
            <a:ext cx="889000" cy="1000125"/>
          </a:xfrm>
          <a:custGeom>
            <a:avLst/>
            <a:gdLst>
              <a:gd name="T0" fmla="*/ 19 w 45"/>
              <a:gd name="T1" fmla="*/ 16 h 51"/>
              <a:gd name="T2" fmla="*/ 16 w 45"/>
              <a:gd name="T3" fmla="*/ 10 h 51"/>
              <a:gd name="T4" fmla="*/ 14 w 45"/>
              <a:gd name="T5" fmla="*/ 15 h 51"/>
              <a:gd name="T6" fmla="*/ 7 w 45"/>
              <a:gd name="T7" fmla="*/ 11 h 51"/>
              <a:gd name="T8" fmla="*/ 10 w 45"/>
              <a:gd name="T9" fmla="*/ 18 h 51"/>
              <a:gd name="T10" fmla="*/ 7 w 45"/>
              <a:gd name="T11" fmla="*/ 22 h 51"/>
              <a:gd name="T12" fmla="*/ 8 w 45"/>
              <a:gd name="T13" fmla="*/ 28 h 51"/>
              <a:gd name="T14" fmla="*/ 6 w 45"/>
              <a:gd name="T15" fmla="*/ 33 h 51"/>
              <a:gd name="T16" fmla="*/ 9 w 45"/>
              <a:gd name="T17" fmla="*/ 36 h 51"/>
              <a:gd name="T18" fmla="*/ 15 w 45"/>
              <a:gd name="T19" fmla="*/ 36 h 51"/>
              <a:gd name="T20" fmla="*/ 16 w 45"/>
              <a:gd name="T21" fmla="*/ 36 h 51"/>
              <a:gd name="T22" fmla="*/ 17 w 45"/>
              <a:gd name="T23" fmla="*/ 43 h 51"/>
              <a:gd name="T24" fmla="*/ 22 w 45"/>
              <a:gd name="T25" fmla="*/ 44 h 51"/>
              <a:gd name="T26" fmla="*/ 25 w 45"/>
              <a:gd name="T27" fmla="*/ 40 h 51"/>
              <a:gd name="T28" fmla="*/ 31 w 45"/>
              <a:gd name="T29" fmla="*/ 39 h 51"/>
              <a:gd name="T30" fmla="*/ 34 w 45"/>
              <a:gd name="T31" fmla="*/ 34 h 51"/>
              <a:gd name="T32" fmla="*/ 41 w 45"/>
              <a:gd name="T33" fmla="*/ 35 h 51"/>
              <a:gd name="T34" fmla="*/ 35 w 45"/>
              <a:gd name="T35" fmla="*/ 30 h 51"/>
              <a:gd name="T36" fmla="*/ 39 w 45"/>
              <a:gd name="T37" fmla="*/ 26 h 51"/>
              <a:gd name="T38" fmla="*/ 33 w 45"/>
              <a:gd name="T39" fmla="*/ 25 h 51"/>
              <a:gd name="T40" fmla="*/ 45 w 45"/>
              <a:gd name="T41" fmla="*/ 15 h 51"/>
              <a:gd name="T42" fmla="*/ 29 w 45"/>
              <a:gd name="T43" fmla="*/ 17 h 51"/>
              <a:gd name="T44" fmla="*/ 33 w 45"/>
              <a:gd name="T45" fmla="*/ 12 h 51"/>
              <a:gd name="T46" fmla="*/ 27 w 45"/>
              <a:gd name="T47" fmla="*/ 13 h 51"/>
              <a:gd name="T48" fmla="*/ 27 w 45"/>
              <a:gd name="T49" fmla="*/ 5 h 51"/>
              <a:gd name="T50" fmla="*/ 26 w 45"/>
              <a:gd name="T51" fmla="*/ 26 h 51"/>
              <a:gd name="T52" fmla="*/ 31 w 45"/>
              <a:gd name="T53" fmla="*/ 39 h 51"/>
              <a:gd name="T54" fmla="*/ 23 w 45"/>
              <a:gd name="T55" fmla="*/ 27 h 51"/>
              <a:gd name="T56" fmla="*/ 14 w 45"/>
              <a:gd name="T57" fmla="*/ 39 h 51"/>
              <a:gd name="T58" fmla="*/ 20 w 45"/>
              <a:gd name="T59" fmla="*/ 27 h 51"/>
              <a:gd name="T60" fmla="*/ 7 w 45"/>
              <a:gd name="T61" fmla="*/ 23 h 51"/>
              <a:gd name="T62" fmla="*/ 22 w 45"/>
              <a:gd name="T63" fmla="*/ 24 h 51"/>
              <a:gd name="T64" fmla="*/ 17 w 45"/>
              <a:gd name="T65" fmla="*/ 12 h 51"/>
              <a:gd name="T66" fmla="*/ 24 w 45"/>
              <a:gd name="T67" fmla="*/ 19 h 51"/>
              <a:gd name="T68" fmla="*/ 28 w 45"/>
              <a:gd name="T69" fmla="*/ 18 h 51"/>
              <a:gd name="T70" fmla="*/ 36 w 45"/>
              <a:gd name="T71" fmla="*/ 27 h 51"/>
              <a:gd name="T72" fmla="*/ 5 w 45"/>
              <a:gd name="T73" fmla="*/ 34 h 51"/>
              <a:gd name="T74" fmla="*/ 14 w 45"/>
              <a:gd name="T75" fmla="*/ 27 h 51"/>
              <a:gd name="T76" fmla="*/ 15 w 45"/>
              <a:gd name="T77" fmla="*/ 29 h 51"/>
              <a:gd name="T78" fmla="*/ 10 w 45"/>
              <a:gd name="T79" fmla="*/ 32 h 51"/>
              <a:gd name="T80" fmla="*/ 39 w 45"/>
              <a:gd name="T81" fmla="*/ 37 h 51"/>
              <a:gd name="T82" fmla="*/ 28 w 45"/>
              <a:gd name="T83" fmla="*/ 33 h 51"/>
              <a:gd name="T84" fmla="*/ 30 w 45"/>
              <a:gd name="T85" fmla="*/ 31 h 51"/>
              <a:gd name="T86" fmla="*/ 34 w 45"/>
              <a:gd name="T87" fmla="*/ 34 h 51"/>
              <a:gd name="T88" fmla="*/ 21 w 45"/>
              <a:gd name="T89" fmla="*/ 45 h 51"/>
              <a:gd name="T90" fmla="*/ 20 w 45"/>
              <a:gd name="T91" fmla="*/ 34 h 51"/>
              <a:gd name="T92" fmla="*/ 22 w 45"/>
              <a:gd name="T93" fmla="*/ 33 h 51"/>
              <a:gd name="T94" fmla="*/ 22 w 45"/>
              <a:gd name="T95" fmla="*/ 29 h 51"/>
              <a:gd name="T96" fmla="*/ 7 w 45"/>
              <a:gd name="T97" fmla="*/ 14 h 51"/>
              <a:gd name="T98" fmla="*/ 16 w 45"/>
              <a:gd name="T99" fmla="*/ 19 h 51"/>
              <a:gd name="T100" fmla="*/ 16 w 45"/>
              <a:gd name="T101" fmla="*/ 21 h 51"/>
              <a:gd name="T102" fmla="*/ 11 w 45"/>
              <a:gd name="T103" fmla="*/ 17 h 51"/>
              <a:gd name="T104" fmla="*/ 40 w 45"/>
              <a:gd name="T105" fmla="*/ 17 h 51"/>
              <a:gd name="T106" fmla="*/ 31 w 45"/>
              <a:gd name="T107" fmla="*/ 24 h 51"/>
              <a:gd name="T108" fmla="*/ 30 w 45"/>
              <a:gd name="T109" fmla="*/ 22 h 51"/>
              <a:gd name="T110" fmla="*/ 36 w 45"/>
              <a:gd name="T111" fmla="*/ 19 h 51"/>
              <a:gd name="T112" fmla="*/ 24 w 45"/>
              <a:gd name="T113" fmla="*/ 6 h 51"/>
              <a:gd name="T114" fmla="*/ 26 w 45"/>
              <a:gd name="T115" fmla="*/ 17 h 51"/>
              <a:gd name="T116" fmla="*/ 23 w 45"/>
              <a:gd name="T117" fmla="*/ 16 h 51"/>
              <a:gd name="T118" fmla="*/ 24 w 45"/>
              <a:gd name="T119" fmla="*/ 1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5" h="51">
                <a:moveTo>
                  <a:pt x="24" y="3"/>
                </a:moveTo>
                <a:cubicBezTo>
                  <a:pt x="23" y="3"/>
                  <a:pt x="22" y="3"/>
                  <a:pt x="22" y="4"/>
                </a:cubicBezTo>
                <a:cubicBezTo>
                  <a:pt x="23" y="4"/>
                  <a:pt x="23" y="5"/>
                  <a:pt x="23" y="6"/>
                </a:cubicBezTo>
                <a:cubicBezTo>
                  <a:pt x="23" y="6"/>
                  <a:pt x="23" y="7"/>
                  <a:pt x="24" y="7"/>
                </a:cubicBezTo>
                <a:cubicBezTo>
                  <a:pt x="24" y="8"/>
                  <a:pt x="23" y="9"/>
                  <a:pt x="23" y="7"/>
                </a:cubicBezTo>
                <a:cubicBezTo>
                  <a:pt x="22" y="6"/>
                  <a:pt x="21" y="5"/>
                  <a:pt x="20" y="6"/>
                </a:cubicBezTo>
                <a:cubicBezTo>
                  <a:pt x="19" y="6"/>
                  <a:pt x="20" y="8"/>
                  <a:pt x="20" y="8"/>
                </a:cubicBezTo>
                <a:cubicBezTo>
                  <a:pt x="21" y="7"/>
                  <a:pt x="22" y="8"/>
                  <a:pt x="23" y="9"/>
                </a:cubicBezTo>
                <a:cubicBezTo>
                  <a:pt x="23" y="9"/>
                  <a:pt x="23" y="10"/>
                  <a:pt x="23" y="11"/>
                </a:cubicBezTo>
                <a:cubicBezTo>
                  <a:pt x="23" y="13"/>
                  <a:pt x="22" y="15"/>
                  <a:pt x="21" y="16"/>
                </a:cubicBezTo>
                <a:cubicBezTo>
                  <a:pt x="20" y="16"/>
                  <a:pt x="20" y="16"/>
                  <a:pt x="19" y="16"/>
                </a:cubicBezTo>
                <a:cubicBezTo>
                  <a:pt x="19" y="16"/>
                  <a:pt x="19" y="15"/>
                  <a:pt x="19" y="15"/>
                </a:cubicBezTo>
                <a:cubicBezTo>
                  <a:pt x="20" y="14"/>
                  <a:pt x="20" y="14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1"/>
                  <a:pt x="21" y="11"/>
                  <a:pt x="20" y="10"/>
                </a:cubicBezTo>
                <a:cubicBezTo>
                  <a:pt x="19" y="10"/>
                  <a:pt x="19" y="11"/>
                  <a:pt x="19" y="12"/>
                </a:cubicBezTo>
                <a:cubicBezTo>
                  <a:pt x="20" y="13"/>
                  <a:pt x="19" y="14"/>
                  <a:pt x="18" y="15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3"/>
                  <a:pt x="18" y="12"/>
                </a:cubicBezTo>
                <a:cubicBezTo>
                  <a:pt x="17" y="11"/>
                  <a:pt x="17" y="11"/>
                  <a:pt x="18" y="10"/>
                </a:cubicBezTo>
                <a:cubicBezTo>
                  <a:pt x="18" y="10"/>
                  <a:pt x="19" y="10"/>
                  <a:pt x="19" y="10"/>
                </a:cubicBezTo>
                <a:cubicBezTo>
                  <a:pt x="19" y="9"/>
                  <a:pt x="18" y="9"/>
                  <a:pt x="16" y="10"/>
                </a:cubicBezTo>
                <a:cubicBezTo>
                  <a:pt x="16" y="9"/>
                  <a:pt x="15" y="8"/>
                  <a:pt x="15" y="8"/>
                </a:cubicBezTo>
                <a:cubicBezTo>
                  <a:pt x="15" y="9"/>
                  <a:pt x="15" y="10"/>
                  <a:pt x="15" y="11"/>
                </a:cubicBezTo>
                <a:cubicBezTo>
                  <a:pt x="13" y="11"/>
                  <a:pt x="13" y="12"/>
                  <a:pt x="13" y="13"/>
                </a:cubicBezTo>
                <a:cubicBezTo>
                  <a:pt x="14" y="13"/>
                  <a:pt x="14" y="12"/>
                  <a:pt x="14" y="12"/>
                </a:cubicBezTo>
                <a:cubicBezTo>
                  <a:pt x="15" y="12"/>
                  <a:pt x="15" y="12"/>
                  <a:pt x="16" y="13"/>
                </a:cubicBezTo>
                <a:cubicBezTo>
                  <a:pt x="16" y="14"/>
                  <a:pt x="16" y="14"/>
                  <a:pt x="17" y="14"/>
                </a:cubicBezTo>
                <a:cubicBezTo>
                  <a:pt x="17" y="14"/>
                  <a:pt x="17" y="15"/>
                  <a:pt x="17" y="15"/>
                </a:cubicBezTo>
                <a:cubicBezTo>
                  <a:pt x="16" y="16"/>
                  <a:pt x="15" y="15"/>
                  <a:pt x="14" y="14"/>
                </a:cubicBezTo>
                <a:cubicBezTo>
                  <a:pt x="14" y="13"/>
                  <a:pt x="13" y="13"/>
                  <a:pt x="13" y="14"/>
                </a:cubicBezTo>
                <a:cubicBezTo>
                  <a:pt x="12" y="14"/>
                  <a:pt x="13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6"/>
                  <a:pt x="16" y="16"/>
                  <a:pt x="17" y="16"/>
                </a:cubicBezTo>
                <a:cubicBezTo>
                  <a:pt x="17" y="16"/>
                  <a:pt x="18" y="16"/>
                  <a:pt x="18" y="16"/>
                </a:cubicBezTo>
                <a:cubicBezTo>
                  <a:pt x="18" y="17"/>
                  <a:pt x="17" y="18"/>
                  <a:pt x="16" y="18"/>
                </a:cubicBezTo>
                <a:cubicBezTo>
                  <a:pt x="15" y="18"/>
                  <a:pt x="13" y="17"/>
                  <a:pt x="11" y="16"/>
                </a:cubicBezTo>
                <a:cubicBezTo>
                  <a:pt x="10" y="16"/>
                  <a:pt x="10" y="15"/>
                  <a:pt x="10" y="15"/>
                </a:cubicBezTo>
                <a:cubicBezTo>
                  <a:pt x="10" y="14"/>
                  <a:pt x="10" y="12"/>
                  <a:pt x="11" y="12"/>
                </a:cubicBezTo>
                <a:cubicBezTo>
                  <a:pt x="11" y="12"/>
                  <a:pt x="10" y="10"/>
                  <a:pt x="10" y="11"/>
                </a:cubicBezTo>
                <a:cubicBezTo>
                  <a:pt x="8" y="11"/>
                  <a:pt x="8" y="12"/>
                  <a:pt x="9" y="14"/>
                </a:cubicBezTo>
                <a:cubicBezTo>
                  <a:pt x="9" y="15"/>
                  <a:pt x="9" y="15"/>
                  <a:pt x="8" y="14"/>
                </a:cubicBezTo>
                <a:cubicBezTo>
                  <a:pt x="8" y="14"/>
                  <a:pt x="8" y="13"/>
                  <a:pt x="7" y="13"/>
                </a:cubicBezTo>
                <a:cubicBezTo>
                  <a:pt x="6" y="13"/>
                  <a:pt x="7" y="12"/>
                  <a:pt x="7" y="11"/>
                </a:cubicBezTo>
                <a:cubicBezTo>
                  <a:pt x="6" y="11"/>
                  <a:pt x="5" y="11"/>
                  <a:pt x="5" y="12"/>
                </a:cubicBezTo>
                <a:cubicBezTo>
                  <a:pt x="4" y="12"/>
                  <a:pt x="3" y="11"/>
                  <a:pt x="2" y="11"/>
                </a:cubicBezTo>
                <a:cubicBezTo>
                  <a:pt x="2" y="11"/>
                  <a:pt x="4" y="13"/>
                  <a:pt x="4" y="14"/>
                </a:cubicBezTo>
                <a:cubicBezTo>
                  <a:pt x="3" y="14"/>
                  <a:pt x="3" y="15"/>
                  <a:pt x="4" y="16"/>
                </a:cubicBezTo>
                <a:cubicBezTo>
                  <a:pt x="4" y="15"/>
                  <a:pt x="5" y="15"/>
                  <a:pt x="6" y="15"/>
                </a:cubicBezTo>
                <a:cubicBezTo>
                  <a:pt x="6" y="15"/>
                  <a:pt x="7" y="16"/>
                  <a:pt x="7" y="15"/>
                </a:cubicBezTo>
                <a:cubicBezTo>
                  <a:pt x="8" y="16"/>
                  <a:pt x="8" y="16"/>
                  <a:pt x="7" y="16"/>
                </a:cubicBezTo>
                <a:cubicBezTo>
                  <a:pt x="5" y="16"/>
                  <a:pt x="4" y="17"/>
                  <a:pt x="4" y="18"/>
                </a:cubicBezTo>
                <a:cubicBezTo>
                  <a:pt x="5" y="19"/>
                  <a:pt x="6" y="19"/>
                  <a:pt x="6" y="19"/>
                </a:cubicBezTo>
                <a:cubicBezTo>
                  <a:pt x="6" y="18"/>
                  <a:pt x="7" y="17"/>
                  <a:pt x="8" y="17"/>
                </a:cubicBezTo>
                <a:cubicBezTo>
                  <a:pt x="9" y="17"/>
                  <a:pt x="10" y="17"/>
                  <a:pt x="10" y="18"/>
                </a:cubicBezTo>
                <a:cubicBezTo>
                  <a:pt x="12" y="19"/>
                  <a:pt x="13" y="20"/>
                  <a:pt x="14" y="22"/>
                </a:cubicBezTo>
                <a:cubicBezTo>
                  <a:pt x="14" y="23"/>
                  <a:pt x="13" y="23"/>
                  <a:pt x="13" y="24"/>
                </a:cubicBezTo>
                <a:cubicBezTo>
                  <a:pt x="12" y="24"/>
                  <a:pt x="12" y="24"/>
                  <a:pt x="12" y="23"/>
                </a:cubicBezTo>
                <a:cubicBezTo>
                  <a:pt x="12" y="22"/>
                  <a:pt x="11" y="21"/>
                  <a:pt x="10" y="21"/>
                </a:cubicBezTo>
                <a:cubicBezTo>
                  <a:pt x="10" y="21"/>
                  <a:pt x="10" y="21"/>
                  <a:pt x="10" y="20"/>
                </a:cubicBezTo>
                <a:cubicBezTo>
                  <a:pt x="10" y="20"/>
                  <a:pt x="9" y="20"/>
                  <a:pt x="8" y="20"/>
                </a:cubicBezTo>
                <a:cubicBezTo>
                  <a:pt x="8" y="21"/>
                  <a:pt x="8" y="21"/>
                  <a:pt x="9" y="21"/>
                </a:cubicBezTo>
                <a:cubicBezTo>
                  <a:pt x="11" y="22"/>
                  <a:pt x="12" y="23"/>
                  <a:pt x="11" y="24"/>
                </a:cubicBezTo>
                <a:cubicBezTo>
                  <a:pt x="11" y="24"/>
                  <a:pt x="10" y="24"/>
                  <a:pt x="10" y="24"/>
                </a:cubicBezTo>
                <a:cubicBezTo>
                  <a:pt x="10" y="23"/>
                  <a:pt x="10" y="23"/>
                  <a:pt x="9" y="23"/>
                </a:cubicBezTo>
                <a:cubicBezTo>
                  <a:pt x="8" y="23"/>
                  <a:pt x="8" y="23"/>
                  <a:pt x="7" y="22"/>
                </a:cubicBezTo>
                <a:cubicBezTo>
                  <a:pt x="7" y="21"/>
                  <a:pt x="8" y="21"/>
                  <a:pt x="8" y="21"/>
                </a:cubicBezTo>
                <a:cubicBezTo>
                  <a:pt x="7" y="21"/>
                  <a:pt x="6" y="21"/>
                  <a:pt x="6" y="23"/>
                </a:cubicBezTo>
                <a:cubicBezTo>
                  <a:pt x="5" y="23"/>
                  <a:pt x="4" y="24"/>
                  <a:pt x="4" y="24"/>
                </a:cubicBezTo>
                <a:cubicBezTo>
                  <a:pt x="4" y="24"/>
                  <a:pt x="5" y="25"/>
                  <a:pt x="6" y="25"/>
                </a:cubicBezTo>
                <a:cubicBezTo>
                  <a:pt x="6" y="26"/>
                  <a:pt x="6" y="27"/>
                  <a:pt x="8" y="28"/>
                </a:cubicBezTo>
                <a:cubicBezTo>
                  <a:pt x="7" y="27"/>
                  <a:pt x="7" y="27"/>
                  <a:pt x="7" y="26"/>
                </a:cubicBezTo>
                <a:cubicBezTo>
                  <a:pt x="7" y="26"/>
                  <a:pt x="8" y="25"/>
                  <a:pt x="8" y="25"/>
                </a:cubicBezTo>
                <a:cubicBezTo>
                  <a:pt x="9" y="26"/>
                  <a:pt x="10" y="25"/>
                  <a:pt x="10" y="25"/>
                </a:cubicBezTo>
                <a:cubicBezTo>
                  <a:pt x="10" y="25"/>
                  <a:pt x="11" y="25"/>
                  <a:pt x="11" y="25"/>
                </a:cubicBezTo>
                <a:cubicBezTo>
                  <a:pt x="11" y="26"/>
                  <a:pt x="10" y="27"/>
                  <a:pt x="9" y="27"/>
                </a:cubicBezTo>
                <a:cubicBezTo>
                  <a:pt x="8" y="27"/>
                  <a:pt x="8" y="28"/>
                  <a:pt x="8" y="28"/>
                </a:cubicBezTo>
                <a:cubicBezTo>
                  <a:pt x="8" y="29"/>
                  <a:pt x="9" y="29"/>
                  <a:pt x="9" y="28"/>
                </a:cubicBezTo>
                <a:cubicBezTo>
                  <a:pt x="9" y="28"/>
                  <a:pt x="9" y="27"/>
                  <a:pt x="10" y="27"/>
                </a:cubicBezTo>
                <a:cubicBezTo>
                  <a:pt x="11" y="27"/>
                  <a:pt x="12" y="27"/>
                  <a:pt x="12" y="26"/>
                </a:cubicBezTo>
                <a:cubicBezTo>
                  <a:pt x="12" y="25"/>
                  <a:pt x="12" y="25"/>
                  <a:pt x="13" y="25"/>
                </a:cubicBezTo>
                <a:cubicBezTo>
                  <a:pt x="13" y="26"/>
                  <a:pt x="13" y="26"/>
                  <a:pt x="13" y="27"/>
                </a:cubicBezTo>
                <a:cubicBezTo>
                  <a:pt x="12" y="29"/>
                  <a:pt x="11" y="30"/>
                  <a:pt x="9" y="31"/>
                </a:cubicBezTo>
                <a:cubicBezTo>
                  <a:pt x="8" y="31"/>
                  <a:pt x="8" y="32"/>
                  <a:pt x="7" y="31"/>
                </a:cubicBezTo>
                <a:cubicBezTo>
                  <a:pt x="6" y="31"/>
                  <a:pt x="5" y="30"/>
                  <a:pt x="5" y="29"/>
                </a:cubicBezTo>
                <a:cubicBezTo>
                  <a:pt x="6" y="29"/>
                  <a:pt x="4" y="29"/>
                  <a:pt x="4" y="29"/>
                </a:cubicBezTo>
                <a:cubicBezTo>
                  <a:pt x="3" y="31"/>
                  <a:pt x="4" y="32"/>
                  <a:pt x="6" y="32"/>
                </a:cubicBezTo>
                <a:cubicBezTo>
                  <a:pt x="7" y="32"/>
                  <a:pt x="7" y="33"/>
                  <a:pt x="6" y="33"/>
                </a:cubicBezTo>
                <a:cubicBezTo>
                  <a:pt x="5" y="32"/>
                  <a:pt x="5" y="32"/>
                  <a:pt x="4" y="33"/>
                </a:cubicBezTo>
                <a:cubicBezTo>
                  <a:pt x="4" y="33"/>
                  <a:pt x="3" y="33"/>
                  <a:pt x="3" y="32"/>
                </a:cubicBezTo>
                <a:cubicBezTo>
                  <a:pt x="2" y="32"/>
                  <a:pt x="2" y="33"/>
                  <a:pt x="3" y="34"/>
                </a:cubicBezTo>
                <a:cubicBezTo>
                  <a:pt x="2" y="34"/>
                  <a:pt x="0" y="36"/>
                  <a:pt x="0" y="36"/>
                </a:cubicBezTo>
                <a:cubicBezTo>
                  <a:pt x="1" y="36"/>
                  <a:pt x="2" y="36"/>
                  <a:pt x="3" y="36"/>
                </a:cubicBezTo>
                <a:cubicBezTo>
                  <a:pt x="3" y="37"/>
                  <a:pt x="4" y="37"/>
                  <a:pt x="5" y="37"/>
                </a:cubicBezTo>
                <a:cubicBezTo>
                  <a:pt x="4" y="36"/>
                  <a:pt x="5" y="35"/>
                  <a:pt x="5" y="35"/>
                </a:cubicBezTo>
                <a:cubicBezTo>
                  <a:pt x="6" y="35"/>
                  <a:pt x="6" y="34"/>
                  <a:pt x="6" y="34"/>
                </a:cubicBezTo>
                <a:cubicBezTo>
                  <a:pt x="7" y="33"/>
                  <a:pt x="8" y="33"/>
                  <a:pt x="7" y="34"/>
                </a:cubicBezTo>
                <a:cubicBezTo>
                  <a:pt x="6" y="36"/>
                  <a:pt x="6" y="37"/>
                  <a:pt x="7" y="38"/>
                </a:cubicBezTo>
                <a:cubicBezTo>
                  <a:pt x="8" y="38"/>
                  <a:pt x="9" y="37"/>
                  <a:pt x="9" y="36"/>
                </a:cubicBezTo>
                <a:cubicBezTo>
                  <a:pt x="8" y="36"/>
                  <a:pt x="8" y="35"/>
                  <a:pt x="8" y="34"/>
                </a:cubicBezTo>
                <a:cubicBezTo>
                  <a:pt x="8" y="33"/>
                  <a:pt x="9" y="33"/>
                  <a:pt x="10" y="32"/>
                </a:cubicBezTo>
                <a:cubicBezTo>
                  <a:pt x="12" y="32"/>
                  <a:pt x="14" y="31"/>
                  <a:pt x="15" y="32"/>
                </a:cubicBezTo>
                <a:cubicBezTo>
                  <a:pt x="16" y="32"/>
                  <a:pt x="16" y="33"/>
                  <a:pt x="16" y="33"/>
                </a:cubicBezTo>
                <a:cubicBezTo>
                  <a:pt x="16" y="34"/>
                  <a:pt x="16" y="34"/>
                  <a:pt x="15" y="34"/>
                </a:cubicBezTo>
                <a:cubicBezTo>
                  <a:pt x="14" y="33"/>
                  <a:pt x="14" y="33"/>
                  <a:pt x="13" y="34"/>
                </a:cubicBezTo>
                <a:cubicBezTo>
                  <a:pt x="13" y="35"/>
                  <a:pt x="12" y="35"/>
                  <a:pt x="12" y="34"/>
                </a:cubicBezTo>
                <a:cubicBezTo>
                  <a:pt x="11" y="34"/>
                  <a:pt x="11" y="35"/>
                  <a:pt x="11" y="35"/>
                </a:cubicBezTo>
                <a:cubicBezTo>
                  <a:pt x="11" y="36"/>
                  <a:pt x="12" y="36"/>
                  <a:pt x="13" y="35"/>
                </a:cubicBezTo>
                <a:cubicBezTo>
                  <a:pt x="14" y="34"/>
                  <a:pt x="15" y="34"/>
                  <a:pt x="16" y="35"/>
                </a:cubicBezTo>
                <a:cubicBezTo>
                  <a:pt x="15" y="35"/>
                  <a:pt x="15" y="35"/>
                  <a:pt x="15" y="36"/>
                </a:cubicBezTo>
                <a:cubicBezTo>
                  <a:pt x="14" y="36"/>
                  <a:pt x="14" y="36"/>
                  <a:pt x="14" y="37"/>
                </a:cubicBezTo>
                <a:cubicBezTo>
                  <a:pt x="13" y="37"/>
                  <a:pt x="13" y="37"/>
                  <a:pt x="12" y="37"/>
                </a:cubicBezTo>
                <a:cubicBezTo>
                  <a:pt x="12" y="37"/>
                  <a:pt x="11" y="36"/>
                  <a:pt x="11" y="36"/>
                </a:cubicBezTo>
                <a:cubicBezTo>
                  <a:pt x="11" y="37"/>
                  <a:pt x="11" y="38"/>
                  <a:pt x="12" y="39"/>
                </a:cubicBezTo>
                <a:cubicBezTo>
                  <a:pt x="12" y="39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3" y="40"/>
                  <a:pt x="14" y="40"/>
                </a:cubicBezTo>
                <a:cubicBezTo>
                  <a:pt x="15" y="41"/>
                  <a:pt x="16" y="41"/>
                  <a:pt x="17" y="40"/>
                </a:cubicBezTo>
                <a:cubicBezTo>
                  <a:pt x="16" y="40"/>
                  <a:pt x="16" y="40"/>
                  <a:pt x="15" y="39"/>
                </a:cubicBezTo>
                <a:cubicBezTo>
                  <a:pt x="15" y="39"/>
                  <a:pt x="15" y="38"/>
                  <a:pt x="15" y="38"/>
                </a:cubicBezTo>
                <a:cubicBezTo>
                  <a:pt x="16" y="37"/>
                  <a:pt x="16" y="37"/>
                  <a:pt x="16" y="36"/>
                </a:cubicBezTo>
                <a:cubicBezTo>
                  <a:pt x="16" y="36"/>
                  <a:pt x="16" y="36"/>
                  <a:pt x="17" y="35"/>
                </a:cubicBezTo>
                <a:cubicBezTo>
                  <a:pt x="18" y="36"/>
                  <a:pt x="18" y="37"/>
                  <a:pt x="17" y="38"/>
                </a:cubicBezTo>
                <a:cubicBezTo>
                  <a:pt x="17" y="39"/>
                  <a:pt x="17" y="40"/>
                  <a:pt x="17" y="40"/>
                </a:cubicBezTo>
                <a:cubicBezTo>
                  <a:pt x="18" y="40"/>
                  <a:pt x="19" y="39"/>
                  <a:pt x="18" y="39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7"/>
                  <a:pt x="18" y="36"/>
                  <a:pt x="18" y="35"/>
                </a:cubicBezTo>
                <a:cubicBezTo>
                  <a:pt x="17" y="35"/>
                  <a:pt x="17" y="34"/>
                  <a:pt x="17" y="34"/>
                </a:cubicBezTo>
                <a:cubicBezTo>
                  <a:pt x="18" y="34"/>
                  <a:pt x="19" y="34"/>
                  <a:pt x="19" y="35"/>
                </a:cubicBezTo>
                <a:cubicBezTo>
                  <a:pt x="20" y="36"/>
                  <a:pt x="21" y="38"/>
                  <a:pt x="21" y="40"/>
                </a:cubicBezTo>
                <a:cubicBezTo>
                  <a:pt x="21" y="41"/>
                  <a:pt x="20" y="42"/>
                  <a:pt x="20" y="42"/>
                </a:cubicBezTo>
                <a:cubicBezTo>
                  <a:pt x="19" y="43"/>
                  <a:pt x="18" y="43"/>
                  <a:pt x="17" y="43"/>
                </a:cubicBezTo>
                <a:cubicBezTo>
                  <a:pt x="17" y="42"/>
                  <a:pt x="16" y="44"/>
                  <a:pt x="17" y="44"/>
                </a:cubicBezTo>
                <a:cubicBezTo>
                  <a:pt x="17" y="45"/>
                  <a:pt x="19" y="45"/>
                  <a:pt x="20" y="43"/>
                </a:cubicBezTo>
                <a:cubicBezTo>
                  <a:pt x="20" y="42"/>
                  <a:pt x="21" y="43"/>
                  <a:pt x="21" y="44"/>
                </a:cubicBezTo>
                <a:cubicBezTo>
                  <a:pt x="20" y="44"/>
                  <a:pt x="20" y="45"/>
                  <a:pt x="20" y="45"/>
                </a:cubicBezTo>
                <a:cubicBezTo>
                  <a:pt x="20" y="46"/>
                  <a:pt x="19" y="46"/>
                  <a:pt x="18" y="46"/>
                </a:cubicBezTo>
                <a:cubicBezTo>
                  <a:pt x="18" y="47"/>
                  <a:pt x="19" y="48"/>
                  <a:pt x="20" y="47"/>
                </a:cubicBezTo>
                <a:cubicBezTo>
                  <a:pt x="20" y="48"/>
                  <a:pt x="20" y="51"/>
                  <a:pt x="20" y="51"/>
                </a:cubicBezTo>
                <a:cubicBezTo>
                  <a:pt x="21" y="50"/>
                  <a:pt x="21" y="49"/>
                  <a:pt x="22" y="48"/>
                </a:cubicBezTo>
                <a:cubicBezTo>
                  <a:pt x="23" y="48"/>
                  <a:pt x="23" y="48"/>
                  <a:pt x="24" y="47"/>
                </a:cubicBezTo>
                <a:cubicBezTo>
                  <a:pt x="23" y="47"/>
                  <a:pt x="22" y="46"/>
                  <a:pt x="22" y="45"/>
                </a:cubicBezTo>
                <a:cubicBezTo>
                  <a:pt x="22" y="45"/>
                  <a:pt x="22" y="44"/>
                  <a:pt x="22" y="44"/>
                </a:cubicBezTo>
                <a:cubicBezTo>
                  <a:pt x="21" y="43"/>
                  <a:pt x="22" y="42"/>
                  <a:pt x="23" y="43"/>
                </a:cubicBezTo>
                <a:cubicBezTo>
                  <a:pt x="23" y="45"/>
                  <a:pt x="24" y="46"/>
                  <a:pt x="25" y="45"/>
                </a:cubicBezTo>
                <a:cubicBezTo>
                  <a:pt x="26" y="44"/>
                  <a:pt x="26" y="43"/>
                  <a:pt x="25" y="43"/>
                </a:cubicBezTo>
                <a:cubicBezTo>
                  <a:pt x="24" y="44"/>
                  <a:pt x="23" y="43"/>
                  <a:pt x="23" y="42"/>
                </a:cubicBezTo>
                <a:cubicBezTo>
                  <a:pt x="22" y="42"/>
                  <a:pt x="22" y="41"/>
                  <a:pt x="22" y="40"/>
                </a:cubicBezTo>
                <a:cubicBezTo>
                  <a:pt x="23" y="38"/>
                  <a:pt x="23" y="36"/>
                  <a:pt x="24" y="35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6"/>
                  <a:pt x="26" y="36"/>
                </a:cubicBezTo>
                <a:cubicBezTo>
                  <a:pt x="25" y="37"/>
                  <a:pt x="25" y="37"/>
                  <a:pt x="25" y="38"/>
                </a:cubicBezTo>
                <a:cubicBezTo>
                  <a:pt x="25" y="39"/>
                  <a:pt x="25" y="39"/>
                  <a:pt x="25" y="39"/>
                </a:cubicBezTo>
                <a:cubicBezTo>
                  <a:pt x="24" y="40"/>
                  <a:pt x="24" y="40"/>
                  <a:pt x="25" y="40"/>
                </a:cubicBezTo>
                <a:cubicBezTo>
                  <a:pt x="26" y="40"/>
                  <a:pt x="26" y="40"/>
                  <a:pt x="26" y="39"/>
                </a:cubicBezTo>
                <a:cubicBezTo>
                  <a:pt x="26" y="38"/>
                  <a:pt x="26" y="37"/>
                  <a:pt x="27" y="36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8"/>
                  <a:pt x="27" y="38"/>
                  <a:pt x="28" y="39"/>
                </a:cubicBezTo>
                <a:cubicBezTo>
                  <a:pt x="28" y="40"/>
                  <a:pt x="28" y="40"/>
                  <a:pt x="27" y="40"/>
                </a:cubicBezTo>
                <a:cubicBezTo>
                  <a:pt x="27" y="41"/>
                  <a:pt x="26" y="41"/>
                  <a:pt x="26" y="41"/>
                </a:cubicBezTo>
                <a:cubicBezTo>
                  <a:pt x="27" y="42"/>
                  <a:pt x="28" y="42"/>
                  <a:pt x="29" y="41"/>
                </a:cubicBezTo>
                <a:cubicBezTo>
                  <a:pt x="29" y="42"/>
                  <a:pt x="30" y="42"/>
                  <a:pt x="31" y="43"/>
                </a:cubicBezTo>
                <a:cubicBezTo>
                  <a:pt x="31" y="43"/>
                  <a:pt x="31" y="41"/>
                  <a:pt x="31" y="40"/>
                </a:cubicBezTo>
                <a:cubicBezTo>
                  <a:pt x="32" y="40"/>
                  <a:pt x="32" y="39"/>
                  <a:pt x="32" y="38"/>
                </a:cubicBezTo>
                <a:cubicBezTo>
                  <a:pt x="32" y="38"/>
                  <a:pt x="31" y="39"/>
                  <a:pt x="31" y="39"/>
                </a:cubicBezTo>
                <a:cubicBezTo>
                  <a:pt x="30" y="39"/>
                  <a:pt x="30" y="39"/>
                  <a:pt x="30" y="38"/>
                </a:cubicBezTo>
                <a:cubicBezTo>
                  <a:pt x="29" y="37"/>
                  <a:pt x="29" y="37"/>
                  <a:pt x="29" y="37"/>
                </a:cubicBezTo>
                <a:cubicBezTo>
                  <a:pt x="28" y="37"/>
                  <a:pt x="28" y="36"/>
                  <a:pt x="28" y="36"/>
                </a:cubicBezTo>
                <a:cubicBezTo>
                  <a:pt x="29" y="35"/>
                  <a:pt x="30" y="36"/>
                  <a:pt x="31" y="37"/>
                </a:cubicBezTo>
                <a:cubicBezTo>
                  <a:pt x="31" y="38"/>
                  <a:pt x="32" y="38"/>
                  <a:pt x="32" y="37"/>
                </a:cubicBezTo>
                <a:cubicBezTo>
                  <a:pt x="33" y="37"/>
                  <a:pt x="32" y="36"/>
                  <a:pt x="32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0" y="35"/>
                  <a:pt x="29" y="35"/>
                  <a:pt x="2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4"/>
                  <a:pt x="28" y="33"/>
                  <a:pt x="29" y="33"/>
                </a:cubicBezTo>
                <a:cubicBezTo>
                  <a:pt x="31" y="33"/>
                  <a:pt x="32" y="34"/>
                  <a:pt x="34" y="34"/>
                </a:cubicBezTo>
                <a:cubicBezTo>
                  <a:pt x="35" y="35"/>
                  <a:pt x="36" y="36"/>
                  <a:pt x="35" y="36"/>
                </a:cubicBezTo>
                <a:cubicBezTo>
                  <a:pt x="35" y="37"/>
                  <a:pt x="35" y="38"/>
                  <a:pt x="35" y="39"/>
                </a:cubicBezTo>
                <a:cubicBezTo>
                  <a:pt x="34" y="39"/>
                  <a:pt x="35" y="40"/>
                  <a:pt x="36" y="40"/>
                </a:cubicBezTo>
                <a:cubicBezTo>
                  <a:pt x="37" y="40"/>
                  <a:pt x="37" y="39"/>
                  <a:pt x="36" y="37"/>
                </a:cubicBezTo>
                <a:cubicBezTo>
                  <a:pt x="36" y="36"/>
                  <a:pt x="37" y="36"/>
                  <a:pt x="37" y="37"/>
                </a:cubicBezTo>
                <a:cubicBezTo>
                  <a:pt x="37" y="37"/>
                  <a:pt x="38" y="38"/>
                  <a:pt x="38" y="38"/>
                </a:cubicBezTo>
                <a:cubicBezTo>
                  <a:pt x="39" y="38"/>
                  <a:pt x="39" y="39"/>
                  <a:pt x="38" y="40"/>
                </a:cubicBezTo>
                <a:cubicBezTo>
                  <a:pt x="39" y="40"/>
                  <a:pt x="40" y="40"/>
                  <a:pt x="40" y="39"/>
                </a:cubicBezTo>
                <a:cubicBezTo>
                  <a:pt x="40" y="39"/>
                  <a:pt x="43" y="40"/>
                  <a:pt x="43" y="40"/>
                </a:cubicBezTo>
                <a:cubicBezTo>
                  <a:pt x="42" y="39"/>
                  <a:pt x="42" y="38"/>
                  <a:pt x="41" y="37"/>
                </a:cubicBezTo>
                <a:cubicBezTo>
                  <a:pt x="42" y="37"/>
                  <a:pt x="42" y="36"/>
                  <a:pt x="41" y="35"/>
                </a:cubicBezTo>
                <a:cubicBezTo>
                  <a:pt x="41" y="36"/>
                  <a:pt x="40" y="36"/>
                  <a:pt x="40" y="36"/>
                </a:cubicBezTo>
                <a:cubicBezTo>
                  <a:pt x="39" y="36"/>
                  <a:pt x="39" y="35"/>
                  <a:pt x="38" y="36"/>
                </a:cubicBezTo>
                <a:cubicBezTo>
                  <a:pt x="37" y="35"/>
                  <a:pt x="37" y="35"/>
                  <a:pt x="38" y="35"/>
                </a:cubicBezTo>
                <a:cubicBezTo>
                  <a:pt x="40" y="35"/>
                  <a:pt x="41" y="34"/>
                  <a:pt x="41" y="33"/>
                </a:cubicBezTo>
                <a:cubicBezTo>
                  <a:pt x="41" y="32"/>
                  <a:pt x="39" y="32"/>
                  <a:pt x="39" y="32"/>
                </a:cubicBezTo>
                <a:cubicBezTo>
                  <a:pt x="39" y="33"/>
                  <a:pt x="38" y="34"/>
                  <a:pt x="37" y="34"/>
                </a:cubicBezTo>
                <a:cubicBezTo>
                  <a:pt x="36" y="34"/>
                  <a:pt x="36" y="34"/>
                  <a:pt x="35" y="33"/>
                </a:cubicBezTo>
                <a:cubicBezTo>
                  <a:pt x="33" y="32"/>
                  <a:pt x="32" y="31"/>
                  <a:pt x="32" y="29"/>
                </a:cubicBezTo>
                <a:cubicBezTo>
                  <a:pt x="32" y="28"/>
                  <a:pt x="32" y="28"/>
                  <a:pt x="33" y="27"/>
                </a:cubicBezTo>
                <a:cubicBezTo>
                  <a:pt x="33" y="27"/>
                  <a:pt x="33" y="27"/>
                  <a:pt x="33" y="28"/>
                </a:cubicBezTo>
                <a:cubicBezTo>
                  <a:pt x="33" y="29"/>
                  <a:pt x="34" y="30"/>
                  <a:pt x="35" y="30"/>
                </a:cubicBezTo>
                <a:cubicBezTo>
                  <a:pt x="35" y="30"/>
                  <a:pt x="36" y="30"/>
                  <a:pt x="35" y="31"/>
                </a:cubicBezTo>
                <a:cubicBezTo>
                  <a:pt x="36" y="31"/>
                  <a:pt x="36" y="31"/>
                  <a:pt x="37" y="31"/>
                </a:cubicBezTo>
                <a:cubicBezTo>
                  <a:pt x="37" y="30"/>
                  <a:pt x="37" y="30"/>
                  <a:pt x="36" y="29"/>
                </a:cubicBezTo>
                <a:cubicBezTo>
                  <a:pt x="34" y="29"/>
                  <a:pt x="34" y="28"/>
                  <a:pt x="34" y="27"/>
                </a:cubicBezTo>
                <a:cubicBezTo>
                  <a:pt x="34" y="27"/>
                  <a:pt x="35" y="27"/>
                  <a:pt x="35" y="27"/>
                </a:cubicBezTo>
                <a:cubicBezTo>
                  <a:pt x="35" y="28"/>
                  <a:pt x="36" y="28"/>
                  <a:pt x="37" y="28"/>
                </a:cubicBezTo>
                <a:cubicBezTo>
                  <a:pt x="37" y="28"/>
                  <a:pt x="38" y="28"/>
                  <a:pt x="38" y="29"/>
                </a:cubicBezTo>
                <a:cubicBezTo>
                  <a:pt x="38" y="29"/>
                  <a:pt x="38" y="30"/>
                  <a:pt x="37" y="30"/>
                </a:cubicBezTo>
                <a:cubicBezTo>
                  <a:pt x="39" y="30"/>
                  <a:pt x="39" y="29"/>
                  <a:pt x="39" y="28"/>
                </a:cubicBezTo>
                <a:cubicBezTo>
                  <a:pt x="40" y="28"/>
                  <a:pt x="41" y="28"/>
                  <a:pt x="42" y="27"/>
                </a:cubicBezTo>
                <a:cubicBezTo>
                  <a:pt x="41" y="27"/>
                  <a:pt x="40" y="26"/>
                  <a:pt x="39" y="26"/>
                </a:cubicBezTo>
                <a:cubicBezTo>
                  <a:pt x="40" y="25"/>
                  <a:pt x="39" y="24"/>
                  <a:pt x="38" y="23"/>
                </a:cubicBezTo>
                <a:cubicBezTo>
                  <a:pt x="38" y="24"/>
                  <a:pt x="38" y="24"/>
                  <a:pt x="38" y="25"/>
                </a:cubicBezTo>
                <a:cubicBezTo>
                  <a:pt x="38" y="25"/>
                  <a:pt x="37" y="26"/>
                  <a:pt x="37" y="25"/>
                </a:cubicBezTo>
                <a:cubicBezTo>
                  <a:pt x="36" y="25"/>
                  <a:pt x="35" y="25"/>
                  <a:pt x="35" y="26"/>
                </a:cubicBezTo>
                <a:cubicBezTo>
                  <a:pt x="35" y="26"/>
                  <a:pt x="34" y="26"/>
                  <a:pt x="34" y="26"/>
                </a:cubicBezTo>
                <a:cubicBezTo>
                  <a:pt x="34" y="24"/>
                  <a:pt x="35" y="24"/>
                  <a:pt x="37" y="24"/>
                </a:cubicBezTo>
                <a:cubicBezTo>
                  <a:pt x="37" y="24"/>
                  <a:pt x="38" y="23"/>
                  <a:pt x="37" y="23"/>
                </a:cubicBezTo>
                <a:cubicBezTo>
                  <a:pt x="37" y="22"/>
                  <a:pt x="36" y="22"/>
                  <a:pt x="36" y="23"/>
                </a:cubicBezTo>
                <a:cubicBezTo>
                  <a:pt x="36" y="23"/>
                  <a:pt x="36" y="23"/>
                  <a:pt x="35" y="23"/>
                </a:cubicBezTo>
                <a:cubicBezTo>
                  <a:pt x="34" y="23"/>
                  <a:pt x="34" y="24"/>
                  <a:pt x="33" y="25"/>
                </a:cubicBezTo>
                <a:cubicBezTo>
                  <a:pt x="33" y="25"/>
                  <a:pt x="33" y="26"/>
                  <a:pt x="33" y="25"/>
                </a:cubicBezTo>
                <a:cubicBezTo>
                  <a:pt x="32" y="25"/>
                  <a:pt x="32" y="24"/>
                  <a:pt x="32" y="24"/>
                </a:cubicBezTo>
                <a:cubicBezTo>
                  <a:pt x="33" y="22"/>
                  <a:pt x="34" y="21"/>
                  <a:pt x="36" y="20"/>
                </a:cubicBezTo>
                <a:cubicBezTo>
                  <a:pt x="37" y="19"/>
                  <a:pt x="38" y="19"/>
                  <a:pt x="38" y="20"/>
                </a:cubicBezTo>
                <a:cubicBezTo>
                  <a:pt x="39" y="20"/>
                  <a:pt x="40" y="21"/>
                  <a:pt x="40" y="22"/>
                </a:cubicBezTo>
                <a:cubicBezTo>
                  <a:pt x="40" y="22"/>
                  <a:pt x="41" y="22"/>
                  <a:pt x="42" y="21"/>
                </a:cubicBezTo>
                <a:cubicBezTo>
                  <a:pt x="42" y="20"/>
                  <a:pt x="41" y="19"/>
                  <a:pt x="39" y="19"/>
                </a:cubicBezTo>
                <a:cubicBezTo>
                  <a:pt x="38" y="19"/>
                  <a:pt x="38" y="18"/>
                  <a:pt x="40" y="18"/>
                </a:cubicBezTo>
                <a:cubicBezTo>
                  <a:pt x="40" y="19"/>
                  <a:pt x="40" y="18"/>
                  <a:pt x="41" y="18"/>
                </a:cubicBezTo>
                <a:cubicBezTo>
                  <a:pt x="42" y="18"/>
                  <a:pt x="42" y="18"/>
                  <a:pt x="43" y="19"/>
                </a:cubicBezTo>
                <a:cubicBezTo>
                  <a:pt x="43" y="18"/>
                  <a:pt x="44" y="18"/>
                  <a:pt x="43" y="17"/>
                </a:cubicBezTo>
                <a:cubicBezTo>
                  <a:pt x="44" y="16"/>
                  <a:pt x="44" y="16"/>
                  <a:pt x="45" y="15"/>
                </a:cubicBezTo>
                <a:cubicBezTo>
                  <a:pt x="45" y="15"/>
                  <a:pt x="42" y="15"/>
                  <a:pt x="42" y="15"/>
                </a:cubicBezTo>
                <a:cubicBezTo>
                  <a:pt x="42" y="14"/>
                  <a:pt x="41" y="14"/>
                  <a:pt x="40" y="14"/>
                </a:cubicBezTo>
                <a:cubicBezTo>
                  <a:pt x="41" y="15"/>
                  <a:pt x="41" y="16"/>
                  <a:pt x="40" y="16"/>
                </a:cubicBezTo>
                <a:cubicBezTo>
                  <a:pt x="39" y="16"/>
                  <a:pt x="39" y="17"/>
                  <a:pt x="39" y="17"/>
                </a:cubicBezTo>
                <a:cubicBezTo>
                  <a:pt x="38" y="18"/>
                  <a:pt x="37" y="18"/>
                  <a:pt x="38" y="16"/>
                </a:cubicBezTo>
                <a:cubicBezTo>
                  <a:pt x="39" y="15"/>
                  <a:pt x="39" y="14"/>
                  <a:pt x="38" y="13"/>
                </a:cubicBezTo>
                <a:cubicBezTo>
                  <a:pt x="37" y="13"/>
                  <a:pt x="36" y="14"/>
                  <a:pt x="37" y="15"/>
                </a:cubicBezTo>
                <a:cubicBezTo>
                  <a:pt x="37" y="15"/>
                  <a:pt x="37" y="16"/>
                  <a:pt x="37" y="17"/>
                </a:cubicBezTo>
                <a:cubicBezTo>
                  <a:pt x="37" y="18"/>
                  <a:pt x="36" y="18"/>
                  <a:pt x="35" y="19"/>
                </a:cubicBezTo>
                <a:cubicBezTo>
                  <a:pt x="33" y="19"/>
                  <a:pt x="32" y="20"/>
                  <a:pt x="30" y="19"/>
                </a:cubicBezTo>
                <a:cubicBezTo>
                  <a:pt x="29" y="19"/>
                  <a:pt x="29" y="18"/>
                  <a:pt x="29" y="17"/>
                </a:cubicBezTo>
                <a:cubicBezTo>
                  <a:pt x="29" y="17"/>
                  <a:pt x="29" y="17"/>
                  <a:pt x="30" y="17"/>
                </a:cubicBezTo>
                <a:cubicBezTo>
                  <a:pt x="31" y="18"/>
                  <a:pt x="32" y="17"/>
                  <a:pt x="32" y="17"/>
                </a:cubicBezTo>
                <a:cubicBezTo>
                  <a:pt x="33" y="16"/>
                  <a:pt x="33" y="16"/>
                  <a:pt x="33" y="17"/>
                </a:cubicBezTo>
                <a:cubicBezTo>
                  <a:pt x="34" y="17"/>
                  <a:pt x="34" y="16"/>
                  <a:pt x="34" y="16"/>
                </a:cubicBezTo>
                <a:cubicBezTo>
                  <a:pt x="34" y="15"/>
                  <a:pt x="33" y="15"/>
                  <a:pt x="33" y="16"/>
                </a:cubicBezTo>
                <a:cubicBezTo>
                  <a:pt x="32" y="17"/>
                  <a:pt x="31" y="17"/>
                  <a:pt x="30" y="16"/>
                </a:cubicBezTo>
                <a:cubicBezTo>
                  <a:pt x="30" y="16"/>
                  <a:pt x="30" y="16"/>
                  <a:pt x="30" y="15"/>
                </a:cubicBezTo>
                <a:cubicBezTo>
                  <a:pt x="31" y="15"/>
                  <a:pt x="31" y="15"/>
                  <a:pt x="32" y="14"/>
                </a:cubicBezTo>
                <a:cubicBezTo>
                  <a:pt x="32" y="14"/>
                  <a:pt x="33" y="14"/>
                  <a:pt x="33" y="14"/>
                </a:cubicBezTo>
                <a:cubicBezTo>
                  <a:pt x="34" y="14"/>
                  <a:pt x="34" y="15"/>
                  <a:pt x="34" y="15"/>
                </a:cubicBezTo>
                <a:cubicBezTo>
                  <a:pt x="35" y="14"/>
                  <a:pt x="34" y="13"/>
                  <a:pt x="33" y="12"/>
                </a:cubicBezTo>
                <a:cubicBezTo>
                  <a:pt x="33" y="11"/>
                  <a:pt x="33" y="11"/>
                  <a:pt x="34" y="10"/>
                </a:cubicBezTo>
                <a:cubicBezTo>
                  <a:pt x="33" y="10"/>
                  <a:pt x="32" y="11"/>
                  <a:pt x="31" y="11"/>
                </a:cubicBezTo>
                <a:cubicBezTo>
                  <a:pt x="30" y="10"/>
                  <a:pt x="29" y="10"/>
                  <a:pt x="28" y="11"/>
                </a:cubicBezTo>
                <a:cubicBezTo>
                  <a:pt x="29" y="11"/>
                  <a:pt x="29" y="11"/>
                  <a:pt x="30" y="12"/>
                </a:cubicBezTo>
                <a:cubicBezTo>
                  <a:pt x="30" y="12"/>
                  <a:pt x="30" y="13"/>
                  <a:pt x="30" y="13"/>
                </a:cubicBezTo>
                <a:cubicBezTo>
                  <a:pt x="29" y="14"/>
                  <a:pt x="29" y="14"/>
                  <a:pt x="29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8" y="15"/>
                  <a:pt x="28" y="14"/>
                  <a:pt x="28" y="12"/>
                </a:cubicBezTo>
                <a:cubicBezTo>
                  <a:pt x="29" y="12"/>
                  <a:pt x="28" y="11"/>
                  <a:pt x="28" y="11"/>
                </a:cubicBezTo>
                <a:cubicBezTo>
                  <a:pt x="27" y="11"/>
                  <a:pt x="27" y="12"/>
                  <a:pt x="27" y="12"/>
                </a:cubicBezTo>
                <a:cubicBezTo>
                  <a:pt x="28" y="13"/>
                  <a:pt x="28" y="13"/>
                  <a:pt x="27" y="13"/>
                </a:cubicBezTo>
                <a:cubicBezTo>
                  <a:pt x="27" y="14"/>
                  <a:pt x="27" y="15"/>
                  <a:pt x="28" y="16"/>
                </a:cubicBezTo>
                <a:cubicBezTo>
                  <a:pt x="28" y="16"/>
                  <a:pt x="28" y="16"/>
                  <a:pt x="28" y="17"/>
                </a:cubicBezTo>
                <a:cubicBezTo>
                  <a:pt x="27" y="17"/>
                  <a:pt x="26" y="17"/>
                  <a:pt x="26" y="16"/>
                </a:cubicBezTo>
                <a:cubicBezTo>
                  <a:pt x="25" y="15"/>
                  <a:pt x="25" y="13"/>
                  <a:pt x="25" y="11"/>
                </a:cubicBezTo>
                <a:cubicBezTo>
                  <a:pt x="25" y="10"/>
                  <a:pt x="25" y="9"/>
                  <a:pt x="26" y="9"/>
                </a:cubicBezTo>
                <a:cubicBezTo>
                  <a:pt x="26" y="8"/>
                  <a:pt x="27" y="8"/>
                  <a:pt x="28" y="8"/>
                </a:cubicBezTo>
                <a:cubicBezTo>
                  <a:pt x="29" y="9"/>
                  <a:pt x="29" y="7"/>
                  <a:pt x="29" y="7"/>
                </a:cubicBezTo>
                <a:cubicBezTo>
                  <a:pt x="28" y="6"/>
                  <a:pt x="27" y="6"/>
                  <a:pt x="26" y="8"/>
                </a:cubicBezTo>
                <a:cubicBezTo>
                  <a:pt x="25" y="9"/>
                  <a:pt x="24" y="8"/>
                  <a:pt x="25" y="7"/>
                </a:cubicBezTo>
                <a:cubicBezTo>
                  <a:pt x="25" y="7"/>
                  <a:pt x="26" y="6"/>
                  <a:pt x="26" y="6"/>
                </a:cubicBezTo>
                <a:cubicBezTo>
                  <a:pt x="26" y="5"/>
                  <a:pt x="26" y="5"/>
                  <a:pt x="27" y="5"/>
                </a:cubicBezTo>
                <a:cubicBezTo>
                  <a:pt x="27" y="4"/>
                  <a:pt x="26" y="3"/>
                  <a:pt x="26" y="4"/>
                </a:cubicBezTo>
                <a:cubicBezTo>
                  <a:pt x="25" y="3"/>
                  <a:pt x="25" y="1"/>
                  <a:pt x="25" y="0"/>
                </a:cubicBezTo>
                <a:cubicBezTo>
                  <a:pt x="25" y="0"/>
                  <a:pt x="24" y="3"/>
                  <a:pt x="24" y="3"/>
                </a:cubicBezTo>
                <a:close/>
                <a:moveTo>
                  <a:pt x="40" y="27"/>
                </a:moveTo>
                <a:cubicBezTo>
                  <a:pt x="40" y="27"/>
                  <a:pt x="39" y="27"/>
                  <a:pt x="39" y="28"/>
                </a:cubicBezTo>
                <a:cubicBezTo>
                  <a:pt x="39" y="28"/>
                  <a:pt x="39" y="29"/>
                  <a:pt x="38" y="29"/>
                </a:cubicBezTo>
                <a:cubicBezTo>
                  <a:pt x="38" y="28"/>
                  <a:pt x="38" y="28"/>
                  <a:pt x="37" y="27"/>
                </a:cubicBezTo>
                <a:cubicBezTo>
                  <a:pt x="37" y="27"/>
                  <a:pt x="36" y="27"/>
                  <a:pt x="36" y="27"/>
                </a:cubicBezTo>
                <a:cubicBezTo>
                  <a:pt x="35" y="27"/>
                  <a:pt x="33" y="27"/>
                  <a:pt x="31" y="27"/>
                </a:cubicBezTo>
                <a:cubicBezTo>
                  <a:pt x="30" y="27"/>
                  <a:pt x="29" y="27"/>
                  <a:pt x="28" y="28"/>
                </a:cubicBezTo>
                <a:cubicBezTo>
                  <a:pt x="28" y="27"/>
                  <a:pt x="27" y="27"/>
                  <a:pt x="26" y="26"/>
                </a:cubicBezTo>
                <a:cubicBezTo>
                  <a:pt x="26" y="26"/>
                  <a:pt x="25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8"/>
                  <a:pt x="25" y="29"/>
                </a:cubicBezTo>
                <a:cubicBezTo>
                  <a:pt x="25" y="30"/>
                  <a:pt x="26" y="30"/>
                  <a:pt x="27" y="30"/>
                </a:cubicBezTo>
                <a:cubicBezTo>
                  <a:pt x="26" y="31"/>
                  <a:pt x="26" y="33"/>
                  <a:pt x="27" y="34"/>
                </a:cubicBezTo>
                <a:cubicBezTo>
                  <a:pt x="27" y="35"/>
                  <a:pt x="28" y="36"/>
                  <a:pt x="29" y="38"/>
                </a:cubicBezTo>
                <a:cubicBezTo>
                  <a:pt x="29" y="38"/>
                  <a:pt x="29" y="38"/>
                  <a:pt x="29" y="39"/>
                </a:cubicBezTo>
                <a:cubicBezTo>
                  <a:pt x="30" y="39"/>
                  <a:pt x="30" y="40"/>
                  <a:pt x="31" y="39"/>
                </a:cubicBezTo>
                <a:cubicBezTo>
                  <a:pt x="31" y="40"/>
                  <a:pt x="31" y="40"/>
                  <a:pt x="30" y="40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29" y="41"/>
                  <a:pt x="29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0"/>
                  <a:pt x="29" y="40"/>
                  <a:pt x="28" y="39"/>
                </a:cubicBezTo>
                <a:cubicBezTo>
                  <a:pt x="28" y="39"/>
                  <a:pt x="28" y="38"/>
                  <a:pt x="28" y="38"/>
                </a:cubicBezTo>
                <a:cubicBezTo>
                  <a:pt x="27" y="37"/>
                  <a:pt x="27" y="35"/>
                  <a:pt x="26" y="34"/>
                </a:cubicBezTo>
                <a:cubicBezTo>
                  <a:pt x="26" y="33"/>
                  <a:pt x="24" y="32"/>
                  <a:pt x="23" y="32"/>
                </a:cubicBezTo>
                <a:cubicBezTo>
                  <a:pt x="24" y="31"/>
                  <a:pt x="24" y="30"/>
                  <a:pt x="24" y="29"/>
                </a:cubicBezTo>
                <a:cubicBezTo>
                  <a:pt x="24" y="29"/>
                  <a:pt x="23" y="28"/>
                  <a:pt x="23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8"/>
                  <a:pt x="21" y="28"/>
                  <a:pt x="21" y="29"/>
                </a:cubicBezTo>
                <a:cubicBezTo>
                  <a:pt x="20" y="30"/>
                  <a:pt x="21" y="31"/>
                  <a:pt x="21" y="31"/>
                </a:cubicBezTo>
                <a:cubicBezTo>
                  <a:pt x="20" y="32"/>
                  <a:pt x="19" y="32"/>
                  <a:pt x="18" y="33"/>
                </a:cubicBezTo>
                <a:cubicBezTo>
                  <a:pt x="17" y="34"/>
                  <a:pt x="16" y="35"/>
                  <a:pt x="15" y="37"/>
                </a:cubicBezTo>
                <a:cubicBezTo>
                  <a:pt x="15" y="37"/>
                  <a:pt x="15" y="37"/>
                  <a:pt x="15" y="38"/>
                </a:cubicBezTo>
                <a:cubicBezTo>
                  <a:pt x="14" y="39"/>
                  <a:pt x="14" y="39"/>
                  <a:pt x="15" y="40"/>
                </a:cubicBezTo>
                <a:cubicBezTo>
                  <a:pt x="15" y="40"/>
                  <a:pt x="14" y="40"/>
                  <a:pt x="14" y="39"/>
                </a:cubicBezTo>
                <a:cubicBezTo>
                  <a:pt x="13" y="39"/>
                  <a:pt x="13" y="40"/>
                  <a:pt x="13" y="40"/>
                </a:cubicBezTo>
                <a:cubicBezTo>
                  <a:pt x="13" y="39"/>
                  <a:pt x="13" y="39"/>
                  <a:pt x="13" y="38"/>
                </a:cubicBezTo>
                <a:cubicBezTo>
                  <a:pt x="12" y="38"/>
                  <a:pt x="12" y="38"/>
                  <a:pt x="12" y="37"/>
                </a:cubicBezTo>
                <a:cubicBezTo>
                  <a:pt x="13" y="38"/>
                  <a:pt x="13" y="38"/>
                  <a:pt x="14" y="37"/>
                </a:cubicBezTo>
                <a:cubicBezTo>
                  <a:pt x="14" y="37"/>
                  <a:pt x="14" y="37"/>
                  <a:pt x="15" y="37"/>
                </a:cubicBezTo>
                <a:cubicBezTo>
                  <a:pt x="16" y="35"/>
                  <a:pt x="17" y="34"/>
                  <a:pt x="17" y="33"/>
                </a:cubicBezTo>
                <a:cubicBezTo>
                  <a:pt x="18" y="32"/>
                  <a:pt x="18" y="30"/>
                  <a:pt x="18" y="29"/>
                </a:cubicBezTo>
                <a:cubicBezTo>
                  <a:pt x="19" y="29"/>
                  <a:pt x="20" y="29"/>
                  <a:pt x="20" y="29"/>
                </a:cubicBezTo>
                <a:cubicBezTo>
                  <a:pt x="21" y="28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0" y="26"/>
                  <a:pt x="20" y="26"/>
                  <a:pt x="19" y="26"/>
                </a:cubicBezTo>
                <a:cubicBezTo>
                  <a:pt x="18" y="26"/>
                  <a:pt x="17" y="26"/>
                  <a:pt x="17" y="27"/>
                </a:cubicBezTo>
                <a:cubicBezTo>
                  <a:pt x="16" y="26"/>
                  <a:pt x="15" y="25"/>
                  <a:pt x="14" y="25"/>
                </a:cubicBezTo>
                <a:cubicBezTo>
                  <a:pt x="12" y="25"/>
                  <a:pt x="11" y="25"/>
                  <a:pt x="9" y="24"/>
                </a:cubicBezTo>
                <a:cubicBezTo>
                  <a:pt x="9" y="25"/>
                  <a:pt x="9" y="25"/>
                  <a:pt x="8" y="25"/>
                </a:cubicBezTo>
                <a:cubicBezTo>
                  <a:pt x="7" y="25"/>
                  <a:pt x="7" y="25"/>
                  <a:pt x="7" y="26"/>
                </a:cubicBezTo>
                <a:cubicBezTo>
                  <a:pt x="7" y="26"/>
                  <a:pt x="6" y="25"/>
                  <a:pt x="7" y="25"/>
                </a:cubicBezTo>
                <a:cubicBezTo>
                  <a:pt x="6" y="24"/>
                  <a:pt x="6" y="24"/>
                  <a:pt x="5" y="24"/>
                </a:cubicBezTo>
                <a:cubicBezTo>
                  <a:pt x="6" y="24"/>
                  <a:pt x="6" y="24"/>
                  <a:pt x="7" y="23"/>
                </a:cubicBezTo>
                <a:cubicBezTo>
                  <a:pt x="7" y="23"/>
                  <a:pt x="7" y="22"/>
                  <a:pt x="7" y="22"/>
                </a:cubicBezTo>
                <a:cubicBezTo>
                  <a:pt x="7" y="23"/>
                  <a:pt x="7" y="23"/>
                  <a:pt x="8" y="23"/>
                </a:cubicBezTo>
                <a:cubicBezTo>
                  <a:pt x="9" y="24"/>
                  <a:pt x="9" y="24"/>
                  <a:pt x="9" y="24"/>
                </a:cubicBezTo>
                <a:cubicBezTo>
                  <a:pt x="11" y="24"/>
                  <a:pt x="12" y="24"/>
                  <a:pt x="14" y="24"/>
                </a:cubicBezTo>
                <a:cubicBezTo>
                  <a:pt x="15" y="24"/>
                  <a:pt x="16" y="24"/>
                  <a:pt x="17" y="23"/>
                </a:cubicBezTo>
                <a:cubicBezTo>
                  <a:pt x="18" y="24"/>
                  <a:pt x="18" y="24"/>
                  <a:pt x="19" y="25"/>
                </a:cubicBezTo>
                <a:cubicBezTo>
                  <a:pt x="20" y="25"/>
                  <a:pt x="20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3"/>
                  <a:pt x="21" y="23"/>
                  <a:pt x="21" y="22"/>
                </a:cubicBezTo>
                <a:cubicBezTo>
                  <a:pt x="20" y="21"/>
                  <a:pt x="19" y="21"/>
                  <a:pt x="18" y="21"/>
                </a:cubicBezTo>
                <a:cubicBezTo>
                  <a:pt x="19" y="20"/>
                  <a:pt x="19" y="19"/>
                  <a:pt x="19" y="17"/>
                </a:cubicBezTo>
                <a:cubicBezTo>
                  <a:pt x="18" y="16"/>
                  <a:pt x="17" y="14"/>
                  <a:pt x="17" y="13"/>
                </a:cubicBezTo>
                <a:cubicBezTo>
                  <a:pt x="16" y="13"/>
                  <a:pt x="16" y="13"/>
                  <a:pt x="16" y="12"/>
                </a:cubicBezTo>
                <a:cubicBezTo>
                  <a:pt x="16" y="12"/>
                  <a:pt x="15" y="11"/>
                  <a:pt x="14" y="12"/>
                </a:cubicBezTo>
                <a:cubicBezTo>
                  <a:pt x="14" y="11"/>
                  <a:pt x="15" y="11"/>
                  <a:pt x="15" y="11"/>
                </a:cubicBezTo>
                <a:cubicBezTo>
                  <a:pt x="15" y="10"/>
                  <a:pt x="15" y="10"/>
                  <a:pt x="15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8" y="10"/>
                </a:cubicBezTo>
                <a:cubicBezTo>
                  <a:pt x="17" y="10"/>
                  <a:pt x="17" y="11"/>
                  <a:pt x="17" y="12"/>
                </a:cubicBezTo>
                <a:cubicBezTo>
                  <a:pt x="17" y="12"/>
                  <a:pt x="17" y="13"/>
                  <a:pt x="17" y="13"/>
                </a:cubicBezTo>
                <a:cubicBezTo>
                  <a:pt x="18" y="14"/>
                  <a:pt x="18" y="16"/>
                  <a:pt x="19" y="17"/>
                </a:cubicBezTo>
                <a:cubicBezTo>
                  <a:pt x="20" y="18"/>
                  <a:pt x="21" y="19"/>
                  <a:pt x="22" y="19"/>
                </a:cubicBezTo>
                <a:cubicBezTo>
                  <a:pt x="21" y="20"/>
                  <a:pt x="21" y="21"/>
                  <a:pt x="21" y="22"/>
                </a:cubicBezTo>
                <a:cubicBezTo>
                  <a:pt x="22" y="22"/>
                  <a:pt x="22" y="23"/>
                  <a:pt x="22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3"/>
                  <a:pt x="24" y="23"/>
                  <a:pt x="24" y="22"/>
                </a:cubicBezTo>
                <a:cubicBezTo>
                  <a:pt x="25" y="21"/>
                  <a:pt x="25" y="20"/>
                  <a:pt x="24" y="19"/>
                </a:cubicBezTo>
                <a:cubicBezTo>
                  <a:pt x="25" y="19"/>
                  <a:pt x="27" y="19"/>
                  <a:pt x="27" y="18"/>
                </a:cubicBezTo>
                <a:cubicBezTo>
                  <a:pt x="28" y="17"/>
                  <a:pt x="29" y="15"/>
                  <a:pt x="30" y="14"/>
                </a:cubicBezTo>
                <a:cubicBezTo>
                  <a:pt x="30" y="14"/>
                  <a:pt x="30" y="14"/>
                  <a:pt x="30" y="13"/>
                </a:cubicBezTo>
                <a:cubicBezTo>
                  <a:pt x="31" y="12"/>
                  <a:pt x="31" y="12"/>
                  <a:pt x="30" y="11"/>
                </a:cubicBezTo>
                <a:cubicBezTo>
                  <a:pt x="30" y="11"/>
                  <a:pt x="31" y="11"/>
                  <a:pt x="31" y="12"/>
                </a:cubicBezTo>
                <a:cubicBezTo>
                  <a:pt x="32" y="12"/>
                  <a:pt x="32" y="11"/>
                  <a:pt x="33" y="11"/>
                </a:cubicBezTo>
                <a:cubicBezTo>
                  <a:pt x="33" y="12"/>
                  <a:pt x="32" y="12"/>
                  <a:pt x="32" y="12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2" y="13"/>
                  <a:pt x="31" y="14"/>
                </a:cubicBezTo>
                <a:cubicBezTo>
                  <a:pt x="31" y="14"/>
                  <a:pt x="31" y="14"/>
                  <a:pt x="30" y="14"/>
                </a:cubicBezTo>
                <a:cubicBezTo>
                  <a:pt x="30" y="16"/>
                  <a:pt x="29" y="17"/>
                  <a:pt x="28" y="18"/>
                </a:cubicBezTo>
                <a:cubicBezTo>
                  <a:pt x="27" y="19"/>
                  <a:pt x="27" y="20"/>
                  <a:pt x="27" y="22"/>
                </a:cubicBezTo>
                <a:cubicBezTo>
                  <a:pt x="26" y="22"/>
                  <a:pt x="26" y="22"/>
                  <a:pt x="25" y="22"/>
                </a:cubicBezTo>
                <a:cubicBezTo>
                  <a:pt x="25" y="23"/>
                  <a:pt x="24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5"/>
                  <a:pt x="26" y="25"/>
                  <a:pt x="26" y="25"/>
                </a:cubicBezTo>
                <a:cubicBezTo>
                  <a:pt x="27" y="25"/>
                  <a:pt x="28" y="25"/>
                  <a:pt x="28" y="24"/>
                </a:cubicBezTo>
                <a:cubicBezTo>
                  <a:pt x="29" y="25"/>
                  <a:pt x="30" y="26"/>
                  <a:pt x="31" y="26"/>
                </a:cubicBezTo>
                <a:cubicBezTo>
                  <a:pt x="33" y="26"/>
                  <a:pt x="34" y="26"/>
                  <a:pt x="36" y="27"/>
                </a:cubicBezTo>
                <a:cubicBezTo>
                  <a:pt x="36" y="26"/>
                  <a:pt x="37" y="26"/>
                  <a:pt x="37" y="26"/>
                </a:cubicBezTo>
                <a:cubicBezTo>
                  <a:pt x="38" y="26"/>
                  <a:pt x="38" y="26"/>
                  <a:pt x="39" y="25"/>
                </a:cubicBezTo>
                <a:cubicBezTo>
                  <a:pt x="39" y="25"/>
                  <a:pt x="39" y="26"/>
                  <a:pt x="39" y="26"/>
                </a:cubicBezTo>
                <a:cubicBezTo>
                  <a:pt x="39" y="26"/>
                  <a:pt x="40" y="27"/>
                  <a:pt x="40" y="27"/>
                </a:cubicBezTo>
                <a:close/>
                <a:moveTo>
                  <a:pt x="2" y="35"/>
                </a:moveTo>
                <a:cubicBezTo>
                  <a:pt x="2" y="35"/>
                  <a:pt x="3" y="34"/>
                  <a:pt x="3" y="34"/>
                </a:cubicBezTo>
                <a:cubicBezTo>
                  <a:pt x="3" y="34"/>
                  <a:pt x="3" y="33"/>
                  <a:pt x="3" y="33"/>
                </a:cubicBezTo>
                <a:cubicBezTo>
                  <a:pt x="3" y="33"/>
                  <a:pt x="3" y="34"/>
                  <a:pt x="4" y="33"/>
                </a:cubicBezTo>
                <a:cubicBezTo>
                  <a:pt x="5" y="33"/>
                  <a:pt x="5" y="33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4" y="35"/>
                </a:cubicBezTo>
                <a:cubicBezTo>
                  <a:pt x="4" y="35"/>
                  <a:pt x="4" y="36"/>
                  <a:pt x="4" y="36"/>
                </a:cubicBezTo>
                <a:cubicBezTo>
                  <a:pt x="4" y="36"/>
                  <a:pt x="4" y="35"/>
                  <a:pt x="4" y="35"/>
                </a:cubicBezTo>
                <a:cubicBezTo>
                  <a:pt x="3" y="35"/>
                  <a:pt x="3" y="35"/>
                  <a:pt x="2" y="35"/>
                </a:cubicBezTo>
                <a:close/>
                <a:moveTo>
                  <a:pt x="10" y="32"/>
                </a:moveTo>
                <a:cubicBezTo>
                  <a:pt x="10" y="32"/>
                  <a:pt x="10" y="32"/>
                  <a:pt x="10" y="32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1"/>
                  <a:pt x="12" y="30"/>
                  <a:pt x="12" y="30"/>
                </a:cubicBezTo>
                <a:cubicBezTo>
                  <a:pt x="13" y="29"/>
                  <a:pt x="14" y="28"/>
                  <a:pt x="14" y="27"/>
                </a:cubicBezTo>
                <a:cubicBezTo>
                  <a:pt x="14" y="26"/>
                  <a:pt x="14" y="26"/>
                  <a:pt x="14" y="27"/>
                </a:cubicBezTo>
                <a:cubicBezTo>
                  <a:pt x="14" y="27"/>
                  <a:pt x="14" y="27"/>
                  <a:pt x="14" y="28"/>
                </a:cubicBezTo>
                <a:cubicBezTo>
                  <a:pt x="14" y="28"/>
                  <a:pt x="14" y="29"/>
                  <a:pt x="15" y="28"/>
                </a:cubicBezTo>
                <a:cubicBezTo>
                  <a:pt x="15" y="28"/>
                  <a:pt x="15" y="27"/>
                  <a:pt x="15" y="27"/>
                </a:cubicBezTo>
                <a:cubicBezTo>
                  <a:pt x="15" y="27"/>
                  <a:pt x="16" y="27"/>
                  <a:pt x="16" y="27"/>
                </a:cubicBezTo>
                <a:cubicBezTo>
                  <a:pt x="15" y="28"/>
                  <a:pt x="15" y="28"/>
                  <a:pt x="15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6" y="29"/>
                  <a:pt x="16" y="29"/>
                </a:cubicBezTo>
                <a:cubicBezTo>
                  <a:pt x="17" y="29"/>
                  <a:pt x="17" y="30"/>
                  <a:pt x="16" y="30"/>
                </a:cubicBezTo>
                <a:cubicBezTo>
                  <a:pt x="16" y="30"/>
                  <a:pt x="16" y="30"/>
                  <a:pt x="17" y="30"/>
                </a:cubicBezTo>
                <a:cubicBezTo>
                  <a:pt x="17" y="30"/>
                  <a:pt x="17" y="31"/>
                  <a:pt x="17" y="31"/>
                </a:cubicBezTo>
                <a:cubicBezTo>
                  <a:pt x="16" y="30"/>
                  <a:pt x="16" y="30"/>
                  <a:pt x="16" y="30"/>
                </a:cubicBezTo>
                <a:cubicBezTo>
                  <a:pt x="15" y="30"/>
                  <a:pt x="15" y="30"/>
                  <a:pt x="1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6" y="32"/>
                  <a:pt x="16" y="31"/>
                </a:cubicBezTo>
                <a:cubicBezTo>
                  <a:pt x="15" y="31"/>
                  <a:pt x="14" y="31"/>
                  <a:pt x="13" y="31"/>
                </a:cubicBezTo>
                <a:cubicBezTo>
                  <a:pt x="12" y="31"/>
                  <a:pt x="11" y="31"/>
                  <a:pt x="10" y="32"/>
                </a:cubicBezTo>
                <a:cubicBezTo>
                  <a:pt x="10" y="32"/>
                  <a:pt x="10" y="32"/>
                  <a:pt x="10" y="32"/>
                </a:cubicBezTo>
                <a:close/>
                <a:moveTo>
                  <a:pt x="20" y="27"/>
                </a:moveTo>
                <a:cubicBezTo>
                  <a:pt x="20" y="27"/>
                  <a:pt x="19" y="28"/>
                  <a:pt x="19" y="28"/>
                </a:cubicBezTo>
                <a:cubicBezTo>
                  <a:pt x="18" y="28"/>
                  <a:pt x="18" y="28"/>
                  <a:pt x="17" y="28"/>
                </a:cubicBezTo>
                <a:cubicBezTo>
                  <a:pt x="17" y="28"/>
                  <a:pt x="18" y="28"/>
                  <a:pt x="18" y="27"/>
                </a:cubicBezTo>
                <a:cubicBezTo>
                  <a:pt x="19" y="27"/>
                  <a:pt x="19" y="27"/>
                  <a:pt x="20" y="27"/>
                </a:cubicBezTo>
                <a:close/>
                <a:moveTo>
                  <a:pt x="41" y="39"/>
                </a:moveTo>
                <a:cubicBezTo>
                  <a:pt x="41" y="39"/>
                  <a:pt x="40" y="38"/>
                  <a:pt x="40" y="38"/>
                </a:cubicBezTo>
                <a:cubicBezTo>
                  <a:pt x="40" y="39"/>
                  <a:pt x="40" y="39"/>
                  <a:pt x="39" y="39"/>
                </a:cubicBezTo>
                <a:cubicBezTo>
                  <a:pt x="39" y="39"/>
                  <a:pt x="39" y="38"/>
                  <a:pt x="39" y="38"/>
                </a:cubicBezTo>
                <a:cubicBezTo>
                  <a:pt x="38" y="37"/>
                  <a:pt x="38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6"/>
                  <a:pt x="40" y="37"/>
                </a:cubicBezTo>
                <a:cubicBezTo>
                  <a:pt x="40" y="37"/>
                  <a:pt x="41" y="37"/>
                  <a:pt x="41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1" y="38"/>
                  <a:pt x="41" y="38"/>
                  <a:pt x="41" y="39"/>
                </a:cubicBezTo>
                <a:close/>
                <a:moveTo>
                  <a:pt x="34" y="34"/>
                </a:move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3" y="33"/>
                  <a:pt x="32" y="33"/>
                  <a:pt x="31" y="33"/>
                </a:cubicBezTo>
                <a:cubicBezTo>
                  <a:pt x="30" y="32"/>
                  <a:pt x="29" y="32"/>
                  <a:pt x="28" y="33"/>
                </a:cubicBezTo>
                <a:cubicBezTo>
                  <a:pt x="28" y="33"/>
                  <a:pt x="27" y="33"/>
                  <a:pt x="28" y="32"/>
                </a:cubicBezTo>
                <a:cubicBezTo>
                  <a:pt x="28" y="32"/>
                  <a:pt x="28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7" y="32"/>
                  <a:pt x="27" y="31"/>
                  <a:pt x="28" y="31"/>
                </a:cubicBezTo>
                <a:cubicBezTo>
                  <a:pt x="28" y="31"/>
                  <a:pt x="28" y="31"/>
                  <a:pt x="29" y="31"/>
                </a:cubicBezTo>
                <a:cubicBezTo>
                  <a:pt x="28" y="31"/>
                  <a:pt x="28" y="30"/>
                  <a:pt x="29" y="30"/>
                </a:cubicBezTo>
                <a:cubicBezTo>
                  <a:pt x="29" y="31"/>
                  <a:pt x="29" y="31"/>
                  <a:pt x="29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29" y="30"/>
                  <a:pt x="29" y="30"/>
                </a:cubicBezTo>
                <a:cubicBezTo>
                  <a:pt x="28" y="29"/>
                  <a:pt x="29" y="29"/>
                  <a:pt x="30" y="30"/>
                </a:cubicBezTo>
                <a:cubicBezTo>
                  <a:pt x="30" y="29"/>
                  <a:pt x="29" y="29"/>
                  <a:pt x="29" y="29"/>
                </a:cubicBezTo>
                <a:cubicBezTo>
                  <a:pt x="29" y="28"/>
                  <a:pt x="30" y="28"/>
                  <a:pt x="30" y="28"/>
                </a:cubicBezTo>
                <a:cubicBezTo>
                  <a:pt x="30" y="29"/>
                  <a:pt x="30" y="29"/>
                  <a:pt x="30" y="30"/>
                </a:cubicBezTo>
                <a:cubicBezTo>
                  <a:pt x="30" y="30"/>
                  <a:pt x="31" y="30"/>
                  <a:pt x="31" y="29"/>
                </a:cubicBezTo>
                <a:cubicBezTo>
                  <a:pt x="31" y="29"/>
                  <a:pt x="31" y="29"/>
                  <a:pt x="31" y="28"/>
                </a:cubicBezTo>
                <a:cubicBezTo>
                  <a:pt x="31" y="28"/>
                  <a:pt x="31" y="28"/>
                  <a:pt x="31" y="29"/>
                </a:cubicBezTo>
                <a:cubicBezTo>
                  <a:pt x="31" y="30"/>
                  <a:pt x="31" y="31"/>
                  <a:pt x="32" y="32"/>
                </a:cubicBezTo>
                <a:cubicBezTo>
                  <a:pt x="33" y="32"/>
                  <a:pt x="33" y="33"/>
                  <a:pt x="34" y="34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25" y="28"/>
                </a:moveTo>
                <a:cubicBezTo>
                  <a:pt x="26" y="27"/>
                  <a:pt x="26" y="28"/>
                  <a:pt x="27" y="28"/>
                </a:cubicBezTo>
                <a:cubicBezTo>
                  <a:pt x="27" y="28"/>
                  <a:pt x="28" y="29"/>
                  <a:pt x="28" y="30"/>
                </a:cubicBezTo>
                <a:cubicBezTo>
                  <a:pt x="27" y="29"/>
                  <a:pt x="27" y="29"/>
                  <a:pt x="26" y="29"/>
                </a:cubicBezTo>
                <a:cubicBezTo>
                  <a:pt x="25" y="29"/>
                  <a:pt x="25" y="28"/>
                  <a:pt x="25" y="28"/>
                </a:cubicBezTo>
                <a:close/>
                <a:moveTo>
                  <a:pt x="21" y="48"/>
                </a:moveTo>
                <a:cubicBezTo>
                  <a:pt x="20" y="48"/>
                  <a:pt x="20" y="47"/>
                  <a:pt x="20" y="47"/>
                </a:cubicBezTo>
                <a:cubicBezTo>
                  <a:pt x="20" y="47"/>
                  <a:pt x="19" y="47"/>
                  <a:pt x="19" y="47"/>
                </a:cubicBezTo>
                <a:cubicBezTo>
                  <a:pt x="20" y="47"/>
                  <a:pt x="20" y="46"/>
                  <a:pt x="20" y="46"/>
                </a:cubicBezTo>
                <a:cubicBezTo>
                  <a:pt x="20" y="45"/>
                  <a:pt x="20" y="45"/>
                  <a:pt x="21" y="45"/>
                </a:cubicBezTo>
                <a:cubicBezTo>
                  <a:pt x="21" y="45"/>
                  <a:pt x="22" y="45"/>
                  <a:pt x="22" y="46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2" y="47"/>
                  <a:pt x="21" y="47"/>
                </a:cubicBezTo>
                <a:cubicBezTo>
                  <a:pt x="21" y="47"/>
                  <a:pt x="21" y="48"/>
                  <a:pt x="21" y="48"/>
                </a:cubicBezTo>
                <a:close/>
                <a:moveTo>
                  <a:pt x="21" y="40"/>
                </a:move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39"/>
                  <a:pt x="21" y="38"/>
                  <a:pt x="21" y="37"/>
                </a:cubicBezTo>
                <a:cubicBezTo>
                  <a:pt x="21" y="36"/>
                  <a:pt x="20" y="35"/>
                  <a:pt x="19" y="34"/>
                </a:cubicBezTo>
                <a:cubicBezTo>
                  <a:pt x="19" y="34"/>
                  <a:pt x="19" y="33"/>
                  <a:pt x="19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5"/>
                  <a:pt x="21" y="35"/>
                  <a:pt x="21" y="34"/>
                </a:cubicBezTo>
                <a:cubicBezTo>
                  <a:pt x="20" y="34"/>
                  <a:pt x="20" y="33"/>
                  <a:pt x="20" y="33"/>
                </a:cubicBezTo>
                <a:cubicBezTo>
                  <a:pt x="20" y="33"/>
                  <a:pt x="20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21" y="33"/>
                  <a:pt x="22" y="32"/>
                  <a:pt x="22" y="33"/>
                </a:cubicBezTo>
                <a:cubicBezTo>
                  <a:pt x="22" y="33"/>
                  <a:pt x="22" y="34"/>
                  <a:pt x="22" y="34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3"/>
                </a:cubicBezTo>
                <a:cubicBezTo>
                  <a:pt x="22" y="33"/>
                  <a:pt x="23" y="33"/>
                  <a:pt x="23" y="34"/>
                </a:cubicBezTo>
                <a:cubicBezTo>
                  <a:pt x="23" y="34"/>
                  <a:pt x="23" y="33"/>
                  <a:pt x="23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4"/>
                  <a:pt x="23" y="34"/>
                  <a:pt x="23" y="34"/>
                </a:cubicBezTo>
                <a:cubicBezTo>
                  <a:pt x="23" y="35"/>
                  <a:pt x="23" y="35"/>
                  <a:pt x="23" y="35"/>
                </a:cubicBezTo>
                <a:cubicBezTo>
                  <a:pt x="24" y="34"/>
                  <a:pt x="24" y="34"/>
                  <a:pt x="24" y="34"/>
                </a:cubicBezTo>
                <a:cubicBezTo>
                  <a:pt x="25" y="34"/>
                  <a:pt x="25" y="35"/>
                  <a:pt x="24" y="35"/>
                </a:cubicBezTo>
                <a:cubicBezTo>
                  <a:pt x="23" y="35"/>
                  <a:pt x="23" y="36"/>
                  <a:pt x="22" y="37"/>
                </a:cubicBezTo>
                <a:cubicBezTo>
                  <a:pt x="22" y="38"/>
                  <a:pt x="22" y="39"/>
                  <a:pt x="21" y="40"/>
                </a:cubicBezTo>
                <a:cubicBezTo>
                  <a:pt x="21" y="40"/>
                  <a:pt x="21" y="40"/>
                  <a:pt x="21" y="40"/>
                </a:cubicBezTo>
                <a:close/>
                <a:moveTo>
                  <a:pt x="22" y="29"/>
                </a:moveTo>
                <a:cubicBezTo>
                  <a:pt x="23" y="29"/>
                  <a:pt x="23" y="30"/>
                  <a:pt x="23" y="30"/>
                </a:cubicBezTo>
                <a:cubicBezTo>
                  <a:pt x="22" y="31"/>
                  <a:pt x="22" y="31"/>
                  <a:pt x="22" y="32"/>
                </a:cubicBezTo>
                <a:cubicBezTo>
                  <a:pt x="22" y="31"/>
                  <a:pt x="22" y="31"/>
                  <a:pt x="21" y="30"/>
                </a:cubicBezTo>
                <a:cubicBezTo>
                  <a:pt x="22" y="30"/>
                  <a:pt x="22" y="29"/>
                  <a:pt x="22" y="29"/>
                </a:cubicBezTo>
                <a:close/>
                <a:moveTo>
                  <a:pt x="4" y="12"/>
                </a:moveTo>
                <a:cubicBezTo>
                  <a:pt x="4" y="12"/>
                  <a:pt x="5" y="12"/>
                  <a:pt x="5" y="13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3"/>
                  <a:pt x="6" y="13"/>
                </a:cubicBezTo>
                <a:cubicBezTo>
                  <a:pt x="7" y="13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6" y="14"/>
                  <a:pt x="6" y="15"/>
                  <a:pt x="5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4" y="14"/>
                  <a:pt x="4" y="14"/>
                  <a:pt x="5" y="14"/>
                </a:cubicBezTo>
                <a:cubicBezTo>
                  <a:pt x="5" y="13"/>
                  <a:pt x="4" y="13"/>
                  <a:pt x="4" y="12"/>
                </a:cubicBezTo>
                <a:close/>
                <a:moveTo>
                  <a:pt x="11" y="17"/>
                </a:moveTo>
                <a:cubicBezTo>
                  <a:pt x="11" y="17"/>
                  <a:pt x="11" y="17"/>
                  <a:pt x="11" y="17"/>
                </a:cubicBezTo>
                <a:cubicBezTo>
                  <a:pt x="12" y="18"/>
                  <a:pt x="13" y="18"/>
                  <a:pt x="14" y="18"/>
                </a:cubicBezTo>
                <a:cubicBezTo>
                  <a:pt x="15" y="19"/>
                  <a:pt x="16" y="19"/>
                  <a:pt x="17" y="18"/>
                </a:cubicBezTo>
                <a:cubicBezTo>
                  <a:pt x="17" y="18"/>
                  <a:pt x="18" y="18"/>
                  <a:pt x="17" y="19"/>
                </a:cubicBezTo>
                <a:cubicBezTo>
                  <a:pt x="17" y="19"/>
                  <a:pt x="17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20"/>
                  <a:pt x="18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1"/>
                  <a:pt x="17" y="21"/>
                </a:cubicBezTo>
                <a:cubicBezTo>
                  <a:pt x="16" y="20"/>
                  <a:pt x="16" y="20"/>
                  <a:pt x="16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6" y="22"/>
                  <a:pt x="16" y="21"/>
                </a:cubicBezTo>
                <a:cubicBezTo>
                  <a:pt x="15" y="22"/>
                  <a:pt x="16" y="22"/>
                  <a:pt x="16" y="22"/>
                </a:cubicBezTo>
                <a:cubicBezTo>
                  <a:pt x="16" y="23"/>
                  <a:pt x="16" y="23"/>
                  <a:pt x="15" y="23"/>
                </a:cubicBezTo>
                <a:cubicBezTo>
                  <a:pt x="15" y="22"/>
                  <a:pt x="15" y="22"/>
                  <a:pt x="15" y="21"/>
                </a:cubicBezTo>
                <a:cubicBezTo>
                  <a:pt x="15" y="21"/>
                  <a:pt x="15" y="21"/>
                  <a:pt x="15" y="22"/>
                </a:cubicBezTo>
                <a:cubicBezTo>
                  <a:pt x="15" y="22"/>
                  <a:pt x="15" y="22"/>
                  <a:pt x="15" y="23"/>
                </a:cubicBezTo>
                <a:cubicBezTo>
                  <a:pt x="14" y="23"/>
                  <a:pt x="14" y="23"/>
                  <a:pt x="14" y="22"/>
                </a:cubicBezTo>
                <a:cubicBezTo>
                  <a:pt x="14" y="21"/>
                  <a:pt x="14" y="20"/>
                  <a:pt x="13" y="19"/>
                </a:cubicBezTo>
                <a:cubicBezTo>
                  <a:pt x="12" y="19"/>
                  <a:pt x="12" y="18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lose/>
                <a:moveTo>
                  <a:pt x="20" y="23"/>
                </a:moveTo>
                <a:cubicBezTo>
                  <a:pt x="19" y="24"/>
                  <a:pt x="19" y="24"/>
                  <a:pt x="19" y="23"/>
                </a:cubicBezTo>
                <a:cubicBezTo>
                  <a:pt x="19" y="23"/>
                  <a:pt x="18" y="22"/>
                  <a:pt x="17" y="22"/>
                </a:cubicBezTo>
                <a:cubicBezTo>
                  <a:pt x="18" y="22"/>
                  <a:pt x="19" y="22"/>
                  <a:pt x="19" y="22"/>
                </a:cubicBezTo>
                <a:cubicBezTo>
                  <a:pt x="20" y="23"/>
                  <a:pt x="20" y="23"/>
                  <a:pt x="20" y="23"/>
                </a:cubicBezTo>
                <a:close/>
                <a:moveTo>
                  <a:pt x="43" y="16"/>
                </a:moveTo>
                <a:cubicBezTo>
                  <a:pt x="43" y="16"/>
                  <a:pt x="43" y="17"/>
                  <a:pt x="42" y="17"/>
                </a:cubicBezTo>
                <a:cubicBezTo>
                  <a:pt x="43" y="17"/>
                  <a:pt x="43" y="18"/>
                  <a:pt x="43" y="18"/>
                </a:cubicBezTo>
                <a:cubicBezTo>
                  <a:pt x="42" y="17"/>
                  <a:pt x="42" y="17"/>
                  <a:pt x="42" y="18"/>
                </a:cubicBezTo>
                <a:cubicBezTo>
                  <a:pt x="41" y="18"/>
                  <a:pt x="40" y="18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6"/>
                  <a:pt x="41" y="16"/>
                </a:cubicBezTo>
                <a:cubicBezTo>
                  <a:pt x="41" y="16"/>
                  <a:pt x="41" y="15"/>
                  <a:pt x="41" y="15"/>
                </a:cubicBezTo>
                <a:cubicBezTo>
                  <a:pt x="42" y="15"/>
                  <a:pt x="42" y="15"/>
                  <a:pt x="42" y="16"/>
                </a:cubicBezTo>
                <a:cubicBezTo>
                  <a:pt x="42" y="16"/>
                  <a:pt x="43" y="16"/>
                  <a:pt x="43" y="16"/>
                </a:cubicBezTo>
                <a:close/>
                <a:moveTo>
                  <a:pt x="36" y="19"/>
                </a:moveTo>
                <a:cubicBezTo>
                  <a:pt x="35" y="19"/>
                  <a:pt x="35" y="19"/>
                  <a:pt x="35" y="19"/>
                </a:cubicBezTo>
                <a:cubicBezTo>
                  <a:pt x="35" y="20"/>
                  <a:pt x="34" y="21"/>
                  <a:pt x="33" y="21"/>
                </a:cubicBezTo>
                <a:cubicBezTo>
                  <a:pt x="32" y="22"/>
                  <a:pt x="31" y="23"/>
                  <a:pt x="31" y="24"/>
                </a:cubicBezTo>
                <a:cubicBezTo>
                  <a:pt x="32" y="25"/>
                  <a:pt x="31" y="25"/>
                  <a:pt x="31" y="24"/>
                </a:cubicBezTo>
                <a:cubicBezTo>
                  <a:pt x="31" y="24"/>
                  <a:pt x="31" y="23"/>
                  <a:pt x="31" y="23"/>
                </a:cubicBezTo>
                <a:cubicBezTo>
                  <a:pt x="31" y="22"/>
                  <a:pt x="31" y="22"/>
                  <a:pt x="31" y="23"/>
                </a:cubicBezTo>
                <a:cubicBezTo>
                  <a:pt x="31" y="23"/>
                  <a:pt x="30" y="23"/>
                  <a:pt x="30" y="24"/>
                </a:cubicBezTo>
                <a:cubicBezTo>
                  <a:pt x="30" y="24"/>
                  <a:pt x="29" y="24"/>
                  <a:pt x="30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29" y="23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0" y="22"/>
                </a:cubicBezTo>
                <a:cubicBezTo>
                  <a:pt x="30" y="22"/>
                  <a:pt x="31" y="21"/>
                  <a:pt x="31" y="21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29" y="22"/>
                </a:cubicBezTo>
                <a:cubicBezTo>
                  <a:pt x="29" y="22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8" y="21"/>
                  <a:pt x="28" y="20"/>
                  <a:pt x="29" y="20"/>
                </a:cubicBezTo>
                <a:cubicBezTo>
                  <a:pt x="29" y="20"/>
                  <a:pt x="29" y="20"/>
                  <a:pt x="30" y="21"/>
                </a:cubicBezTo>
                <a:cubicBezTo>
                  <a:pt x="30" y="21"/>
                  <a:pt x="30" y="20"/>
                  <a:pt x="30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20"/>
                  <a:pt x="31" y="20"/>
                  <a:pt x="32" y="20"/>
                </a:cubicBezTo>
                <a:cubicBezTo>
                  <a:pt x="33" y="20"/>
                  <a:pt x="34" y="20"/>
                  <a:pt x="35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lose/>
                <a:moveTo>
                  <a:pt x="25" y="24"/>
                </a:moveTo>
                <a:cubicBezTo>
                  <a:pt x="26" y="23"/>
                  <a:pt x="26" y="23"/>
                  <a:pt x="26" y="23"/>
                </a:cubicBezTo>
                <a:cubicBezTo>
                  <a:pt x="27" y="23"/>
                  <a:pt x="28" y="22"/>
                  <a:pt x="28" y="22"/>
                </a:cubicBezTo>
                <a:cubicBezTo>
                  <a:pt x="28" y="23"/>
                  <a:pt x="27" y="23"/>
                  <a:pt x="27" y="24"/>
                </a:cubicBezTo>
                <a:cubicBezTo>
                  <a:pt x="26" y="24"/>
                  <a:pt x="26" y="24"/>
                  <a:pt x="25" y="24"/>
                </a:cubicBezTo>
                <a:close/>
                <a:moveTo>
                  <a:pt x="25" y="3"/>
                </a:moveTo>
                <a:cubicBezTo>
                  <a:pt x="25" y="3"/>
                  <a:pt x="25" y="4"/>
                  <a:pt x="25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5" y="4"/>
                  <a:pt x="25" y="5"/>
                </a:cubicBezTo>
                <a:cubicBezTo>
                  <a:pt x="25" y="6"/>
                  <a:pt x="25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5"/>
                </a:cubicBezTo>
                <a:cubicBezTo>
                  <a:pt x="24" y="4"/>
                  <a:pt x="23" y="4"/>
                  <a:pt x="23" y="4"/>
                </a:cubicBezTo>
                <a:cubicBezTo>
                  <a:pt x="23" y="4"/>
                  <a:pt x="24" y="4"/>
                  <a:pt x="24" y="4"/>
                </a:cubicBezTo>
                <a:cubicBezTo>
                  <a:pt x="24" y="4"/>
                  <a:pt x="24" y="3"/>
                  <a:pt x="25" y="3"/>
                </a:cubicBezTo>
                <a:close/>
                <a:moveTo>
                  <a:pt x="24" y="11"/>
                </a:moveTo>
                <a:cubicBezTo>
                  <a:pt x="24" y="11"/>
                  <a:pt x="24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4" y="15"/>
                  <a:pt x="25" y="16"/>
                  <a:pt x="26" y="17"/>
                </a:cubicBezTo>
                <a:cubicBezTo>
                  <a:pt x="26" y="17"/>
                  <a:pt x="26" y="18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6"/>
                  <a:pt x="24" y="16"/>
                  <a:pt x="25" y="17"/>
                </a:cubicBezTo>
                <a:cubicBezTo>
                  <a:pt x="25" y="17"/>
                  <a:pt x="25" y="18"/>
                  <a:pt x="25" y="18"/>
                </a:cubicBezTo>
                <a:cubicBezTo>
                  <a:pt x="25" y="18"/>
                  <a:pt x="25" y="19"/>
                  <a:pt x="25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7"/>
                  <a:pt x="24" y="17"/>
                  <a:pt x="23" y="17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7"/>
                  <a:pt x="23" y="17"/>
                </a:cubicBezTo>
                <a:cubicBezTo>
                  <a:pt x="23" y="17"/>
                  <a:pt x="23" y="16"/>
                  <a:pt x="23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8"/>
                </a:cubicBezTo>
                <a:cubicBezTo>
                  <a:pt x="23" y="18"/>
                  <a:pt x="22" y="18"/>
                  <a:pt x="22" y="17"/>
                </a:cubicBezTo>
                <a:cubicBezTo>
                  <a:pt x="22" y="17"/>
                  <a:pt x="22" y="18"/>
                  <a:pt x="22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6"/>
                  <a:pt x="22" y="16"/>
                  <a:pt x="22" y="16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6"/>
                  <a:pt x="21" y="16"/>
                </a:cubicBezTo>
                <a:cubicBezTo>
                  <a:pt x="22" y="16"/>
                  <a:pt x="22" y="15"/>
                  <a:pt x="23" y="14"/>
                </a:cubicBezTo>
                <a:cubicBezTo>
                  <a:pt x="23" y="13"/>
                  <a:pt x="24" y="12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lose/>
                <a:moveTo>
                  <a:pt x="23" y="22"/>
                </a:moveTo>
                <a:cubicBezTo>
                  <a:pt x="22" y="22"/>
                  <a:pt x="22" y="21"/>
                  <a:pt x="22" y="21"/>
                </a:cubicBezTo>
                <a:cubicBezTo>
                  <a:pt x="23" y="20"/>
                  <a:pt x="23" y="19"/>
                  <a:pt x="23" y="19"/>
                </a:cubicBezTo>
                <a:cubicBezTo>
                  <a:pt x="23" y="20"/>
                  <a:pt x="23" y="20"/>
                  <a:pt x="24" y="21"/>
                </a:cubicBezTo>
                <a:cubicBezTo>
                  <a:pt x="23" y="21"/>
                  <a:pt x="23" y="22"/>
                  <a:pt x="23" y="22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PA_任意多边形 145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 rot="4726736">
            <a:off x="6299696" y="2953797"/>
            <a:ext cx="889000" cy="1000125"/>
          </a:xfrm>
          <a:custGeom>
            <a:avLst/>
            <a:gdLst>
              <a:gd name="T0" fmla="*/ 19 w 45"/>
              <a:gd name="T1" fmla="*/ 16 h 51"/>
              <a:gd name="T2" fmla="*/ 16 w 45"/>
              <a:gd name="T3" fmla="*/ 10 h 51"/>
              <a:gd name="T4" fmla="*/ 14 w 45"/>
              <a:gd name="T5" fmla="*/ 15 h 51"/>
              <a:gd name="T6" fmla="*/ 7 w 45"/>
              <a:gd name="T7" fmla="*/ 11 h 51"/>
              <a:gd name="T8" fmla="*/ 10 w 45"/>
              <a:gd name="T9" fmla="*/ 18 h 51"/>
              <a:gd name="T10" fmla="*/ 7 w 45"/>
              <a:gd name="T11" fmla="*/ 22 h 51"/>
              <a:gd name="T12" fmla="*/ 8 w 45"/>
              <a:gd name="T13" fmla="*/ 28 h 51"/>
              <a:gd name="T14" fmla="*/ 6 w 45"/>
              <a:gd name="T15" fmla="*/ 33 h 51"/>
              <a:gd name="T16" fmla="*/ 9 w 45"/>
              <a:gd name="T17" fmla="*/ 36 h 51"/>
              <a:gd name="T18" fmla="*/ 15 w 45"/>
              <a:gd name="T19" fmla="*/ 36 h 51"/>
              <a:gd name="T20" fmla="*/ 16 w 45"/>
              <a:gd name="T21" fmla="*/ 36 h 51"/>
              <a:gd name="T22" fmla="*/ 17 w 45"/>
              <a:gd name="T23" fmla="*/ 43 h 51"/>
              <a:gd name="T24" fmla="*/ 22 w 45"/>
              <a:gd name="T25" fmla="*/ 44 h 51"/>
              <a:gd name="T26" fmla="*/ 25 w 45"/>
              <a:gd name="T27" fmla="*/ 40 h 51"/>
              <a:gd name="T28" fmla="*/ 31 w 45"/>
              <a:gd name="T29" fmla="*/ 39 h 51"/>
              <a:gd name="T30" fmla="*/ 34 w 45"/>
              <a:gd name="T31" fmla="*/ 34 h 51"/>
              <a:gd name="T32" fmla="*/ 41 w 45"/>
              <a:gd name="T33" fmla="*/ 35 h 51"/>
              <a:gd name="T34" fmla="*/ 35 w 45"/>
              <a:gd name="T35" fmla="*/ 30 h 51"/>
              <a:gd name="T36" fmla="*/ 39 w 45"/>
              <a:gd name="T37" fmla="*/ 26 h 51"/>
              <a:gd name="T38" fmla="*/ 33 w 45"/>
              <a:gd name="T39" fmla="*/ 25 h 51"/>
              <a:gd name="T40" fmla="*/ 45 w 45"/>
              <a:gd name="T41" fmla="*/ 15 h 51"/>
              <a:gd name="T42" fmla="*/ 29 w 45"/>
              <a:gd name="T43" fmla="*/ 17 h 51"/>
              <a:gd name="T44" fmla="*/ 33 w 45"/>
              <a:gd name="T45" fmla="*/ 12 h 51"/>
              <a:gd name="T46" fmla="*/ 27 w 45"/>
              <a:gd name="T47" fmla="*/ 13 h 51"/>
              <a:gd name="T48" fmla="*/ 27 w 45"/>
              <a:gd name="T49" fmla="*/ 5 h 51"/>
              <a:gd name="T50" fmla="*/ 26 w 45"/>
              <a:gd name="T51" fmla="*/ 26 h 51"/>
              <a:gd name="T52" fmla="*/ 31 w 45"/>
              <a:gd name="T53" fmla="*/ 39 h 51"/>
              <a:gd name="T54" fmla="*/ 23 w 45"/>
              <a:gd name="T55" fmla="*/ 27 h 51"/>
              <a:gd name="T56" fmla="*/ 14 w 45"/>
              <a:gd name="T57" fmla="*/ 39 h 51"/>
              <a:gd name="T58" fmla="*/ 20 w 45"/>
              <a:gd name="T59" fmla="*/ 27 h 51"/>
              <a:gd name="T60" fmla="*/ 7 w 45"/>
              <a:gd name="T61" fmla="*/ 23 h 51"/>
              <a:gd name="T62" fmla="*/ 22 w 45"/>
              <a:gd name="T63" fmla="*/ 24 h 51"/>
              <a:gd name="T64" fmla="*/ 17 w 45"/>
              <a:gd name="T65" fmla="*/ 12 h 51"/>
              <a:gd name="T66" fmla="*/ 24 w 45"/>
              <a:gd name="T67" fmla="*/ 19 h 51"/>
              <a:gd name="T68" fmla="*/ 28 w 45"/>
              <a:gd name="T69" fmla="*/ 18 h 51"/>
              <a:gd name="T70" fmla="*/ 36 w 45"/>
              <a:gd name="T71" fmla="*/ 27 h 51"/>
              <a:gd name="T72" fmla="*/ 5 w 45"/>
              <a:gd name="T73" fmla="*/ 34 h 51"/>
              <a:gd name="T74" fmla="*/ 14 w 45"/>
              <a:gd name="T75" fmla="*/ 27 h 51"/>
              <a:gd name="T76" fmla="*/ 15 w 45"/>
              <a:gd name="T77" fmla="*/ 29 h 51"/>
              <a:gd name="T78" fmla="*/ 10 w 45"/>
              <a:gd name="T79" fmla="*/ 32 h 51"/>
              <a:gd name="T80" fmla="*/ 39 w 45"/>
              <a:gd name="T81" fmla="*/ 37 h 51"/>
              <a:gd name="T82" fmla="*/ 28 w 45"/>
              <a:gd name="T83" fmla="*/ 33 h 51"/>
              <a:gd name="T84" fmla="*/ 30 w 45"/>
              <a:gd name="T85" fmla="*/ 31 h 51"/>
              <a:gd name="T86" fmla="*/ 34 w 45"/>
              <a:gd name="T87" fmla="*/ 34 h 51"/>
              <a:gd name="T88" fmla="*/ 21 w 45"/>
              <a:gd name="T89" fmla="*/ 45 h 51"/>
              <a:gd name="T90" fmla="*/ 20 w 45"/>
              <a:gd name="T91" fmla="*/ 34 h 51"/>
              <a:gd name="T92" fmla="*/ 22 w 45"/>
              <a:gd name="T93" fmla="*/ 33 h 51"/>
              <a:gd name="T94" fmla="*/ 22 w 45"/>
              <a:gd name="T95" fmla="*/ 29 h 51"/>
              <a:gd name="T96" fmla="*/ 7 w 45"/>
              <a:gd name="T97" fmla="*/ 14 h 51"/>
              <a:gd name="T98" fmla="*/ 16 w 45"/>
              <a:gd name="T99" fmla="*/ 19 h 51"/>
              <a:gd name="T100" fmla="*/ 16 w 45"/>
              <a:gd name="T101" fmla="*/ 21 h 51"/>
              <a:gd name="T102" fmla="*/ 11 w 45"/>
              <a:gd name="T103" fmla="*/ 17 h 51"/>
              <a:gd name="T104" fmla="*/ 40 w 45"/>
              <a:gd name="T105" fmla="*/ 17 h 51"/>
              <a:gd name="T106" fmla="*/ 31 w 45"/>
              <a:gd name="T107" fmla="*/ 24 h 51"/>
              <a:gd name="T108" fmla="*/ 30 w 45"/>
              <a:gd name="T109" fmla="*/ 22 h 51"/>
              <a:gd name="T110" fmla="*/ 36 w 45"/>
              <a:gd name="T111" fmla="*/ 19 h 51"/>
              <a:gd name="T112" fmla="*/ 24 w 45"/>
              <a:gd name="T113" fmla="*/ 6 h 51"/>
              <a:gd name="T114" fmla="*/ 26 w 45"/>
              <a:gd name="T115" fmla="*/ 17 h 51"/>
              <a:gd name="T116" fmla="*/ 23 w 45"/>
              <a:gd name="T117" fmla="*/ 16 h 51"/>
              <a:gd name="T118" fmla="*/ 24 w 45"/>
              <a:gd name="T119" fmla="*/ 1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5" h="51">
                <a:moveTo>
                  <a:pt x="24" y="3"/>
                </a:moveTo>
                <a:cubicBezTo>
                  <a:pt x="23" y="3"/>
                  <a:pt x="22" y="3"/>
                  <a:pt x="22" y="4"/>
                </a:cubicBezTo>
                <a:cubicBezTo>
                  <a:pt x="23" y="4"/>
                  <a:pt x="23" y="5"/>
                  <a:pt x="23" y="6"/>
                </a:cubicBezTo>
                <a:cubicBezTo>
                  <a:pt x="23" y="6"/>
                  <a:pt x="23" y="7"/>
                  <a:pt x="24" y="7"/>
                </a:cubicBezTo>
                <a:cubicBezTo>
                  <a:pt x="24" y="8"/>
                  <a:pt x="23" y="9"/>
                  <a:pt x="23" y="7"/>
                </a:cubicBezTo>
                <a:cubicBezTo>
                  <a:pt x="22" y="6"/>
                  <a:pt x="21" y="5"/>
                  <a:pt x="20" y="6"/>
                </a:cubicBezTo>
                <a:cubicBezTo>
                  <a:pt x="19" y="6"/>
                  <a:pt x="20" y="8"/>
                  <a:pt x="20" y="8"/>
                </a:cubicBezTo>
                <a:cubicBezTo>
                  <a:pt x="21" y="7"/>
                  <a:pt x="22" y="8"/>
                  <a:pt x="23" y="9"/>
                </a:cubicBezTo>
                <a:cubicBezTo>
                  <a:pt x="23" y="9"/>
                  <a:pt x="23" y="10"/>
                  <a:pt x="23" y="11"/>
                </a:cubicBezTo>
                <a:cubicBezTo>
                  <a:pt x="23" y="13"/>
                  <a:pt x="22" y="15"/>
                  <a:pt x="21" y="16"/>
                </a:cubicBezTo>
                <a:cubicBezTo>
                  <a:pt x="20" y="16"/>
                  <a:pt x="20" y="16"/>
                  <a:pt x="19" y="16"/>
                </a:cubicBezTo>
                <a:cubicBezTo>
                  <a:pt x="19" y="16"/>
                  <a:pt x="19" y="15"/>
                  <a:pt x="19" y="15"/>
                </a:cubicBezTo>
                <a:cubicBezTo>
                  <a:pt x="20" y="14"/>
                  <a:pt x="20" y="14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1"/>
                  <a:pt x="21" y="11"/>
                  <a:pt x="20" y="10"/>
                </a:cubicBezTo>
                <a:cubicBezTo>
                  <a:pt x="19" y="10"/>
                  <a:pt x="19" y="11"/>
                  <a:pt x="19" y="12"/>
                </a:cubicBezTo>
                <a:cubicBezTo>
                  <a:pt x="20" y="13"/>
                  <a:pt x="19" y="14"/>
                  <a:pt x="18" y="15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3"/>
                  <a:pt x="18" y="12"/>
                </a:cubicBezTo>
                <a:cubicBezTo>
                  <a:pt x="17" y="11"/>
                  <a:pt x="17" y="11"/>
                  <a:pt x="18" y="10"/>
                </a:cubicBezTo>
                <a:cubicBezTo>
                  <a:pt x="18" y="10"/>
                  <a:pt x="19" y="10"/>
                  <a:pt x="19" y="10"/>
                </a:cubicBezTo>
                <a:cubicBezTo>
                  <a:pt x="19" y="9"/>
                  <a:pt x="18" y="9"/>
                  <a:pt x="16" y="10"/>
                </a:cubicBezTo>
                <a:cubicBezTo>
                  <a:pt x="16" y="9"/>
                  <a:pt x="15" y="8"/>
                  <a:pt x="15" y="8"/>
                </a:cubicBezTo>
                <a:cubicBezTo>
                  <a:pt x="15" y="9"/>
                  <a:pt x="15" y="10"/>
                  <a:pt x="15" y="11"/>
                </a:cubicBezTo>
                <a:cubicBezTo>
                  <a:pt x="13" y="11"/>
                  <a:pt x="13" y="12"/>
                  <a:pt x="13" y="13"/>
                </a:cubicBezTo>
                <a:cubicBezTo>
                  <a:pt x="14" y="13"/>
                  <a:pt x="14" y="12"/>
                  <a:pt x="14" y="12"/>
                </a:cubicBezTo>
                <a:cubicBezTo>
                  <a:pt x="15" y="12"/>
                  <a:pt x="15" y="12"/>
                  <a:pt x="16" y="13"/>
                </a:cubicBezTo>
                <a:cubicBezTo>
                  <a:pt x="16" y="14"/>
                  <a:pt x="16" y="14"/>
                  <a:pt x="17" y="14"/>
                </a:cubicBezTo>
                <a:cubicBezTo>
                  <a:pt x="17" y="14"/>
                  <a:pt x="17" y="15"/>
                  <a:pt x="17" y="15"/>
                </a:cubicBezTo>
                <a:cubicBezTo>
                  <a:pt x="16" y="16"/>
                  <a:pt x="15" y="15"/>
                  <a:pt x="14" y="14"/>
                </a:cubicBezTo>
                <a:cubicBezTo>
                  <a:pt x="14" y="13"/>
                  <a:pt x="13" y="13"/>
                  <a:pt x="13" y="14"/>
                </a:cubicBezTo>
                <a:cubicBezTo>
                  <a:pt x="12" y="14"/>
                  <a:pt x="13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6"/>
                  <a:pt x="16" y="16"/>
                  <a:pt x="17" y="16"/>
                </a:cubicBezTo>
                <a:cubicBezTo>
                  <a:pt x="17" y="16"/>
                  <a:pt x="18" y="16"/>
                  <a:pt x="18" y="16"/>
                </a:cubicBezTo>
                <a:cubicBezTo>
                  <a:pt x="18" y="17"/>
                  <a:pt x="17" y="18"/>
                  <a:pt x="16" y="18"/>
                </a:cubicBezTo>
                <a:cubicBezTo>
                  <a:pt x="15" y="18"/>
                  <a:pt x="13" y="17"/>
                  <a:pt x="11" y="16"/>
                </a:cubicBezTo>
                <a:cubicBezTo>
                  <a:pt x="10" y="16"/>
                  <a:pt x="10" y="15"/>
                  <a:pt x="10" y="15"/>
                </a:cubicBezTo>
                <a:cubicBezTo>
                  <a:pt x="10" y="14"/>
                  <a:pt x="10" y="12"/>
                  <a:pt x="11" y="12"/>
                </a:cubicBezTo>
                <a:cubicBezTo>
                  <a:pt x="11" y="12"/>
                  <a:pt x="10" y="10"/>
                  <a:pt x="10" y="11"/>
                </a:cubicBezTo>
                <a:cubicBezTo>
                  <a:pt x="8" y="11"/>
                  <a:pt x="8" y="12"/>
                  <a:pt x="9" y="14"/>
                </a:cubicBezTo>
                <a:cubicBezTo>
                  <a:pt x="9" y="15"/>
                  <a:pt x="9" y="15"/>
                  <a:pt x="8" y="14"/>
                </a:cubicBezTo>
                <a:cubicBezTo>
                  <a:pt x="8" y="14"/>
                  <a:pt x="8" y="13"/>
                  <a:pt x="7" y="13"/>
                </a:cubicBezTo>
                <a:cubicBezTo>
                  <a:pt x="6" y="13"/>
                  <a:pt x="7" y="12"/>
                  <a:pt x="7" y="11"/>
                </a:cubicBezTo>
                <a:cubicBezTo>
                  <a:pt x="6" y="11"/>
                  <a:pt x="5" y="11"/>
                  <a:pt x="5" y="12"/>
                </a:cubicBezTo>
                <a:cubicBezTo>
                  <a:pt x="4" y="12"/>
                  <a:pt x="3" y="11"/>
                  <a:pt x="2" y="11"/>
                </a:cubicBezTo>
                <a:cubicBezTo>
                  <a:pt x="2" y="11"/>
                  <a:pt x="4" y="13"/>
                  <a:pt x="4" y="14"/>
                </a:cubicBezTo>
                <a:cubicBezTo>
                  <a:pt x="3" y="14"/>
                  <a:pt x="3" y="15"/>
                  <a:pt x="4" y="16"/>
                </a:cubicBezTo>
                <a:cubicBezTo>
                  <a:pt x="4" y="15"/>
                  <a:pt x="5" y="15"/>
                  <a:pt x="6" y="15"/>
                </a:cubicBezTo>
                <a:cubicBezTo>
                  <a:pt x="6" y="15"/>
                  <a:pt x="7" y="16"/>
                  <a:pt x="7" y="15"/>
                </a:cubicBezTo>
                <a:cubicBezTo>
                  <a:pt x="8" y="16"/>
                  <a:pt x="8" y="16"/>
                  <a:pt x="7" y="16"/>
                </a:cubicBezTo>
                <a:cubicBezTo>
                  <a:pt x="5" y="16"/>
                  <a:pt x="4" y="17"/>
                  <a:pt x="4" y="18"/>
                </a:cubicBezTo>
                <a:cubicBezTo>
                  <a:pt x="5" y="19"/>
                  <a:pt x="6" y="19"/>
                  <a:pt x="6" y="19"/>
                </a:cubicBezTo>
                <a:cubicBezTo>
                  <a:pt x="6" y="18"/>
                  <a:pt x="7" y="17"/>
                  <a:pt x="8" y="17"/>
                </a:cubicBezTo>
                <a:cubicBezTo>
                  <a:pt x="9" y="17"/>
                  <a:pt x="10" y="17"/>
                  <a:pt x="10" y="18"/>
                </a:cubicBezTo>
                <a:cubicBezTo>
                  <a:pt x="12" y="19"/>
                  <a:pt x="13" y="20"/>
                  <a:pt x="14" y="22"/>
                </a:cubicBezTo>
                <a:cubicBezTo>
                  <a:pt x="14" y="23"/>
                  <a:pt x="13" y="23"/>
                  <a:pt x="13" y="24"/>
                </a:cubicBezTo>
                <a:cubicBezTo>
                  <a:pt x="12" y="24"/>
                  <a:pt x="12" y="24"/>
                  <a:pt x="12" y="23"/>
                </a:cubicBezTo>
                <a:cubicBezTo>
                  <a:pt x="12" y="22"/>
                  <a:pt x="11" y="21"/>
                  <a:pt x="10" y="21"/>
                </a:cubicBezTo>
                <a:cubicBezTo>
                  <a:pt x="10" y="21"/>
                  <a:pt x="10" y="21"/>
                  <a:pt x="10" y="20"/>
                </a:cubicBezTo>
                <a:cubicBezTo>
                  <a:pt x="10" y="20"/>
                  <a:pt x="9" y="20"/>
                  <a:pt x="8" y="20"/>
                </a:cubicBezTo>
                <a:cubicBezTo>
                  <a:pt x="8" y="21"/>
                  <a:pt x="8" y="21"/>
                  <a:pt x="9" y="21"/>
                </a:cubicBezTo>
                <a:cubicBezTo>
                  <a:pt x="11" y="22"/>
                  <a:pt x="12" y="23"/>
                  <a:pt x="11" y="24"/>
                </a:cubicBezTo>
                <a:cubicBezTo>
                  <a:pt x="11" y="24"/>
                  <a:pt x="10" y="24"/>
                  <a:pt x="10" y="24"/>
                </a:cubicBezTo>
                <a:cubicBezTo>
                  <a:pt x="10" y="23"/>
                  <a:pt x="10" y="23"/>
                  <a:pt x="9" y="23"/>
                </a:cubicBezTo>
                <a:cubicBezTo>
                  <a:pt x="8" y="23"/>
                  <a:pt x="8" y="23"/>
                  <a:pt x="7" y="22"/>
                </a:cubicBezTo>
                <a:cubicBezTo>
                  <a:pt x="7" y="21"/>
                  <a:pt x="8" y="21"/>
                  <a:pt x="8" y="21"/>
                </a:cubicBezTo>
                <a:cubicBezTo>
                  <a:pt x="7" y="21"/>
                  <a:pt x="6" y="21"/>
                  <a:pt x="6" y="23"/>
                </a:cubicBezTo>
                <a:cubicBezTo>
                  <a:pt x="5" y="23"/>
                  <a:pt x="4" y="24"/>
                  <a:pt x="4" y="24"/>
                </a:cubicBezTo>
                <a:cubicBezTo>
                  <a:pt x="4" y="24"/>
                  <a:pt x="5" y="25"/>
                  <a:pt x="6" y="25"/>
                </a:cubicBezTo>
                <a:cubicBezTo>
                  <a:pt x="6" y="26"/>
                  <a:pt x="6" y="27"/>
                  <a:pt x="8" y="28"/>
                </a:cubicBezTo>
                <a:cubicBezTo>
                  <a:pt x="7" y="27"/>
                  <a:pt x="7" y="27"/>
                  <a:pt x="7" y="26"/>
                </a:cubicBezTo>
                <a:cubicBezTo>
                  <a:pt x="7" y="26"/>
                  <a:pt x="8" y="25"/>
                  <a:pt x="8" y="25"/>
                </a:cubicBezTo>
                <a:cubicBezTo>
                  <a:pt x="9" y="26"/>
                  <a:pt x="10" y="25"/>
                  <a:pt x="10" y="25"/>
                </a:cubicBezTo>
                <a:cubicBezTo>
                  <a:pt x="10" y="25"/>
                  <a:pt x="11" y="25"/>
                  <a:pt x="11" y="25"/>
                </a:cubicBezTo>
                <a:cubicBezTo>
                  <a:pt x="11" y="26"/>
                  <a:pt x="10" y="27"/>
                  <a:pt x="9" y="27"/>
                </a:cubicBezTo>
                <a:cubicBezTo>
                  <a:pt x="8" y="27"/>
                  <a:pt x="8" y="28"/>
                  <a:pt x="8" y="28"/>
                </a:cubicBezTo>
                <a:cubicBezTo>
                  <a:pt x="8" y="29"/>
                  <a:pt x="9" y="29"/>
                  <a:pt x="9" y="28"/>
                </a:cubicBezTo>
                <a:cubicBezTo>
                  <a:pt x="9" y="28"/>
                  <a:pt x="9" y="27"/>
                  <a:pt x="10" y="27"/>
                </a:cubicBezTo>
                <a:cubicBezTo>
                  <a:pt x="11" y="27"/>
                  <a:pt x="12" y="27"/>
                  <a:pt x="12" y="26"/>
                </a:cubicBezTo>
                <a:cubicBezTo>
                  <a:pt x="12" y="25"/>
                  <a:pt x="12" y="25"/>
                  <a:pt x="13" y="25"/>
                </a:cubicBezTo>
                <a:cubicBezTo>
                  <a:pt x="13" y="26"/>
                  <a:pt x="13" y="26"/>
                  <a:pt x="13" y="27"/>
                </a:cubicBezTo>
                <a:cubicBezTo>
                  <a:pt x="12" y="29"/>
                  <a:pt x="11" y="30"/>
                  <a:pt x="9" y="31"/>
                </a:cubicBezTo>
                <a:cubicBezTo>
                  <a:pt x="8" y="31"/>
                  <a:pt x="8" y="32"/>
                  <a:pt x="7" y="31"/>
                </a:cubicBezTo>
                <a:cubicBezTo>
                  <a:pt x="6" y="31"/>
                  <a:pt x="5" y="30"/>
                  <a:pt x="5" y="29"/>
                </a:cubicBezTo>
                <a:cubicBezTo>
                  <a:pt x="6" y="29"/>
                  <a:pt x="4" y="29"/>
                  <a:pt x="4" y="29"/>
                </a:cubicBezTo>
                <a:cubicBezTo>
                  <a:pt x="3" y="31"/>
                  <a:pt x="4" y="32"/>
                  <a:pt x="6" y="32"/>
                </a:cubicBezTo>
                <a:cubicBezTo>
                  <a:pt x="7" y="32"/>
                  <a:pt x="7" y="33"/>
                  <a:pt x="6" y="33"/>
                </a:cubicBezTo>
                <a:cubicBezTo>
                  <a:pt x="5" y="32"/>
                  <a:pt x="5" y="32"/>
                  <a:pt x="4" y="33"/>
                </a:cubicBezTo>
                <a:cubicBezTo>
                  <a:pt x="4" y="33"/>
                  <a:pt x="3" y="33"/>
                  <a:pt x="3" y="32"/>
                </a:cubicBezTo>
                <a:cubicBezTo>
                  <a:pt x="2" y="32"/>
                  <a:pt x="2" y="33"/>
                  <a:pt x="3" y="34"/>
                </a:cubicBezTo>
                <a:cubicBezTo>
                  <a:pt x="2" y="34"/>
                  <a:pt x="0" y="36"/>
                  <a:pt x="0" y="36"/>
                </a:cubicBezTo>
                <a:cubicBezTo>
                  <a:pt x="1" y="36"/>
                  <a:pt x="2" y="36"/>
                  <a:pt x="3" y="36"/>
                </a:cubicBezTo>
                <a:cubicBezTo>
                  <a:pt x="3" y="37"/>
                  <a:pt x="4" y="37"/>
                  <a:pt x="5" y="37"/>
                </a:cubicBezTo>
                <a:cubicBezTo>
                  <a:pt x="4" y="36"/>
                  <a:pt x="5" y="35"/>
                  <a:pt x="5" y="35"/>
                </a:cubicBezTo>
                <a:cubicBezTo>
                  <a:pt x="6" y="35"/>
                  <a:pt x="6" y="34"/>
                  <a:pt x="6" y="34"/>
                </a:cubicBezTo>
                <a:cubicBezTo>
                  <a:pt x="7" y="33"/>
                  <a:pt x="8" y="33"/>
                  <a:pt x="7" y="34"/>
                </a:cubicBezTo>
                <a:cubicBezTo>
                  <a:pt x="6" y="36"/>
                  <a:pt x="6" y="37"/>
                  <a:pt x="7" y="38"/>
                </a:cubicBezTo>
                <a:cubicBezTo>
                  <a:pt x="8" y="38"/>
                  <a:pt x="9" y="37"/>
                  <a:pt x="9" y="36"/>
                </a:cubicBezTo>
                <a:cubicBezTo>
                  <a:pt x="8" y="36"/>
                  <a:pt x="8" y="35"/>
                  <a:pt x="8" y="34"/>
                </a:cubicBezTo>
                <a:cubicBezTo>
                  <a:pt x="8" y="33"/>
                  <a:pt x="9" y="33"/>
                  <a:pt x="10" y="32"/>
                </a:cubicBezTo>
                <a:cubicBezTo>
                  <a:pt x="12" y="32"/>
                  <a:pt x="14" y="31"/>
                  <a:pt x="15" y="32"/>
                </a:cubicBezTo>
                <a:cubicBezTo>
                  <a:pt x="16" y="32"/>
                  <a:pt x="16" y="33"/>
                  <a:pt x="16" y="33"/>
                </a:cubicBezTo>
                <a:cubicBezTo>
                  <a:pt x="16" y="34"/>
                  <a:pt x="16" y="34"/>
                  <a:pt x="15" y="34"/>
                </a:cubicBezTo>
                <a:cubicBezTo>
                  <a:pt x="14" y="33"/>
                  <a:pt x="14" y="33"/>
                  <a:pt x="13" y="34"/>
                </a:cubicBezTo>
                <a:cubicBezTo>
                  <a:pt x="13" y="35"/>
                  <a:pt x="12" y="35"/>
                  <a:pt x="12" y="34"/>
                </a:cubicBezTo>
                <a:cubicBezTo>
                  <a:pt x="11" y="34"/>
                  <a:pt x="11" y="35"/>
                  <a:pt x="11" y="35"/>
                </a:cubicBezTo>
                <a:cubicBezTo>
                  <a:pt x="11" y="36"/>
                  <a:pt x="12" y="36"/>
                  <a:pt x="13" y="35"/>
                </a:cubicBezTo>
                <a:cubicBezTo>
                  <a:pt x="14" y="34"/>
                  <a:pt x="15" y="34"/>
                  <a:pt x="16" y="35"/>
                </a:cubicBezTo>
                <a:cubicBezTo>
                  <a:pt x="15" y="35"/>
                  <a:pt x="15" y="35"/>
                  <a:pt x="15" y="36"/>
                </a:cubicBezTo>
                <a:cubicBezTo>
                  <a:pt x="14" y="36"/>
                  <a:pt x="14" y="36"/>
                  <a:pt x="14" y="37"/>
                </a:cubicBezTo>
                <a:cubicBezTo>
                  <a:pt x="13" y="37"/>
                  <a:pt x="13" y="37"/>
                  <a:pt x="12" y="37"/>
                </a:cubicBezTo>
                <a:cubicBezTo>
                  <a:pt x="12" y="37"/>
                  <a:pt x="11" y="36"/>
                  <a:pt x="11" y="36"/>
                </a:cubicBezTo>
                <a:cubicBezTo>
                  <a:pt x="11" y="37"/>
                  <a:pt x="11" y="38"/>
                  <a:pt x="12" y="39"/>
                </a:cubicBezTo>
                <a:cubicBezTo>
                  <a:pt x="12" y="39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3" y="40"/>
                  <a:pt x="14" y="40"/>
                </a:cubicBezTo>
                <a:cubicBezTo>
                  <a:pt x="15" y="41"/>
                  <a:pt x="16" y="41"/>
                  <a:pt x="17" y="40"/>
                </a:cubicBezTo>
                <a:cubicBezTo>
                  <a:pt x="16" y="40"/>
                  <a:pt x="16" y="40"/>
                  <a:pt x="15" y="39"/>
                </a:cubicBezTo>
                <a:cubicBezTo>
                  <a:pt x="15" y="39"/>
                  <a:pt x="15" y="38"/>
                  <a:pt x="15" y="38"/>
                </a:cubicBezTo>
                <a:cubicBezTo>
                  <a:pt x="16" y="37"/>
                  <a:pt x="16" y="37"/>
                  <a:pt x="16" y="36"/>
                </a:cubicBezTo>
                <a:cubicBezTo>
                  <a:pt x="16" y="36"/>
                  <a:pt x="16" y="36"/>
                  <a:pt x="17" y="35"/>
                </a:cubicBezTo>
                <a:cubicBezTo>
                  <a:pt x="18" y="36"/>
                  <a:pt x="18" y="37"/>
                  <a:pt x="17" y="38"/>
                </a:cubicBezTo>
                <a:cubicBezTo>
                  <a:pt x="17" y="39"/>
                  <a:pt x="17" y="40"/>
                  <a:pt x="17" y="40"/>
                </a:cubicBezTo>
                <a:cubicBezTo>
                  <a:pt x="18" y="40"/>
                  <a:pt x="19" y="39"/>
                  <a:pt x="18" y="39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7"/>
                  <a:pt x="18" y="36"/>
                  <a:pt x="18" y="35"/>
                </a:cubicBezTo>
                <a:cubicBezTo>
                  <a:pt x="17" y="35"/>
                  <a:pt x="17" y="34"/>
                  <a:pt x="17" y="34"/>
                </a:cubicBezTo>
                <a:cubicBezTo>
                  <a:pt x="18" y="34"/>
                  <a:pt x="19" y="34"/>
                  <a:pt x="19" y="35"/>
                </a:cubicBezTo>
                <a:cubicBezTo>
                  <a:pt x="20" y="36"/>
                  <a:pt x="21" y="38"/>
                  <a:pt x="21" y="40"/>
                </a:cubicBezTo>
                <a:cubicBezTo>
                  <a:pt x="21" y="41"/>
                  <a:pt x="20" y="42"/>
                  <a:pt x="20" y="42"/>
                </a:cubicBezTo>
                <a:cubicBezTo>
                  <a:pt x="19" y="43"/>
                  <a:pt x="18" y="43"/>
                  <a:pt x="17" y="43"/>
                </a:cubicBezTo>
                <a:cubicBezTo>
                  <a:pt x="17" y="42"/>
                  <a:pt x="16" y="44"/>
                  <a:pt x="17" y="44"/>
                </a:cubicBezTo>
                <a:cubicBezTo>
                  <a:pt x="17" y="45"/>
                  <a:pt x="19" y="45"/>
                  <a:pt x="20" y="43"/>
                </a:cubicBezTo>
                <a:cubicBezTo>
                  <a:pt x="20" y="42"/>
                  <a:pt x="21" y="43"/>
                  <a:pt x="21" y="44"/>
                </a:cubicBezTo>
                <a:cubicBezTo>
                  <a:pt x="20" y="44"/>
                  <a:pt x="20" y="45"/>
                  <a:pt x="20" y="45"/>
                </a:cubicBezTo>
                <a:cubicBezTo>
                  <a:pt x="20" y="46"/>
                  <a:pt x="19" y="46"/>
                  <a:pt x="18" y="46"/>
                </a:cubicBezTo>
                <a:cubicBezTo>
                  <a:pt x="18" y="47"/>
                  <a:pt x="19" y="48"/>
                  <a:pt x="20" y="47"/>
                </a:cubicBezTo>
                <a:cubicBezTo>
                  <a:pt x="20" y="48"/>
                  <a:pt x="20" y="51"/>
                  <a:pt x="20" y="51"/>
                </a:cubicBezTo>
                <a:cubicBezTo>
                  <a:pt x="21" y="50"/>
                  <a:pt x="21" y="49"/>
                  <a:pt x="22" y="48"/>
                </a:cubicBezTo>
                <a:cubicBezTo>
                  <a:pt x="23" y="48"/>
                  <a:pt x="23" y="48"/>
                  <a:pt x="24" y="47"/>
                </a:cubicBezTo>
                <a:cubicBezTo>
                  <a:pt x="23" y="47"/>
                  <a:pt x="22" y="46"/>
                  <a:pt x="22" y="45"/>
                </a:cubicBezTo>
                <a:cubicBezTo>
                  <a:pt x="22" y="45"/>
                  <a:pt x="22" y="44"/>
                  <a:pt x="22" y="44"/>
                </a:cubicBezTo>
                <a:cubicBezTo>
                  <a:pt x="21" y="43"/>
                  <a:pt x="22" y="42"/>
                  <a:pt x="23" y="43"/>
                </a:cubicBezTo>
                <a:cubicBezTo>
                  <a:pt x="23" y="45"/>
                  <a:pt x="24" y="46"/>
                  <a:pt x="25" y="45"/>
                </a:cubicBezTo>
                <a:cubicBezTo>
                  <a:pt x="26" y="44"/>
                  <a:pt x="26" y="43"/>
                  <a:pt x="25" y="43"/>
                </a:cubicBezTo>
                <a:cubicBezTo>
                  <a:pt x="24" y="44"/>
                  <a:pt x="23" y="43"/>
                  <a:pt x="23" y="42"/>
                </a:cubicBezTo>
                <a:cubicBezTo>
                  <a:pt x="22" y="42"/>
                  <a:pt x="22" y="41"/>
                  <a:pt x="22" y="40"/>
                </a:cubicBezTo>
                <a:cubicBezTo>
                  <a:pt x="23" y="38"/>
                  <a:pt x="23" y="36"/>
                  <a:pt x="24" y="35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6"/>
                  <a:pt x="26" y="36"/>
                </a:cubicBezTo>
                <a:cubicBezTo>
                  <a:pt x="25" y="37"/>
                  <a:pt x="25" y="37"/>
                  <a:pt x="25" y="38"/>
                </a:cubicBezTo>
                <a:cubicBezTo>
                  <a:pt x="25" y="39"/>
                  <a:pt x="25" y="39"/>
                  <a:pt x="25" y="39"/>
                </a:cubicBezTo>
                <a:cubicBezTo>
                  <a:pt x="24" y="40"/>
                  <a:pt x="24" y="40"/>
                  <a:pt x="25" y="40"/>
                </a:cubicBezTo>
                <a:cubicBezTo>
                  <a:pt x="26" y="40"/>
                  <a:pt x="26" y="40"/>
                  <a:pt x="26" y="39"/>
                </a:cubicBezTo>
                <a:cubicBezTo>
                  <a:pt x="26" y="38"/>
                  <a:pt x="26" y="37"/>
                  <a:pt x="27" y="36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8"/>
                  <a:pt x="27" y="38"/>
                  <a:pt x="28" y="39"/>
                </a:cubicBezTo>
                <a:cubicBezTo>
                  <a:pt x="28" y="40"/>
                  <a:pt x="28" y="40"/>
                  <a:pt x="27" y="40"/>
                </a:cubicBezTo>
                <a:cubicBezTo>
                  <a:pt x="27" y="41"/>
                  <a:pt x="26" y="41"/>
                  <a:pt x="26" y="41"/>
                </a:cubicBezTo>
                <a:cubicBezTo>
                  <a:pt x="27" y="42"/>
                  <a:pt x="28" y="42"/>
                  <a:pt x="29" y="41"/>
                </a:cubicBezTo>
                <a:cubicBezTo>
                  <a:pt x="29" y="42"/>
                  <a:pt x="30" y="42"/>
                  <a:pt x="31" y="43"/>
                </a:cubicBezTo>
                <a:cubicBezTo>
                  <a:pt x="31" y="43"/>
                  <a:pt x="31" y="41"/>
                  <a:pt x="31" y="40"/>
                </a:cubicBezTo>
                <a:cubicBezTo>
                  <a:pt x="32" y="40"/>
                  <a:pt x="32" y="39"/>
                  <a:pt x="32" y="38"/>
                </a:cubicBezTo>
                <a:cubicBezTo>
                  <a:pt x="32" y="38"/>
                  <a:pt x="31" y="39"/>
                  <a:pt x="31" y="39"/>
                </a:cubicBezTo>
                <a:cubicBezTo>
                  <a:pt x="30" y="39"/>
                  <a:pt x="30" y="39"/>
                  <a:pt x="30" y="38"/>
                </a:cubicBezTo>
                <a:cubicBezTo>
                  <a:pt x="29" y="37"/>
                  <a:pt x="29" y="37"/>
                  <a:pt x="29" y="37"/>
                </a:cubicBezTo>
                <a:cubicBezTo>
                  <a:pt x="28" y="37"/>
                  <a:pt x="28" y="36"/>
                  <a:pt x="28" y="36"/>
                </a:cubicBezTo>
                <a:cubicBezTo>
                  <a:pt x="29" y="35"/>
                  <a:pt x="30" y="36"/>
                  <a:pt x="31" y="37"/>
                </a:cubicBezTo>
                <a:cubicBezTo>
                  <a:pt x="31" y="38"/>
                  <a:pt x="32" y="38"/>
                  <a:pt x="32" y="37"/>
                </a:cubicBezTo>
                <a:cubicBezTo>
                  <a:pt x="33" y="37"/>
                  <a:pt x="32" y="36"/>
                  <a:pt x="32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0" y="35"/>
                  <a:pt x="29" y="35"/>
                  <a:pt x="2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4"/>
                  <a:pt x="28" y="33"/>
                  <a:pt x="29" y="33"/>
                </a:cubicBezTo>
                <a:cubicBezTo>
                  <a:pt x="31" y="33"/>
                  <a:pt x="32" y="34"/>
                  <a:pt x="34" y="34"/>
                </a:cubicBezTo>
                <a:cubicBezTo>
                  <a:pt x="35" y="35"/>
                  <a:pt x="36" y="36"/>
                  <a:pt x="35" y="36"/>
                </a:cubicBezTo>
                <a:cubicBezTo>
                  <a:pt x="35" y="37"/>
                  <a:pt x="35" y="38"/>
                  <a:pt x="35" y="39"/>
                </a:cubicBezTo>
                <a:cubicBezTo>
                  <a:pt x="34" y="39"/>
                  <a:pt x="35" y="40"/>
                  <a:pt x="36" y="40"/>
                </a:cubicBezTo>
                <a:cubicBezTo>
                  <a:pt x="37" y="40"/>
                  <a:pt x="37" y="39"/>
                  <a:pt x="36" y="37"/>
                </a:cubicBezTo>
                <a:cubicBezTo>
                  <a:pt x="36" y="36"/>
                  <a:pt x="37" y="36"/>
                  <a:pt x="37" y="37"/>
                </a:cubicBezTo>
                <a:cubicBezTo>
                  <a:pt x="37" y="37"/>
                  <a:pt x="38" y="38"/>
                  <a:pt x="38" y="38"/>
                </a:cubicBezTo>
                <a:cubicBezTo>
                  <a:pt x="39" y="38"/>
                  <a:pt x="39" y="39"/>
                  <a:pt x="38" y="40"/>
                </a:cubicBezTo>
                <a:cubicBezTo>
                  <a:pt x="39" y="40"/>
                  <a:pt x="40" y="40"/>
                  <a:pt x="40" y="39"/>
                </a:cubicBezTo>
                <a:cubicBezTo>
                  <a:pt x="40" y="39"/>
                  <a:pt x="43" y="40"/>
                  <a:pt x="43" y="40"/>
                </a:cubicBezTo>
                <a:cubicBezTo>
                  <a:pt x="42" y="39"/>
                  <a:pt x="42" y="38"/>
                  <a:pt x="41" y="37"/>
                </a:cubicBezTo>
                <a:cubicBezTo>
                  <a:pt x="42" y="37"/>
                  <a:pt x="42" y="36"/>
                  <a:pt x="41" y="35"/>
                </a:cubicBezTo>
                <a:cubicBezTo>
                  <a:pt x="41" y="36"/>
                  <a:pt x="40" y="36"/>
                  <a:pt x="40" y="36"/>
                </a:cubicBezTo>
                <a:cubicBezTo>
                  <a:pt x="39" y="36"/>
                  <a:pt x="39" y="35"/>
                  <a:pt x="38" y="36"/>
                </a:cubicBezTo>
                <a:cubicBezTo>
                  <a:pt x="37" y="35"/>
                  <a:pt x="37" y="35"/>
                  <a:pt x="38" y="35"/>
                </a:cubicBezTo>
                <a:cubicBezTo>
                  <a:pt x="40" y="35"/>
                  <a:pt x="41" y="34"/>
                  <a:pt x="41" y="33"/>
                </a:cubicBezTo>
                <a:cubicBezTo>
                  <a:pt x="41" y="32"/>
                  <a:pt x="39" y="32"/>
                  <a:pt x="39" y="32"/>
                </a:cubicBezTo>
                <a:cubicBezTo>
                  <a:pt x="39" y="33"/>
                  <a:pt x="38" y="34"/>
                  <a:pt x="37" y="34"/>
                </a:cubicBezTo>
                <a:cubicBezTo>
                  <a:pt x="36" y="34"/>
                  <a:pt x="36" y="34"/>
                  <a:pt x="35" y="33"/>
                </a:cubicBezTo>
                <a:cubicBezTo>
                  <a:pt x="33" y="32"/>
                  <a:pt x="32" y="31"/>
                  <a:pt x="32" y="29"/>
                </a:cubicBezTo>
                <a:cubicBezTo>
                  <a:pt x="32" y="28"/>
                  <a:pt x="32" y="28"/>
                  <a:pt x="33" y="27"/>
                </a:cubicBezTo>
                <a:cubicBezTo>
                  <a:pt x="33" y="27"/>
                  <a:pt x="33" y="27"/>
                  <a:pt x="33" y="28"/>
                </a:cubicBezTo>
                <a:cubicBezTo>
                  <a:pt x="33" y="29"/>
                  <a:pt x="34" y="30"/>
                  <a:pt x="35" y="30"/>
                </a:cubicBezTo>
                <a:cubicBezTo>
                  <a:pt x="35" y="30"/>
                  <a:pt x="36" y="30"/>
                  <a:pt x="35" y="31"/>
                </a:cubicBezTo>
                <a:cubicBezTo>
                  <a:pt x="36" y="31"/>
                  <a:pt x="36" y="31"/>
                  <a:pt x="37" y="31"/>
                </a:cubicBezTo>
                <a:cubicBezTo>
                  <a:pt x="37" y="30"/>
                  <a:pt x="37" y="30"/>
                  <a:pt x="36" y="29"/>
                </a:cubicBezTo>
                <a:cubicBezTo>
                  <a:pt x="34" y="29"/>
                  <a:pt x="34" y="28"/>
                  <a:pt x="34" y="27"/>
                </a:cubicBezTo>
                <a:cubicBezTo>
                  <a:pt x="34" y="27"/>
                  <a:pt x="35" y="27"/>
                  <a:pt x="35" y="27"/>
                </a:cubicBezTo>
                <a:cubicBezTo>
                  <a:pt x="35" y="28"/>
                  <a:pt x="36" y="28"/>
                  <a:pt x="37" y="28"/>
                </a:cubicBezTo>
                <a:cubicBezTo>
                  <a:pt x="37" y="28"/>
                  <a:pt x="38" y="28"/>
                  <a:pt x="38" y="29"/>
                </a:cubicBezTo>
                <a:cubicBezTo>
                  <a:pt x="38" y="29"/>
                  <a:pt x="38" y="30"/>
                  <a:pt x="37" y="30"/>
                </a:cubicBezTo>
                <a:cubicBezTo>
                  <a:pt x="39" y="30"/>
                  <a:pt x="39" y="29"/>
                  <a:pt x="39" y="28"/>
                </a:cubicBezTo>
                <a:cubicBezTo>
                  <a:pt x="40" y="28"/>
                  <a:pt x="41" y="28"/>
                  <a:pt x="42" y="27"/>
                </a:cubicBezTo>
                <a:cubicBezTo>
                  <a:pt x="41" y="27"/>
                  <a:pt x="40" y="26"/>
                  <a:pt x="39" y="26"/>
                </a:cubicBezTo>
                <a:cubicBezTo>
                  <a:pt x="40" y="25"/>
                  <a:pt x="39" y="24"/>
                  <a:pt x="38" y="23"/>
                </a:cubicBezTo>
                <a:cubicBezTo>
                  <a:pt x="38" y="24"/>
                  <a:pt x="38" y="24"/>
                  <a:pt x="38" y="25"/>
                </a:cubicBezTo>
                <a:cubicBezTo>
                  <a:pt x="38" y="25"/>
                  <a:pt x="37" y="26"/>
                  <a:pt x="37" y="25"/>
                </a:cubicBezTo>
                <a:cubicBezTo>
                  <a:pt x="36" y="25"/>
                  <a:pt x="35" y="25"/>
                  <a:pt x="35" y="26"/>
                </a:cubicBezTo>
                <a:cubicBezTo>
                  <a:pt x="35" y="26"/>
                  <a:pt x="34" y="26"/>
                  <a:pt x="34" y="26"/>
                </a:cubicBezTo>
                <a:cubicBezTo>
                  <a:pt x="34" y="24"/>
                  <a:pt x="35" y="24"/>
                  <a:pt x="37" y="24"/>
                </a:cubicBezTo>
                <a:cubicBezTo>
                  <a:pt x="37" y="24"/>
                  <a:pt x="38" y="23"/>
                  <a:pt x="37" y="23"/>
                </a:cubicBezTo>
                <a:cubicBezTo>
                  <a:pt x="37" y="22"/>
                  <a:pt x="36" y="22"/>
                  <a:pt x="36" y="23"/>
                </a:cubicBezTo>
                <a:cubicBezTo>
                  <a:pt x="36" y="23"/>
                  <a:pt x="36" y="23"/>
                  <a:pt x="35" y="23"/>
                </a:cubicBezTo>
                <a:cubicBezTo>
                  <a:pt x="34" y="23"/>
                  <a:pt x="34" y="24"/>
                  <a:pt x="33" y="25"/>
                </a:cubicBezTo>
                <a:cubicBezTo>
                  <a:pt x="33" y="25"/>
                  <a:pt x="33" y="26"/>
                  <a:pt x="33" y="25"/>
                </a:cubicBezTo>
                <a:cubicBezTo>
                  <a:pt x="32" y="25"/>
                  <a:pt x="32" y="24"/>
                  <a:pt x="32" y="24"/>
                </a:cubicBezTo>
                <a:cubicBezTo>
                  <a:pt x="33" y="22"/>
                  <a:pt x="34" y="21"/>
                  <a:pt x="36" y="20"/>
                </a:cubicBezTo>
                <a:cubicBezTo>
                  <a:pt x="37" y="19"/>
                  <a:pt x="38" y="19"/>
                  <a:pt x="38" y="20"/>
                </a:cubicBezTo>
                <a:cubicBezTo>
                  <a:pt x="39" y="20"/>
                  <a:pt x="40" y="21"/>
                  <a:pt x="40" y="22"/>
                </a:cubicBezTo>
                <a:cubicBezTo>
                  <a:pt x="40" y="22"/>
                  <a:pt x="41" y="22"/>
                  <a:pt x="42" y="21"/>
                </a:cubicBezTo>
                <a:cubicBezTo>
                  <a:pt x="42" y="20"/>
                  <a:pt x="41" y="19"/>
                  <a:pt x="39" y="19"/>
                </a:cubicBezTo>
                <a:cubicBezTo>
                  <a:pt x="38" y="19"/>
                  <a:pt x="38" y="18"/>
                  <a:pt x="40" y="18"/>
                </a:cubicBezTo>
                <a:cubicBezTo>
                  <a:pt x="40" y="19"/>
                  <a:pt x="40" y="18"/>
                  <a:pt x="41" y="18"/>
                </a:cubicBezTo>
                <a:cubicBezTo>
                  <a:pt x="42" y="18"/>
                  <a:pt x="42" y="18"/>
                  <a:pt x="43" y="19"/>
                </a:cubicBezTo>
                <a:cubicBezTo>
                  <a:pt x="43" y="18"/>
                  <a:pt x="44" y="18"/>
                  <a:pt x="43" y="17"/>
                </a:cubicBezTo>
                <a:cubicBezTo>
                  <a:pt x="44" y="16"/>
                  <a:pt x="44" y="16"/>
                  <a:pt x="45" y="15"/>
                </a:cubicBezTo>
                <a:cubicBezTo>
                  <a:pt x="45" y="15"/>
                  <a:pt x="42" y="15"/>
                  <a:pt x="42" y="15"/>
                </a:cubicBezTo>
                <a:cubicBezTo>
                  <a:pt x="42" y="14"/>
                  <a:pt x="41" y="14"/>
                  <a:pt x="40" y="14"/>
                </a:cubicBezTo>
                <a:cubicBezTo>
                  <a:pt x="41" y="15"/>
                  <a:pt x="41" y="16"/>
                  <a:pt x="40" y="16"/>
                </a:cubicBezTo>
                <a:cubicBezTo>
                  <a:pt x="39" y="16"/>
                  <a:pt x="39" y="17"/>
                  <a:pt x="39" y="17"/>
                </a:cubicBezTo>
                <a:cubicBezTo>
                  <a:pt x="38" y="18"/>
                  <a:pt x="37" y="18"/>
                  <a:pt x="38" y="16"/>
                </a:cubicBezTo>
                <a:cubicBezTo>
                  <a:pt x="39" y="15"/>
                  <a:pt x="39" y="14"/>
                  <a:pt x="38" y="13"/>
                </a:cubicBezTo>
                <a:cubicBezTo>
                  <a:pt x="37" y="13"/>
                  <a:pt x="36" y="14"/>
                  <a:pt x="37" y="15"/>
                </a:cubicBezTo>
                <a:cubicBezTo>
                  <a:pt x="37" y="15"/>
                  <a:pt x="37" y="16"/>
                  <a:pt x="37" y="17"/>
                </a:cubicBezTo>
                <a:cubicBezTo>
                  <a:pt x="37" y="18"/>
                  <a:pt x="36" y="18"/>
                  <a:pt x="35" y="19"/>
                </a:cubicBezTo>
                <a:cubicBezTo>
                  <a:pt x="33" y="19"/>
                  <a:pt x="32" y="20"/>
                  <a:pt x="30" y="19"/>
                </a:cubicBezTo>
                <a:cubicBezTo>
                  <a:pt x="29" y="19"/>
                  <a:pt x="29" y="18"/>
                  <a:pt x="29" y="17"/>
                </a:cubicBezTo>
                <a:cubicBezTo>
                  <a:pt x="29" y="17"/>
                  <a:pt x="29" y="17"/>
                  <a:pt x="30" y="17"/>
                </a:cubicBezTo>
                <a:cubicBezTo>
                  <a:pt x="31" y="18"/>
                  <a:pt x="32" y="17"/>
                  <a:pt x="32" y="17"/>
                </a:cubicBezTo>
                <a:cubicBezTo>
                  <a:pt x="33" y="16"/>
                  <a:pt x="33" y="16"/>
                  <a:pt x="33" y="17"/>
                </a:cubicBezTo>
                <a:cubicBezTo>
                  <a:pt x="34" y="17"/>
                  <a:pt x="34" y="16"/>
                  <a:pt x="34" y="16"/>
                </a:cubicBezTo>
                <a:cubicBezTo>
                  <a:pt x="34" y="15"/>
                  <a:pt x="33" y="15"/>
                  <a:pt x="33" y="16"/>
                </a:cubicBezTo>
                <a:cubicBezTo>
                  <a:pt x="32" y="17"/>
                  <a:pt x="31" y="17"/>
                  <a:pt x="30" y="16"/>
                </a:cubicBezTo>
                <a:cubicBezTo>
                  <a:pt x="30" y="16"/>
                  <a:pt x="30" y="16"/>
                  <a:pt x="30" y="15"/>
                </a:cubicBezTo>
                <a:cubicBezTo>
                  <a:pt x="31" y="15"/>
                  <a:pt x="31" y="15"/>
                  <a:pt x="32" y="14"/>
                </a:cubicBezTo>
                <a:cubicBezTo>
                  <a:pt x="32" y="14"/>
                  <a:pt x="33" y="14"/>
                  <a:pt x="33" y="14"/>
                </a:cubicBezTo>
                <a:cubicBezTo>
                  <a:pt x="34" y="14"/>
                  <a:pt x="34" y="15"/>
                  <a:pt x="34" y="15"/>
                </a:cubicBezTo>
                <a:cubicBezTo>
                  <a:pt x="35" y="14"/>
                  <a:pt x="34" y="13"/>
                  <a:pt x="33" y="12"/>
                </a:cubicBezTo>
                <a:cubicBezTo>
                  <a:pt x="33" y="11"/>
                  <a:pt x="33" y="11"/>
                  <a:pt x="34" y="10"/>
                </a:cubicBezTo>
                <a:cubicBezTo>
                  <a:pt x="33" y="10"/>
                  <a:pt x="32" y="11"/>
                  <a:pt x="31" y="11"/>
                </a:cubicBezTo>
                <a:cubicBezTo>
                  <a:pt x="30" y="10"/>
                  <a:pt x="29" y="10"/>
                  <a:pt x="28" y="11"/>
                </a:cubicBezTo>
                <a:cubicBezTo>
                  <a:pt x="29" y="11"/>
                  <a:pt x="29" y="11"/>
                  <a:pt x="30" y="12"/>
                </a:cubicBezTo>
                <a:cubicBezTo>
                  <a:pt x="30" y="12"/>
                  <a:pt x="30" y="13"/>
                  <a:pt x="30" y="13"/>
                </a:cubicBezTo>
                <a:cubicBezTo>
                  <a:pt x="29" y="14"/>
                  <a:pt x="29" y="14"/>
                  <a:pt x="29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8" y="15"/>
                  <a:pt x="28" y="14"/>
                  <a:pt x="28" y="12"/>
                </a:cubicBezTo>
                <a:cubicBezTo>
                  <a:pt x="29" y="12"/>
                  <a:pt x="28" y="11"/>
                  <a:pt x="28" y="11"/>
                </a:cubicBezTo>
                <a:cubicBezTo>
                  <a:pt x="27" y="11"/>
                  <a:pt x="27" y="12"/>
                  <a:pt x="27" y="12"/>
                </a:cubicBezTo>
                <a:cubicBezTo>
                  <a:pt x="28" y="13"/>
                  <a:pt x="28" y="13"/>
                  <a:pt x="27" y="13"/>
                </a:cubicBezTo>
                <a:cubicBezTo>
                  <a:pt x="27" y="14"/>
                  <a:pt x="27" y="15"/>
                  <a:pt x="28" y="16"/>
                </a:cubicBezTo>
                <a:cubicBezTo>
                  <a:pt x="28" y="16"/>
                  <a:pt x="28" y="16"/>
                  <a:pt x="28" y="17"/>
                </a:cubicBezTo>
                <a:cubicBezTo>
                  <a:pt x="27" y="17"/>
                  <a:pt x="26" y="17"/>
                  <a:pt x="26" y="16"/>
                </a:cubicBezTo>
                <a:cubicBezTo>
                  <a:pt x="25" y="15"/>
                  <a:pt x="25" y="13"/>
                  <a:pt x="25" y="11"/>
                </a:cubicBezTo>
                <a:cubicBezTo>
                  <a:pt x="25" y="10"/>
                  <a:pt x="25" y="9"/>
                  <a:pt x="26" y="9"/>
                </a:cubicBezTo>
                <a:cubicBezTo>
                  <a:pt x="26" y="8"/>
                  <a:pt x="27" y="8"/>
                  <a:pt x="28" y="8"/>
                </a:cubicBezTo>
                <a:cubicBezTo>
                  <a:pt x="29" y="9"/>
                  <a:pt x="29" y="7"/>
                  <a:pt x="29" y="7"/>
                </a:cubicBezTo>
                <a:cubicBezTo>
                  <a:pt x="28" y="6"/>
                  <a:pt x="27" y="6"/>
                  <a:pt x="26" y="8"/>
                </a:cubicBezTo>
                <a:cubicBezTo>
                  <a:pt x="25" y="9"/>
                  <a:pt x="24" y="8"/>
                  <a:pt x="25" y="7"/>
                </a:cubicBezTo>
                <a:cubicBezTo>
                  <a:pt x="25" y="7"/>
                  <a:pt x="26" y="6"/>
                  <a:pt x="26" y="6"/>
                </a:cubicBezTo>
                <a:cubicBezTo>
                  <a:pt x="26" y="5"/>
                  <a:pt x="26" y="5"/>
                  <a:pt x="27" y="5"/>
                </a:cubicBezTo>
                <a:cubicBezTo>
                  <a:pt x="27" y="4"/>
                  <a:pt x="26" y="3"/>
                  <a:pt x="26" y="4"/>
                </a:cubicBezTo>
                <a:cubicBezTo>
                  <a:pt x="25" y="3"/>
                  <a:pt x="25" y="1"/>
                  <a:pt x="25" y="0"/>
                </a:cubicBezTo>
                <a:cubicBezTo>
                  <a:pt x="25" y="0"/>
                  <a:pt x="24" y="3"/>
                  <a:pt x="24" y="3"/>
                </a:cubicBezTo>
                <a:close/>
                <a:moveTo>
                  <a:pt x="40" y="27"/>
                </a:moveTo>
                <a:cubicBezTo>
                  <a:pt x="40" y="27"/>
                  <a:pt x="39" y="27"/>
                  <a:pt x="39" y="28"/>
                </a:cubicBezTo>
                <a:cubicBezTo>
                  <a:pt x="39" y="28"/>
                  <a:pt x="39" y="29"/>
                  <a:pt x="38" y="29"/>
                </a:cubicBezTo>
                <a:cubicBezTo>
                  <a:pt x="38" y="28"/>
                  <a:pt x="38" y="28"/>
                  <a:pt x="37" y="27"/>
                </a:cubicBezTo>
                <a:cubicBezTo>
                  <a:pt x="37" y="27"/>
                  <a:pt x="36" y="27"/>
                  <a:pt x="36" y="27"/>
                </a:cubicBezTo>
                <a:cubicBezTo>
                  <a:pt x="35" y="27"/>
                  <a:pt x="33" y="27"/>
                  <a:pt x="31" y="27"/>
                </a:cubicBezTo>
                <a:cubicBezTo>
                  <a:pt x="30" y="27"/>
                  <a:pt x="29" y="27"/>
                  <a:pt x="28" y="28"/>
                </a:cubicBezTo>
                <a:cubicBezTo>
                  <a:pt x="28" y="27"/>
                  <a:pt x="27" y="27"/>
                  <a:pt x="26" y="26"/>
                </a:cubicBezTo>
                <a:cubicBezTo>
                  <a:pt x="26" y="26"/>
                  <a:pt x="25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8"/>
                  <a:pt x="25" y="29"/>
                </a:cubicBezTo>
                <a:cubicBezTo>
                  <a:pt x="25" y="30"/>
                  <a:pt x="26" y="30"/>
                  <a:pt x="27" y="30"/>
                </a:cubicBezTo>
                <a:cubicBezTo>
                  <a:pt x="26" y="31"/>
                  <a:pt x="26" y="33"/>
                  <a:pt x="27" y="34"/>
                </a:cubicBezTo>
                <a:cubicBezTo>
                  <a:pt x="27" y="35"/>
                  <a:pt x="28" y="36"/>
                  <a:pt x="29" y="38"/>
                </a:cubicBezTo>
                <a:cubicBezTo>
                  <a:pt x="29" y="38"/>
                  <a:pt x="29" y="38"/>
                  <a:pt x="29" y="39"/>
                </a:cubicBezTo>
                <a:cubicBezTo>
                  <a:pt x="30" y="39"/>
                  <a:pt x="30" y="40"/>
                  <a:pt x="31" y="39"/>
                </a:cubicBezTo>
                <a:cubicBezTo>
                  <a:pt x="31" y="40"/>
                  <a:pt x="31" y="40"/>
                  <a:pt x="30" y="40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29" y="41"/>
                  <a:pt x="29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0"/>
                  <a:pt x="29" y="40"/>
                  <a:pt x="28" y="39"/>
                </a:cubicBezTo>
                <a:cubicBezTo>
                  <a:pt x="28" y="39"/>
                  <a:pt x="28" y="38"/>
                  <a:pt x="28" y="38"/>
                </a:cubicBezTo>
                <a:cubicBezTo>
                  <a:pt x="27" y="37"/>
                  <a:pt x="27" y="35"/>
                  <a:pt x="26" y="34"/>
                </a:cubicBezTo>
                <a:cubicBezTo>
                  <a:pt x="26" y="33"/>
                  <a:pt x="24" y="32"/>
                  <a:pt x="23" y="32"/>
                </a:cubicBezTo>
                <a:cubicBezTo>
                  <a:pt x="24" y="31"/>
                  <a:pt x="24" y="30"/>
                  <a:pt x="24" y="29"/>
                </a:cubicBezTo>
                <a:cubicBezTo>
                  <a:pt x="24" y="29"/>
                  <a:pt x="23" y="28"/>
                  <a:pt x="23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8"/>
                  <a:pt x="21" y="28"/>
                  <a:pt x="21" y="29"/>
                </a:cubicBezTo>
                <a:cubicBezTo>
                  <a:pt x="20" y="30"/>
                  <a:pt x="21" y="31"/>
                  <a:pt x="21" y="31"/>
                </a:cubicBezTo>
                <a:cubicBezTo>
                  <a:pt x="20" y="32"/>
                  <a:pt x="19" y="32"/>
                  <a:pt x="18" y="33"/>
                </a:cubicBezTo>
                <a:cubicBezTo>
                  <a:pt x="17" y="34"/>
                  <a:pt x="16" y="35"/>
                  <a:pt x="15" y="37"/>
                </a:cubicBezTo>
                <a:cubicBezTo>
                  <a:pt x="15" y="37"/>
                  <a:pt x="15" y="37"/>
                  <a:pt x="15" y="38"/>
                </a:cubicBezTo>
                <a:cubicBezTo>
                  <a:pt x="14" y="39"/>
                  <a:pt x="14" y="39"/>
                  <a:pt x="15" y="40"/>
                </a:cubicBezTo>
                <a:cubicBezTo>
                  <a:pt x="15" y="40"/>
                  <a:pt x="14" y="40"/>
                  <a:pt x="14" y="39"/>
                </a:cubicBezTo>
                <a:cubicBezTo>
                  <a:pt x="13" y="39"/>
                  <a:pt x="13" y="40"/>
                  <a:pt x="13" y="40"/>
                </a:cubicBezTo>
                <a:cubicBezTo>
                  <a:pt x="13" y="39"/>
                  <a:pt x="13" y="39"/>
                  <a:pt x="13" y="38"/>
                </a:cubicBezTo>
                <a:cubicBezTo>
                  <a:pt x="12" y="38"/>
                  <a:pt x="12" y="38"/>
                  <a:pt x="12" y="37"/>
                </a:cubicBezTo>
                <a:cubicBezTo>
                  <a:pt x="13" y="38"/>
                  <a:pt x="13" y="38"/>
                  <a:pt x="14" y="37"/>
                </a:cubicBezTo>
                <a:cubicBezTo>
                  <a:pt x="14" y="37"/>
                  <a:pt x="14" y="37"/>
                  <a:pt x="15" y="37"/>
                </a:cubicBezTo>
                <a:cubicBezTo>
                  <a:pt x="16" y="35"/>
                  <a:pt x="17" y="34"/>
                  <a:pt x="17" y="33"/>
                </a:cubicBezTo>
                <a:cubicBezTo>
                  <a:pt x="18" y="32"/>
                  <a:pt x="18" y="30"/>
                  <a:pt x="18" y="29"/>
                </a:cubicBezTo>
                <a:cubicBezTo>
                  <a:pt x="19" y="29"/>
                  <a:pt x="20" y="29"/>
                  <a:pt x="20" y="29"/>
                </a:cubicBezTo>
                <a:cubicBezTo>
                  <a:pt x="21" y="28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0" y="26"/>
                  <a:pt x="20" y="26"/>
                  <a:pt x="19" y="26"/>
                </a:cubicBezTo>
                <a:cubicBezTo>
                  <a:pt x="18" y="26"/>
                  <a:pt x="17" y="26"/>
                  <a:pt x="17" y="27"/>
                </a:cubicBezTo>
                <a:cubicBezTo>
                  <a:pt x="16" y="26"/>
                  <a:pt x="15" y="25"/>
                  <a:pt x="14" y="25"/>
                </a:cubicBezTo>
                <a:cubicBezTo>
                  <a:pt x="12" y="25"/>
                  <a:pt x="11" y="25"/>
                  <a:pt x="9" y="24"/>
                </a:cubicBezTo>
                <a:cubicBezTo>
                  <a:pt x="9" y="25"/>
                  <a:pt x="9" y="25"/>
                  <a:pt x="8" y="25"/>
                </a:cubicBezTo>
                <a:cubicBezTo>
                  <a:pt x="7" y="25"/>
                  <a:pt x="7" y="25"/>
                  <a:pt x="7" y="26"/>
                </a:cubicBezTo>
                <a:cubicBezTo>
                  <a:pt x="7" y="26"/>
                  <a:pt x="6" y="25"/>
                  <a:pt x="7" y="25"/>
                </a:cubicBezTo>
                <a:cubicBezTo>
                  <a:pt x="6" y="24"/>
                  <a:pt x="6" y="24"/>
                  <a:pt x="5" y="24"/>
                </a:cubicBezTo>
                <a:cubicBezTo>
                  <a:pt x="6" y="24"/>
                  <a:pt x="6" y="24"/>
                  <a:pt x="7" y="23"/>
                </a:cubicBezTo>
                <a:cubicBezTo>
                  <a:pt x="7" y="23"/>
                  <a:pt x="7" y="22"/>
                  <a:pt x="7" y="22"/>
                </a:cubicBezTo>
                <a:cubicBezTo>
                  <a:pt x="7" y="23"/>
                  <a:pt x="7" y="23"/>
                  <a:pt x="8" y="23"/>
                </a:cubicBezTo>
                <a:cubicBezTo>
                  <a:pt x="9" y="24"/>
                  <a:pt x="9" y="24"/>
                  <a:pt x="9" y="24"/>
                </a:cubicBezTo>
                <a:cubicBezTo>
                  <a:pt x="11" y="24"/>
                  <a:pt x="12" y="24"/>
                  <a:pt x="14" y="24"/>
                </a:cubicBezTo>
                <a:cubicBezTo>
                  <a:pt x="15" y="24"/>
                  <a:pt x="16" y="24"/>
                  <a:pt x="17" y="23"/>
                </a:cubicBezTo>
                <a:cubicBezTo>
                  <a:pt x="18" y="24"/>
                  <a:pt x="18" y="24"/>
                  <a:pt x="19" y="25"/>
                </a:cubicBezTo>
                <a:cubicBezTo>
                  <a:pt x="20" y="25"/>
                  <a:pt x="20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3"/>
                  <a:pt x="21" y="23"/>
                  <a:pt x="21" y="22"/>
                </a:cubicBezTo>
                <a:cubicBezTo>
                  <a:pt x="20" y="21"/>
                  <a:pt x="19" y="21"/>
                  <a:pt x="18" y="21"/>
                </a:cubicBezTo>
                <a:cubicBezTo>
                  <a:pt x="19" y="20"/>
                  <a:pt x="19" y="19"/>
                  <a:pt x="19" y="17"/>
                </a:cubicBezTo>
                <a:cubicBezTo>
                  <a:pt x="18" y="16"/>
                  <a:pt x="17" y="14"/>
                  <a:pt x="17" y="13"/>
                </a:cubicBezTo>
                <a:cubicBezTo>
                  <a:pt x="16" y="13"/>
                  <a:pt x="16" y="13"/>
                  <a:pt x="16" y="12"/>
                </a:cubicBezTo>
                <a:cubicBezTo>
                  <a:pt x="16" y="12"/>
                  <a:pt x="15" y="11"/>
                  <a:pt x="14" y="12"/>
                </a:cubicBezTo>
                <a:cubicBezTo>
                  <a:pt x="14" y="11"/>
                  <a:pt x="15" y="11"/>
                  <a:pt x="15" y="11"/>
                </a:cubicBezTo>
                <a:cubicBezTo>
                  <a:pt x="15" y="10"/>
                  <a:pt x="15" y="10"/>
                  <a:pt x="15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8" y="10"/>
                </a:cubicBezTo>
                <a:cubicBezTo>
                  <a:pt x="17" y="10"/>
                  <a:pt x="17" y="11"/>
                  <a:pt x="17" y="12"/>
                </a:cubicBezTo>
                <a:cubicBezTo>
                  <a:pt x="17" y="12"/>
                  <a:pt x="17" y="13"/>
                  <a:pt x="17" y="13"/>
                </a:cubicBezTo>
                <a:cubicBezTo>
                  <a:pt x="18" y="14"/>
                  <a:pt x="18" y="16"/>
                  <a:pt x="19" y="17"/>
                </a:cubicBezTo>
                <a:cubicBezTo>
                  <a:pt x="20" y="18"/>
                  <a:pt x="21" y="19"/>
                  <a:pt x="22" y="19"/>
                </a:cubicBezTo>
                <a:cubicBezTo>
                  <a:pt x="21" y="20"/>
                  <a:pt x="21" y="21"/>
                  <a:pt x="21" y="22"/>
                </a:cubicBezTo>
                <a:cubicBezTo>
                  <a:pt x="22" y="22"/>
                  <a:pt x="22" y="23"/>
                  <a:pt x="22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3"/>
                  <a:pt x="24" y="23"/>
                  <a:pt x="24" y="22"/>
                </a:cubicBezTo>
                <a:cubicBezTo>
                  <a:pt x="25" y="21"/>
                  <a:pt x="25" y="20"/>
                  <a:pt x="24" y="19"/>
                </a:cubicBezTo>
                <a:cubicBezTo>
                  <a:pt x="25" y="19"/>
                  <a:pt x="27" y="19"/>
                  <a:pt x="27" y="18"/>
                </a:cubicBezTo>
                <a:cubicBezTo>
                  <a:pt x="28" y="17"/>
                  <a:pt x="29" y="15"/>
                  <a:pt x="30" y="14"/>
                </a:cubicBezTo>
                <a:cubicBezTo>
                  <a:pt x="30" y="14"/>
                  <a:pt x="30" y="14"/>
                  <a:pt x="30" y="13"/>
                </a:cubicBezTo>
                <a:cubicBezTo>
                  <a:pt x="31" y="12"/>
                  <a:pt x="31" y="12"/>
                  <a:pt x="30" y="11"/>
                </a:cubicBezTo>
                <a:cubicBezTo>
                  <a:pt x="30" y="11"/>
                  <a:pt x="31" y="11"/>
                  <a:pt x="31" y="12"/>
                </a:cubicBezTo>
                <a:cubicBezTo>
                  <a:pt x="32" y="12"/>
                  <a:pt x="32" y="11"/>
                  <a:pt x="33" y="11"/>
                </a:cubicBezTo>
                <a:cubicBezTo>
                  <a:pt x="33" y="12"/>
                  <a:pt x="32" y="12"/>
                  <a:pt x="32" y="12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2" y="13"/>
                  <a:pt x="31" y="14"/>
                </a:cubicBezTo>
                <a:cubicBezTo>
                  <a:pt x="31" y="14"/>
                  <a:pt x="31" y="14"/>
                  <a:pt x="30" y="14"/>
                </a:cubicBezTo>
                <a:cubicBezTo>
                  <a:pt x="30" y="16"/>
                  <a:pt x="29" y="17"/>
                  <a:pt x="28" y="18"/>
                </a:cubicBezTo>
                <a:cubicBezTo>
                  <a:pt x="27" y="19"/>
                  <a:pt x="27" y="20"/>
                  <a:pt x="27" y="22"/>
                </a:cubicBezTo>
                <a:cubicBezTo>
                  <a:pt x="26" y="22"/>
                  <a:pt x="26" y="22"/>
                  <a:pt x="25" y="22"/>
                </a:cubicBezTo>
                <a:cubicBezTo>
                  <a:pt x="25" y="23"/>
                  <a:pt x="24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5"/>
                  <a:pt x="26" y="25"/>
                  <a:pt x="26" y="25"/>
                </a:cubicBezTo>
                <a:cubicBezTo>
                  <a:pt x="27" y="25"/>
                  <a:pt x="28" y="25"/>
                  <a:pt x="28" y="24"/>
                </a:cubicBezTo>
                <a:cubicBezTo>
                  <a:pt x="29" y="25"/>
                  <a:pt x="30" y="26"/>
                  <a:pt x="31" y="26"/>
                </a:cubicBezTo>
                <a:cubicBezTo>
                  <a:pt x="33" y="26"/>
                  <a:pt x="34" y="26"/>
                  <a:pt x="36" y="27"/>
                </a:cubicBezTo>
                <a:cubicBezTo>
                  <a:pt x="36" y="26"/>
                  <a:pt x="37" y="26"/>
                  <a:pt x="37" y="26"/>
                </a:cubicBezTo>
                <a:cubicBezTo>
                  <a:pt x="38" y="26"/>
                  <a:pt x="38" y="26"/>
                  <a:pt x="39" y="25"/>
                </a:cubicBezTo>
                <a:cubicBezTo>
                  <a:pt x="39" y="25"/>
                  <a:pt x="39" y="26"/>
                  <a:pt x="39" y="26"/>
                </a:cubicBezTo>
                <a:cubicBezTo>
                  <a:pt x="39" y="26"/>
                  <a:pt x="40" y="27"/>
                  <a:pt x="40" y="27"/>
                </a:cubicBezTo>
                <a:close/>
                <a:moveTo>
                  <a:pt x="2" y="35"/>
                </a:moveTo>
                <a:cubicBezTo>
                  <a:pt x="2" y="35"/>
                  <a:pt x="3" y="34"/>
                  <a:pt x="3" y="34"/>
                </a:cubicBezTo>
                <a:cubicBezTo>
                  <a:pt x="3" y="34"/>
                  <a:pt x="3" y="33"/>
                  <a:pt x="3" y="33"/>
                </a:cubicBezTo>
                <a:cubicBezTo>
                  <a:pt x="3" y="33"/>
                  <a:pt x="3" y="34"/>
                  <a:pt x="4" y="33"/>
                </a:cubicBezTo>
                <a:cubicBezTo>
                  <a:pt x="5" y="33"/>
                  <a:pt x="5" y="33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4" y="35"/>
                </a:cubicBezTo>
                <a:cubicBezTo>
                  <a:pt x="4" y="35"/>
                  <a:pt x="4" y="36"/>
                  <a:pt x="4" y="36"/>
                </a:cubicBezTo>
                <a:cubicBezTo>
                  <a:pt x="4" y="36"/>
                  <a:pt x="4" y="35"/>
                  <a:pt x="4" y="35"/>
                </a:cubicBezTo>
                <a:cubicBezTo>
                  <a:pt x="3" y="35"/>
                  <a:pt x="3" y="35"/>
                  <a:pt x="2" y="35"/>
                </a:cubicBezTo>
                <a:close/>
                <a:moveTo>
                  <a:pt x="10" y="32"/>
                </a:moveTo>
                <a:cubicBezTo>
                  <a:pt x="10" y="32"/>
                  <a:pt x="10" y="32"/>
                  <a:pt x="10" y="32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1"/>
                  <a:pt x="12" y="30"/>
                  <a:pt x="12" y="30"/>
                </a:cubicBezTo>
                <a:cubicBezTo>
                  <a:pt x="13" y="29"/>
                  <a:pt x="14" y="28"/>
                  <a:pt x="14" y="27"/>
                </a:cubicBezTo>
                <a:cubicBezTo>
                  <a:pt x="14" y="26"/>
                  <a:pt x="14" y="26"/>
                  <a:pt x="14" y="27"/>
                </a:cubicBezTo>
                <a:cubicBezTo>
                  <a:pt x="14" y="27"/>
                  <a:pt x="14" y="27"/>
                  <a:pt x="14" y="28"/>
                </a:cubicBezTo>
                <a:cubicBezTo>
                  <a:pt x="14" y="28"/>
                  <a:pt x="14" y="29"/>
                  <a:pt x="15" y="28"/>
                </a:cubicBezTo>
                <a:cubicBezTo>
                  <a:pt x="15" y="28"/>
                  <a:pt x="15" y="27"/>
                  <a:pt x="15" y="27"/>
                </a:cubicBezTo>
                <a:cubicBezTo>
                  <a:pt x="15" y="27"/>
                  <a:pt x="16" y="27"/>
                  <a:pt x="16" y="27"/>
                </a:cubicBezTo>
                <a:cubicBezTo>
                  <a:pt x="15" y="28"/>
                  <a:pt x="15" y="28"/>
                  <a:pt x="15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6" y="29"/>
                  <a:pt x="16" y="29"/>
                </a:cubicBezTo>
                <a:cubicBezTo>
                  <a:pt x="17" y="29"/>
                  <a:pt x="17" y="30"/>
                  <a:pt x="16" y="30"/>
                </a:cubicBezTo>
                <a:cubicBezTo>
                  <a:pt x="16" y="30"/>
                  <a:pt x="16" y="30"/>
                  <a:pt x="17" y="30"/>
                </a:cubicBezTo>
                <a:cubicBezTo>
                  <a:pt x="17" y="30"/>
                  <a:pt x="17" y="31"/>
                  <a:pt x="17" y="31"/>
                </a:cubicBezTo>
                <a:cubicBezTo>
                  <a:pt x="16" y="30"/>
                  <a:pt x="16" y="30"/>
                  <a:pt x="16" y="30"/>
                </a:cubicBezTo>
                <a:cubicBezTo>
                  <a:pt x="15" y="30"/>
                  <a:pt x="15" y="30"/>
                  <a:pt x="1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6" y="32"/>
                  <a:pt x="16" y="31"/>
                </a:cubicBezTo>
                <a:cubicBezTo>
                  <a:pt x="15" y="31"/>
                  <a:pt x="14" y="31"/>
                  <a:pt x="13" y="31"/>
                </a:cubicBezTo>
                <a:cubicBezTo>
                  <a:pt x="12" y="31"/>
                  <a:pt x="11" y="31"/>
                  <a:pt x="10" y="32"/>
                </a:cubicBezTo>
                <a:cubicBezTo>
                  <a:pt x="10" y="32"/>
                  <a:pt x="10" y="32"/>
                  <a:pt x="10" y="32"/>
                </a:cubicBezTo>
                <a:close/>
                <a:moveTo>
                  <a:pt x="20" y="27"/>
                </a:moveTo>
                <a:cubicBezTo>
                  <a:pt x="20" y="27"/>
                  <a:pt x="19" y="28"/>
                  <a:pt x="19" y="28"/>
                </a:cubicBezTo>
                <a:cubicBezTo>
                  <a:pt x="18" y="28"/>
                  <a:pt x="18" y="28"/>
                  <a:pt x="17" y="28"/>
                </a:cubicBezTo>
                <a:cubicBezTo>
                  <a:pt x="17" y="28"/>
                  <a:pt x="18" y="28"/>
                  <a:pt x="18" y="27"/>
                </a:cubicBezTo>
                <a:cubicBezTo>
                  <a:pt x="19" y="27"/>
                  <a:pt x="19" y="27"/>
                  <a:pt x="20" y="27"/>
                </a:cubicBezTo>
                <a:close/>
                <a:moveTo>
                  <a:pt x="41" y="39"/>
                </a:moveTo>
                <a:cubicBezTo>
                  <a:pt x="41" y="39"/>
                  <a:pt x="40" y="38"/>
                  <a:pt x="40" y="38"/>
                </a:cubicBezTo>
                <a:cubicBezTo>
                  <a:pt x="40" y="39"/>
                  <a:pt x="40" y="39"/>
                  <a:pt x="39" y="39"/>
                </a:cubicBezTo>
                <a:cubicBezTo>
                  <a:pt x="39" y="39"/>
                  <a:pt x="39" y="38"/>
                  <a:pt x="39" y="38"/>
                </a:cubicBezTo>
                <a:cubicBezTo>
                  <a:pt x="38" y="37"/>
                  <a:pt x="38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6"/>
                  <a:pt x="40" y="37"/>
                </a:cubicBezTo>
                <a:cubicBezTo>
                  <a:pt x="40" y="37"/>
                  <a:pt x="41" y="37"/>
                  <a:pt x="41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1" y="38"/>
                  <a:pt x="41" y="38"/>
                  <a:pt x="41" y="39"/>
                </a:cubicBezTo>
                <a:close/>
                <a:moveTo>
                  <a:pt x="34" y="34"/>
                </a:move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3" y="33"/>
                  <a:pt x="32" y="33"/>
                  <a:pt x="31" y="33"/>
                </a:cubicBezTo>
                <a:cubicBezTo>
                  <a:pt x="30" y="32"/>
                  <a:pt x="29" y="32"/>
                  <a:pt x="28" y="33"/>
                </a:cubicBezTo>
                <a:cubicBezTo>
                  <a:pt x="28" y="33"/>
                  <a:pt x="27" y="33"/>
                  <a:pt x="28" y="32"/>
                </a:cubicBezTo>
                <a:cubicBezTo>
                  <a:pt x="28" y="32"/>
                  <a:pt x="28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7" y="32"/>
                  <a:pt x="27" y="31"/>
                  <a:pt x="28" y="31"/>
                </a:cubicBezTo>
                <a:cubicBezTo>
                  <a:pt x="28" y="31"/>
                  <a:pt x="28" y="31"/>
                  <a:pt x="29" y="31"/>
                </a:cubicBezTo>
                <a:cubicBezTo>
                  <a:pt x="28" y="31"/>
                  <a:pt x="28" y="30"/>
                  <a:pt x="29" y="30"/>
                </a:cubicBezTo>
                <a:cubicBezTo>
                  <a:pt x="29" y="31"/>
                  <a:pt x="29" y="31"/>
                  <a:pt x="29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29" y="30"/>
                  <a:pt x="29" y="30"/>
                </a:cubicBezTo>
                <a:cubicBezTo>
                  <a:pt x="28" y="29"/>
                  <a:pt x="29" y="29"/>
                  <a:pt x="30" y="30"/>
                </a:cubicBezTo>
                <a:cubicBezTo>
                  <a:pt x="30" y="29"/>
                  <a:pt x="29" y="29"/>
                  <a:pt x="29" y="29"/>
                </a:cubicBezTo>
                <a:cubicBezTo>
                  <a:pt x="29" y="28"/>
                  <a:pt x="30" y="28"/>
                  <a:pt x="30" y="28"/>
                </a:cubicBezTo>
                <a:cubicBezTo>
                  <a:pt x="30" y="29"/>
                  <a:pt x="30" y="29"/>
                  <a:pt x="30" y="30"/>
                </a:cubicBezTo>
                <a:cubicBezTo>
                  <a:pt x="30" y="30"/>
                  <a:pt x="31" y="30"/>
                  <a:pt x="31" y="29"/>
                </a:cubicBezTo>
                <a:cubicBezTo>
                  <a:pt x="31" y="29"/>
                  <a:pt x="31" y="29"/>
                  <a:pt x="31" y="28"/>
                </a:cubicBezTo>
                <a:cubicBezTo>
                  <a:pt x="31" y="28"/>
                  <a:pt x="31" y="28"/>
                  <a:pt x="31" y="29"/>
                </a:cubicBezTo>
                <a:cubicBezTo>
                  <a:pt x="31" y="30"/>
                  <a:pt x="31" y="31"/>
                  <a:pt x="32" y="32"/>
                </a:cubicBezTo>
                <a:cubicBezTo>
                  <a:pt x="33" y="32"/>
                  <a:pt x="33" y="33"/>
                  <a:pt x="34" y="34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25" y="28"/>
                </a:moveTo>
                <a:cubicBezTo>
                  <a:pt x="26" y="27"/>
                  <a:pt x="26" y="28"/>
                  <a:pt x="27" y="28"/>
                </a:cubicBezTo>
                <a:cubicBezTo>
                  <a:pt x="27" y="28"/>
                  <a:pt x="28" y="29"/>
                  <a:pt x="28" y="30"/>
                </a:cubicBezTo>
                <a:cubicBezTo>
                  <a:pt x="27" y="29"/>
                  <a:pt x="27" y="29"/>
                  <a:pt x="26" y="29"/>
                </a:cubicBezTo>
                <a:cubicBezTo>
                  <a:pt x="25" y="29"/>
                  <a:pt x="25" y="28"/>
                  <a:pt x="25" y="28"/>
                </a:cubicBezTo>
                <a:close/>
                <a:moveTo>
                  <a:pt x="21" y="48"/>
                </a:moveTo>
                <a:cubicBezTo>
                  <a:pt x="20" y="48"/>
                  <a:pt x="20" y="47"/>
                  <a:pt x="20" y="47"/>
                </a:cubicBezTo>
                <a:cubicBezTo>
                  <a:pt x="20" y="47"/>
                  <a:pt x="19" y="47"/>
                  <a:pt x="19" y="47"/>
                </a:cubicBezTo>
                <a:cubicBezTo>
                  <a:pt x="20" y="47"/>
                  <a:pt x="20" y="46"/>
                  <a:pt x="20" y="46"/>
                </a:cubicBezTo>
                <a:cubicBezTo>
                  <a:pt x="20" y="45"/>
                  <a:pt x="20" y="45"/>
                  <a:pt x="21" y="45"/>
                </a:cubicBezTo>
                <a:cubicBezTo>
                  <a:pt x="21" y="45"/>
                  <a:pt x="22" y="45"/>
                  <a:pt x="22" y="46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2" y="47"/>
                  <a:pt x="21" y="47"/>
                </a:cubicBezTo>
                <a:cubicBezTo>
                  <a:pt x="21" y="47"/>
                  <a:pt x="21" y="48"/>
                  <a:pt x="21" y="48"/>
                </a:cubicBezTo>
                <a:close/>
                <a:moveTo>
                  <a:pt x="21" y="40"/>
                </a:move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39"/>
                  <a:pt x="21" y="38"/>
                  <a:pt x="21" y="37"/>
                </a:cubicBezTo>
                <a:cubicBezTo>
                  <a:pt x="21" y="36"/>
                  <a:pt x="20" y="35"/>
                  <a:pt x="19" y="34"/>
                </a:cubicBezTo>
                <a:cubicBezTo>
                  <a:pt x="19" y="34"/>
                  <a:pt x="19" y="33"/>
                  <a:pt x="19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5"/>
                  <a:pt x="21" y="35"/>
                  <a:pt x="21" y="34"/>
                </a:cubicBezTo>
                <a:cubicBezTo>
                  <a:pt x="20" y="34"/>
                  <a:pt x="20" y="33"/>
                  <a:pt x="20" y="33"/>
                </a:cubicBezTo>
                <a:cubicBezTo>
                  <a:pt x="20" y="33"/>
                  <a:pt x="20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21" y="33"/>
                  <a:pt x="22" y="32"/>
                  <a:pt x="22" y="33"/>
                </a:cubicBezTo>
                <a:cubicBezTo>
                  <a:pt x="22" y="33"/>
                  <a:pt x="22" y="34"/>
                  <a:pt x="22" y="34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3"/>
                </a:cubicBezTo>
                <a:cubicBezTo>
                  <a:pt x="22" y="33"/>
                  <a:pt x="23" y="33"/>
                  <a:pt x="23" y="34"/>
                </a:cubicBezTo>
                <a:cubicBezTo>
                  <a:pt x="23" y="34"/>
                  <a:pt x="23" y="33"/>
                  <a:pt x="23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4"/>
                  <a:pt x="23" y="34"/>
                  <a:pt x="23" y="34"/>
                </a:cubicBezTo>
                <a:cubicBezTo>
                  <a:pt x="23" y="35"/>
                  <a:pt x="23" y="35"/>
                  <a:pt x="23" y="35"/>
                </a:cubicBezTo>
                <a:cubicBezTo>
                  <a:pt x="24" y="34"/>
                  <a:pt x="24" y="34"/>
                  <a:pt x="24" y="34"/>
                </a:cubicBezTo>
                <a:cubicBezTo>
                  <a:pt x="25" y="34"/>
                  <a:pt x="25" y="35"/>
                  <a:pt x="24" y="35"/>
                </a:cubicBezTo>
                <a:cubicBezTo>
                  <a:pt x="23" y="35"/>
                  <a:pt x="23" y="36"/>
                  <a:pt x="22" y="37"/>
                </a:cubicBezTo>
                <a:cubicBezTo>
                  <a:pt x="22" y="38"/>
                  <a:pt x="22" y="39"/>
                  <a:pt x="21" y="40"/>
                </a:cubicBezTo>
                <a:cubicBezTo>
                  <a:pt x="21" y="40"/>
                  <a:pt x="21" y="40"/>
                  <a:pt x="21" y="40"/>
                </a:cubicBezTo>
                <a:close/>
                <a:moveTo>
                  <a:pt x="22" y="29"/>
                </a:moveTo>
                <a:cubicBezTo>
                  <a:pt x="23" y="29"/>
                  <a:pt x="23" y="30"/>
                  <a:pt x="23" y="30"/>
                </a:cubicBezTo>
                <a:cubicBezTo>
                  <a:pt x="22" y="31"/>
                  <a:pt x="22" y="31"/>
                  <a:pt x="22" y="32"/>
                </a:cubicBezTo>
                <a:cubicBezTo>
                  <a:pt x="22" y="31"/>
                  <a:pt x="22" y="31"/>
                  <a:pt x="21" y="30"/>
                </a:cubicBezTo>
                <a:cubicBezTo>
                  <a:pt x="22" y="30"/>
                  <a:pt x="22" y="29"/>
                  <a:pt x="22" y="29"/>
                </a:cubicBezTo>
                <a:close/>
                <a:moveTo>
                  <a:pt x="4" y="12"/>
                </a:moveTo>
                <a:cubicBezTo>
                  <a:pt x="4" y="12"/>
                  <a:pt x="5" y="12"/>
                  <a:pt x="5" y="13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3"/>
                  <a:pt x="6" y="13"/>
                </a:cubicBezTo>
                <a:cubicBezTo>
                  <a:pt x="7" y="13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6" y="14"/>
                  <a:pt x="6" y="15"/>
                  <a:pt x="5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4" y="14"/>
                  <a:pt x="4" y="14"/>
                  <a:pt x="5" y="14"/>
                </a:cubicBezTo>
                <a:cubicBezTo>
                  <a:pt x="5" y="13"/>
                  <a:pt x="4" y="13"/>
                  <a:pt x="4" y="12"/>
                </a:cubicBezTo>
                <a:close/>
                <a:moveTo>
                  <a:pt x="11" y="17"/>
                </a:moveTo>
                <a:cubicBezTo>
                  <a:pt x="11" y="17"/>
                  <a:pt x="11" y="17"/>
                  <a:pt x="11" y="17"/>
                </a:cubicBezTo>
                <a:cubicBezTo>
                  <a:pt x="12" y="18"/>
                  <a:pt x="13" y="18"/>
                  <a:pt x="14" y="18"/>
                </a:cubicBezTo>
                <a:cubicBezTo>
                  <a:pt x="15" y="19"/>
                  <a:pt x="16" y="19"/>
                  <a:pt x="17" y="18"/>
                </a:cubicBezTo>
                <a:cubicBezTo>
                  <a:pt x="17" y="18"/>
                  <a:pt x="18" y="18"/>
                  <a:pt x="17" y="19"/>
                </a:cubicBezTo>
                <a:cubicBezTo>
                  <a:pt x="17" y="19"/>
                  <a:pt x="17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20"/>
                  <a:pt x="18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1"/>
                  <a:pt x="17" y="21"/>
                </a:cubicBezTo>
                <a:cubicBezTo>
                  <a:pt x="16" y="20"/>
                  <a:pt x="16" y="20"/>
                  <a:pt x="16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6" y="22"/>
                  <a:pt x="16" y="21"/>
                </a:cubicBezTo>
                <a:cubicBezTo>
                  <a:pt x="15" y="22"/>
                  <a:pt x="16" y="22"/>
                  <a:pt x="16" y="22"/>
                </a:cubicBezTo>
                <a:cubicBezTo>
                  <a:pt x="16" y="23"/>
                  <a:pt x="16" y="23"/>
                  <a:pt x="15" y="23"/>
                </a:cubicBezTo>
                <a:cubicBezTo>
                  <a:pt x="15" y="22"/>
                  <a:pt x="15" y="22"/>
                  <a:pt x="15" y="21"/>
                </a:cubicBezTo>
                <a:cubicBezTo>
                  <a:pt x="15" y="21"/>
                  <a:pt x="15" y="21"/>
                  <a:pt x="15" y="22"/>
                </a:cubicBezTo>
                <a:cubicBezTo>
                  <a:pt x="15" y="22"/>
                  <a:pt x="15" y="22"/>
                  <a:pt x="15" y="23"/>
                </a:cubicBezTo>
                <a:cubicBezTo>
                  <a:pt x="14" y="23"/>
                  <a:pt x="14" y="23"/>
                  <a:pt x="14" y="22"/>
                </a:cubicBezTo>
                <a:cubicBezTo>
                  <a:pt x="14" y="21"/>
                  <a:pt x="14" y="20"/>
                  <a:pt x="13" y="19"/>
                </a:cubicBezTo>
                <a:cubicBezTo>
                  <a:pt x="12" y="19"/>
                  <a:pt x="12" y="18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lose/>
                <a:moveTo>
                  <a:pt x="20" y="23"/>
                </a:moveTo>
                <a:cubicBezTo>
                  <a:pt x="19" y="24"/>
                  <a:pt x="19" y="24"/>
                  <a:pt x="19" y="23"/>
                </a:cubicBezTo>
                <a:cubicBezTo>
                  <a:pt x="19" y="23"/>
                  <a:pt x="18" y="22"/>
                  <a:pt x="17" y="22"/>
                </a:cubicBezTo>
                <a:cubicBezTo>
                  <a:pt x="18" y="22"/>
                  <a:pt x="19" y="22"/>
                  <a:pt x="19" y="22"/>
                </a:cubicBezTo>
                <a:cubicBezTo>
                  <a:pt x="20" y="23"/>
                  <a:pt x="20" y="23"/>
                  <a:pt x="20" y="23"/>
                </a:cubicBezTo>
                <a:close/>
                <a:moveTo>
                  <a:pt x="43" y="16"/>
                </a:moveTo>
                <a:cubicBezTo>
                  <a:pt x="43" y="16"/>
                  <a:pt x="43" y="17"/>
                  <a:pt x="42" y="17"/>
                </a:cubicBezTo>
                <a:cubicBezTo>
                  <a:pt x="43" y="17"/>
                  <a:pt x="43" y="18"/>
                  <a:pt x="43" y="18"/>
                </a:cubicBezTo>
                <a:cubicBezTo>
                  <a:pt x="42" y="17"/>
                  <a:pt x="42" y="17"/>
                  <a:pt x="42" y="18"/>
                </a:cubicBezTo>
                <a:cubicBezTo>
                  <a:pt x="41" y="18"/>
                  <a:pt x="40" y="18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6"/>
                  <a:pt x="41" y="16"/>
                </a:cubicBezTo>
                <a:cubicBezTo>
                  <a:pt x="41" y="16"/>
                  <a:pt x="41" y="15"/>
                  <a:pt x="41" y="15"/>
                </a:cubicBezTo>
                <a:cubicBezTo>
                  <a:pt x="42" y="15"/>
                  <a:pt x="42" y="15"/>
                  <a:pt x="42" y="16"/>
                </a:cubicBezTo>
                <a:cubicBezTo>
                  <a:pt x="42" y="16"/>
                  <a:pt x="43" y="16"/>
                  <a:pt x="43" y="16"/>
                </a:cubicBezTo>
                <a:close/>
                <a:moveTo>
                  <a:pt x="36" y="19"/>
                </a:moveTo>
                <a:cubicBezTo>
                  <a:pt x="35" y="19"/>
                  <a:pt x="35" y="19"/>
                  <a:pt x="35" y="19"/>
                </a:cubicBezTo>
                <a:cubicBezTo>
                  <a:pt x="35" y="20"/>
                  <a:pt x="34" y="21"/>
                  <a:pt x="33" y="21"/>
                </a:cubicBezTo>
                <a:cubicBezTo>
                  <a:pt x="32" y="22"/>
                  <a:pt x="31" y="23"/>
                  <a:pt x="31" y="24"/>
                </a:cubicBezTo>
                <a:cubicBezTo>
                  <a:pt x="32" y="25"/>
                  <a:pt x="31" y="25"/>
                  <a:pt x="31" y="24"/>
                </a:cubicBezTo>
                <a:cubicBezTo>
                  <a:pt x="31" y="24"/>
                  <a:pt x="31" y="23"/>
                  <a:pt x="31" y="23"/>
                </a:cubicBezTo>
                <a:cubicBezTo>
                  <a:pt x="31" y="22"/>
                  <a:pt x="31" y="22"/>
                  <a:pt x="31" y="23"/>
                </a:cubicBezTo>
                <a:cubicBezTo>
                  <a:pt x="31" y="23"/>
                  <a:pt x="30" y="23"/>
                  <a:pt x="30" y="24"/>
                </a:cubicBezTo>
                <a:cubicBezTo>
                  <a:pt x="30" y="24"/>
                  <a:pt x="29" y="24"/>
                  <a:pt x="30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29" y="23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0" y="22"/>
                </a:cubicBezTo>
                <a:cubicBezTo>
                  <a:pt x="30" y="22"/>
                  <a:pt x="31" y="21"/>
                  <a:pt x="31" y="21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29" y="22"/>
                </a:cubicBezTo>
                <a:cubicBezTo>
                  <a:pt x="29" y="22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8" y="21"/>
                  <a:pt x="28" y="20"/>
                  <a:pt x="29" y="20"/>
                </a:cubicBezTo>
                <a:cubicBezTo>
                  <a:pt x="29" y="20"/>
                  <a:pt x="29" y="20"/>
                  <a:pt x="30" y="21"/>
                </a:cubicBezTo>
                <a:cubicBezTo>
                  <a:pt x="30" y="21"/>
                  <a:pt x="30" y="20"/>
                  <a:pt x="30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20"/>
                  <a:pt x="31" y="20"/>
                  <a:pt x="32" y="20"/>
                </a:cubicBezTo>
                <a:cubicBezTo>
                  <a:pt x="33" y="20"/>
                  <a:pt x="34" y="20"/>
                  <a:pt x="35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lose/>
                <a:moveTo>
                  <a:pt x="25" y="24"/>
                </a:moveTo>
                <a:cubicBezTo>
                  <a:pt x="26" y="23"/>
                  <a:pt x="26" y="23"/>
                  <a:pt x="26" y="23"/>
                </a:cubicBezTo>
                <a:cubicBezTo>
                  <a:pt x="27" y="23"/>
                  <a:pt x="28" y="22"/>
                  <a:pt x="28" y="22"/>
                </a:cubicBezTo>
                <a:cubicBezTo>
                  <a:pt x="28" y="23"/>
                  <a:pt x="27" y="23"/>
                  <a:pt x="27" y="24"/>
                </a:cubicBezTo>
                <a:cubicBezTo>
                  <a:pt x="26" y="24"/>
                  <a:pt x="26" y="24"/>
                  <a:pt x="25" y="24"/>
                </a:cubicBezTo>
                <a:close/>
                <a:moveTo>
                  <a:pt x="25" y="3"/>
                </a:moveTo>
                <a:cubicBezTo>
                  <a:pt x="25" y="3"/>
                  <a:pt x="25" y="4"/>
                  <a:pt x="25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5" y="4"/>
                  <a:pt x="25" y="5"/>
                </a:cubicBezTo>
                <a:cubicBezTo>
                  <a:pt x="25" y="6"/>
                  <a:pt x="25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5"/>
                </a:cubicBezTo>
                <a:cubicBezTo>
                  <a:pt x="24" y="4"/>
                  <a:pt x="23" y="4"/>
                  <a:pt x="23" y="4"/>
                </a:cubicBezTo>
                <a:cubicBezTo>
                  <a:pt x="23" y="4"/>
                  <a:pt x="24" y="4"/>
                  <a:pt x="24" y="4"/>
                </a:cubicBezTo>
                <a:cubicBezTo>
                  <a:pt x="24" y="4"/>
                  <a:pt x="24" y="3"/>
                  <a:pt x="25" y="3"/>
                </a:cubicBezTo>
                <a:close/>
                <a:moveTo>
                  <a:pt x="24" y="11"/>
                </a:moveTo>
                <a:cubicBezTo>
                  <a:pt x="24" y="11"/>
                  <a:pt x="24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4" y="15"/>
                  <a:pt x="25" y="16"/>
                  <a:pt x="26" y="17"/>
                </a:cubicBezTo>
                <a:cubicBezTo>
                  <a:pt x="26" y="17"/>
                  <a:pt x="26" y="18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6"/>
                  <a:pt x="24" y="16"/>
                  <a:pt x="25" y="17"/>
                </a:cubicBezTo>
                <a:cubicBezTo>
                  <a:pt x="25" y="17"/>
                  <a:pt x="25" y="18"/>
                  <a:pt x="25" y="18"/>
                </a:cubicBezTo>
                <a:cubicBezTo>
                  <a:pt x="25" y="18"/>
                  <a:pt x="25" y="19"/>
                  <a:pt x="25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7"/>
                  <a:pt x="24" y="17"/>
                  <a:pt x="23" y="17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7"/>
                  <a:pt x="23" y="17"/>
                </a:cubicBezTo>
                <a:cubicBezTo>
                  <a:pt x="23" y="17"/>
                  <a:pt x="23" y="16"/>
                  <a:pt x="23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8"/>
                </a:cubicBezTo>
                <a:cubicBezTo>
                  <a:pt x="23" y="18"/>
                  <a:pt x="22" y="18"/>
                  <a:pt x="22" y="17"/>
                </a:cubicBezTo>
                <a:cubicBezTo>
                  <a:pt x="22" y="17"/>
                  <a:pt x="22" y="18"/>
                  <a:pt x="22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6"/>
                  <a:pt x="22" y="16"/>
                  <a:pt x="22" y="16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6"/>
                  <a:pt x="21" y="16"/>
                </a:cubicBezTo>
                <a:cubicBezTo>
                  <a:pt x="22" y="16"/>
                  <a:pt x="22" y="15"/>
                  <a:pt x="23" y="14"/>
                </a:cubicBezTo>
                <a:cubicBezTo>
                  <a:pt x="23" y="13"/>
                  <a:pt x="24" y="12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lose/>
                <a:moveTo>
                  <a:pt x="23" y="22"/>
                </a:moveTo>
                <a:cubicBezTo>
                  <a:pt x="22" y="22"/>
                  <a:pt x="22" y="21"/>
                  <a:pt x="22" y="21"/>
                </a:cubicBezTo>
                <a:cubicBezTo>
                  <a:pt x="23" y="20"/>
                  <a:pt x="23" y="19"/>
                  <a:pt x="23" y="19"/>
                </a:cubicBezTo>
                <a:cubicBezTo>
                  <a:pt x="23" y="20"/>
                  <a:pt x="23" y="20"/>
                  <a:pt x="24" y="21"/>
                </a:cubicBezTo>
                <a:cubicBezTo>
                  <a:pt x="23" y="21"/>
                  <a:pt x="23" y="22"/>
                  <a:pt x="23" y="22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PA_任意多边形 1"/>
          <p:cNvSpPr/>
          <p:nvPr>
            <p:custDataLst>
              <p:tags r:id="rId7"/>
            </p:custDataLst>
          </p:nvPr>
        </p:nvSpPr>
        <p:spPr>
          <a:xfrm>
            <a:off x="-46299" y="2603571"/>
            <a:ext cx="1979271" cy="313249"/>
          </a:xfrm>
          <a:custGeom>
            <a:avLst/>
            <a:gdLst>
              <a:gd name="connsiteX0" fmla="*/ 0 w 1979271"/>
              <a:gd name="connsiteY0" fmla="*/ 243801 h 313249"/>
              <a:gd name="connsiteX1" fmla="*/ 1088021 w 1979271"/>
              <a:gd name="connsiteY1" fmla="*/ 733 h 313249"/>
              <a:gd name="connsiteX2" fmla="*/ 1979271 w 1979271"/>
              <a:gd name="connsiteY2" fmla="*/ 313249 h 313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79271" h="313249">
                <a:moveTo>
                  <a:pt x="0" y="243801"/>
                </a:moveTo>
                <a:cubicBezTo>
                  <a:pt x="379071" y="116479"/>
                  <a:pt x="758143" y="-10842"/>
                  <a:pt x="1088021" y="733"/>
                </a:cubicBezTo>
                <a:cubicBezTo>
                  <a:pt x="1417899" y="12308"/>
                  <a:pt x="1698585" y="162778"/>
                  <a:pt x="1979271" y="313249"/>
                </a:cubicBezTo>
              </a:path>
            </a:pathLst>
          </a:custGeom>
          <a:noFill/>
          <a:ln w="19050">
            <a:solidFill>
              <a:srgbClr val="3B7C7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A_任意多边形 15"/>
          <p:cNvSpPr/>
          <p:nvPr>
            <p:custDataLst>
              <p:tags r:id="rId8"/>
            </p:custDataLst>
          </p:nvPr>
        </p:nvSpPr>
        <p:spPr>
          <a:xfrm>
            <a:off x="2391446" y="3229337"/>
            <a:ext cx="1555521" cy="1088020"/>
          </a:xfrm>
          <a:custGeom>
            <a:avLst/>
            <a:gdLst>
              <a:gd name="connsiteX0" fmla="*/ 0 w 1342663"/>
              <a:gd name="connsiteY0" fmla="*/ 0 h 1099595"/>
              <a:gd name="connsiteX1" fmla="*/ 590309 w 1342663"/>
              <a:gd name="connsiteY1" fmla="*/ 810228 h 1099595"/>
              <a:gd name="connsiteX2" fmla="*/ 1342663 w 1342663"/>
              <a:gd name="connsiteY2" fmla="*/ 1099595 h 1099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2663" h="1099595">
                <a:moveTo>
                  <a:pt x="0" y="0"/>
                </a:moveTo>
                <a:cubicBezTo>
                  <a:pt x="183266" y="313481"/>
                  <a:pt x="366532" y="626962"/>
                  <a:pt x="590309" y="810228"/>
                </a:cubicBezTo>
                <a:cubicBezTo>
                  <a:pt x="814086" y="993494"/>
                  <a:pt x="1078374" y="1046544"/>
                  <a:pt x="1342663" y="1099595"/>
                </a:cubicBezTo>
              </a:path>
            </a:pathLst>
          </a:custGeom>
          <a:noFill/>
          <a:ln w="19050">
            <a:solidFill>
              <a:srgbClr val="3B7C7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任意多边形 16"/>
          <p:cNvSpPr/>
          <p:nvPr>
            <p:custDataLst>
              <p:tags r:id="rId9"/>
            </p:custDataLst>
          </p:nvPr>
        </p:nvSpPr>
        <p:spPr>
          <a:xfrm>
            <a:off x="4525701" y="3449664"/>
            <a:ext cx="1736203" cy="462579"/>
          </a:xfrm>
          <a:custGeom>
            <a:avLst/>
            <a:gdLst>
              <a:gd name="connsiteX0" fmla="*/ 0 w 1736203"/>
              <a:gd name="connsiteY0" fmla="*/ 462579 h 462579"/>
              <a:gd name="connsiteX1" fmla="*/ 694481 w 1736203"/>
              <a:gd name="connsiteY1" fmla="*/ 34316 h 462579"/>
              <a:gd name="connsiteX2" fmla="*/ 1736203 w 1736203"/>
              <a:gd name="connsiteY2" fmla="*/ 57465 h 462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36203" h="462579">
                <a:moveTo>
                  <a:pt x="0" y="462579"/>
                </a:moveTo>
                <a:cubicBezTo>
                  <a:pt x="202557" y="282207"/>
                  <a:pt x="405114" y="101835"/>
                  <a:pt x="694481" y="34316"/>
                </a:cubicBezTo>
                <a:cubicBezTo>
                  <a:pt x="983848" y="-33203"/>
                  <a:pt x="1360025" y="12131"/>
                  <a:pt x="1736203" y="57465"/>
                </a:cubicBezTo>
              </a:path>
            </a:pathLst>
          </a:custGeom>
          <a:noFill/>
          <a:ln w="19050">
            <a:solidFill>
              <a:srgbClr val="3B7C7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PA_chenying0907 19"/>
          <p:cNvGrpSpPr/>
          <p:nvPr>
            <p:custDataLst>
              <p:tags r:id="rId10"/>
            </p:custDataLst>
          </p:nvPr>
        </p:nvGrpSpPr>
        <p:grpSpPr>
          <a:xfrm>
            <a:off x="943336" y="3708399"/>
            <a:ext cx="2272942" cy="1099058"/>
            <a:chOff x="965608" y="3707663"/>
            <a:chExt cx="2272942" cy="1099058"/>
          </a:xfrm>
        </p:grpSpPr>
        <p:sp>
          <p:nvSpPr>
            <p:cNvPr id="18" name="chenying0907 17"/>
            <p:cNvSpPr txBox="1"/>
            <p:nvPr/>
          </p:nvSpPr>
          <p:spPr>
            <a:xfrm>
              <a:off x="1461999" y="3707663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9" name="chenying0907 18"/>
            <p:cNvSpPr txBox="1"/>
            <p:nvPr/>
          </p:nvSpPr>
          <p:spPr>
            <a:xfrm>
              <a:off x="965608" y="4049591"/>
              <a:ext cx="2272942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 smtClean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 smtClean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Curabitur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elementum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posuere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21" name="PA_chenying0907 20"/>
          <p:cNvGrpSpPr/>
          <p:nvPr>
            <p:custDataLst>
              <p:tags r:id="rId11"/>
            </p:custDataLst>
          </p:nvPr>
        </p:nvGrpSpPr>
        <p:grpSpPr>
          <a:xfrm>
            <a:off x="3107252" y="4912338"/>
            <a:ext cx="2272942" cy="1099058"/>
            <a:chOff x="965608" y="3707663"/>
            <a:chExt cx="2272942" cy="1099058"/>
          </a:xfrm>
        </p:grpSpPr>
        <p:sp>
          <p:nvSpPr>
            <p:cNvPr id="22" name="chenying0907 21"/>
            <p:cNvSpPr txBox="1"/>
            <p:nvPr/>
          </p:nvSpPr>
          <p:spPr>
            <a:xfrm>
              <a:off x="1461999" y="3707663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23" name="chenying0907 22"/>
            <p:cNvSpPr txBox="1"/>
            <p:nvPr/>
          </p:nvSpPr>
          <p:spPr>
            <a:xfrm>
              <a:off x="965608" y="4049591"/>
              <a:ext cx="2272942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 smtClean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 smtClean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Curabitur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elementum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posuere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24" name="PA_chenying0907 23"/>
          <p:cNvGrpSpPr/>
          <p:nvPr>
            <p:custDataLst>
              <p:tags r:id="rId12"/>
            </p:custDataLst>
          </p:nvPr>
        </p:nvGrpSpPr>
        <p:grpSpPr>
          <a:xfrm>
            <a:off x="5607725" y="4019463"/>
            <a:ext cx="2272942" cy="1099058"/>
            <a:chOff x="965608" y="3707663"/>
            <a:chExt cx="2272942" cy="1099058"/>
          </a:xfrm>
        </p:grpSpPr>
        <p:sp>
          <p:nvSpPr>
            <p:cNvPr id="25" name="chenying0907 24"/>
            <p:cNvSpPr txBox="1"/>
            <p:nvPr/>
          </p:nvSpPr>
          <p:spPr>
            <a:xfrm>
              <a:off x="1461999" y="3707663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26" name="chenying0907 25"/>
            <p:cNvSpPr txBox="1"/>
            <p:nvPr/>
          </p:nvSpPr>
          <p:spPr>
            <a:xfrm>
              <a:off x="965608" y="4049591"/>
              <a:ext cx="2272942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 smtClean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 smtClean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Curabitur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elementum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posuere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pic>
        <p:nvPicPr>
          <p:cNvPr id="27" name="PA_chenying0907 2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20135" y="2351618"/>
            <a:ext cx="3901752" cy="450638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857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 animBg="1"/>
      <p:bldP spid="12" grpId="0" animBg="1"/>
      <p:bldP spid="15" grpId="0" animBg="1"/>
      <p:bldP spid="2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chenying0907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pic>
        <p:nvPicPr>
          <p:cNvPr id="17" name="PA_chenying0907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8" y="0"/>
            <a:ext cx="12070903" cy="6858000"/>
          </a:xfrm>
          <a:prstGeom prst="rect">
            <a:avLst/>
          </a:prstGeom>
        </p:spPr>
      </p:pic>
      <p:grpSp>
        <p:nvGrpSpPr>
          <p:cNvPr id="43" name="PA_chenying0907 42"/>
          <p:cNvGrpSpPr/>
          <p:nvPr>
            <p:custDataLst>
              <p:tags r:id="rId3"/>
            </p:custDataLst>
          </p:nvPr>
        </p:nvGrpSpPr>
        <p:grpSpPr>
          <a:xfrm>
            <a:off x="1132369" y="2665150"/>
            <a:ext cx="1259047" cy="1144588"/>
            <a:chOff x="2123377" y="2547060"/>
            <a:chExt cx="1259047" cy="1144588"/>
          </a:xfrm>
        </p:grpSpPr>
        <p:pic>
          <p:nvPicPr>
            <p:cNvPr id="18" name="chenying0907 17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123377" y="2547060"/>
              <a:ext cx="1259047" cy="1144588"/>
            </a:xfrm>
            <a:prstGeom prst="rect">
              <a:avLst/>
            </a:prstGeom>
          </p:spPr>
        </p:pic>
        <p:sp>
          <p:nvSpPr>
            <p:cNvPr id="25" name="chenying0907 24"/>
            <p:cNvSpPr txBox="1"/>
            <p:nvPr/>
          </p:nvSpPr>
          <p:spPr>
            <a:xfrm>
              <a:off x="2465934" y="2825373"/>
              <a:ext cx="5739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01</a:t>
              </a:r>
              <a:endParaRPr lang="zh-CN" altLang="en-US" sz="36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grpSp>
        <p:nvGrpSpPr>
          <p:cNvPr id="42" name="PA_chenying0907 41"/>
          <p:cNvGrpSpPr/>
          <p:nvPr>
            <p:custDataLst>
              <p:tags r:id="rId4"/>
            </p:custDataLst>
          </p:nvPr>
        </p:nvGrpSpPr>
        <p:grpSpPr>
          <a:xfrm>
            <a:off x="6730959" y="2665150"/>
            <a:ext cx="1259047" cy="1144588"/>
            <a:chOff x="7142847" y="2547060"/>
            <a:chExt cx="1259047" cy="1144588"/>
          </a:xfrm>
        </p:grpSpPr>
        <p:pic>
          <p:nvPicPr>
            <p:cNvPr id="28" name="chenying0907 27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142847" y="2547060"/>
              <a:ext cx="1259047" cy="1144588"/>
            </a:xfrm>
            <a:prstGeom prst="rect">
              <a:avLst/>
            </a:prstGeom>
          </p:spPr>
        </p:pic>
        <p:sp>
          <p:nvSpPr>
            <p:cNvPr id="29" name="chenying0907 28"/>
            <p:cNvSpPr txBox="1"/>
            <p:nvPr/>
          </p:nvSpPr>
          <p:spPr>
            <a:xfrm>
              <a:off x="7305416" y="2825373"/>
              <a:ext cx="9339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02</a:t>
              </a:r>
              <a:endParaRPr lang="zh-CN" altLang="en-US" sz="36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grpSp>
        <p:nvGrpSpPr>
          <p:cNvPr id="41" name="PA_chenying0907 40"/>
          <p:cNvGrpSpPr/>
          <p:nvPr>
            <p:custDataLst>
              <p:tags r:id="rId5"/>
            </p:custDataLst>
          </p:nvPr>
        </p:nvGrpSpPr>
        <p:grpSpPr>
          <a:xfrm>
            <a:off x="6730959" y="4581498"/>
            <a:ext cx="1259047" cy="1144588"/>
            <a:chOff x="7142847" y="4463408"/>
            <a:chExt cx="1259047" cy="1144588"/>
          </a:xfrm>
        </p:grpSpPr>
        <p:pic>
          <p:nvPicPr>
            <p:cNvPr id="31" name="chenying0907 30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142847" y="4463408"/>
              <a:ext cx="1259047" cy="1144588"/>
            </a:xfrm>
            <a:prstGeom prst="rect">
              <a:avLst/>
            </a:prstGeom>
          </p:spPr>
        </p:pic>
        <p:sp>
          <p:nvSpPr>
            <p:cNvPr id="32" name="chenying0907 31"/>
            <p:cNvSpPr txBox="1"/>
            <p:nvPr/>
          </p:nvSpPr>
          <p:spPr>
            <a:xfrm>
              <a:off x="7305416" y="4741721"/>
              <a:ext cx="9339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04</a:t>
              </a:r>
              <a:endParaRPr lang="zh-CN" altLang="en-US" sz="36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grpSp>
        <p:nvGrpSpPr>
          <p:cNvPr id="40" name="PA_chenying0907 39"/>
          <p:cNvGrpSpPr/>
          <p:nvPr>
            <p:custDataLst>
              <p:tags r:id="rId6"/>
            </p:custDataLst>
          </p:nvPr>
        </p:nvGrpSpPr>
        <p:grpSpPr>
          <a:xfrm>
            <a:off x="1132368" y="4581498"/>
            <a:ext cx="1259047" cy="1144588"/>
            <a:chOff x="2123376" y="4463408"/>
            <a:chExt cx="1259047" cy="1144588"/>
          </a:xfrm>
        </p:grpSpPr>
        <p:pic>
          <p:nvPicPr>
            <p:cNvPr id="34" name="chenying0907 33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123376" y="4463408"/>
              <a:ext cx="1259047" cy="1144588"/>
            </a:xfrm>
            <a:prstGeom prst="rect">
              <a:avLst/>
            </a:prstGeom>
          </p:spPr>
        </p:pic>
        <p:sp>
          <p:nvSpPr>
            <p:cNvPr id="35" name="chenying0907 34"/>
            <p:cNvSpPr txBox="1"/>
            <p:nvPr/>
          </p:nvSpPr>
          <p:spPr>
            <a:xfrm>
              <a:off x="2285945" y="4741721"/>
              <a:ext cx="9339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03</a:t>
              </a:r>
              <a:endParaRPr lang="zh-CN" altLang="en-US" sz="36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36" name="PA_chenying0907 35"/>
          <p:cNvSpPr txBox="1"/>
          <p:nvPr>
            <p:custDataLst>
              <p:tags r:id="rId7"/>
            </p:custDataLst>
          </p:nvPr>
        </p:nvSpPr>
        <p:spPr>
          <a:xfrm>
            <a:off x="2501222" y="3037389"/>
            <a:ext cx="3171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20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37" name="PA_chenying0907 36"/>
          <p:cNvSpPr txBox="1"/>
          <p:nvPr>
            <p:custDataLst>
              <p:tags r:id="rId8"/>
            </p:custDataLst>
          </p:nvPr>
        </p:nvSpPr>
        <p:spPr>
          <a:xfrm>
            <a:off x="2501222" y="4953737"/>
            <a:ext cx="3171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20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38" name="PA_chenying0907 37"/>
          <p:cNvSpPr txBox="1"/>
          <p:nvPr>
            <p:custDataLst>
              <p:tags r:id="rId9"/>
            </p:custDataLst>
          </p:nvPr>
        </p:nvSpPr>
        <p:spPr>
          <a:xfrm>
            <a:off x="8152575" y="4953737"/>
            <a:ext cx="3171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20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39" name="PA_chenying0907 38"/>
          <p:cNvSpPr txBox="1"/>
          <p:nvPr>
            <p:custDataLst>
              <p:tags r:id="rId10"/>
            </p:custDataLst>
          </p:nvPr>
        </p:nvSpPr>
        <p:spPr>
          <a:xfrm>
            <a:off x="8152575" y="3037389"/>
            <a:ext cx="3171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20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grpSp>
        <p:nvGrpSpPr>
          <p:cNvPr id="50" name="PA_chenying0907 49"/>
          <p:cNvGrpSpPr/>
          <p:nvPr>
            <p:custDataLst>
              <p:tags r:id="rId11"/>
            </p:custDataLst>
          </p:nvPr>
        </p:nvGrpSpPr>
        <p:grpSpPr>
          <a:xfrm>
            <a:off x="3960536" y="497791"/>
            <a:ext cx="4047409" cy="1396324"/>
            <a:chOff x="3960536" y="497791"/>
            <a:chExt cx="4047409" cy="1396324"/>
          </a:xfrm>
        </p:grpSpPr>
        <p:grpSp>
          <p:nvGrpSpPr>
            <p:cNvPr id="48" name="chenying0907 47"/>
            <p:cNvGrpSpPr/>
            <p:nvPr/>
          </p:nvGrpSpPr>
          <p:grpSpPr>
            <a:xfrm>
              <a:off x="3960536" y="742066"/>
              <a:ext cx="4047409" cy="1152049"/>
              <a:chOff x="4072296" y="742066"/>
              <a:chExt cx="4047409" cy="1152049"/>
            </a:xfrm>
          </p:grpSpPr>
          <p:pic>
            <p:nvPicPr>
              <p:cNvPr id="20" name="chenying0907 1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72296" y="742066"/>
                <a:ext cx="4047409" cy="1152049"/>
              </a:xfrm>
              <a:prstGeom prst="rect">
                <a:avLst/>
              </a:prstGeom>
            </p:spPr>
          </p:pic>
          <p:sp>
            <p:nvSpPr>
              <p:cNvPr id="21" name="chenying0907 20"/>
              <p:cNvSpPr txBox="1"/>
              <p:nvPr/>
            </p:nvSpPr>
            <p:spPr>
              <a:xfrm>
                <a:off x="5103779" y="1040856"/>
                <a:ext cx="1984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rgbClr val="E6DDB1"/>
                    </a:solidFill>
                    <a:latin typeface="Marketing Script" panose="02000505020000020003" pitchFamily="2" charset="-122"/>
                    <a:ea typeface="Marketing Script" panose="02000505020000020003" pitchFamily="2" charset="-122"/>
                  </a:rPr>
                  <a:t>Contents</a:t>
                </a:r>
                <a:endParaRPr lang="zh-CN" altLang="en-US" sz="4000" dirty="0">
                  <a:solidFill>
                    <a:srgbClr val="E6DDB1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endParaRPr>
              </a:p>
            </p:txBody>
          </p:sp>
        </p:grpSp>
        <p:pic>
          <p:nvPicPr>
            <p:cNvPr id="49" name="chenying0907 48"/>
            <p:cNvPicPr>
              <a:picLocks noChangeAspect="1"/>
            </p:cNvPicPr>
            <p:nvPr/>
          </p:nvPicPr>
          <p:blipFill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9553" y="497791"/>
              <a:ext cx="969373" cy="6144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152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1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03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2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3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21" name="PA_chenying0907 20"/>
          <p:cNvSpPr txBox="1"/>
          <p:nvPr>
            <p:custDataLst>
              <p:tags r:id="rId4"/>
            </p:custDataLst>
          </p:nvPr>
        </p:nvSpPr>
        <p:spPr>
          <a:xfrm>
            <a:off x="5070169" y="4968845"/>
            <a:ext cx="20516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rPr>
              <a:t>merry </a:t>
            </a:r>
          </a:p>
          <a:p>
            <a:pPr algn="ctr"/>
            <a:r>
              <a:rPr lang="en-US" altLang="zh-CN" sz="2000" dirty="0" err="1" smtClean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rPr>
              <a:t>christmas</a:t>
            </a:r>
            <a:endParaRPr lang="zh-CN" altLang="en-US" sz="2000" dirty="0">
              <a:solidFill>
                <a:srgbClr val="B51C22"/>
              </a:solidFill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grpSp>
        <p:nvGrpSpPr>
          <p:cNvPr id="2" name="PA_chenying0907 1"/>
          <p:cNvGrpSpPr/>
          <p:nvPr>
            <p:custDataLst>
              <p:tags r:id="rId5"/>
            </p:custDataLst>
          </p:nvPr>
        </p:nvGrpSpPr>
        <p:grpSpPr>
          <a:xfrm>
            <a:off x="751840" y="4708223"/>
            <a:ext cx="3007360" cy="877459"/>
            <a:chOff x="751840" y="3544454"/>
            <a:chExt cx="3007360" cy="877459"/>
          </a:xfrm>
        </p:grpSpPr>
        <p:sp>
          <p:nvSpPr>
            <p:cNvPr id="33" name="chenying0907 32"/>
            <p:cNvSpPr txBox="1"/>
            <p:nvPr/>
          </p:nvSpPr>
          <p:spPr>
            <a:xfrm>
              <a:off x="1615440" y="354445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34" name="chenying0907 33"/>
            <p:cNvSpPr txBox="1"/>
            <p:nvPr/>
          </p:nvSpPr>
          <p:spPr>
            <a:xfrm>
              <a:off x="751840" y="3886382"/>
              <a:ext cx="3007360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Curabitur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elementum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posuere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38" name="PA_chenying0907 37"/>
          <p:cNvGrpSpPr/>
          <p:nvPr>
            <p:custDataLst>
              <p:tags r:id="rId6"/>
            </p:custDataLst>
          </p:nvPr>
        </p:nvGrpSpPr>
        <p:grpSpPr>
          <a:xfrm>
            <a:off x="8422799" y="4708223"/>
            <a:ext cx="3007360" cy="877459"/>
            <a:chOff x="751840" y="3544454"/>
            <a:chExt cx="3007360" cy="877459"/>
          </a:xfrm>
        </p:grpSpPr>
        <p:sp>
          <p:nvSpPr>
            <p:cNvPr id="39" name="chenying0907 38"/>
            <p:cNvSpPr txBox="1"/>
            <p:nvPr/>
          </p:nvSpPr>
          <p:spPr>
            <a:xfrm>
              <a:off x="1615440" y="354445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40" name="chenying0907 39"/>
            <p:cNvSpPr txBox="1"/>
            <p:nvPr/>
          </p:nvSpPr>
          <p:spPr>
            <a:xfrm>
              <a:off x="751840" y="3886382"/>
              <a:ext cx="3007360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Curabitur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elementum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posuere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41" name="PA_任意多边形 145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3342640" y="1652022"/>
            <a:ext cx="889000" cy="1000125"/>
          </a:xfrm>
          <a:custGeom>
            <a:avLst/>
            <a:gdLst>
              <a:gd name="T0" fmla="*/ 19 w 45"/>
              <a:gd name="T1" fmla="*/ 16 h 51"/>
              <a:gd name="T2" fmla="*/ 16 w 45"/>
              <a:gd name="T3" fmla="*/ 10 h 51"/>
              <a:gd name="T4" fmla="*/ 14 w 45"/>
              <a:gd name="T5" fmla="*/ 15 h 51"/>
              <a:gd name="T6" fmla="*/ 7 w 45"/>
              <a:gd name="T7" fmla="*/ 11 h 51"/>
              <a:gd name="T8" fmla="*/ 10 w 45"/>
              <a:gd name="T9" fmla="*/ 18 h 51"/>
              <a:gd name="T10" fmla="*/ 7 w 45"/>
              <a:gd name="T11" fmla="*/ 22 h 51"/>
              <a:gd name="T12" fmla="*/ 8 w 45"/>
              <a:gd name="T13" fmla="*/ 28 h 51"/>
              <a:gd name="T14" fmla="*/ 6 w 45"/>
              <a:gd name="T15" fmla="*/ 33 h 51"/>
              <a:gd name="T16" fmla="*/ 9 w 45"/>
              <a:gd name="T17" fmla="*/ 36 h 51"/>
              <a:gd name="T18" fmla="*/ 15 w 45"/>
              <a:gd name="T19" fmla="*/ 36 h 51"/>
              <a:gd name="T20" fmla="*/ 16 w 45"/>
              <a:gd name="T21" fmla="*/ 36 h 51"/>
              <a:gd name="T22" fmla="*/ 17 w 45"/>
              <a:gd name="T23" fmla="*/ 43 h 51"/>
              <a:gd name="T24" fmla="*/ 22 w 45"/>
              <a:gd name="T25" fmla="*/ 44 h 51"/>
              <a:gd name="T26" fmla="*/ 25 w 45"/>
              <a:gd name="T27" fmla="*/ 40 h 51"/>
              <a:gd name="T28" fmla="*/ 31 w 45"/>
              <a:gd name="T29" fmla="*/ 39 h 51"/>
              <a:gd name="T30" fmla="*/ 34 w 45"/>
              <a:gd name="T31" fmla="*/ 34 h 51"/>
              <a:gd name="T32" fmla="*/ 41 w 45"/>
              <a:gd name="T33" fmla="*/ 35 h 51"/>
              <a:gd name="T34" fmla="*/ 35 w 45"/>
              <a:gd name="T35" fmla="*/ 30 h 51"/>
              <a:gd name="T36" fmla="*/ 39 w 45"/>
              <a:gd name="T37" fmla="*/ 26 h 51"/>
              <a:gd name="T38" fmla="*/ 33 w 45"/>
              <a:gd name="T39" fmla="*/ 25 h 51"/>
              <a:gd name="T40" fmla="*/ 45 w 45"/>
              <a:gd name="T41" fmla="*/ 15 h 51"/>
              <a:gd name="T42" fmla="*/ 29 w 45"/>
              <a:gd name="T43" fmla="*/ 17 h 51"/>
              <a:gd name="T44" fmla="*/ 33 w 45"/>
              <a:gd name="T45" fmla="*/ 12 h 51"/>
              <a:gd name="T46" fmla="*/ 27 w 45"/>
              <a:gd name="T47" fmla="*/ 13 h 51"/>
              <a:gd name="T48" fmla="*/ 27 w 45"/>
              <a:gd name="T49" fmla="*/ 5 h 51"/>
              <a:gd name="T50" fmla="*/ 26 w 45"/>
              <a:gd name="T51" fmla="*/ 26 h 51"/>
              <a:gd name="T52" fmla="*/ 31 w 45"/>
              <a:gd name="T53" fmla="*/ 39 h 51"/>
              <a:gd name="T54" fmla="*/ 23 w 45"/>
              <a:gd name="T55" fmla="*/ 27 h 51"/>
              <a:gd name="T56" fmla="*/ 14 w 45"/>
              <a:gd name="T57" fmla="*/ 39 h 51"/>
              <a:gd name="T58" fmla="*/ 20 w 45"/>
              <a:gd name="T59" fmla="*/ 27 h 51"/>
              <a:gd name="T60" fmla="*/ 7 w 45"/>
              <a:gd name="T61" fmla="*/ 23 h 51"/>
              <a:gd name="T62" fmla="*/ 22 w 45"/>
              <a:gd name="T63" fmla="*/ 24 h 51"/>
              <a:gd name="T64" fmla="*/ 17 w 45"/>
              <a:gd name="T65" fmla="*/ 12 h 51"/>
              <a:gd name="T66" fmla="*/ 24 w 45"/>
              <a:gd name="T67" fmla="*/ 19 h 51"/>
              <a:gd name="T68" fmla="*/ 28 w 45"/>
              <a:gd name="T69" fmla="*/ 18 h 51"/>
              <a:gd name="T70" fmla="*/ 36 w 45"/>
              <a:gd name="T71" fmla="*/ 27 h 51"/>
              <a:gd name="T72" fmla="*/ 5 w 45"/>
              <a:gd name="T73" fmla="*/ 34 h 51"/>
              <a:gd name="T74" fmla="*/ 14 w 45"/>
              <a:gd name="T75" fmla="*/ 27 h 51"/>
              <a:gd name="T76" fmla="*/ 15 w 45"/>
              <a:gd name="T77" fmla="*/ 29 h 51"/>
              <a:gd name="T78" fmla="*/ 10 w 45"/>
              <a:gd name="T79" fmla="*/ 32 h 51"/>
              <a:gd name="T80" fmla="*/ 39 w 45"/>
              <a:gd name="T81" fmla="*/ 37 h 51"/>
              <a:gd name="T82" fmla="*/ 28 w 45"/>
              <a:gd name="T83" fmla="*/ 33 h 51"/>
              <a:gd name="T84" fmla="*/ 30 w 45"/>
              <a:gd name="T85" fmla="*/ 31 h 51"/>
              <a:gd name="T86" fmla="*/ 34 w 45"/>
              <a:gd name="T87" fmla="*/ 34 h 51"/>
              <a:gd name="T88" fmla="*/ 21 w 45"/>
              <a:gd name="T89" fmla="*/ 45 h 51"/>
              <a:gd name="T90" fmla="*/ 20 w 45"/>
              <a:gd name="T91" fmla="*/ 34 h 51"/>
              <a:gd name="T92" fmla="*/ 22 w 45"/>
              <a:gd name="T93" fmla="*/ 33 h 51"/>
              <a:gd name="T94" fmla="*/ 22 w 45"/>
              <a:gd name="T95" fmla="*/ 29 h 51"/>
              <a:gd name="T96" fmla="*/ 7 w 45"/>
              <a:gd name="T97" fmla="*/ 14 h 51"/>
              <a:gd name="T98" fmla="*/ 16 w 45"/>
              <a:gd name="T99" fmla="*/ 19 h 51"/>
              <a:gd name="T100" fmla="*/ 16 w 45"/>
              <a:gd name="T101" fmla="*/ 21 h 51"/>
              <a:gd name="T102" fmla="*/ 11 w 45"/>
              <a:gd name="T103" fmla="*/ 17 h 51"/>
              <a:gd name="T104" fmla="*/ 40 w 45"/>
              <a:gd name="T105" fmla="*/ 17 h 51"/>
              <a:gd name="T106" fmla="*/ 31 w 45"/>
              <a:gd name="T107" fmla="*/ 24 h 51"/>
              <a:gd name="T108" fmla="*/ 30 w 45"/>
              <a:gd name="T109" fmla="*/ 22 h 51"/>
              <a:gd name="T110" fmla="*/ 36 w 45"/>
              <a:gd name="T111" fmla="*/ 19 h 51"/>
              <a:gd name="T112" fmla="*/ 24 w 45"/>
              <a:gd name="T113" fmla="*/ 6 h 51"/>
              <a:gd name="T114" fmla="*/ 26 w 45"/>
              <a:gd name="T115" fmla="*/ 17 h 51"/>
              <a:gd name="T116" fmla="*/ 23 w 45"/>
              <a:gd name="T117" fmla="*/ 16 h 51"/>
              <a:gd name="T118" fmla="*/ 24 w 45"/>
              <a:gd name="T119" fmla="*/ 1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5" h="51">
                <a:moveTo>
                  <a:pt x="24" y="3"/>
                </a:moveTo>
                <a:cubicBezTo>
                  <a:pt x="23" y="3"/>
                  <a:pt x="22" y="3"/>
                  <a:pt x="22" y="4"/>
                </a:cubicBezTo>
                <a:cubicBezTo>
                  <a:pt x="23" y="4"/>
                  <a:pt x="23" y="5"/>
                  <a:pt x="23" y="6"/>
                </a:cubicBezTo>
                <a:cubicBezTo>
                  <a:pt x="23" y="6"/>
                  <a:pt x="23" y="7"/>
                  <a:pt x="24" y="7"/>
                </a:cubicBezTo>
                <a:cubicBezTo>
                  <a:pt x="24" y="8"/>
                  <a:pt x="23" y="9"/>
                  <a:pt x="23" y="7"/>
                </a:cubicBezTo>
                <a:cubicBezTo>
                  <a:pt x="22" y="6"/>
                  <a:pt x="21" y="5"/>
                  <a:pt x="20" y="6"/>
                </a:cubicBezTo>
                <a:cubicBezTo>
                  <a:pt x="19" y="6"/>
                  <a:pt x="20" y="8"/>
                  <a:pt x="20" y="8"/>
                </a:cubicBezTo>
                <a:cubicBezTo>
                  <a:pt x="21" y="7"/>
                  <a:pt x="22" y="8"/>
                  <a:pt x="23" y="9"/>
                </a:cubicBezTo>
                <a:cubicBezTo>
                  <a:pt x="23" y="9"/>
                  <a:pt x="23" y="10"/>
                  <a:pt x="23" y="11"/>
                </a:cubicBezTo>
                <a:cubicBezTo>
                  <a:pt x="23" y="13"/>
                  <a:pt x="22" y="15"/>
                  <a:pt x="21" y="16"/>
                </a:cubicBezTo>
                <a:cubicBezTo>
                  <a:pt x="20" y="16"/>
                  <a:pt x="20" y="16"/>
                  <a:pt x="19" y="16"/>
                </a:cubicBezTo>
                <a:cubicBezTo>
                  <a:pt x="19" y="16"/>
                  <a:pt x="19" y="15"/>
                  <a:pt x="19" y="15"/>
                </a:cubicBezTo>
                <a:cubicBezTo>
                  <a:pt x="20" y="14"/>
                  <a:pt x="20" y="14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1"/>
                  <a:pt x="21" y="11"/>
                  <a:pt x="20" y="10"/>
                </a:cubicBezTo>
                <a:cubicBezTo>
                  <a:pt x="19" y="10"/>
                  <a:pt x="19" y="11"/>
                  <a:pt x="19" y="12"/>
                </a:cubicBezTo>
                <a:cubicBezTo>
                  <a:pt x="20" y="13"/>
                  <a:pt x="19" y="14"/>
                  <a:pt x="18" y="15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3"/>
                  <a:pt x="18" y="12"/>
                </a:cubicBezTo>
                <a:cubicBezTo>
                  <a:pt x="17" y="11"/>
                  <a:pt x="17" y="11"/>
                  <a:pt x="18" y="10"/>
                </a:cubicBezTo>
                <a:cubicBezTo>
                  <a:pt x="18" y="10"/>
                  <a:pt x="19" y="10"/>
                  <a:pt x="19" y="10"/>
                </a:cubicBezTo>
                <a:cubicBezTo>
                  <a:pt x="19" y="9"/>
                  <a:pt x="18" y="9"/>
                  <a:pt x="16" y="10"/>
                </a:cubicBezTo>
                <a:cubicBezTo>
                  <a:pt x="16" y="9"/>
                  <a:pt x="15" y="8"/>
                  <a:pt x="15" y="8"/>
                </a:cubicBezTo>
                <a:cubicBezTo>
                  <a:pt x="15" y="9"/>
                  <a:pt x="15" y="10"/>
                  <a:pt x="15" y="11"/>
                </a:cubicBezTo>
                <a:cubicBezTo>
                  <a:pt x="13" y="11"/>
                  <a:pt x="13" y="12"/>
                  <a:pt x="13" y="13"/>
                </a:cubicBezTo>
                <a:cubicBezTo>
                  <a:pt x="14" y="13"/>
                  <a:pt x="14" y="12"/>
                  <a:pt x="14" y="12"/>
                </a:cubicBezTo>
                <a:cubicBezTo>
                  <a:pt x="15" y="12"/>
                  <a:pt x="15" y="12"/>
                  <a:pt x="16" y="13"/>
                </a:cubicBezTo>
                <a:cubicBezTo>
                  <a:pt x="16" y="14"/>
                  <a:pt x="16" y="14"/>
                  <a:pt x="17" y="14"/>
                </a:cubicBezTo>
                <a:cubicBezTo>
                  <a:pt x="17" y="14"/>
                  <a:pt x="17" y="15"/>
                  <a:pt x="17" y="15"/>
                </a:cubicBezTo>
                <a:cubicBezTo>
                  <a:pt x="16" y="16"/>
                  <a:pt x="15" y="15"/>
                  <a:pt x="14" y="14"/>
                </a:cubicBezTo>
                <a:cubicBezTo>
                  <a:pt x="14" y="13"/>
                  <a:pt x="13" y="13"/>
                  <a:pt x="13" y="14"/>
                </a:cubicBezTo>
                <a:cubicBezTo>
                  <a:pt x="12" y="14"/>
                  <a:pt x="13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6"/>
                  <a:pt x="16" y="16"/>
                  <a:pt x="17" y="16"/>
                </a:cubicBezTo>
                <a:cubicBezTo>
                  <a:pt x="17" y="16"/>
                  <a:pt x="18" y="16"/>
                  <a:pt x="18" y="16"/>
                </a:cubicBezTo>
                <a:cubicBezTo>
                  <a:pt x="18" y="17"/>
                  <a:pt x="17" y="18"/>
                  <a:pt x="16" y="18"/>
                </a:cubicBezTo>
                <a:cubicBezTo>
                  <a:pt x="15" y="18"/>
                  <a:pt x="13" y="17"/>
                  <a:pt x="11" y="16"/>
                </a:cubicBezTo>
                <a:cubicBezTo>
                  <a:pt x="10" y="16"/>
                  <a:pt x="10" y="15"/>
                  <a:pt x="10" y="15"/>
                </a:cubicBezTo>
                <a:cubicBezTo>
                  <a:pt x="10" y="14"/>
                  <a:pt x="10" y="12"/>
                  <a:pt x="11" y="12"/>
                </a:cubicBezTo>
                <a:cubicBezTo>
                  <a:pt x="11" y="12"/>
                  <a:pt x="10" y="10"/>
                  <a:pt x="10" y="11"/>
                </a:cubicBezTo>
                <a:cubicBezTo>
                  <a:pt x="8" y="11"/>
                  <a:pt x="8" y="12"/>
                  <a:pt x="9" y="14"/>
                </a:cubicBezTo>
                <a:cubicBezTo>
                  <a:pt x="9" y="15"/>
                  <a:pt x="9" y="15"/>
                  <a:pt x="8" y="14"/>
                </a:cubicBezTo>
                <a:cubicBezTo>
                  <a:pt x="8" y="14"/>
                  <a:pt x="8" y="13"/>
                  <a:pt x="7" y="13"/>
                </a:cubicBezTo>
                <a:cubicBezTo>
                  <a:pt x="6" y="13"/>
                  <a:pt x="7" y="12"/>
                  <a:pt x="7" y="11"/>
                </a:cubicBezTo>
                <a:cubicBezTo>
                  <a:pt x="6" y="11"/>
                  <a:pt x="5" y="11"/>
                  <a:pt x="5" y="12"/>
                </a:cubicBezTo>
                <a:cubicBezTo>
                  <a:pt x="4" y="12"/>
                  <a:pt x="3" y="11"/>
                  <a:pt x="2" y="11"/>
                </a:cubicBezTo>
                <a:cubicBezTo>
                  <a:pt x="2" y="11"/>
                  <a:pt x="4" y="13"/>
                  <a:pt x="4" y="14"/>
                </a:cubicBezTo>
                <a:cubicBezTo>
                  <a:pt x="3" y="14"/>
                  <a:pt x="3" y="15"/>
                  <a:pt x="4" y="16"/>
                </a:cubicBezTo>
                <a:cubicBezTo>
                  <a:pt x="4" y="15"/>
                  <a:pt x="5" y="15"/>
                  <a:pt x="6" y="15"/>
                </a:cubicBezTo>
                <a:cubicBezTo>
                  <a:pt x="6" y="15"/>
                  <a:pt x="7" y="16"/>
                  <a:pt x="7" y="15"/>
                </a:cubicBezTo>
                <a:cubicBezTo>
                  <a:pt x="8" y="16"/>
                  <a:pt x="8" y="16"/>
                  <a:pt x="7" y="16"/>
                </a:cubicBezTo>
                <a:cubicBezTo>
                  <a:pt x="5" y="16"/>
                  <a:pt x="4" y="17"/>
                  <a:pt x="4" y="18"/>
                </a:cubicBezTo>
                <a:cubicBezTo>
                  <a:pt x="5" y="19"/>
                  <a:pt x="6" y="19"/>
                  <a:pt x="6" y="19"/>
                </a:cubicBezTo>
                <a:cubicBezTo>
                  <a:pt x="6" y="18"/>
                  <a:pt x="7" y="17"/>
                  <a:pt x="8" y="17"/>
                </a:cubicBezTo>
                <a:cubicBezTo>
                  <a:pt x="9" y="17"/>
                  <a:pt x="10" y="17"/>
                  <a:pt x="10" y="18"/>
                </a:cubicBezTo>
                <a:cubicBezTo>
                  <a:pt x="12" y="19"/>
                  <a:pt x="13" y="20"/>
                  <a:pt x="14" y="22"/>
                </a:cubicBezTo>
                <a:cubicBezTo>
                  <a:pt x="14" y="23"/>
                  <a:pt x="13" y="23"/>
                  <a:pt x="13" y="24"/>
                </a:cubicBezTo>
                <a:cubicBezTo>
                  <a:pt x="12" y="24"/>
                  <a:pt x="12" y="24"/>
                  <a:pt x="12" y="23"/>
                </a:cubicBezTo>
                <a:cubicBezTo>
                  <a:pt x="12" y="22"/>
                  <a:pt x="11" y="21"/>
                  <a:pt x="10" y="21"/>
                </a:cubicBezTo>
                <a:cubicBezTo>
                  <a:pt x="10" y="21"/>
                  <a:pt x="10" y="21"/>
                  <a:pt x="10" y="20"/>
                </a:cubicBezTo>
                <a:cubicBezTo>
                  <a:pt x="10" y="20"/>
                  <a:pt x="9" y="20"/>
                  <a:pt x="8" y="20"/>
                </a:cubicBezTo>
                <a:cubicBezTo>
                  <a:pt x="8" y="21"/>
                  <a:pt x="8" y="21"/>
                  <a:pt x="9" y="21"/>
                </a:cubicBezTo>
                <a:cubicBezTo>
                  <a:pt x="11" y="22"/>
                  <a:pt x="12" y="23"/>
                  <a:pt x="11" y="24"/>
                </a:cubicBezTo>
                <a:cubicBezTo>
                  <a:pt x="11" y="24"/>
                  <a:pt x="10" y="24"/>
                  <a:pt x="10" y="24"/>
                </a:cubicBezTo>
                <a:cubicBezTo>
                  <a:pt x="10" y="23"/>
                  <a:pt x="10" y="23"/>
                  <a:pt x="9" y="23"/>
                </a:cubicBezTo>
                <a:cubicBezTo>
                  <a:pt x="8" y="23"/>
                  <a:pt x="8" y="23"/>
                  <a:pt x="7" y="22"/>
                </a:cubicBezTo>
                <a:cubicBezTo>
                  <a:pt x="7" y="21"/>
                  <a:pt x="8" y="21"/>
                  <a:pt x="8" y="21"/>
                </a:cubicBezTo>
                <a:cubicBezTo>
                  <a:pt x="7" y="21"/>
                  <a:pt x="6" y="21"/>
                  <a:pt x="6" y="23"/>
                </a:cubicBezTo>
                <a:cubicBezTo>
                  <a:pt x="5" y="23"/>
                  <a:pt x="4" y="24"/>
                  <a:pt x="4" y="24"/>
                </a:cubicBezTo>
                <a:cubicBezTo>
                  <a:pt x="4" y="24"/>
                  <a:pt x="5" y="25"/>
                  <a:pt x="6" y="25"/>
                </a:cubicBezTo>
                <a:cubicBezTo>
                  <a:pt x="6" y="26"/>
                  <a:pt x="6" y="27"/>
                  <a:pt x="8" y="28"/>
                </a:cubicBezTo>
                <a:cubicBezTo>
                  <a:pt x="7" y="27"/>
                  <a:pt x="7" y="27"/>
                  <a:pt x="7" y="26"/>
                </a:cubicBezTo>
                <a:cubicBezTo>
                  <a:pt x="7" y="26"/>
                  <a:pt x="8" y="25"/>
                  <a:pt x="8" y="25"/>
                </a:cubicBezTo>
                <a:cubicBezTo>
                  <a:pt x="9" y="26"/>
                  <a:pt x="10" y="25"/>
                  <a:pt x="10" y="25"/>
                </a:cubicBezTo>
                <a:cubicBezTo>
                  <a:pt x="10" y="25"/>
                  <a:pt x="11" y="25"/>
                  <a:pt x="11" y="25"/>
                </a:cubicBezTo>
                <a:cubicBezTo>
                  <a:pt x="11" y="26"/>
                  <a:pt x="10" y="27"/>
                  <a:pt x="9" y="27"/>
                </a:cubicBezTo>
                <a:cubicBezTo>
                  <a:pt x="8" y="27"/>
                  <a:pt x="8" y="28"/>
                  <a:pt x="8" y="28"/>
                </a:cubicBezTo>
                <a:cubicBezTo>
                  <a:pt x="8" y="29"/>
                  <a:pt x="9" y="29"/>
                  <a:pt x="9" y="28"/>
                </a:cubicBezTo>
                <a:cubicBezTo>
                  <a:pt x="9" y="28"/>
                  <a:pt x="9" y="27"/>
                  <a:pt x="10" y="27"/>
                </a:cubicBezTo>
                <a:cubicBezTo>
                  <a:pt x="11" y="27"/>
                  <a:pt x="12" y="27"/>
                  <a:pt x="12" y="26"/>
                </a:cubicBezTo>
                <a:cubicBezTo>
                  <a:pt x="12" y="25"/>
                  <a:pt x="12" y="25"/>
                  <a:pt x="13" y="25"/>
                </a:cubicBezTo>
                <a:cubicBezTo>
                  <a:pt x="13" y="26"/>
                  <a:pt x="13" y="26"/>
                  <a:pt x="13" y="27"/>
                </a:cubicBezTo>
                <a:cubicBezTo>
                  <a:pt x="12" y="29"/>
                  <a:pt x="11" y="30"/>
                  <a:pt x="9" y="31"/>
                </a:cubicBezTo>
                <a:cubicBezTo>
                  <a:pt x="8" y="31"/>
                  <a:pt x="8" y="32"/>
                  <a:pt x="7" y="31"/>
                </a:cubicBezTo>
                <a:cubicBezTo>
                  <a:pt x="6" y="31"/>
                  <a:pt x="5" y="30"/>
                  <a:pt x="5" y="29"/>
                </a:cubicBezTo>
                <a:cubicBezTo>
                  <a:pt x="6" y="29"/>
                  <a:pt x="4" y="29"/>
                  <a:pt x="4" y="29"/>
                </a:cubicBezTo>
                <a:cubicBezTo>
                  <a:pt x="3" y="31"/>
                  <a:pt x="4" y="32"/>
                  <a:pt x="6" y="32"/>
                </a:cubicBezTo>
                <a:cubicBezTo>
                  <a:pt x="7" y="32"/>
                  <a:pt x="7" y="33"/>
                  <a:pt x="6" y="33"/>
                </a:cubicBezTo>
                <a:cubicBezTo>
                  <a:pt x="5" y="32"/>
                  <a:pt x="5" y="32"/>
                  <a:pt x="4" y="33"/>
                </a:cubicBezTo>
                <a:cubicBezTo>
                  <a:pt x="4" y="33"/>
                  <a:pt x="3" y="33"/>
                  <a:pt x="3" y="32"/>
                </a:cubicBezTo>
                <a:cubicBezTo>
                  <a:pt x="2" y="32"/>
                  <a:pt x="2" y="33"/>
                  <a:pt x="3" y="34"/>
                </a:cubicBezTo>
                <a:cubicBezTo>
                  <a:pt x="2" y="34"/>
                  <a:pt x="0" y="36"/>
                  <a:pt x="0" y="36"/>
                </a:cubicBezTo>
                <a:cubicBezTo>
                  <a:pt x="1" y="36"/>
                  <a:pt x="2" y="36"/>
                  <a:pt x="3" y="36"/>
                </a:cubicBezTo>
                <a:cubicBezTo>
                  <a:pt x="3" y="37"/>
                  <a:pt x="4" y="37"/>
                  <a:pt x="5" y="37"/>
                </a:cubicBezTo>
                <a:cubicBezTo>
                  <a:pt x="4" y="36"/>
                  <a:pt x="5" y="35"/>
                  <a:pt x="5" y="35"/>
                </a:cubicBezTo>
                <a:cubicBezTo>
                  <a:pt x="6" y="35"/>
                  <a:pt x="6" y="34"/>
                  <a:pt x="6" y="34"/>
                </a:cubicBezTo>
                <a:cubicBezTo>
                  <a:pt x="7" y="33"/>
                  <a:pt x="8" y="33"/>
                  <a:pt x="7" y="34"/>
                </a:cubicBezTo>
                <a:cubicBezTo>
                  <a:pt x="6" y="36"/>
                  <a:pt x="6" y="37"/>
                  <a:pt x="7" y="38"/>
                </a:cubicBezTo>
                <a:cubicBezTo>
                  <a:pt x="8" y="38"/>
                  <a:pt x="9" y="37"/>
                  <a:pt x="9" y="36"/>
                </a:cubicBezTo>
                <a:cubicBezTo>
                  <a:pt x="8" y="36"/>
                  <a:pt x="8" y="35"/>
                  <a:pt x="8" y="34"/>
                </a:cubicBezTo>
                <a:cubicBezTo>
                  <a:pt x="8" y="33"/>
                  <a:pt x="9" y="33"/>
                  <a:pt x="10" y="32"/>
                </a:cubicBezTo>
                <a:cubicBezTo>
                  <a:pt x="12" y="32"/>
                  <a:pt x="14" y="31"/>
                  <a:pt x="15" y="32"/>
                </a:cubicBezTo>
                <a:cubicBezTo>
                  <a:pt x="16" y="32"/>
                  <a:pt x="16" y="33"/>
                  <a:pt x="16" y="33"/>
                </a:cubicBezTo>
                <a:cubicBezTo>
                  <a:pt x="16" y="34"/>
                  <a:pt x="16" y="34"/>
                  <a:pt x="15" y="34"/>
                </a:cubicBezTo>
                <a:cubicBezTo>
                  <a:pt x="14" y="33"/>
                  <a:pt x="14" y="33"/>
                  <a:pt x="13" y="34"/>
                </a:cubicBezTo>
                <a:cubicBezTo>
                  <a:pt x="13" y="35"/>
                  <a:pt x="12" y="35"/>
                  <a:pt x="12" y="34"/>
                </a:cubicBezTo>
                <a:cubicBezTo>
                  <a:pt x="11" y="34"/>
                  <a:pt x="11" y="35"/>
                  <a:pt x="11" y="35"/>
                </a:cubicBezTo>
                <a:cubicBezTo>
                  <a:pt x="11" y="36"/>
                  <a:pt x="12" y="36"/>
                  <a:pt x="13" y="35"/>
                </a:cubicBezTo>
                <a:cubicBezTo>
                  <a:pt x="14" y="34"/>
                  <a:pt x="15" y="34"/>
                  <a:pt x="16" y="35"/>
                </a:cubicBezTo>
                <a:cubicBezTo>
                  <a:pt x="15" y="35"/>
                  <a:pt x="15" y="35"/>
                  <a:pt x="15" y="36"/>
                </a:cubicBezTo>
                <a:cubicBezTo>
                  <a:pt x="14" y="36"/>
                  <a:pt x="14" y="36"/>
                  <a:pt x="14" y="37"/>
                </a:cubicBezTo>
                <a:cubicBezTo>
                  <a:pt x="13" y="37"/>
                  <a:pt x="13" y="37"/>
                  <a:pt x="12" y="37"/>
                </a:cubicBezTo>
                <a:cubicBezTo>
                  <a:pt x="12" y="37"/>
                  <a:pt x="11" y="36"/>
                  <a:pt x="11" y="36"/>
                </a:cubicBezTo>
                <a:cubicBezTo>
                  <a:pt x="11" y="37"/>
                  <a:pt x="11" y="38"/>
                  <a:pt x="12" y="39"/>
                </a:cubicBezTo>
                <a:cubicBezTo>
                  <a:pt x="12" y="39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3" y="40"/>
                  <a:pt x="14" y="40"/>
                </a:cubicBezTo>
                <a:cubicBezTo>
                  <a:pt x="15" y="41"/>
                  <a:pt x="16" y="41"/>
                  <a:pt x="17" y="40"/>
                </a:cubicBezTo>
                <a:cubicBezTo>
                  <a:pt x="16" y="40"/>
                  <a:pt x="16" y="40"/>
                  <a:pt x="15" y="39"/>
                </a:cubicBezTo>
                <a:cubicBezTo>
                  <a:pt x="15" y="39"/>
                  <a:pt x="15" y="38"/>
                  <a:pt x="15" y="38"/>
                </a:cubicBezTo>
                <a:cubicBezTo>
                  <a:pt x="16" y="37"/>
                  <a:pt x="16" y="37"/>
                  <a:pt x="16" y="36"/>
                </a:cubicBezTo>
                <a:cubicBezTo>
                  <a:pt x="16" y="36"/>
                  <a:pt x="16" y="36"/>
                  <a:pt x="17" y="35"/>
                </a:cubicBezTo>
                <a:cubicBezTo>
                  <a:pt x="18" y="36"/>
                  <a:pt x="18" y="37"/>
                  <a:pt x="17" y="38"/>
                </a:cubicBezTo>
                <a:cubicBezTo>
                  <a:pt x="17" y="39"/>
                  <a:pt x="17" y="40"/>
                  <a:pt x="17" y="40"/>
                </a:cubicBezTo>
                <a:cubicBezTo>
                  <a:pt x="18" y="40"/>
                  <a:pt x="19" y="39"/>
                  <a:pt x="18" y="39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7"/>
                  <a:pt x="18" y="36"/>
                  <a:pt x="18" y="35"/>
                </a:cubicBezTo>
                <a:cubicBezTo>
                  <a:pt x="17" y="35"/>
                  <a:pt x="17" y="34"/>
                  <a:pt x="17" y="34"/>
                </a:cubicBezTo>
                <a:cubicBezTo>
                  <a:pt x="18" y="34"/>
                  <a:pt x="19" y="34"/>
                  <a:pt x="19" y="35"/>
                </a:cubicBezTo>
                <a:cubicBezTo>
                  <a:pt x="20" y="36"/>
                  <a:pt x="21" y="38"/>
                  <a:pt x="21" y="40"/>
                </a:cubicBezTo>
                <a:cubicBezTo>
                  <a:pt x="21" y="41"/>
                  <a:pt x="20" y="42"/>
                  <a:pt x="20" y="42"/>
                </a:cubicBezTo>
                <a:cubicBezTo>
                  <a:pt x="19" y="43"/>
                  <a:pt x="18" y="43"/>
                  <a:pt x="17" y="43"/>
                </a:cubicBezTo>
                <a:cubicBezTo>
                  <a:pt x="17" y="42"/>
                  <a:pt x="16" y="44"/>
                  <a:pt x="17" y="44"/>
                </a:cubicBezTo>
                <a:cubicBezTo>
                  <a:pt x="17" y="45"/>
                  <a:pt x="19" y="45"/>
                  <a:pt x="20" y="43"/>
                </a:cubicBezTo>
                <a:cubicBezTo>
                  <a:pt x="20" y="42"/>
                  <a:pt x="21" y="43"/>
                  <a:pt x="21" y="44"/>
                </a:cubicBezTo>
                <a:cubicBezTo>
                  <a:pt x="20" y="44"/>
                  <a:pt x="20" y="45"/>
                  <a:pt x="20" y="45"/>
                </a:cubicBezTo>
                <a:cubicBezTo>
                  <a:pt x="20" y="46"/>
                  <a:pt x="19" y="46"/>
                  <a:pt x="18" y="46"/>
                </a:cubicBezTo>
                <a:cubicBezTo>
                  <a:pt x="18" y="47"/>
                  <a:pt x="19" y="48"/>
                  <a:pt x="20" y="47"/>
                </a:cubicBezTo>
                <a:cubicBezTo>
                  <a:pt x="20" y="48"/>
                  <a:pt x="20" y="51"/>
                  <a:pt x="20" y="51"/>
                </a:cubicBezTo>
                <a:cubicBezTo>
                  <a:pt x="21" y="50"/>
                  <a:pt x="21" y="49"/>
                  <a:pt x="22" y="48"/>
                </a:cubicBezTo>
                <a:cubicBezTo>
                  <a:pt x="23" y="48"/>
                  <a:pt x="23" y="48"/>
                  <a:pt x="24" y="47"/>
                </a:cubicBezTo>
                <a:cubicBezTo>
                  <a:pt x="23" y="47"/>
                  <a:pt x="22" y="46"/>
                  <a:pt x="22" y="45"/>
                </a:cubicBezTo>
                <a:cubicBezTo>
                  <a:pt x="22" y="45"/>
                  <a:pt x="22" y="44"/>
                  <a:pt x="22" y="44"/>
                </a:cubicBezTo>
                <a:cubicBezTo>
                  <a:pt x="21" y="43"/>
                  <a:pt x="22" y="42"/>
                  <a:pt x="23" y="43"/>
                </a:cubicBezTo>
                <a:cubicBezTo>
                  <a:pt x="23" y="45"/>
                  <a:pt x="24" y="46"/>
                  <a:pt x="25" y="45"/>
                </a:cubicBezTo>
                <a:cubicBezTo>
                  <a:pt x="26" y="44"/>
                  <a:pt x="26" y="43"/>
                  <a:pt x="25" y="43"/>
                </a:cubicBezTo>
                <a:cubicBezTo>
                  <a:pt x="24" y="44"/>
                  <a:pt x="23" y="43"/>
                  <a:pt x="23" y="42"/>
                </a:cubicBezTo>
                <a:cubicBezTo>
                  <a:pt x="22" y="42"/>
                  <a:pt x="22" y="41"/>
                  <a:pt x="22" y="40"/>
                </a:cubicBezTo>
                <a:cubicBezTo>
                  <a:pt x="23" y="38"/>
                  <a:pt x="23" y="36"/>
                  <a:pt x="24" y="35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6"/>
                  <a:pt x="26" y="36"/>
                </a:cubicBezTo>
                <a:cubicBezTo>
                  <a:pt x="25" y="37"/>
                  <a:pt x="25" y="37"/>
                  <a:pt x="25" y="38"/>
                </a:cubicBezTo>
                <a:cubicBezTo>
                  <a:pt x="25" y="39"/>
                  <a:pt x="25" y="39"/>
                  <a:pt x="25" y="39"/>
                </a:cubicBezTo>
                <a:cubicBezTo>
                  <a:pt x="24" y="40"/>
                  <a:pt x="24" y="40"/>
                  <a:pt x="25" y="40"/>
                </a:cubicBezTo>
                <a:cubicBezTo>
                  <a:pt x="26" y="40"/>
                  <a:pt x="26" y="40"/>
                  <a:pt x="26" y="39"/>
                </a:cubicBezTo>
                <a:cubicBezTo>
                  <a:pt x="26" y="38"/>
                  <a:pt x="26" y="37"/>
                  <a:pt x="27" y="36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8"/>
                  <a:pt x="27" y="38"/>
                  <a:pt x="28" y="39"/>
                </a:cubicBezTo>
                <a:cubicBezTo>
                  <a:pt x="28" y="40"/>
                  <a:pt x="28" y="40"/>
                  <a:pt x="27" y="40"/>
                </a:cubicBezTo>
                <a:cubicBezTo>
                  <a:pt x="27" y="41"/>
                  <a:pt x="26" y="41"/>
                  <a:pt x="26" y="41"/>
                </a:cubicBezTo>
                <a:cubicBezTo>
                  <a:pt x="27" y="42"/>
                  <a:pt x="28" y="42"/>
                  <a:pt x="29" y="41"/>
                </a:cubicBezTo>
                <a:cubicBezTo>
                  <a:pt x="29" y="42"/>
                  <a:pt x="30" y="42"/>
                  <a:pt x="31" y="43"/>
                </a:cubicBezTo>
                <a:cubicBezTo>
                  <a:pt x="31" y="43"/>
                  <a:pt x="31" y="41"/>
                  <a:pt x="31" y="40"/>
                </a:cubicBezTo>
                <a:cubicBezTo>
                  <a:pt x="32" y="40"/>
                  <a:pt x="32" y="39"/>
                  <a:pt x="32" y="38"/>
                </a:cubicBezTo>
                <a:cubicBezTo>
                  <a:pt x="32" y="38"/>
                  <a:pt x="31" y="39"/>
                  <a:pt x="31" y="39"/>
                </a:cubicBezTo>
                <a:cubicBezTo>
                  <a:pt x="30" y="39"/>
                  <a:pt x="30" y="39"/>
                  <a:pt x="30" y="38"/>
                </a:cubicBezTo>
                <a:cubicBezTo>
                  <a:pt x="29" y="37"/>
                  <a:pt x="29" y="37"/>
                  <a:pt x="29" y="37"/>
                </a:cubicBezTo>
                <a:cubicBezTo>
                  <a:pt x="28" y="37"/>
                  <a:pt x="28" y="36"/>
                  <a:pt x="28" y="36"/>
                </a:cubicBezTo>
                <a:cubicBezTo>
                  <a:pt x="29" y="35"/>
                  <a:pt x="30" y="36"/>
                  <a:pt x="31" y="37"/>
                </a:cubicBezTo>
                <a:cubicBezTo>
                  <a:pt x="31" y="38"/>
                  <a:pt x="32" y="38"/>
                  <a:pt x="32" y="37"/>
                </a:cubicBezTo>
                <a:cubicBezTo>
                  <a:pt x="33" y="37"/>
                  <a:pt x="32" y="36"/>
                  <a:pt x="32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0" y="35"/>
                  <a:pt x="29" y="35"/>
                  <a:pt x="2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4"/>
                  <a:pt x="28" y="33"/>
                  <a:pt x="29" y="33"/>
                </a:cubicBezTo>
                <a:cubicBezTo>
                  <a:pt x="31" y="33"/>
                  <a:pt x="32" y="34"/>
                  <a:pt x="34" y="34"/>
                </a:cubicBezTo>
                <a:cubicBezTo>
                  <a:pt x="35" y="35"/>
                  <a:pt x="36" y="36"/>
                  <a:pt x="35" y="36"/>
                </a:cubicBezTo>
                <a:cubicBezTo>
                  <a:pt x="35" y="37"/>
                  <a:pt x="35" y="38"/>
                  <a:pt x="35" y="39"/>
                </a:cubicBezTo>
                <a:cubicBezTo>
                  <a:pt x="34" y="39"/>
                  <a:pt x="35" y="40"/>
                  <a:pt x="36" y="40"/>
                </a:cubicBezTo>
                <a:cubicBezTo>
                  <a:pt x="37" y="40"/>
                  <a:pt x="37" y="39"/>
                  <a:pt x="36" y="37"/>
                </a:cubicBezTo>
                <a:cubicBezTo>
                  <a:pt x="36" y="36"/>
                  <a:pt x="37" y="36"/>
                  <a:pt x="37" y="37"/>
                </a:cubicBezTo>
                <a:cubicBezTo>
                  <a:pt x="37" y="37"/>
                  <a:pt x="38" y="38"/>
                  <a:pt x="38" y="38"/>
                </a:cubicBezTo>
                <a:cubicBezTo>
                  <a:pt x="39" y="38"/>
                  <a:pt x="39" y="39"/>
                  <a:pt x="38" y="40"/>
                </a:cubicBezTo>
                <a:cubicBezTo>
                  <a:pt x="39" y="40"/>
                  <a:pt x="40" y="40"/>
                  <a:pt x="40" y="39"/>
                </a:cubicBezTo>
                <a:cubicBezTo>
                  <a:pt x="40" y="39"/>
                  <a:pt x="43" y="40"/>
                  <a:pt x="43" y="40"/>
                </a:cubicBezTo>
                <a:cubicBezTo>
                  <a:pt x="42" y="39"/>
                  <a:pt x="42" y="38"/>
                  <a:pt x="41" y="37"/>
                </a:cubicBezTo>
                <a:cubicBezTo>
                  <a:pt x="42" y="37"/>
                  <a:pt x="42" y="36"/>
                  <a:pt x="41" y="35"/>
                </a:cubicBezTo>
                <a:cubicBezTo>
                  <a:pt x="41" y="36"/>
                  <a:pt x="40" y="36"/>
                  <a:pt x="40" y="36"/>
                </a:cubicBezTo>
                <a:cubicBezTo>
                  <a:pt x="39" y="36"/>
                  <a:pt x="39" y="35"/>
                  <a:pt x="38" y="36"/>
                </a:cubicBezTo>
                <a:cubicBezTo>
                  <a:pt x="37" y="35"/>
                  <a:pt x="37" y="35"/>
                  <a:pt x="38" y="35"/>
                </a:cubicBezTo>
                <a:cubicBezTo>
                  <a:pt x="40" y="35"/>
                  <a:pt x="41" y="34"/>
                  <a:pt x="41" y="33"/>
                </a:cubicBezTo>
                <a:cubicBezTo>
                  <a:pt x="41" y="32"/>
                  <a:pt x="39" y="32"/>
                  <a:pt x="39" y="32"/>
                </a:cubicBezTo>
                <a:cubicBezTo>
                  <a:pt x="39" y="33"/>
                  <a:pt x="38" y="34"/>
                  <a:pt x="37" y="34"/>
                </a:cubicBezTo>
                <a:cubicBezTo>
                  <a:pt x="36" y="34"/>
                  <a:pt x="36" y="34"/>
                  <a:pt x="35" y="33"/>
                </a:cubicBezTo>
                <a:cubicBezTo>
                  <a:pt x="33" y="32"/>
                  <a:pt x="32" y="31"/>
                  <a:pt x="32" y="29"/>
                </a:cubicBezTo>
                <a:cubicBezTo>
                  <a:pt x="32" y="28"/>
                  <a:pt x="32" y="28"/>
                  <a:pt x="33" y="27"/>
                </a:cubicBezTo>
                <a:cubicBezTo>
                  <a:pt x="33" y="27"/>
                  <a:pt x="33" y="27"/>
                  <a:pt x="33" y="28"/>
                </a:cubicBezTo>
                <a:cubicBezTo>
                  <a:pt x="33" y="29"/>
                  <a:pt x="34" y="30"/>
                  <a:pt x="35" y="30"/>
                </a:cubicBezTo>
                <a:cubicBezTo>
                  <a:pt x="35" y="30"/>
                  <a:pt x="36" y="30"/>
                  <a:pt x="35" y="31"/>
                </a:cubicBezTo>
                <a:cubicBezTo>
                  <a:pt x="36" y="31"/>
                  <a:pt x="36" y="31"/>
                  <a:pt x="37" y="31"/>
                </a:cubicBezTo>
                <a:cubicBezTo>
                  <a:pt x="37" y="30"/>
                  <a:pt x="37" y="30"/>
                  <a:pt x="36" y="29"/>
                </a:cubicBezTo>
                <a:cubicBezTo>
                  <a:pt x="34" y="29"/>
                  <a:pt x="34" y="28"/>
                  <a:pt x="34" y="27"/>
                </a:cubicBezTo>
                <a:cubicBezTo>
                  <a:pt x="34" y="27"/>
                  <a:pt x="35" y="27"/>
                  <a:pt x="35" y="27"/>
                </a:cubicBezTo>
                <a:cubicBezTo>
                  <a:pt x="35" y="28"/>
                  <a:pt x="36" y="28"/>
                  <a:pt x="37" y="28"/>
                </a:cubicBezTo>
                <a:cubicBezTo>
                  <a:pt x="37" y="28"/>
                  <a:pt x="38" y="28"/>
                  <a:pt x="38" y="29"/>
                </a:cubicBezTo>
                <a:cubicBezTo>
                  <a:pt x="38" y="29"/>
                  <a:pt x="38" y="30"/>
                  <a:pt x="37" y="30"/>
                </a:cubicBezTo>
                <a:cubicBezTo>
                  <a:pt x="39" y="30"/>
                  <a:pt x="39" y="29"/>
                  <a:pt x="39" y="28"/>
                </a:cubicBezTo>
                <a:cubicBezTo>
                  <a:pt x="40" y="28"/>
                  <a:pt x="41" y="28"/>
                  <a:pt x="42" y="27"/>
                </a:cubicBezTo>
                <a:cubicBezTo>
                  <a:pt x="41" y="27"/>
                  <a:pt x="40" y="26"/>
                  <a:pt x="39" y="26"/>
                </a:cubicBezTo>
                <a:cubicBezTo>
                  <a:pt x="40" y="25"/>
                  <a:pt x="39" y="24"/>
                  <a:pt x="38" y="23"/>
                </a:cubicBezTo>
                <a:cubicBezTo>
                  <a:pt x="38" y="24"/>
                  <a:pt x="38" y="24"/>
                  <a:pt x="38" y="25"/>
                </a:cubicBezTo>
                <a:cubicBezTo>
                  <a:pt x="38" y="25"/>
                  <a:pt x="37" y="26"/>
                  <a:pt x="37" y="25"/>
                </a:cubicBezTo>
                <a:cubicBezTo>
                  <a:pt x="36" y="25"/>
                  <a:pt x="35" y="25"/>
                  <a:pt x="35" y="26"/>
                </a:cubicBezTo>
                <a:cubicBezTo>
                  <a:pt x="35" y="26"/>
                  <a:pt x="34" y="26"/>
                  <a:pt x="34" y="26"/>
                </a:cubicBezTo>
                <a:cubicBezTo>
                  <a:pt x="34" y="24"/>
                  <a:pt x="35" y="24"/>
                  <a:pt x="37" y="24"/>
                </a:cubicBezTo>
                <a:cubicBezTo>
                  <a:pt x="37" y="24"/>
                  <a:pt x="38" y="23"/>
                  <a:pt x="37" y="23"/>
                </a:cubicBezTo>
                <a:cubicBezTo>
                  <a:pt x="37" y="22"/>
                  <a:pt x="36" y="22"/>
                  <a:pt x="36" y="23"/>
                </a:cubicBezTo>
                <a:cubicBezTo>
                  <a:pt x="36" y="23"/>
                  <a:pt x="36" y="23"/>
                  <a:pt x="35" y="23"/>
                </a:cubicBezTo>
                <a:cubicBezTo>
                  <a:pt x="34" y="23"/>
                  <a:pt x="34" y="24"/>
                  <a:pt x="33" y="25"/>
                </a:cubicBezTo>
                <a:cubicBezTo>
                  <a:pt x="33" y="25"/>
                  <a:pt x="33" y="26"/>
                  <a:pt x="33" y="25"/>
                </a:cubicBezTo>
                <a:cubicBezTo>
                  <a:pt x="32" y="25"/>
                  <a:pt x="32" y="24"/>
                  <a:pt x="32" y="24"/>
                </a:cubicBezTo>
                <a:cubicBezTo>
                  <a:pt x="33" y="22"/>
                  <a:pt x="34" y="21"/>
                  <a:pt x="36" y="20"/>
                </a:cubicBezTo>
                <a:cubicBezTo>
                  <a:pt x="37" y="19"/>
                  <a:pt x="38" y="19"/>
                  <a:pt x="38" y="20"/>
                </a:cubicBezTo>
                <a:cubicBezTo>
                  <a:pt x="39" y="20"/>
                  <a:pt x="40" y="21"/>
                  <a:pt x="40" y="22"/>
                </a:cubicBezTo>
                <a:cubicBezTo>
                  <a:pt x="40" y="22"/>
                  <a:pt x="41" y="22"/>
                  <a:pt x="42" y="21"/>
                </a:cubicBezTo>
                <a:cubicBezTo>
                  <a:pt x="42" y="20"/>
                  <a:pt x="41" y="19"/>
                  <a:pt x="39" y="19"/>
                </a:cubicBezTo>
                <a:cubicBezTo>
                  <a:pt x="38" y="19"/>
                  <a:pt x="38" y="18"/>
                  <a:pt x="40" y="18"/>
                </a:cubicBezTo>
                <a:cubicBezTo>
                  <a:pt x="40" y="19"/>
                  <a:pt x="40" y="18"/>
                  <a:pt x="41" y="18"/>
                </a:cubicBezTo>
                <a:cubicBezTo>
                  <a:pt x="42" y="18"/>
                  <a:pt x="42" y="18"/>
                  <a:pt x="43" y="19"/>
                </a:cubicBezTo>
                <a:cubicBezTo>
                  <a:pt x="43" y="18"/>
                  <a:pt x="44" y="18"/>
                  <a:pt x="43" y="17"/>
                </a:cubicBezTo>
                <a:cubicBezTo>
                  <a:pt x="44" y="16"/>
                  <a:pt x="44" y="16"/>
                  <a:pt x="45" y="15"/>
                </a:cubicBezTo>
                <a:cubicBezTo>
                  <a:pt x="45" y="15"/>
                  <a:pt x="42" y="15"/>
                  <a:pt x="42" y="15"/>
                </a:cubicBezTo>
                <a:cubicBezTo>
                  <a:pt x="42" y="14"/>
                  <a:pt x="41" y="14"/>
                  <a:pt x="40" y="14"/>
                </a:cubicBezTo>
                <a:cubicBezTo>
                  <a:pt x="41" y="15"/>
                  <a:pt x="41" y="16"/>
                  <a:pt x="40" y="16"/>
                </a:cubicBezTo>
                <a:cubicBezTo>
                  <a:pt x="39" y="16"/>
                  <a:pt x="39" y="17"/>
                  <a:pt x="39" y="17"/>
                </a:cubicBezTo>
                <a:cubicBezTo>
                  <a:pt x="38" y="18"/>
                  <a:pt x="37" y="18"/>
                  <a:pt x="38" y="16"/>
                </a:cubicBezTo>
                <a:cubicBezTo>
                  <a:pt x="39" y="15"/>
                  <a:pt x="39" y="14"/>
                  <a:pt x="38" y="13"/>
                </a:cubicBezTo>
                <a:cubicBezTo>
                  <a:pt x="37" y="13"/>
                  <a:pt x="36" y="14"/>
                  <a:pt x="37" y="15"/>
                </a:cubicBezTo>
                <a:cubicBezTo>
                  <a:pt x="37" y="15"/>
                  <a:pt x="37" y="16"/>
                  <a:pt x="37" y="17"/>
                </a:cubicBezTo>
                <a:cubicBezTo>
                  <a:pt x="37" y="18"/>
                  <a:pt x="36" y="18"/>
                  <a:pt x="35" y="19"/>
                </a:cubicBezTo>
                <a:cubicBezTo>
                  <a:pt x="33" y="19"/>
                  <a:pt x="32" y="20"/>
                  <a:pt x="30" y="19"/>
                </a:cubicBezTo>
                <a:cubicBezTo>
                  <a:pt x="29" y="19"/>
                  <a:pt x="29" y="18"/>
                  <a:pt x="29" y="17"/>
                </a:cubicBezTo>
                <a:cubicBezTo>
                  <a:pt x="29" y="17"/>
                  <a:pt x="29" y="17"/>
                  <a:pt x="30" y="17"/>
                </a:cubicBezTo>
                <a:cubicBezTo>
                  <a:pt x="31" y="18"/>
                  <a:pt x="32" y="17"/>
                  <a:pt x="32" y="17"/>
                </a:cubicBezTo>
                <a:cubicBezTo>
                  <a:pt x="33" y="16"/>
                  <a:pt x="33" y="16"/>
                  <a:pt x="33" y="17"/>
                </a:cubicBezTo>
                <a:cubicBezTo>
                  <a:pt x="34" y="17"/>
                  <a:pt x="34" y="16"/>
                  <a:pt x="34" y="16"/>
                </a:cubicBezTo>
                <a:cubicBezTo>
                  <a:pt x="34" y="15"/>
                  <a:pt x="33" y="15"/>
                  <a:pt x="33" y="16"/>
                </a:cubicBezTo>
                <a:cubicBezTo>
                  <a:pt x="32" y="17"/>
                  <a:pt x="31" y="17"/>
                  <a:pt x="30" y="16"/>
                </a:cubicBezTo>
                <a:cubicBezTo>
                  <a:pt x="30" y="16"/>
                  <a:pt x="30" y="16"/>
                  <a:pt x="30" y="15"/>
                </a:cubicBezTo>
                <a:cubicBezTo>
                  <a:pt x="31" y="15"/>
                  <a:pt x="31" y="15"/>
                  <a:pt x="32" y="14"/>
                </a:cubicBezTo>
                <a:cubicBezTo>
                  <a:pt x="32" y="14"/>
                  <a:pt x="33" y="14"/>
                  <a:pt x="33" y="14"/>
                </a:cubicBezTo>
                <a:cubicBezTo>
                  <a:pt x="34" y="14"/>
                  <a:pt x="34" y="15"/>
                  <a:pt x="34" y="15"/>
                </a:cubicBezTo>
                <a:cubicBezTo>
                  <a:pt x="35" y="14"/>
                  <a:pt x="34" y="13"/>
                  <a:pt x="33" y="12"/>
                </a:cubicBezTo>
                <a:cubicBezTo>
                  <a:pt x="33" y="11"/>
                  <a:pt x="33" y="11"/>
                  <a:pt x="34" y="10"/>
                </a:cubicBezTo>
                <a:cubicBezTo>
                  <a:pt x="33" y="10"/>
                  <a:pt x="32" y="11"/>
                  <a:pt x="31" y="11"/>
                </a:cubicBezTo>
                <a:cubicBezTo>
                  <a:pt x="30" y="10"/>
                  <a:pt x="29" y="10"/>
                  <a:pt x="28" y="11"/>
                </a:cubicBezTo>
                <a:cubicBezTo>
                  <a:pt x="29" y="11"/>
                  <a:pt x="29" y="11"/>
                  <a:pt x="30" y="12"/>
                </a:cubicBezTo>
                <a:cubicBezTo>
                  <a:pt x="30" y="12"/>
                  <a:pt x="30" y="13"/>
                  <a:pt x="30" y="13"/>
                </a:cubicBezTo>
                <a:cubicBezTo>
                  <a:pt x="29" y="14"/>
                  <a:pt x="29" y="14"/>
                  <a:pt x="29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8" y="15"/>
                  <a:pt x="28" y="14"/>
                  <a:pt x="28" y="12"/>
                </a:cubicBezTo>
                <a:cubicBezTo>
                  <a:pt x="29" y="12"/>
                  <a:pt x="28" y="11"/>
                  <a:pt x="28" y="11"/>
                </a:cubicBezTo>
                <a:cubicBezTo>
                  <a:pt x="27" y="11"/>
                  <a:pt x="27" y="12"/>
                  <a:pt x="27" y="12"/>
                </a:cubicBezTo>
                <a:cubicBezTo>
                  <a:pt x="28" y="13"/>
                  <a:pt x="28" y="13"/>
                  <a:pt x="27" y="13"/>
                </a:cubicBezTo>
                <a:cubicBezTo>
                  <a:pt x="27" y="14"/>
                  <a:pt x="27" y="15"/>
                  <a:pt x="28" y="16"/>
                </a:cubicBezTo>
                <a:cubicBezTo>
                  <a:pt x="28" y="16"/>
                  <a:pt x="28" y="16"/>
                  <a:pt x="28" y="17"/>
                </a:cubicBezTo>
                <a:cubicBezTo>
                  <a:pt x="27" y="17"/>
                  <a:pt x="26" y="17"/>
                  <a:pt x="26" y="16"/>
                </a:cubicBezTo>
                <a:cubicBezTo>
                  <a:pt x="25" y="15"/>
                  <a:pt x="25" y="13"/>
                  <a:pt x="25" y="11"/>
                </a:cubicBezTo>
                <a:cubicBezTo>
                  <a:pt x="25" y="10"/>
                  <a:pt x="25" y="9"/>
                  <a:pt x="26" y="9"/>
                </a:cubicBezTo>
                <a:cubicBezTo>
                  <a:pt x="26" y="8"/>
                  <a:pt x="27" y="8"/>
                  <a:pt x="28" y="8"/>
                </a:cubicBezTo>
                <a:cubicBezTo>
                  <a:pt x="29" y="9"/>
                  <a:pt x="29" y="7"/>
                  <a:pt x="29" y="7"/>
                </a:cubicBezTo>
                <a:cubicBezTo>
                  <a:pt x="28" y="6"/>
                  <a:pt x="27" y="6"/>
                  <a:pt x="26" y="8"/>
                </a:cubicBezTo>
                <a:cubicBezTo>
                  <a:pt x="25" y="9"/>
                  <a:pt x="24" y="8"/>
                  <a:pt x="25" y="7"/>
                </a:cubicBezTo>
                <a:cubicBezTo>
                  <a:pt x="25" y="7"/>
                  <a:pt x="26" y="6"/>
                  <a:pt x="26" y="6"/>
                </a:cubicBezTo>
                <a:cubicBezTo>
                  <a:pt x="26" y="5"/>
                  <a:pt x="26" y="5"/>
                  <a:pt x="27" y="5"/>
                </a:cubicBezTo>
                <a:cubicBezTo>
                  <a:pt x="27" y="4"/>
                  <a:pt x="26" y="3"/>
                  <a:pt x="26" y="4"/>
                </a:cubicBezTo>
                <a:cubicBezTo>
                  <a:pt x="25" y="3"/>
                  <a:pt x="25" y="1"/>
                  <a:pt x="25" y="0"/>
                </a:cubicBezTo>
                <a:cubicBezTo>
                  <a:pt x="25" y="0"/>
                  <a:pt x="24" y="3"/>
                  <a:pt x="24" y="3"/>
                </a:cubicBezTo>
                <a:close/>
                <a:moveTo>
                  <a:pt x="40" y="27"/>
                </a:moveTo>
                <a:cubicBezTo>
                  <a:pt x="40" y="27"/>
                  <a:pt x="39" y="27"/>
                  <a:pt x="39" y="28"/>
                </a:cubicBezTo>
                <a:cubicBezTo>
                  <a:pt x="39" y="28"/>
                  <a:pt x="39" y="29"/>
                  <a:pt x="38" y="29"/>
                </a:cubicBezTo>
                <a:cubicBezTo>
                  <a:pt x="38" y="28"/>
                  <a:pt x="38" y="28"/>
                  <a:pt x="37" y="27"/>
                </a:cubicBezTo>
                <a:cubicBezTo>
                  <a:pt x="37" y="27"/>
                  <a:pt x="36" y="27"/>
                  <a:pt x="36" y="27"/>
                </a:cubicBezTo>
                <a:cubicBezTo>
                  <a:pt x="35" y="27"/>
                  <a:pt x="33" y="27"/>
                  <a:pt x="31" y="27"/>
                </a:cubicBezTo>
                <a:cubicBezTo>
                  <a:pt x="30" y="27"/>
                  <a:pt x="29" y="27"/>
                  <a:pt x="28" y="28"/>
                </a:cubicBezTo>
                <a:cubicBezTo>
                  <a:pt x="28" y="27"/>
                  <a:pt x="27" y="27"/>
                  <a:pt x="26" y="26"/>
                </a:cubicBezTo>
                <a:cubicBezTo>
                  <a:pt x="26" y="26"/>
                  <a:pt x="25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8"/>
                  <a:pt x="25" y="29"/>
                </a:cubicBezTo>
                <a:cubicBezTo>
                  <a:pt x="25" y="30"/>
                  <a:pt x="26" y="30"/>
                  <a:pt x="27" y="30"/>
                </a:cubicBezTo>
                <a:cubicBezTo>
                  <a:pt x="26" y="31"/>
                  <a:pt x="26" y="33"/>
                  <a:pt x="27" y="34"/>
                </a:cubicBezTo>
                <a:cubicBezTo>
                  <a:pt x="27" y="35"/>
                  <a:pt x="28" y="36"/>
                  <a:pt x="29" y="38"/>
                </a:cubicBezTo>
                <a:cubicBezTo>
                  <a:pt x="29" y="38"/>
                  <a:pt x="29" y="38"/>
                  <a:pt x="29" y="39"/>
                </a:cubicBezTo>
                <a:cubicBezTo>
                  <a:pt x="30" y="39"/>
                  <a:pt x="30" y="40"/>
                  <a:pt x="31" y="39"/>
                </a:cubicBezTo>
                <a:cubicBezTo>
                  <a:pt x="31" y="40"/>
                  <a:pt x="31" y="40"/>
                  <a:pt x="30" y="40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29" y="41"/>
                  <a:pt x="29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0"/>
                  <a:pt x="29" y="40"/>
                  <a:pt x="28" y="39"/>
                </a:cubicBezTo>
                <a:cubicBezTo>
                  <a:pt x="28" y="39"/>
                  <a:pt x="28" y="38"/>
                  <a:pt x="28" y="38"/>
                </a:cubicBezTo>
                <a:cubicBezTo>
                  <a:pt x="27" y="37"/>
                  <a:pt x="27" y="35"/>
                  <a:pt x="26" y="34"/>
                </a:cubicBezTo>
                <a:cubicBezTo>
                  <a:pt x="26" y="33"/>
                  <a:pt x="24" y="32"/>
                  <a:pt x="23" y="32"/>
                </a:cubicBezTo>
                <a:cubicBezTo>
                  <a:pt x="24" y="31"/>
                  <a:pt x="24" y="30"/>
                  <a:pt x="24" y="29"/>
                </a:cubicBezTo>
                <a:cubicBezTo>
                  <a:pt x="24" y="29"/>
                  <a:pt x="23" y="28"/>
                  <a:pt x="23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8"/>
                  <a:pt x="21" y="28"/>
                  <a:pt x="21" y="29"/>
                </a:cubicBezTo>
                <a:cubicBezTo>
                  <a:pt x="20" y="30"/>
                  <a:pt x="21" y="31"/>
                  <a:pt x="21" y="31"/>
                </a:cubicBezTo>
                <a:cubicBezTo>
                  <a:pt x="20" y="32"/>
                  <a:pt x="19" y="32"/>
                  <a:pt x="18" y="33"/>
                </a:cubicBezTo>
                <a:cubicBezTo>
                  <a:pt x="17" y="34"/>
                  <a:pt x="16" y="35"/>
                  <a:pt x="15" y="37"/>
                </a:cubicBezTo>
                <a:cubicBezTo>
                  <a:pt x="15" y="37"/>
                  <a:pt x="15" y="37"/>
                  <a:pt x="15" y="38"/>
                </a:cubicBezTo>
                <a:cubicBezTo>
                  <a:pt x="14" y="39"/>
                  <a:pt x="14" y="39"/>
                  <a:pt x="15" y="40"/>
                </a:cubicBezTo>
                <a:cubicBezTo>
                  <a:pt x="15" y="40"/>
                  <a:pt x="14" y="40"/>
                  <a:pt x="14" y="39"/>
                </a:cubicBezTo>
                <a:cubicBezTo>
                  <a:pt x="13" y="39"/>
                  <a:pt x="13" y="40"/>
                  <a:pt x="13" y="40"/>
                </a:cubicBezTo>
                <a:cubicBezTo>
                  <a:pt x="13" y="39"/>
                  <a:pt x="13" y="39"/>
                  <a:pt x="13" y="38"/>
                </a:cubicBezTo>
                <a:cubicBezTo>
                  <a:pt x="12" y="38"/>
                  <a:pt x="12" y="38"/>
                  <a:pt x="12" y="37"/>
                </a:cubicBezTo>
                <a:cubicBezTo>
                  <a:pt x="13" y="38"/>
                  <a:pt x="13" y="38"/>
                  <a:pt x="14" y="37"/>
                </a:cubicBezTo>
                <a:cubicBezTo>
                  <a:pt x="14" y="37"/>
                  <a:pt x="14" y="37"/>
                  <a:pt x="15" y="37"/>
                </a:cubicBezTo>
                <a:cubicBezTo>
                  <a:pt x="16" y="35"/>
                  <a:pt x="17" y="34"/>
                  <a:pt x="17" y="33"/>
                </a:cubicBezTo>
                <a:cubicBezTo>
                  <a:pt x="18" y="32"/>
                  <a:pt x="18" y="30"/>
                  <a:pt x="18" y="29"/>
                </a:cubicBezTo>
                <a:cubicBezTo>
                  <a:pt x="19" y="29"/>
                  <a:pt x="20" y="29"/>
                  <a:pt x="20" y="29"/>
                </a:cubicBezTo>
                <a:cubicBezTo>
                  <a:pt x="21" y="28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0" y="26"/>
                  <a:pt x="20" y="26"/>
                  <a:pt x="19" y="26"/>
                </a:cubicBezTo>
                <a:cubicBezTo>
                  <a:pt x="18" y="26"/>
                  <a:pt x="17" y="26"/>
                  <a:pt x="17" y="27"/>
                </a:cubicBezTo>
                <a:cubicBezTo>
                  <a:pt x="16" y="26"/>
                  <a:pt x="15" y="25"/>
                  <a:pt x="14" y="25"/>
                </a:cubicBezTo>
                <a:cubicBezTo>
                  <a:pt x="12" y="25"/>
                  <a:pt x="11" y="25"/>
                  <a:pt x="9" y="24"/>
                </a:cubicBezTo>
                <a:cubicBezTo>
                  <a:pt x="9" y="25"/>
                  <a:pt x="9" y="25"/>
                  <a:pt x="8" y="25"/>
                </a:cubicBezTo>
                <a:cubicBezTo>
                  <a:pt x="7" y="25"/>
                  <a:pt x="7" y="25"/>
                  <a:pt x="7" y="26"/>
                </a:cubicBezTo>
                <a:cubicBezTo>
                  <a:pt x="7" y="26"/>
                  <a:pt x="6" y="25"/>
                  <a:pt x="7" y="25"/>
                </a:cubicBezTo>
                <a:cubicBezTo>
                  <a:pt x="6" y="24"/>
                  <a:pt x="6" y="24"/>
                  <a:pt x="5" y="24"/>
                </a:cubicBezTo>
                <a:cubicBezTo>
                  <a:pt x="6" y="24"/>
                  <a:pt x="6" y="24"/>
                  <a:pt x="7" y="23"/>
                </a:cubicBezTo>
                <a:cubicBezTo>
                  <a:pt x="7" y="23"/>
                  <a:pt x="7" y="22"/>
                  <a:pt x="7" y="22"/>
                </a:cubicBezTo>
                <a:cubicBezTo>
                  <a:pt x="7" y="23"/>
                  <a:pt x="7" y="23"/>
                  <a:pt x="8" y="23"/>
                </a:cubicBezTo>
                <a:cubicBezTo>
                  <a:pt x="9" y="24"/>
                  <a:pt x="9" y="24"/>
                  <a:pt x="9" y="24"/>
                </a:cubicBezTo>
                <a:cubicBezTo>
                  <a:pt x="11" y="24"/>
                  <a:pt x="12" y="24"/>
                  <a:pt x="14" y="24"/>
                </a:cubicBezTo>
                <a:cubicBezTo>
                  <a:pt x="15" y="24"/>
                  <a:pt x="16" y="24"/>
                  <a:pt x="17" y="23"/>
                </a:cubicBezTo>
                <a:cubicBezTo>
                  <a:pt x="18" y="24"/>
                  <a:pt x="18" y="24"/>
                  <a:pt x="19" y="25"/>
                </a:cubicBezTo>
                <a:cubicBezTo>
                  <a:pt x="20" y="25"/>
                  <a:pt x="20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3"/>
                  <a:pt x="21" y="23"/>
                  <a:pt x="21" y="22"/>
                </a:cubicBezTo>
                <a:cubicBezTo>
                  <a:pt x="20" y="21"/>
                  <a:pt x="19" y="21"/>
                  <a:pt x="18" y="21"/>
                </a:cubicBezTo>
                <a:cubicBezTo>
                  <a:pt x="19" y="20"/>
                  <a:pt x="19" y="19"/>
                  <a:pt x="19" y="17"/>
                </a:cubicBezTo>
                <a:cubicBezTo>
                  <a:pt x="18" y="16"/>
                  <a:pt x="17" y="14"/>
                  <a:pt x="17" y="13"/>
                </a:cubicBezTo>
                <a:cubicBezTo>
                  <a:pt x="16" y="13"/>
                  <a:pt x="16" y="13"/>
                  <a:pt x="16" y="12"/>
                </a:cubicBezTo>
                <a:cubicBezTo>
                  <a:pt x="16" y="12"/>
                  <a:pt x="15" y="11"/>
                  <a:pt x="14" y="12"/>
                </a:cubicBezTo>
                <a:cubicBezTo>
                  <a:pt x="14" y="11"/>
                  <a:pt x="15" y="11"/>
                  <a:pt x="15" y="11"/>
                </a:cubicBezTo>
                <a:cubicBezTo>
                  <a:pt x="15" y="10"/>
                  <a:pt x="15" y="10"/>
                  <a:pt x="15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8" y="10"/>
                </a:cubicBezTo>
                <a:cubicBezTo>
                  <a:pt x="17" y="10"/>
                  <a:pt x="17" y="11"/>
                  <a:pt x="17" y="12"/>
                </a:cubicBezTo>
                <a:cubicBezTo>
                  <a:pt x="17" y="12"/>
                  <a:pt x="17" y="13"/>
                  <a:pt x="17" y="13"/>
                </a:cubicBezTo>
                <a:cubicBezTo>
                  <a:pt x="18" y="14"/>
                  <a:pt x="18" y="16"/>
                  <a:pt x="19" y="17"/>
                </a:cubicBezTo>
                <a:cubicBezTo>
                  <a:pt x="20" y="18"/>
                  <a:pt x="21" y="19"/>
                  <a:pt x="22" y="19"/>
                </a:cubicBezTo>
                <a:cubicBezTo>
                  <a:pt x="21" y="20"/>
                  <a:pt x="21" y="21"/>
                  <a:pt x="21" y="22"/>
                </a:cubicBezTo>
                <a:cubicBezTo>
                  <a:pt x="22" y="22"/>
                  <a:pt x="22" y="23"/>
                  <a:pt x="22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3"/>
                  <a:pt x="24" y="23"/>
                  <a:pt x="24" y="22"/>
                </a:cubicBezTo>
                <a:cubicBezTo>
                  <a:pt x="25" y="21"/>
                  <a:pt x="25" y="20"/>
                  <a:pt x="24" y="19"/>
                </a:cubicBezTo>
                <a:cubicBezTo>
                  <a:pt x="25" y="19"/>
                  <a:pt x="27" y="19"/>
                  <a:pt x="27" y="18"/>
                </a:cubicBezTo>
                <a:cubicBezTo>
                  <a:pt x="28" y="17"/>
                  <a:pt x="29" y="15"/>
                  <a:pt x="30" y="14"/>
                </a:cubicBezTo>
                <a:cubicBezTo>
                  <a:pt x="30" y="14"/>
                  <a:pt x="30" y="14"/>
                  <a:pt x="30" y="13"/>
                </a:cubicBezTo>
                <a:cubicBezTo>
                  <a:pt x="31" y="12"/>
                  <a:pt x="31" y="12"/>
                  <a:pt x="30" y="11"/>
                </a:cubicBezTo>
                <a:cubicBezTo>
                  <a:pt x="30" y="11"/>
                  <a:pt x="31" y="11"/>
                  <a:pt x="31" y="12"/>
                </a:cubicBezTo>
                <a:cubicBezTo>
                  <a:pt x="32" y="12"/>
                  <a:pt x="32" y="11"/>
                  <a:pt x="33" y="11"/>
                </a:cubicBezTo>
                <a:cubicBezTo>
                  <a:pt x="33" y="12"/>
                  <a:pt x="32" y="12"/>
                  <a:pt x="32" y="12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2" y="13"/>
                  <a:pt x="31" y="14"/>
                </a:cubicBezTo>
                <a:cubicBezTo>
                  <a:pt x="31" y="14"/>
                  <a:pt x="31" y="14"/>
                  <a:pt x="30" y="14"/>
                </a:cubicBezTo>
                <a:cubicBezTo>
                  <a:pt x="30" y="16"/>
                  <a:pt x="29" y="17"/>
                  <a:pt x="28" y="18"/>
                </a:cubicBezTo>
                <a:cubicBezTo>
                  <a:pt x="27" y="19"/>
                  <a:pt x="27" y="20"/>
                  <a:pt x="27" y="22"/>
                </a:cubicBezTo>
                <a:cubicBezTo>
                  <a:pt x="26" y="22"/>
                  <a:pt x="26" y="22"/>
                  <a:pt x="25" y="22"/>
                </a:cubicBezTo>
                <a:cubicBezTo>
                  <a:pt x="25" y="23"/>
                  <a:pt x="24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5"/>
                  <a:pt x="26" y="25"/>
                  <a:pt x="26" y="25"/>
                </a:cubicBezTo>
                <a:cubicBezTo>
                  <a:pt x="27" y="25"/>
                  <a:pt x="28" y="25"/>
                  <a:pt x="28" y="24"/>
                </a:cubicBezTo>
                <a:cubicBezTo>
                  <a:pt x="29" y="25"/>
                  <a:pt x="30" y="26"/>
                  <a:pt x="31" y="26"/>
                </a:cubicBezTo>
                <a:cubicBezTo>
                  <a:pt x="33" y="26"/>
                  <a:pt x="34" y="26"/>
                  <a:pt x="36" y="27"/>
                </a:cubicBezTo>
                <a:cubicBezTo>
                  <a:pt x="36" y="26"/>
                  <a:pt x="37" y="26"/>
                  <a:pt x="37" y="26"/>
                </a:cubicBezTo>
                <a:cubicBezTo>
                  <a:pt x="38" y="26"/>
                  <a:pt x="38" y="26"/>
                  <a:pt x="39" y="25"/>
                </a:cubicBezTo>
                <a:cubicBezTo>
                  <a:pt x="39" y="25"/>
                  <a:pt x="39" y="26"/>
                  <a:pt x="39" y="26"/>
                </a:cubicBezTo>
                <a:cubicBezTo>
                  <a:pt x="39" y="26"/>
                  <a:pt x="40" y="27"/>
                  <a:pt x="40" y="27"/>
                </a:cubicBezTo>
                <a:close/>
                <a:moveTo>
                  <a:pt x="2" y="35"/>
                </a:moveTo>
                <a:cubicBezTo>
                  <a:pt x="2" y="35"/>
                  <a:pt x="3" y="34"/>
                  <a:pt x="3" y="34"/>
                </a:cubicBezTo>
                <a:cubicBezTo>
                  <a:pt x="3" y="34"/>
                  <a:pt x="3" y="33"/>
                  <a:pt x="3" y="33"/>
                </a:cubicBezTo>
                <a:cubicBezTo>
                  <a:pt x="3" y="33"/>
                  <a:pt x="3" y="34"/>
                  <a:pt x="4" y="33"/>
                </a:cubicBezTo>
                <a:cubicBezTo>
                  <a:pt x="5" y="33"/>
                  <a:pt x="5" y="33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4" y="35"/>
                </a:cubicBezTo>
                <a:cubicBezTo>
                  <a:pt x="4" y="35"/>
                  <a:pt x="4" y="36"/>
                  <a:pt x="4" y="36"/>
                </a:cubicBezTo>
                <a:cubicBezTo>
                  <a:pt x="4" y="36"/>
                  <a:pt x="4" y="35"/>
                  <a:pt x="4" y="35"/>
                </a:cubicBezTo>
                <a:cubicBezTo>
                  <a:pt x="3" y="35"/>
                  <a:pt x="3" y="35"/>
                  <a:pt x="2" y="35"/>
                </a:cubicBezTo>
                <a:close/>
                <a:moveTo>
                  <a:pt x="10" y="32"/>
                </a:moveTo>
                <a:cubicBezTo>
                  <a:pt x="10" y="32"/>
                  <a:pt x="10" y="32"/>
                  <a:pt x="10" y="32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1"/>
                  <a:pt x="12" y="30"/>
                  <a:pt x="12" y="30"/>
                </a:cubicBezTo>
                <a:cubicBezTo>
                  <a:pt x="13" y="29"/>
                  <a:pt x="14" y="28"/>
                  <a:pt x="14" y="27"/>
                </a:cubicBezTo>
                <a:cubicBezTo>
                  <a:pt x="14" y="26"/>
                  <a:pt x="14" y="26"/>
                  <a:pt x="14" y="27"/>
                </a:cubicBezTo>
                <a:cubicBezTo>
                  <a:pt x="14" y="27"/>
                  <a:pt x="14" y="27"/>
                  <a:pt x="14" y="28"/>
                </a:cubicBezTo>
                <a:cubicBezTo>
                  <a:pt x="14" y="28"/>
                  <a:pt x="14" y="29"/>
                  <a:pt x="15" y="28"/>
                </a:cubicBezTo>
                <a:cubicBezTo>
                  <a:pt x="15" y="28"/>
                  <a:pt x="15" y="27"/>
                  <a:pt x="15" y="27"/>
                </a:cubicBezTo>
                <a:cubicBezTo>
                  <a:pt x="15" y="27"/>
                  <a:pt x="16" y="27"/>
                  <a:pt x="16" y="27"/>
                </a:cubicBezTo>
                <a:cubicBezTo>
                  <a:pt x="15" y="28"/>
                  <a:pt x="15" y="28"/>
                  <a:pt x="15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6" y="29"/>
                  <a:pt x="16" y="29"/>
                </a:cubicBezTo>
                <a:cubicBezTo>
                  <a:pt x="17" y="29"/>
                  <a:pt x="17" y="30"/>
                  <a:pt x="16" y="30"/>
                </a:cubicBezTo>
                <a:cubicBezTo>
                  <a:pt x="16" y="30"/>
                  <a:pt x="16" y="30"/>
                  <a:pt x="17" y="30"/>
                </a:cubicBezTo>
                <a:cubicBezTo>
                  <a:pt x="17" y="30"/>
                  <a:pt x="17" y="31"/>
                  <a:pt x="17" y="31"/>
                </a:cubicBezTo>
                <a:cubicBezTo>
                  <a:pt x="16" y="30"/>
                  <a:pt x="16" y="30"/>
                  <a:pt x="16" y="30"/>
                </a:cubicBezTo>
                <a:cubicBezTo>
                  <a:pt x="15" y="30"/>
                  <a:pt x="15" y="30"/>
                  <a:pt x="1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6" y="32"/>
                  <a:pt x="16" y="31"/>
                </a:cubicBezTo>
                <a:cubicBezTo>
                  <a:pt x="15" y="31"/>
                  <a:pt x="14" y="31"/>
                  <a:pt x="13" y="31"/>
                </a:cubicBezTo>
                <a:cubicBezTo>
                  <a:pt x="12" y="31"/>
                  <a:pt x="11" y="31"/>
                  <a:pt x="10" y="32"/>
                </a:cubicBezTo>
                <a:cubicBezTo>
                  <a:pt x="10" y="32"/>
                  <a:pt x="10" y="32"/>
                  <a:pt x="10" y="32"/>
                </a:cubicBezTo>
                <a:close/>
                <a:moveTo>
                  <a:pt x="20" y="27"/>
                </a:moveTo>
                <a:cubicBezTo>
                  <a:pt x="20" y="27"/>
                  <a:pt x="19" y="28"/>
                  <a:pt x="19" y="28"/>
                </a:cubicBezTo>
                <a:cubicBezTo>
                  <a:pt x="18" y="28"/>
                  <a:pt x="18" y="28"/>
                  <a:pt x="17" y="28"/>
                </a:cubicBezTo>
                <a:cubicBezTo>
                  <a:pt x="17" y="28"/>
                  <a:pt x="18" y="28"/>
                  <a:pt x="18" y="27"/>
                </a:cubicBezTo>
                <a:cubicBezTo>
                  <a:pt x="19" y="27"/>
                  <a:pt x="19" y="27"/>
                  <a:pt x="20" y="27"/>
                </a:cubicBezTo>
                <a:close/>
                <a:moveTo>
                  <a:pt x="41" y="39"/>
                </a:moveTo>
                <a:cubicBezTo>
                  <a:pt x="41" y="39"/>
                  <a:pt x="40" y="38"/>
                  <a:pt x="40" y="38"/>
                </a:cubicBezTo>
                <a:cubicBezTo>
                  <a:pt x="40" y="39"/>
                  <a:pt x="40" y="39"/>
                  <a:pt x="39" y="39"/>
                </a:cubicBezTo>
                <a:cubicBezTo>
                  <a:pt x="39" y="39"/>
                  <a:pt x="39" y="38"/>
                  <a:pt x="39" y="38"/>
                </a:cubicBezTo>
                <a:cubicBezTo>
                  <a:pt x="38" y="37"/>
                  <a:pt x="38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6"/>
                  <a:pt x="40" y="37"/>
                </a:cubicBezTo>
                <a:cubicBezTo>
                  <a:pt x="40" y="37"/>
                  <a:pt x="41" y="37"/>
                  <a:pt x="41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1" y="38"/>
                  <a:pt x="41" y="38"/>
                  <a:pt x="41" y="39"/>
                </a:cubicBezTo>
                <a:close/>
                <a:moveTo>
                  <a:pt x="34" y="34"/>
                </a:move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3" y="33"/>
                  <a:pt x="32" y="33"/>
                  <a:pt x="31" y="33"/>
                </a:cubicBezTo>
                <a:cubicBezTo>
                  <a:pt x="30" y="32"/>
                  <a:pt x="29" y="32"/>
                  <a:pt x="28" y="33"/>
                </a:cubicBezTo>
                <a:cubicBezTo>
                  <a:pt x="28" y="33"/>
                  <a:pt x="27" y="33"/>
                  <a:pt x="28" y="32"/>
                </a:cubicBezTo>
                <a:cubicBezTo>
                  <a:pt x="28" y="32"/>
                  <a:pt x="28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7" y="32"/>
                  <a:pt x="27" y="31"/>
                  <a:pt x="28" y="31"/>
                </a:cubicBezTo>
                <a:cubicBezTo>
                  <a:pt x="28" y="31"/>
                  <a:pt x="28" y="31"/>
                  <a:pt x="29" y="31"/>
                </a:cubicBezTo>
                <a:cubicBezTo>
                  <a:pt x="28" y="31"/>
                  <a:pt x="28" y="30"/>
                  <a:pt x="29" y="30"/>
                </a:cubicBezTo>
                <a:cubicBezTo>
                  <a:pt x="29" y="31"/>
                  <a:pt x="29" y="31"/>
                  <a:pt x="29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29" y="30"/>
                  <a:pt x="29" y="30"/>
                </a:cubicBezTo>
                <a:cubicBezTo>
                  <a:pt x="28" y="29"/>
                  <a:pt x="29" y="29"/>
                  <a:pt x="30" y="30"/>
                </a:cubicBezTo>
                <a:cubicBezTo>
                  <a:pt x="30" y="29"/>
                  <a:pt x="29" y="29"/>
                  <a:pt x="29" y="29"/>
                </a:cubicBezTo>
                <a:cubicBezTo>
                  <a:pt x="29" y="28"/>
                  <a:pt x="30" y="28"/>
                  <a:pt x="30" y="28"/>
                </a:cubicBezTo>
                <a:cubicBezTo>
                  <a:pt x="30" y="29"/>
                  <a:pt x="30" y="29"/>
                  <a:pt x="30" y="30"/>
                </a:cubicBezTo>
                <a:cubicBezTo>
                  <a:pt x="30" y="30"/>
                  <a:pt x="31" y="30"/>
                  <a:pt x="31" y="29"/>
                </a:cubicBezTo>
                <a:cubicBezTo>
                  <a:pt x="31" y="29"/>
                  <a:pt x="31" y="29"/>
                  <a:pt x="31" y="28"/>
                </a:cubicBezTo>
                <a:cubicBezTo>
                  <a:pt x="31" y="28"/>
                  <a:pt x="31" y="28"/>
                  <a:pt x="31" y="29"/>
                </a:cubicBezTo>
                <a:cubicBezTo>
                  <a:pt x="31" y="30"/>
                  <a:pt x="31" y="31"/>
                  <a:pt x="32" y="32"/>
                </a:cubicBezTo>
                <a:cubicBezTo>
                  <a:pt x="33" y="32"/>
                  <a:pt x="33" y="33"/>
                  <a:pt x="34" y="34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25" y="28"/>
                </a:moveTo>
                <a:cubicBezTo>
                  <a:pt x="26" y="27"/>
                  <a:pt x="26" y="28"/>
                  <a:pt x="27" y="28"/>
                </a:cubicBezTo>
                <a:cubicBezTo>
                  <a:pt x="27" y="28"/>
                  <a:pt x="28" y="29"/>
                  <a:pt x="28" y="30"/>
                </a:cubicBezTo>
                <a:cubicBezTo>
                  <a:pt x="27" y="29"/>
                  <a:pt x="27" y="29"/>
                  <a:pt x="26" y="29"/>
                </a:cubicBezTo>
                <a:cubicBezTo>
                  <a:pt x="25" y="29"/>
                  <a:pt x="25" y="28"/>
                  <a:pt x="25" y="28"/>
                </a:cubicBezTo>
                <a:close/>
                <a:moveTo>
                  <a:pt x="21" y="48"/>
                </a:moveTo>
                <a:cubicBezTo>
                  <a:pt x="20" y="48"/>
                  <a:pt x="20" y="47"/>
                  <a:pt x="20" y="47"/>
                </a:cubicBezTo>
                <a:cubicBezTo>
                  <a:pt x="20" y="47"/>
                  <a:pt x="19" y="47"/>
                  <a:pt x="19" y="47"/>
                </a:cubicBezTo>
                <a:cubicBezTo>
                  <a:pt x="20" y="47"/>
                  <a:pt x="20" y="46"/>
                  <a:pt x="20" y="46"/>
                </a:cubicBezTo>
                <a:cubicBezTo>
                  <a:pt x="20" y="45"/>
                  <a:pt x="20" y="45"/>
                  <a:pt x="21" y="45"/>
                </a:cubicBezTo>
                <a:cubicBezTo>
                  <a:pt x="21" y="45"/>
                  <a:pt x="22" y="45"/>
                  <a:pt x="22" y="46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2" y="47"/>
                  <a:pt x="21" y="47"/>
                </a:cubicBezTo>
                <a:cubicBezTo>
                  <a:pt x="21" y="47"/>
                  <a:pt x="21" y="48"/>
                  <a:pt x="21" y="48"/>
                </a:cubicBezTo>
                <a:close/>
                <a:moveTo>
                  <a:pt x="21" y="40"/>
                </a:move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39"/>
                  <a:pt x="21" y="38"/>
                  <a:pt x="21" y="37"/>
                </a:cubicBezTo>
                <a:cubicBezTo>
                  <a:pt x="21" y="36"/>
                  <a:pt x="20" y="35"/>
                  <a:pt x="19" y="34"/>
                </a:cubicBezTo>
                <a:cubicBezTo>
                  <a:pt x="19" y="34"/>
                  <a:pt x="19" y="33"/>
                  <a:pt x="19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5"/>
                  <a:pt x="21" y="35"/>
                  <a:pt x="21" y="34"/>
                </a:cubicBezTo>
                <a:cubicBezTo>
                  <a:pt x="20" y="34"/>
                  <a:pt x="20" y="33"/>
                  <a:pt x="20" y="33"/>
                </a:cubicBezTo>
                <a:cubicBezTo>
                  <a:pt x="20" y="33"/>
                  <a:pt x="20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21" y="33"/>
                  <a:pt x="22" y="32"/>
                  <a:pt x="22" y="33"/>
                </a:cubicBezTo>
                <a:cubicBezTo>
                  <a:pt x="22" y="33"/>
                  <a:pt x="22" y="34"/>
                  <a:pt x="22" y="34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3"/>
                </a:cubicBezTo>
                <a:cubicBezTo>
                  <a:pt x="22" y="33"/>
                  <a:pt x="23" y="33"/>
                  <a:pt x="23" y="34"/>
                </a:cubicBezTo>
                <a:cubicBezTo>
                  <a:pt x="23" y="34"/>
                  <a:pt x="23" y="33"/>
                  <a:pt x="23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4"/>
                  <a:pt x="23" y="34"/>
                  <a:pt x="23" y="34"/>
                </a:cubicBezTo>
                <a:cubicBezTo>
                  <a:pt x="23" y="35"/>
                  <a:pt x="23" y="35"/>
                  <a:pt x="23" y="35"/>
                </a:cubicBezTo>
                <a:cubicBezTo>
                  <a:pt x="24" y="34"/>
                  <a:pt x="24" y="34"/>
                  <a:pt x="24" y="34"/>
                </a:cubicBezTo>
                <a:cubicBezTo>
                  <a:pt x="25" y="34"/>
                  <a:pt x="25" y="35"/>
                  <a:pt x="24" y="35"/>
                </a:cubicBezTo>
                <a:cubicBezTo>
                  <a:pt x="23" y="35"/>
                  <a:pt x="23" y="36"/>
                  <a:pt x="22" y="37"/>
                </a:cubicBezTo>
                <a:cubicBezTo>
                  <a:pt x="22" y="38"/>
                  <a:pt x="22" y="39"/>
                  <a:pt x="21" y="40"/>
                </a:cubicBezTo>
                <a:cubicBezTo>
                  <a:pt x="21" y="40"/>
                  <a:pt x="21" y="40"/>
                  <a:pt x="21" y="40"/>
                </a:cubicBezTo>
                <a:close/>
                <a:moveTo>
                  <a:pt x="22" y="29"/>
                </a:moveTo>
                <a:cubicBezTo>
                  <a:pt x="23" y="29"/>
                  <a:pt x="23" y="30"/>
                  <a:pt x="23" y="30"/>
                </a:cubicBezTo>
                <a:cubicBezTo>
                  <a:pt x="22" y="31"/>
                  <a:pt x="22" y="31"/>
                  <a:pt x="22" y="32"/>
                </a:cubicBezTo>
                <a:cubicBezTo>
                  <a:pt x="22" y="31"/>
                  <a:pt x="22" y="31"/>
                  <a:pt x="21" y="30"/>
                </a:cubicBezTo>
                <a:cubicBezTo>
                  <a:pt x="22" y="30"/>
                  <a:pt x="22" y="29"/>
                  <a:pt x="22" y="29"/>
                </a:cubicBezTo>
                <a:close/>
                <a:moveTo>
                  <a:pt x="4" y="12"/>
                </a:moveTo>
                <a:cubicBezTo>
                  <a:pt x="4" y="12"/>
                  <a:pt x="5" y="12"/>
                  <a:pt x="5" y="13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3"/>
                  <a:pt x="6" y="13"/>
                </a:cubicBezTo>
                <a:cubicBezTo>
                  <a:pt x="7" y="13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6" y="14"/>
                  <a:pt x="6" y="15"/>
                  <a:pt x="5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4" y="14"/>
                  <a:pt x="4" y="14"/>
                  <a:pt x="5" y="14"/>
                </a:cubicBezTo>
                <a:cubicBezTo>
                  <a:pt x="5" y="13"/>
                  <a:pt x="4" y="13"/>
                  <a:pt x="4" y="12"/>
                </a:cubicBezTo>
                <a:close/>
                <a:moveTo>
                  <a:pt x="11" y="17"/>
                </a:moveTo>
                <a:cubicBezTo>
                  <a:pt x="11" y="17"/>
                  <a:pt x="11" y="17"/>
                  <a:pt x="11" y="17"/>
                </a:cubicBezTo>
                <a:cubicBezTo>
                  <a:pt x="12" y="18"/>
                  <a:pt x="13" y="18"/>
                  <a:pt x="14" y="18"/>
                </a:cubicBezTo>
                <a:cubicBezTo>
                  <a:pt x="15" y="19"/>
                  <a:pt x="16" y="19"/>
                  <a:pt x="17" y="18"/>
                </a:cubicBezTo>
                <a:cubicBezTo>
                  <a:pt x="17" y="18"/>
                  <a:pt x="18" y="18"/>
                  <a:pt x="17" y="19"/>
                </a:cubicBezTo>
                <a:cubicBezTo>
                  <a:pt x="17" y="19"/>
                  <a:pt x="17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20"/>
                  <a:pt x="18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1"/>
                  <a:pt x="17" y="21"/>
                </a:cubicBezTo>
                <a:cubicBezTo>
                  <a:pt x="16" y="20"/>
                  <a:pt x="16" y="20"/>
                  <a:pt x="16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6" y="22"/>
                  <a:pt x="16" y="21"/>
                </a:cubicBezTo>
                <a:cubicBezTo>
                  <a:pt x="15" y="22"/>
                  <a:pt x="16" y="22"/>
                  <a:pt x="16" y="22"/>
                </a:cubicBezTo>
                <a:cubicBezTo>
                  <a:pt x="16" y="23"/>
                  <a:pt x="16" y="23"/>
                  <a:pt x="15" y="23"/>
                </a:cubicBezTo>
                <a:cubicBezTo>
                  <a:pt x="15" y="22"/>
                  <a:pt x="15" y="22"/>
                  <a:pt x="15" y="21"/>
                </a:cubicBezTo>
                <a:cubicBezTo>
                  <a:pt x="15" y="21"/>
                  <a:pt x="15" y="21"/>
                  <a:pt x="15" y="22"/>
                </a:cubicBezTo>
                <a:cubicBezTo>
                  <a:pt x="15" y="22"/>
                  <a:pt x="15" y="22"/>
                  <a:pt x="15" y="23"/>
                </a:cubicBezTo>
                <a:cubicBezTo>
                  <a:pt x="14" y="23"/>
                  <a:pt x="14" y="23"/>
                  <a:pt x="14" y="22"/>
                </a:cubicBezTo>
                <a:cubicBezTo>
                  <a:pt x="14" y="21"/>
                  <a:pt x="14" y="20"/>
                  <a:pt x="13" y="19"/>
                </a:cubicBezTo>
                <a:cubicBezTo>
                  <a:pt x="12" y="19"/>
                  <a:pt x="12" y="18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lose/>
                <a:moveTo>
                  <a:pt x="20" y="23"/>
                </a:moveTo>
                <a:cubicBezTo>
                  <a:pt x="19" y="24"/>
                  <a:pt x="19" y="24"/>
                  <a:pt x="19" y="23"/>
                </a:cubicBezTo>
                <a:cubicBezTo>
                  <a:pt x="19" y="23"/>
                  <a:pt x="18" y="22"/>
                  <a:pt x="17" y="22"/>
                </a:cubicBezTo>
                <a:cubicBezTo>
                  <a:pt x="18" y="22"/>
                  <a:pt x="19" y="22"/>
                  <a:pt x="19" y="22"/>
                </a:cubicBezTo>
                <a:cubicBezTo>
                  <a:pt x="20" y="23"/>
                  <a:pt x="20" y="23"/>
                  <a:pt x="20" y="23"/>
                </a:cubicBezTo>
                <a:close/>
                <a:moveTo>
                  <a:pt x="43" y="16"/>
                </a:moveTo>
                <a:cubicBezTo>
                  <a:pt x="43" y="16"/>
                  <a:pt x="43" y="17"/>
                  <a:pt x="42" y="17"/>
                </a:cubicBezTo>
                <a:cubicBezTo>
                  <a:pt x="43" y="17"/>
                  <a:pt x="43" y="18"/>
                  <a:pt x="43" y="18"/>
                </a:cubicBezTo>
                <a:cubicBezTo>
                  <a:pt x="42" y="17"/>
                  <a:pt x="42" y="17"/>
                  <a:pt x="42" y="18"/>
                </a:cubicBezTo>
                <a:cubicBezTo>
                  <a:pt x="41" y="18"/>
                  <a:pt x="40" y="18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6"/>
                  <a:pt x="41" y="16"/>
                </a:cubicBezTo>
                <a:cubicBezTo>
                  <a:pt x="41" y="16"/>
                  <a:pt x="41" y="15"/>
                  <a:pt x="41" y="15"/>
                </a:cubicBezTo>
                <a:cubicBezTo>
                  <a:pt x="42" y="15"/>
                  <a:pt x="42" y="15"/>
                  <a:pt x="42" y="16"/>
                </a:cubicBezTo>
                <a:cubicBezTo>
                  <a:pt x="42" y="16"/>
                  <a:pt x="43" y="16"/>
                  <a:pt x="43" y="16"/>
                </a:cubicBezTo>
                <a:close/>
                <a:moveTo>
                  <a:pt x="36" y="19"/>
                </a:moveTo>
                <a:cubicBezTo>
                  <a:pt x="35" y="19"/>
                  <a:pt x="35" y="19"/>
                  <a:pt x="35" y="19"/>
                </a:cubicBezTo>
                <a:cubicBezTo>
                  <a:pt x="35" y="20"/>
                  <a:pt x="34" y="21"/>
                  <a:pt x="33" y="21"/>
                </a:cubicBezTo>
                <a:cubicBezTo>
                  <a:pt x="32" y="22"/>
                  <a:pt x="31" y="23"/>
                  <a:pt x="31" y="24"/>
                </a:cubicBezTo>
                <a:cubicBezTo>
                  <a:pt x="32" y="25"/>
                  <a:pt x="31" y="25"/>
                  <a:pt x="31" y="24"/>
                </a:cubicBezTo>
                <a:cubicBezTo>
                  <a:pt x="31" y="24"/>
                  <a:pt x="31" y="23"/>
                  <a:pt x="31" y="23"/>
                </a:cubicBezTo>
                <a:cubicBezTo>
                  <a:pt x="31" y="22"/>
                  <a:pt x="31" y="22"/>
                  <a:pt x="31" y="23"/>
                </a:cubicBezTo>
                <a:cubicBezTo>
                  <a:pt x="31" y="23"/>
                  <a:pt x="30" y="23"/>
                  <a:pt x="30" y="24"/>
                </a:cubicBezTo>
                <a:cubicBezTo>
                  <a:pt x="30" y="24"/>
                  <a:pt x="29" y="24"/>
                  <a:pt x="30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29" y="23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0" y="22"/>
                </a:cubicBezTo>
                <a:cubicBezTo>
                  <a:pt x="30" y="22"/>
                  <a:pt x="31" y="21"/>
                  <a:pt x="31" y="21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29" y="22"/>
                </a:cubicBezTo>
                <a:cubicBezTo>
                  <a:pt x="29" y="22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8" y="21"/>
                  <a:pt x="28" y="20"/>
                  <a:pt x="29" y="20"/>
                </a:cubicBezTo>
                <a:cubicBezTo>
                  <a:pt x="29" y="20"/>
                  <a:pt x="29" y="20"/>
                  <a:pt x="30" y="21"/>
                </a:cubicBezTo>
                <a:cubicBezTo>
                  <a:pt x="30" y="21"/>
                  <a:pt x="30" y="20"/>
                  <a:pt x="30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20"/>
                  <a:pt x="31" y="20"/>
                  <a:pt x="32" y="20"/>
                </a:cubicBezTo>
                <a:cubicBezTo>
                  <a:pt x="33" y="20"/>
                  <a:pt x="34" y="20"/>
                  <a:pt x="35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lose/>
                <a:moveTo>
                  <a:pt x="25" y="24"/>
                </a:moveTo>
                <a:cubicBezTo>
                  <a:pt x="26" y="23"/>
                  <a:pt x="26" y="23"/>
                  <a:pt x="26" y="23"/>
                </a:cubicBezTo>
                <a:cubicBezTo>
                  <a:pt x="27" y="23"/>
                  <a:pt x="28" y="22"/>
                  <a:pt x="28" y="22"/>
                </a:cubicBezTo>
                <a:cubicBezTo>
                  <a:pt x="28" y="23"/>
                  <a:pt x="27" y="23"/>
                  <a:pt x="27" y="24"/>
                </a:cubicBezTo>
                <a:cubicBezTo>
                  <a:pt x="26" y="24"/>
                  <a:pt x="26" y="24"/>
                  <a:pt x="25" y="24"/>
                </a:cubicBezTo>
                <a:close/>
                <a:moveTo>
                  <a:pt x="25" y="3"/>
                </a:moveTo>
                <a:cubicBezTo>
                  <a:pt x="25" y="3"/>
                  <a:pt x="25" y="4"/>
                  <a:pt x="25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5" y="4"/>
                  <a:pt x="25" y="5"/>
                </a:cubicBezTo>
                <a:cubicBezTo>
                  <a:pt x="25" y="6"/>
                  <a:pt x="25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5"/>
                </a:cubicBezTo>
                <a:cubicBezTo>
                  <a:pt x="24" y="4"/>
                  <a:pt x="23" y="4"/>
                  <a:pt x="23" y="4"/>
                </a:cubicBezTo>
                <a:cubicBezTo>
                  <a:pt x="23" y="4"/>
                  <a:pt x="24" y="4"/>
                  <a:pt x="24" y="4"/>
                </a:cubicBezTo>
                <a:cubicBezTo>
                  <a:pt x="24" y="4"/>
                  <a:pt x="24" y="3"/>
                  <a:pt x="25" y="3"/>
                </a:cubicBezTo>
                <a:close/>
                <a:moveTo>
                  <a:pt x="24" y="11"/>
                </a:moveTo>
                <a:cubicBezTo>
                  <a:pt x="24" y="11"/>
                  <a:pt x="24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4" y="15"/>
                  <a:pt x="25" y="16"/>
                  <a:pt x="26" y="17"/>
                </a:cubicBezTo>
                <a:cubicBezTo>
                  <a:pt x="26" y="17"/>
                  <a:pt x="26" y="18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6"/>
                  <a:pt x="24" y="16"/>
                  <a:pt x="25" y="17"/>
                </a:cubicBezTo>
                <a:cubicBezTo>
                  <a:pt x="25" y="17"/>
                  <a:pt x="25" y="18"/>
                  <a:pt x="25" y="18"/>
                </a:cubicBezTo>
                <a:cubicBezTo>
                  <a:pt x="25" y="18"/>
                  <a:pt x="25" y="19"/>
                  <a:pt x="25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7"/>
                  <a:pt x="24" y="17"/>
                  <a:pt x="23" y="17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7"/>
                  <a:pt x="23" y="17"/>
                </a:cubicBezTo>
                <a:cubicBezTo>
                  <a:pt x="23" y="17"/>
                  <a:pt x="23" y="16"/>
                  <a:pt x="23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8"/>
                </a:cubicBezTo>
                <a:cubicBezTo>
                  <a:pt x="23" y="18"/>
                  <a:pt x="22" y="18"/>
                  <a:pt x="22" y="17"/>
                </a:cubicBezTo>
                <a:cubicBezTo>
                  <a:pt x="22" y="17"/>
                  <a:pt x="22" y="18"/>
                  <a:pt x="22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6"/>
                  <a:pt x="22" y="16"/>
                  <a:pt x="22" y="16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6"/>
                  <a:pt x="21" y="16"/>
                </a:cubicBezTo>
                <a:cubicBezTo>
                  <a:pt x="22" y="16"/>
                  <a:pt x="22" y="15"/>
                  <a:pt x="23" y="14"/>
                </a:cubicBezTo>
                <a:cubicBezTo>
                  <a:pt x="23" y="13"/>
                  <a:pt x="24" y="12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lose/>
                <a:moveTo>
                  <a:pt x="23" y="22"/>
                </a:moveTo>
                <a:cubicBezTo>
                  <a:pt x="22" y="22"/>
                  <a:pt x="22" y="21"/>
                  <a:pt x="22" y="21"/>
                </a:cubicBezTo>
                <a:cubicBezTo>
                  <a:pt x="23" y="20"/>
                  <a:pt x="23" y="19"/>
                  <a:pt x="23" y="19"/>
                </a:cubicBezTo>
                <a:cubicBezTo>
                  <a:pt x="23" y="20"/>
                  <a:pt x="23" y="20"/>
                  <a:pt x="24" y="21"/>
                </a:cubicBezTo>
                <a:cubicBezTo>
                  <a:pt x="23" y="21"/>
                  <a:pt x="23" y="22"/>
                  <a:pt x="23" y="22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PA_任意多边形 145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 flipH="1">
            <a:off x="8083141" y="1652022"/>
            <a:ext cx="889000" cy="1000125"/>
          </a:xfrm>
          <a:custGeom>
            <a:avLst/>
            <a:gdLst>
              <a:gd name="T0" fmla="*/ 19 w 45"/>
              <a:gd name="T1" fmla="*/ 16 h 51"/>
              <a:gd name="T2" fmla="*/ 16 w 45"/>
              <a:gd name="T3" fmla="*/ 10 h 51"/>
              <a:gd name="T4" fmla="*/ 14 w 45"/>
              <a:gd name="T5" fmla="*/ 15 h 51"/>
              <a:gd name="T6" fmla="*/ 7 w 45"/>
              <a:gd name="T7" fmla="*/ 11 h 51"/>
              <a:gd name="T8" fmla="*/ 10 w 45"/>
              <a:gd name="T9" fmla="*/ 18 h 51"/>
              <a:gd name="T10" fmla="*/ 7 w 45"/>
              <a:gd name="T11" fmla="*/ 22 h 51"/>
              <a:gd name="T12" fmla="*/ 8 w 45"/>
              <a:gd name="T13" fmla="*/ 28 h 51"/>
              <a:gd name="T14" fmla="*/ 6 w 45"/>
              <a:gd name="T15" fmla="*/ 33 h 51"/>
              <a:gd name="T16" fmla="*/ 9 w 45"/>
              <a:gd name="T17" fmla="*/ 36 h 51"/>
              <a:gd name="T18" fmla="*/ 15 w 45"/>
              <a:gd name="T19" fmla="*/ 36 h 51"/>
              <a:gd name="T20" fmla="*/ 16 w 45"/>
              <a:gd name="T21" fmla="*/ 36 h 51"/>
              <a:gd name="T22" fmla="*/ 17 w 45"/>
              <a:gd name="T23" fmla="*/ 43 h 51"/>
              <a:gd name="T24" fmla="*/ 22 w 45"/>
              <a:gd name="T25" fmla="*/ 44 h 51"/>
              <a:gd name="T26" fmla="*/ 25 w 45"/>
              <a:gd name="T27" fmla="*/ 40 h 51"/>
              <a:gd name="T28" fmla="*/ 31 w 45"/>
              <a:gd name="T29" fmla="*/ 39 h 51"/>
              <a:gd name="T30" fmla="*/ 34 w 45"/>
              <a:gd name="T31" fmla="*/ 34 h 51"/>
              <a:gd name="T32" fmla="*/ 41 w 45"/>
              <a:gd name="T33" fmla="*/ 35 h 51"/>
              <a:gd name="T34" fmla="*/ 35 w 45"/>
              <a:gd name="T35" fmla="*/ 30 h 51"/>
              <a:gd name="T36" fmla="*/ 39 w 45"/>
              <a:gd name="T37" fmla="*/ 26 h 51"/>
              <a:gd name="T38" fmla="*/ 33 w 45"/>
              <a:gd name="T39" fmla="*/ 25 h 51"/>
              <a:gd name="T40" fmla="*/ 45 w 45"/>
              <a:gd name="T41" fmla="*/ 15 h 51"/>
              <a:gd name="T42" fmla="*/ 29 w 45"/>
              <a:gd name="T43" fmla="*/ 17 h 51"/>
              <a:gd name="T44" fmla="*/ 33 w 45"/>
              <a:gd name="T45" fmla="*/ 12 h 51"/>
              <a:gd name="T46" fmla="*/ 27 w 45"/>
              <a:gd name="T47" fmla="*/ 13 h 51"/>
              <a:gd name="T48" fmla="*/ 27 w 45"/>
              <a:gd name="T49" fmla="*/ 5 h 51"/>
              <a:gd name="T50" fmla="*/ 26 w 45"/>
              <a:gd name="T51" fmla="*/ 26 h 51"/>
              <a:gd name="T52" fmla="*/ 31 w 45"/>
              <a:gd name="T53" fmla="*/ 39 h 51"/>
              <a:gd name="T54" fmla="*/ 23 w 45"/>
              <a:gd name="T55" fmla="*/ 27 h 51"/>
              <a:gd name="T56" fmla="*/ 14 w 45"/>
              <a:gd name="T57" fmla="*/ 39 h 51"/>
              <a:gd name="T58" fmla="*/ 20 w 45"/>
              <a:gd name="T59" fmla="*/ 27 h 51"/>
              <a:gd name="T60" fmla="*/ 7 w 45"/>
              <a:gd name="T61" fmla="*/ 23 h 51"/>
              <a:gd name="T62" fmla="*/ 22 w 45"/>
              <a:gd name="T63" fmla="*/ 24 h 51"/>
              <a:gd name="T64" fmla="*/ 17 w 45"/>
              <a:gd name="T65" fmla="*/ 12 h 51"/>
              <a:gd name="T66" fmla="*/ 24 w 45"/>
              <a:gd name="T67" fmla="*/ 19 h 51"/>
              <a:gd name="T68" fmla="*/ 28 w 45"/>
              <a:gd name="T69" fmla="*/ 18 h 51"/>
              <a:gd name="T70" fmla="*/ 36 w 45"/>
              <a:gd name="T71" fmla="*/ 27 h 51"/>
              <a:gd name="T72" fmla="*/ 5 w 45"/>
              <a:gd name="T73" fmla="*/ 34 h 51"/>
              <a:gd name="T74" fmla="*/ 14 w 45"/>
              <a:gd name="T75" fmla="*/ 27 h 51"/>
              <a:gd name="T76" fmla="*/ 15 w 45"/>
              <a:gd name="T77" fmla="*/ 29 h 51"/>
              <a:gd name="T78" fmla="*/ 10 w 45"/>
              <a:gd name="T79" fmla="*/ 32 h 51"/>
              <a:gd name="T80" fmla="*/ 39 w 45"/>
              <a:gd name="T81" fmla="*/ 37 h 51"/>
              <a:gd name="T82" fmla="*/ 28 w 45"/>
              <a:gd name="T83" fmla="*/ 33 h 51"/>
              <a:gd name="T84" fmla="*/ 30 w 45"/>
              <a:gd name="T85" fmla="*/ 31 h 51"/>
              <a:gd name="T86" fmla="*/ 34 w 45"/>
              <a:gd name="T87" fmla="*/ 34 h 51"/>
              <a:gd name="T88" fmla="*/ 21 w 45"/>
              <a:gd name="T89" fmla="*/ 45 h 51"/>
              <a:gd name="T90" fmla="*/ 20 w 45"/>
              <a:gd name="T91" fmla="*/ 34 h 51"/>
              <a:gd name="T92" fmla="*/ 22 w 45"/>
              <a:gd name="T93" fmla="*/ 33 h 51"/>
              <a:gd name="T94" fmla="*/ 22 w 45"/>
              <a:gd name="T95" fmla="*/ 29 h 51"/>
              <a:gd name="T96" fmla="*/ 7 w 45"/>
              <a:gd name="T97" fmla="*/ 14 h 51"/>
              <a:gd name="T98" fmla="*/ 16 w 45"/>
              <a:gd name="T99" fmla="*/ 19 h 51"/>
              <a:gd name="T100" fmla="*/ 16 w 45"/>
              <a:gd name="T101" fmla="*/ 21 h 51"/>
              <a:gd name="T102" fmla="*/ 11 w 45"/>
              <a:gd name="T103" fmla="*/ 17 h 51"/>
              <a:gd name="T104" fmla="*/ 40 w 45"/>
              <a:gd name="T105" fmla="*/ 17 h 51"/>
              <a:gd name="T106" fmla="*/ 31 w 45"/>
              <a:gd name="T107" fmla="*/ 24 h 51"/>
              <a:gd name="T108" fmla="*/ 30 w 45"/>
              <a:gd name="T109" fmla="*/ 22 h 51"/>
              <a:gd name="T110" fmla="*/ 36 w 45"/>
              <a:gd name="T111" fmla="*/ 19 h 51"/>
              <a:gd name="T112" fmla="*/ 24 w 45"/>
              <a:gd name="T113" fmla="*/ 6 h 51"/>
              <a:gd name="T114" fmla="*/ 26 w 45"/>
              <a:gd name="T115" fmla="*/ 17 h 51"/>
              <a:gd name="T116" fmla="*/ 23 w 45"/>
              <a:gd name="T117" fmla="*/ 16 h 51"/>
              <a:gd name="T118" fmla="*/ 24 w 45"/>
              <a:gd name="T119" fmla="*/ 1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5" h="51">
                <a:moveTo>
                  <a:pt x="24" y="3"/>
                </a:moveTo>
                <a:cubicBezTo>
                  <a:pt x="23" y="3"/>
                  <a:pt x="22" y="3"/>
                  <a:pt x="22" y="4"/>
                </a:cubicBezTo>
                <a:cubicBezTo>
                  <a:pt x="23" y="4"/>
                  <a:pt x="23" y="5"/>
                  <a:pt x="23" y="6"/>
                </a:cubicBezTo>
                <a:cubicBezTo>
                  <a:pt x="23" y="6"/>
                  <a:pt x="23" y="7"/>
                  <a:pt x="24" y="7"/>
                </a:cubicBezTo>
                <a:cubicBezTo>
                  <a:pt x="24" y="8"/>
                  <a:pt x="23" y="9"/>
                  <a:pt x="23" y="7"/>
                </a:cubicBezTo>
                <a:cubicBezTo>
                  <a:pt x="22" y="6"/>
                  <a:pt x="21" y="5"/>
                  <a:pt x="20" y="6"/>
                </a:cubicBezTo>
                <a:cubicBezTo>
                  <a:pt x="19" y="6"/>
                  <a:pt x="20" y="8"/>
                  <a:pt x="20" y="8"/>
                </a:cubicBezTo>
                <a:cubicBezTo>
                  <a:pt x="21" y="7"/>
                  <a:pt x="22" y="8"/>
                  <a:pt x="23" y="9"/>
                </a:cubicBezTo>
                <a:cubicBezTo>
                  <a:pt x="23" y="9"/>
                  <a:pt x="23" y="10"/>
                  <a:pt x="23" y="11"/>
                </a:cubicBezTo>
                <a:cubicBezTo>
                  <a:pt x="23" y="13"/>
                  <a:pt x="22" y="15"/>
                  <a:pt x="21" y="16"/>
                </a:cubicBezTo>
                <a:cubicBezTo>
                  <a:pt x="20" y="16"/>
                  <a:pt x="20" y="16"/>
                  <a:pt x="19" y="16"/>
                </a:cubicBezTo>
                <a:cubicBezTo>
                  <a:pt x="19" y="16"/>
                  <a:pt x="19" y="15"/>
                  <a:pt x="19" y="15"/>
                </a:cubicBezTo>
                <a:cubicBezTo>
                  <a:pt x="20" y="14"/>
                  <a:pt x="20" y="14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1"/>
                  <a:pt x="21" y="11"/>
                  <a:pt x="20" y="10"/>
                </a:cubicBezTo>
                <a:cubicBezTo>
                  <a:pt x="19" y="10"/>
                  <a:pt x="19" y="11"/>
                  <a:pt x="19" y="12"/>
                </a:cubicBezTo>
                <a:cubicBezTo>
                  <a:pt x="20" y="13"/>
                  <a:pt x="19" y="14"/>
                  <a:pt x="18" y="15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3"/>
                  <a:pt x="18" y="12"/>
                </a:cubicBezTo>
                <a:cubicBezTo>
                  <a:pt x="17" y="11"/>
                  <a:pt x="17" y="11"/>
                  <a:pt x="18" y="10"/>
                </a:cubicBezTo>
                <a:cubicBezTo>
                  <a:pt x="18" y="10"/>
                  <a:pt x="19" y="10"/>
                  <a:pt x="19" y="10"/>
                </a:cubicBezTo>
                <a:cubicBezTo>
                  <a:pt x="19" y="9"/>
                  <a:pt x="18" y="9"/>
                  <a:pt x="16" y="10"/>
                </a:cubicBezTo>
                <a:cubicBezTo>
                  <a:pt x="16" y="9"/>
                  <a:pt x="15" y="8"/>
                  <a:pt x="15" y="8"/>
                </a:cubicBezTo>
                <a:cubicBezTo>
                  <a:pt x="15" y="9"/>
                  <a:pt x="15" y="10"/>
                  <a:pt x="15" y="11"/>
                </a:cubicBezTo>
                <a:cubicBezTo>
                  <a:pt x="13" y="11"/>
                  <a:pt x="13" y="12"/>
                  <a:pt x="13" y="13"/>
                </a:cubicBezTo>
                <a:cubicBezTo>
                  <a:pt x="14" y="13"/>
                  <a:pt x="14" y="12"/>
                  <a:pt x="14" y="12"/>
                </a:cubicBezTo>
                <a:cubicBezTo>
                  <a:pt x="15" y="12"/>
                  <a:pt x="15" y="12"/>
                  <a:pt x="16" y="13"/>
                </a:cubicBezTo>
                <a:cubicBezTo>
                  <a:pt x="16" y="14"/>
                  <a:pt x="16" y="14"/>
                  <a:pt x="17" y="14"/>
                </a:cubicBezTo>
                <a:cubicBezTo>
                  <a:pt x="17" y="14"/>
                  <a:pt x="17" y="15"/>
                  <a:pt x="17" y="15"/>
                </a:cubicBezTo>
                <a:cubicBezTo>
                  <a:pt x="16" y="16"/>
                  <a:pt x="15" y="15"/>
                  <a:pt x="14" y="14"/>
                </a:cubicBezTo>
                <a:cubicBezTo>
                  <a:pt x="14" y="13"/>
                  <a:pt x="13" y="13"/>
                  <a:pt x="13" y="14"/>
                </a:cubicBezTo>
                <a:cubicBezTo>
                  <a:pt x="12" y="14"/>
                  <a:pt x="13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6"/>
                  <a:pt x="16" y="16"/>
                  <a:pt x="17" y="16"/>
                </a:cubicBezTo>
                <a:cubicBezTo>
                  <a:pt x="17" y="16"/>
                  <a:pt x="18" y="16"/>
                  <a:pt x="18" y="16"/>
                </a:cubicBezTo>
                <a:cubicBezTo>
                  <a:pt x="18" y="17"/>
                  <a:pt x="17" y="18"/>
                  <a:pt x="16" y="18"/>
                </a:cubicBezTo>
                <a:cubicBezTo>
                  <a:pt x="15" y="18"/>
                  <a:pt x="13" y="17"/>
                  <a:pt x="11" y="16"/>
                </a:cubicBezTo>
                <a:cubicBezTo>
                  <a:pt x="10" y="16"/>
                  <a:pt x="10" y="15"/>
                  <a:pt x="10" y="15"/>
                </a:cubicBezTo>
                <a:cubicBezTo>
                  <a:pt x="10" y="14"/>
                  <a:pt x="10" y="12"/>
                  <a:pt x="11" y="12"/>
                </a:cubicBezTo>
                <a:cubicBezTo>
                  <a:pt x="11" y="12"/>
                  <a:pt x="10" y="10"/>
                  <a:pt x="10" y="11"/>
                </a:cubicBezTo>
                <a:cubicBezTo>
                  <a:pt x="8" y="11"/>
                  <a:pt x="8" y="12"/>
                  <a:pt x="9" y="14"/>
                </a:cubicBezTo>
                <a:cubicBezTo>
                  <a:pt x="9" y="15"/>
                  <a:pt x="9" y="15"/>
                  <a:pt x="8" y="14"/>
                </a:cubicBezTo>
                <a:cubicBezTo>
                  <a:pt x="8" y="14"/>
                  <a:pt x="8" y="13"/>
                  <a:pt x="7" y="13"/>
                </a:cubicBezTo>
                <a:cubicBezTo>
                  <a:pt x="6" y="13"/>
                  <a:pt x="7" y="12"/>
                  <a:pt x="7" y="11"/>
                </a:cubicBezTo>
                <a:cubicBezTo>
                  <a:pt x="6" y="11"/>
                  <a:pt x="5" y="11"/>
                  <a:pt x="5" y="12"/>
                </a:cubicBezTo>
                <a:cubicBezTo>
                  <a:pt x="4" y="12"/>
                  <a:pt x="3" y="11"/>
                  <a:pt x="2" y="11"/>
                </a:cubicBezTo>
                <a:cubicBezTo>
                  <a:pt x="2" y="11"/>
                  <a:pt x="4" y="13"/>
                  <a:pt x="4" y="14"/>
                </a:cubicBezTo>
                <a:cubicBezTo>
                  <a:pt x="3" y="14"/>
                  <a:pt x="3" y="15"/>
                  <a:pt x="4" y="16"/>
                </a:cubicBezTo>
                <a:cubicBezTo>
                  <a:pt x="4" y="15"/>
                  <a:pt x="5" y="15"/>
                  <a:pt x="6" y="15"/>
                </a:cubicBezTo>
                <a:cubicBezTo>
                  <a:pt x="6" y="15"/>
                  <a:pt x="7" y="16"/>
                  <a:pt x="7" y="15"/>
                </a:cubicBezTo>
                <a:cubicBezTo>
                  <a:pt x="8" y="16"/>
                  <a:pt x="8" y="16"/>
                  <a:pt x="7" y="16"/>
                </a:cubicBezTo>
                <a:cubicBezTo>
                  <a:pt x="5" y="16"/>
                  <a:pt x="4" y="17"/>
                  <a:pt x="4" y="18"/>
                </a:cubicBezTo>
                <a:cubicBezTo>
                  <a:pt x="5" y="19"/>
                  <a:pt x="6" y="19"/>
                  <a:pt x="6" y="19"/>
                </a:cubicBezTo>
                <a:cubicBezTo>
                  <a:pt x="6" y="18"/>
                  <a:pt x="7" y="17"/>
                  <a:pt x="8" y="17"/>
                </a:cubicBezTo>
                <a:cubicBezTo>
                  <a:pt x="9" y="17"/>
                  <a:pt x="10" y="17"/>
                  <a:pt x="10" y="18"/>
                </a:cubicBezTo>
                <a:cubicBezTo>
                  <a:pt x="12" y="19"/>
                  <a:pt x="13" y="20"/>
                  <a:pt x="14" y="22"/>
                </a:cubicBezTo>
                <a:cubicBezTo>
                  <a:pt x="14" y="23"/>
                  <a:pt x="13" y="23"/>
                  <a:pt x="13" y="24"/>
                </a:cubicBezTo>
                <a:cubicBezTo>
                  <a:pt x="12" y="24"/>
                  <a:pt x="12" y="24"/>
                  <a:pt x="12" y="23"/>
                </a:cubicBezTo>
                <a:cubicBezTo>
                  <a:pt x="12" y="22"/>
                  <a:pt x="11" y="21"/>
                  <a:pt x="10" y="21"/>
                </a:cubicBezTo>
                <a:cubicBezTo>
                  <a:pt x="10" y="21"/>
                  <a:pt x="10" y="21"/>
                  <a:pt x="10" y="20"/>
                </a:cubicBezTo>
                <a:cubicBezTo>
                  <a:pt x="10" y="20"/>
                  <a:pt x="9" y="20"/>
                  <a:pt x="8" y="20"/>
                </a:cubicBezTo>
                <a:cubicBezTo>
                  <a:pt x="8" y="21"/>
                  <a:pt x="8" y="21"/>
                  <a:pt x="9" y="21"/>
                </a:cubicBezTo>
                <a:cubicBezTo>
                  <a:pt x="11" y="22"/>
                  <a:pt x="12" y="23"/>
                  <a:pt x="11" y="24"/>
                </a:cubicBezTo>
                <a:cubicBezTo>
                  <a:pt x="11" y="24"/>
                  <a:pt x="10" y="24"/>
                  <a:pt x="10" y="24"/>
                </a:cubicBezTo>
                <a:cubicBezTo>
                  <a:pt x="10" y="23"/>
                  <a:pt x="10" y="23"/>
                  <a:pt x="9" y="23"/>
                </a:cubicBezTo>
                <a:cubicBezTo>
                  <a:pt x="8" y="23"/>
                  <a:pt x="8" y="23"/>
                  <a:pt x="7" y="22"/>
                </a:cubicBezTo>
                <a:cubicBezTo>
                  <a:pt x="7" y="21"/>
                  <a:pt x="8" y="21"/>
                  <a:pt x="8" y="21"/>
                </a:cubicBezTo>
                <a:cubicBezTo>
                  <a:pt x="7" y="21"/>
                  <a:pt x="6" y="21"/>
                  <a:pt x="6" y="23"/>
                </a:cubicBezTo>
                <a:cubicBezTo>
                  <a:pt x="5" y="23"/>
                  <a:pt x="4" y="24"/>
                  <a:pt x="4" y="24"/>
                </a:cubicBezTo>
                <a:cubicBezTo>
                  <a:pt x="4" y="24"/>
                  <a:pt x="5" y="25"/>
                  <a:pt x="6" y="25"/>
                </a:cubicBezTo>
                <a:cubicBezTo>
                  <a:pt x="6" y="26"/>
                  <a:pt x="6" y="27"/>
                  <a:pt x="8" y="28"/>
                </a:cubicBezTo>
                <a:cubicBezTo>
                  <a:pt x="7" y="27"/>
                  <a:pt x="7" y="27"/>
                  <a:pt x="7" y="26"/>
                </a:cubicBezTo>
                <a:cubicBezTo>
                  <a:pt x="7" y="26"/>
                  <a:pt x="8" y="25"/>
                  <a:pt x="8" y="25"/>
                </a:cubicBezTo>
                <a:cubicBezTo>
                  <a:pt x="9" y="26"/>
                  <a:pt x="10" y="25"/>
                  <a:pt x="10" y="25"/>
                </a:cubicBezTo>
                <a:cubicBezTo>
                  <a:pt x="10" y="25"/>
                  <a:pt x="11" y="25"/>
                  <a:pt x="11" y="25"/>
                </a:cubicBezTo>
                <a:cubicBezTo>
                  <a:pt x="11" y="26"/>
                  <a:pt x="10" y="27"/>
                  <a:pt x="9" y="27"/>
                </a:cubicBezTo>
                <a:cubicBezTo>
                  <a:pt x="8" y="27"/>
                  <a:pt x="8" y="28"/>
                  <a:pt x="8" y="28"/>
                </a:cubicBezTo>
                <a:cubicBezTo>
                  <a:pt x="8" y="29"/>
                  <a:pt x="9" y="29"/>
                  <a:pt x="9" y="28"/>
                </a:cubicBezTo>
                <a:cubicBezTo>
                  <a:pt x="9" y="28"/>
                  <a:pt x="9" y="27"/>
                  <a:pt x="10" y="27"/>
                </a:cubicBezTo>
                <a:cubicBezTo>
                  <a:pt x="11" y="27"/>
                  <a:pt x="12" y="27"/>
                  <a:pt x="12" y="26"/>
                </a:cubicBezTo>
                <a:cubicBezTo>
                  <a:pt x="12" y="25"/>
                  <a:pt x="12" y="25"/>
                  <a:pt x="13" y="25"/>
                </a:cubicBezTo>
                <a:cubicBezTo>
                  <a:pt x="13" y="26"/>
                  <a:pt x="13" y="26"/>
                  <a:pt x="13" y="27"/>
                </a:cubicBezTo>
                <a:cubicBezTo>
                  <a:pt x="12" y="29"/>
                  <a:pt x="11" y="30"/>
                  <a:pt x="9" y="31"/>
                </a:cubicBezTo>
                <a:cubicBezTo>
                  <a:pt x="8" y="31"/>
                  <a:pt x="8" y="32"/>
                  <a:pt x="7" y="31"/>
                </a:cubicBezTo>
                <a:cubicBezTo>
                  <a:pt x="6" y="31"/>
                  <a:pt x="5" y="30"/>
                  <a:pt x="5" y="29"/>
                </a:cubicBezTo>
                <a:cubicBezTo>
                  <a:pt x="6" y="29"/>
                  <a:pt x="4" y="29"/>
                  <a:pt x="4" y="29"/>
                </a:cubicBezTo>
                <a:cubicBezTo>
                  <a:pt x="3" y="31"/>
                  <a:pt x="4" y="32"/>
                  <a:pt x="6" y="32"/>
                </a:cubicBezTo>
                <a:cubicBezTo>
                  <a:pt x="7" y="32"/>
                  <a:pt x="7" y="33"/>
                  <a:pt x="6" y="33"/>
                </a:cubicBezTo>
                <a:cubicBezTo>
                  <a:pt x="5" y="32"/>
                  <a:pt x="5" y="32"/>
                  <a:pt x="4" y="33"/>
                </a:cubicBezTo>
                <a:cubicBezTo>
                  <a:pt x="4" y="33"/>
                  <a:pt x="3" y="33"/>
                  <a:pt x="3" y="32"/>
                </a:cubicBezTo>
                <a:cubicBezTo>
                  <a:pt x="2" y="32"/>
                  <a:pt x="2" y="33"/>
                  <a:pt x="3" y="34"/>
                </a:cubicBezTo>
                <a:cubicBezTo>
                  <a:pt x="2" y="34"/>
                  <a:pt x="0" y="36"/>
                  <a:pt x="0" y="36"/>
                </a:cubicBezTo>
                <a:cubicBezTo>
                  <a:pt x="1" y="36"/>
                  <a:pt x="2" y="36"/>
                  <a:pt x="3" y="36"/>
                </a:cubicBezTo>
                <a:cubicBezTo>
                  <a:pt x="3" y="37"/>
                  <a:pt x="4" y="37"/>
                  <a:pt x="5" y="37"/>
                </a:cubicBezTo>
                <a:cubicBezTo>
                  <a:pt x="4" y="36"/>
                  <a:pt x="5" y="35"/>
                  <a:pt x="5" y="35"/>
                </a:cubicBezTo>
                <a:cubicBezTo>
                  <a:pt x="6" y="35"/>
                  <a:pt x="6" y="34"/>
                  <a:pt x="6" y="34"/>
                </a:cubicBezTo>
                <a:cubicBezTo>
                  <a:pt x="7" y="33"/>
                  <a:pt x="8" y="33"/>
                  <a:pt x="7" y="34"/>
                </a:cubicBezTo>
                <a:cubicBezTo>
                  <a:pt x="6" y="36"/>
                  <a:pt x="6" y="37"/>
                  <a:pt x="7" y="38"/>
                </a:cubicBezTo>
                <a:cubicBezTo>
                  <a:pt x="8" y="38"/>
                  <a:pt x="9" y="37"/>
                  <a:pt x="9" y="36"/>
                </a:cubicBezTo>
                <a:cubicBezTo>
                  <a:pt x="8" y="36"/>
                  <a:pt x="8" y="35"/>
                  <a:pt x="8" y="34"/>
                </a:cubicBezTo>
                <a:cubicBezTo>
                  <a:pt x="8" y="33"/>
                  <a:pt x="9" y="33"/>
                  <a:pt x="10" y="32"/>
                </a:cubicBezTo>
                <a:cubicBezTo>
                  <a:pt x="12" y="32"/>
                  <a:pt x="14" y="31"/>
                  <a:pt x="15" y="32"/>
                </a:cubicBezTo>
                <a:cubicBezTo>
                  <a:pt x="16" y="32"/>
                  <a:pt x="16" y="33"/>
                  <a:pt x="16" y="33"/>
                </a:cubicBezTo>
                <a:cubicBezTo>
                  <a:pt x="16" y="34"/>
                  <a:pt x="16" y="34"/>
                  <a:pt x="15" y="34"/>
                </a:cubicBezTo>
                <a:cubicBezTo>
                  <a:pt x="14" y="33"/>
                  <a:pt x="14" y="33"/>
                  <a:pt x="13" y="34"/>
                </a:cubicBezTo>
                <a:cubicBezTo>
                  <a:pt x="13" y="35"/>
                  <a:pt x="12" y="35"/>
                  <a:pt x="12" y="34"/>
                </a:cubicBezTo>
                <a:cubicBezTo>
                  <a:pt x="11" y="34"/>
                  <a:pt x="11" y="35"/>
                  <a:pt x="11" y="35"/>
                </a:cubicBezTo>
                <a:cubicBezTo>
                  <a:pt x="11" y="36"/>
                  <a:pt x="12" y="36"/>
                  <a:pt x="13" y="35"/>
                </a:cubicBezTo>
                <a:cubicBezTo>
                  <a:pt x="14" y="34"/>
                  <a:pt x="15" y="34"/>
                  <a:pt x="16" y="35"/>
                </a:cubicBezTo>
                <a:cubicBezTo>
                  <a:pt x="15" y="35"/>
                  <a:pt x="15" y="35"/>
                  <a:pt x="15" y="36"/>
                </a:cubicBezTo>
                <a:cubicBezTo>
                  <a:pt x="14" y="36"/>
                  <a:pt x="14" y="36"/>
                  <a:pt x="14" y="37"/>
                </a:cubicBezTo>
                <a:cubicBezTo>
                  <a:pt x="13" y="37"/>
                  <a:pt x="13" y="37"/>
                  <a:pt x="12" y="37"/>
                </a:cubicBezTo>
                <a:cubicBezTo>
                  <a:pt x="12" y="37"/>
                  <a:pt x="11" y="36"/>
                  <a:pt x="11" y="36"/>
                </a:cubicBezTo>
                <a:cubicBezTo>
                  <a:pt x="11" y="37"/>
                  <a:pt x="11" y="38"/>
                  <a:pt x="12" y="39"/>
                </a:cubicBezTo>
                <a:cubicBezTo>
                  <a:pt x="12" y="39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3" y="40"/>
                  <a:pt x="14" y="40"/>
                </a:cubicBezTo>
                <a:cubicBezTo>
                  <a:pt x="15" y="41"/>
                  <a:pt x="16" y="41"/>
                  <a:pt x="17" y="40"/>
                </a:cubicBezTo>
                <a:cubicBezTo>
                  <a:pt x="16" y="40"/>
                  <a:pt x="16" y="40"/>
                  <a:pt x="15" y="39"/>
                </a:cubicBezTo>
                <a:cubicBezTo>
                  <a:pt x="15" y="39"/>
                  <a:pt x="15" y="38"/>
                  <a:pt x="15" y="38"/>
                </a:cubicBezTo>
                <a:cubicBezTo>
                  <a:pt x="16" y="37"/>
                  <a:pt x="16" y="37"/>
                  <a:pt x="16" y="36"/>
                </a:cubicBezTo>
                <a:cubicBezTo>
                  <a:pt x="16" y="36"/>
                  <a:pt x="16" y="36"/>
                  <a:pt x="17" y="35"/>
                </a:cubicBezTo>
                <a:cubicBezTo>
                  <a:pt x="18" y="36"/>
                  <a:pt x="18" y="37"/>
                  <a:pt x="17" y="38"/>
                </a:cubicBezTo>
                <a:cubicBezTo>
                  <a:pt x="17" y="39"/>
                  <a:pt x="17" y="40"/>
                  <a:pt x="17" y="40"/>
                </a:cubicBezTo>
                <a:cubicBezTo>
                  <a:pt x="18" y="40"/>
                  <a:pt x="19" y="39"/>
                  <a:pt x="18" y="39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7"/>
                  <a:pt x="18" y="36"/>
                  <a:pt x="18" y="35"/>
                </a:cubicBezTo>
                <a:cubicBezTo>
                  <a:pt x="17" y="35"/>
                  <a:pt x="17" y="34"/>
                  <a:pt x="17" y="34"/>
                </a:cubicBezTo>
                <a:cubicBezTo>
                  <a:pt x="18" y="34"/>
                  <a:pt x="19" y="34"/>
                  <a:pt x="19" y="35"/>
                </a:cubicBezTo>
                <a:cubicBezTo>
                  <a:pt x="20" y="36"/>
                  <a:pt x="21" y="38"/>
                  <a:pt x="21" y="40"/>
                </a:cubicBezTo>
                <a:cubicBezTo>
                  <a:pt x="21" y="41"/>
                  <a:pt x="20" y="42"/>
                  <a:pt x="20" y="42"/>
                </a:cubicBezTo>
                <a:cubicBezTo>
                  <a:pt x="19" y="43"/>
                  <a:pt x="18" y="43"/>
                  <a:pt x="17" y="43"/>
                </a:cubicBezTo>
                <a:cubicBezTo>
                  <a:pt x="17" y="42"/>
                  <a:pt x="16" y="44"/>
                  <a:pt x="17" y="44"/>
                </a:cubicBezTo>
                <a:cubicBezTo>
                  <a:pt x="17" y="45"/>
                  <a:pt x="19" y="45"/>
                  <a:pt x="20" y="43"/>
                </a:cubicBezTo>
                <a:cubicBezTo>
                  <a:pt x="20" y="42"/>
                  <a:pt x="21" y="43"/>
                  <a:pt x="21" y="44"/>
                </a:cubicBezTo>
                <a:cubicBezTo>
                  <a:pt x="20" y="44"/>
                  <a:pt x="20" y="45"/>
                  <a:pt x="20" y="45"/>
                </a:cubicBezTo>
                <a:cubicBezTo>
                  <a:pt x="20" y="46"/>
                  <a:pt x="19" y="46"/>
                  <a:pt x="18" y="46"/>
                </a:cubicBezTo>
                <a:cubicBezTo>
                  <a:pt x="18" y="47"/>
                  <a:pt x="19" y="48"/>
                  <a:pt x="20" y="47"/>
                </a:cubicBezTo>
                <a:cubicBezTo>
                  <a:pt x="20" y="48"/>
                  <a:pt x="20" y="51"/>
                  <a:pt x="20" y="51"/>
                </a:cubicBezTo>
                <a:cubicBezTo>
                  <a:pt x="21" y="50"/>
                  <a:pt x="21" y="49"/>
                  <a:pt x="22" y="48"/>
                </a:cubicBezTo>
                <a:cubicBezTo>
                  <a:pt x="23" y="48"/>
                  <a:pt x="23" y="48"/>
                  <a:pt x="24" y="47"/>
                </a:cubicBezTo>
                <a:cubicBezTo>
                  <a:pt x="23" y="47"/>
                  <a:pt x="22" y="46"/>
                  <a:pt x="22" y="45"/>
                </a:cubicBezTo>
                <a:cubicBezTo>
                  <a:pt x="22" y="45"/>
                  <a:pt x="22" y="44"/>
                  <a:pt x="22" y="44"/>
                </a:cubicBezTo>
                <a:cubicBezTo>
                  <a:pt x="21" y="43"/>
                  <a:pt x="22" y="42"/>
                  <a:pt x="23" y="43"/>
                </a:cubicBezTo>
                <a:cubicBezTo>
                  <a:pt x="23" y="45"/>
                  <a:pt x="24" y="46"/>
                  <a:pt x="25" y="45"/>
                </a:cubicBezTo>
                <a:cubicBezTo>
                  <a:pt x="26" y="44"/>
                  <a:pt x="26" y="43"/>
                  <a:pt x="25" y="43"/>
                </a:cubicBezTo>
                <a:cubicBezTo>
                  <a:pt x="24" y="44"/>
                  <a:pt x="23" y="43"/>
                  <a:pt x="23" y="42"/>
                </a:cubicBezTo>
                <a:cubicBezTo>
                  <a:pt x="22" y="42"/>
                  <a:pt x="22" y="41"/>
                  <a:pt x="22" y="40"/>
                </a:cubicBezTo>
                <a:cubicBezTo>
                  <a:pt x="23" y="38"/>
                  <a:pt x="23" y="36"/>
                  <a:pt x="24" y="35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6"/>
                  <a:pt x="26" y="36"/>
                </a:cubicBezTo>
                <a:cubicBezTo>
                  <a:pt x="25" y="37"/>
                  <a:pt x="25" y="37"/>
                  <a:pt x="25" y="38"/>
                </a:cubicBezTo>
                <a:cubicBezTo>
                  <a:pt x="25" y="39"/>
                  <a:pt x="25" y="39"/>
                  <a:pt x="25" y="39"/>
                </a:cubicBezTo>
                <a:cubicBezTo>
                  <a:pt x="24" y="40"/>
                  <a:pt x="24" y="40"/>
                  <a:pt x="25" y="40"/>
                </a:cubicBezTo>
                <a:cubicBezTo>
                  <a:pt x="26" y="40"/>
                  <a:pt x="26" y="40"/>
                  <a:pt x="26" y="39"/>
                </a:cubicBezTo>
                <a:cubicBezTo>
                  <a:pt x="26" y="38"/>
                  <a:pt x="26" y="37"/>
                  <a:pt x="27" y="36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8"/>
                  <a:pt x="27" y="38"/>
                  <a:pt x="28" y="39"/>
                </a:cubicBezTo>
                <a:cubicBezTo>
                  <a:pt x="28" y="40"/>
                  <a:pt x="28" y="40"/>
                  <a:pt x="27" y="40"/>
                </a:cubicBezTo>
                <a:cubicBezTo>
                  <a:pt x="27" y="41"/>
                  <a:pt x="26" y="41"/>
                  <a:pt x="26" y="41"/>
                </a:cubicBezTo>
                <a:cubicBezTo>
                  <a:pt x="27" y="42"/>
                  <a:pt x="28" y="42"/>
                  <a:pt x="29" y="41"/>
                </a:cubicBezTo>
                <a:cubicBezTo>
                  <a:pt x="29" y="42"/>
                  <a:pt x="30" y="42"/>
                  <a:pt x="31" y="43"/>
                </a:cubicBezTo>
                <a:cubicBezTo>
                  <a:pt x="31" y="43"/>
                  <a:pt x="31" y="41"/>
                  <a:pt x="31" y="40"/>
                </a:cubicBezTo>
                <a:cubicBezTo>
                  <a:pt x="32" y="40"/>
                  <a:pt x="32" y="39"/>
                  <a:pt x="32" y="38"/>
                </a:cubicBezTo>
                <a:cubicBezTo>
                  <a:pt x="32" y="38"/>
                  <a:pt x="31" y="39"/>
                  <a:pt x="31" y="39"/>
                </a:cubicBezTo>
                <a:cubicBezTo>
                  <a:pt x="30" y="39"/>
                  <a:pt x="30" y="39"/>
                  <a:pt x="30" y="38"/>
                </a:cubicBezTo>
                <a:cubicBezTo>
                  <a:pt x="29" y="37"/>
                  <a:pt x="29" y="37"/>
                  <a:pt x="29" y="37"/>
                </a:cubicBezTo>
                <a:cubicBezTo>
                  <a:pt x="28" y="37"/>
                  <a:pt x="28" y="36"/>
                  <a:pt x="28" y="36"/>
                </a:cubicBezTo>
                <a:cubicBezTo>
                  <a:pt x="29" y="35"/>
                  <a:pt x="30" y="36"/>
                  <a:pt x="31" y="37"/>
                </a:cubicBezTo>
                <a:cubicBezTo>
                  <a:pt x="31" y="38"/>
                  <a:pt x="32" y="38"/>
                  <a:pt x="32" y="37"/>
                </a:cubicBezTo>
                <a:cubicBezTo>
                  <a:pt x="33" y="37"/>
                  <a:pt x="32" y="36"/>
                  <a:pt x="32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0" y="35"/>
                  <a:pt x="29" y="35"/>
                  <a:pt x="2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4"/>
                  <a:pt x="28" y="33"/>
                  <a:pt x="29" y="33"/>
                </a:cubicBezTo>
                <a:cubicBezTo>
                  <a:pt x="31" y="33"/>
                  <a:pt x="32" y="34"/>
                  <a:pt x="34" y="34"/>
                </a:cubicBezTo>
                <a:cubicBezTo>
                  <a:pt x="35" y="35"/>
                  <a:pt x="36" y="36"/>
                  <a:pt x="35" y="36"/>
                </a:cubicBezTo>
                <a:cubicBezTo>
                  <a:pt x="35" y="37"/>
                  <a:pt x="35" y="38"/>
                  <a:pt x="35" y="39"/>
                </a:cubicBezTo>
                <a:cubicBezTo>
                  <a:pt x="34" y="39"/>
                  <a:pt x="35" y="40"/>
                  <a:pt x="36" y="40"/>
                </a:cubicBezTo>
                <a:cubicBezTo>
                  <a:pt x="37" y="40"/>
                  <a:pt x="37" y="39"/>
                  <a:pt x="36" y="37"/>
                </a:cubicBezTo>
                <a:cubicBezTo>
                  <a:pt x="36" y="36"/>
                  <a:pt x="37" y="36"/>
                  <a:pt x="37" y="37"/>
                </a:cubicBezTo>
                <a:cubicBezTo>
                  <a:pt x="37" y="37"/>
                  <a:pt x="38" y="38"/>
                  <a:pt x="38" y="38"/>
                </a:cubicBezTo>
                <a:cubicBezTo>
                  <a:pt x="39" y="38"/>
                  <a:pt x="39" y="39"/>
                  <a:pt x="38" y="40"/>
                </a:cubicBezTo>
                <a:cubicBezTo>
                  <a:pt x="39" y="40"/>
                  <a:pt x="40" y="40"/>
                  <a:pt x="40" y="39"/>
                </a:cubicBezTo>
                <a:cubicBezTo>
                  <a:pt x="40" y="39"/>
                  <a:pt x="43" y="40"/>
                  <a:pt x="43" y="40"/>
                </a:cubicBezTo>
                <a:cubicBezTo>
                  <a:pt x="42" y="39"/>
                  <a:pt x="42" y="38"/>
                  <a:pt x="41" y="37"/>
                </a:cubicBezTo>
                <a:cubicBezTo>
                  <a:pt x="42" y="37"/>
                  <a:pt x="42" y="36"/>
                  <a:pt x="41" y="35"/>
                </a:cubicBezTo>
                <a:cubicBezTo>
                  <a:pt x="41" y="36"/>
                  <a:pt x="40" y="36"/>
                  <a:pt x="40" y="36"/>
                </a:cubicBezTo>
                <a:cubicBezTo>
                  <a:pt x="39" y="36"/>
                  <a:pt x="39" y="35"/>
                  <a:pt x="38" y="36"/>
                </a:cubicBezTo>
                <a:cubicBezTo>
                  <a:pt x="37" y="35"/>
                  <a:pt x="37" y="35"/>
                  <a:pt x="38" y="35"/>
                </a:cubicBezTo>
                <a:cubicBezTo>
                  <a:pt x="40" y="35"/>
                  <a:pt x="41" y="34"/>
                  <a:pt x="41" y="33"/>
                </a:cubicBezTo>
                <a:cubicBezTo>
                  <a:pt x="41" y="32"/>
                  <a:pt x="39" y="32"/>
                  <a:pt x="39" y="32"/>
                </a:cubicBezTo>
                <a:cubicBezTo>
                  <a:pt x="39" y="33"/>
                  <a:pt x="38" y="34"/>
                  <a:pt x="37" y="34"/>
                </a:cubicBezTo>
                <a:cubicBezTo>
                  <a:pt x="36" y="34"/>
                  <a:pt x="36" y="34"/>
                  <a:pt x="35" y="33"/>
                </a:cubicBezTo>
                <a:cubicBezTo>
                  <a:pt x="33" y="32"/>
                  <a:pt x="32" y="31"/>
                  <a:pt x="32" y="29"/>
                </a:cubicBezTo>
                <a:cubicBezTo>
                  <a:pt x="32" y="28"/>
                  <a:pt x="32" y="28"/>
                  <a:pt x="33" y="27"/>
                </a:cubicBezTo>
                <a:cubicBezTo>
                  <a:pt x="33" y="27"/>
                  <a:pt x="33" y="27"/>
                  <a:pt x="33" y="28"/>
                </a:cubicBezTo>
                <a:cubicBezTo>
                  <a:pt x="33" y="29"/>
                  <a:pt x="34" y="30"/>
                  <a:pt x="35" y="30"/>
                </a:cubicBezTo>
                <a:cubicBezTo>
                  <a:pt x="35" y="30"/>
                  <a:pt x="36" y="30"/>
                  <a:pt x="35" y="31"/>
                </a:cubicBezTo>
                <a:cubicBezTo>
                  <a:pt x="36" y="31"/>
                  <a:pt x="36" y="31"/>
                  <a:pt x="37" y="31"/>
                </a:cubicBezTo>
                <a:cubicBezTo>
                  <a:pt x="37" y="30"/>
                  <a:pt x="37" y="30"/>
                  <a:pt x="36" y="29"/>
                </a:cubicBezTo>
                <a:cubicBezTo>
                  <a:pt x="34" y="29"/>
                  <a:pt x="34" y="28"/>
                  <a:pt x="34" y="27"/>
                </a:cubicBezTo>
                <a:cubicBezTo>
                  <a:pt x="34" y="27"/>
                  <a:pt x="35" y="27"/>
                  <a:pt x="35" y="27"/>
                </a:cubicBezTo>
                <a:cubicBezTo>
                  <a:pt x="35" y="28"/>
                  <a:pt x="36" y="28"/>
                  <a:pt x="37" y="28"/>
                </a:cubicBezTo>
                <a:cubicBezTo>
                  <a:pt x="37" y="28"/>
                  <a:pt x="38" y="28"/>
                  <a:pt x="38" y="29"/>
                </a:cubicBezTo>
                <a:cubicBezTo>
                  <a:pt x="38" y="29"/>
                  <a:pt x="38" y="30"/>
                  <a:pt x="37" y="30"/>
                </a:cubicBezTo>
                <a:cubicBezTo>
                  <a:pt x="39" y="30"/>
                  <a:pt x="39" y="29"/>
                  <a:pt x="39" y="28"/>
                </a:cubicBezTo>
                <a:cubicBezTo>
                  <a:pt x="40" y="28"/>
                  <a:pt x="41" y="28"/>
                  <a:pt x="42" y="27"/>
                </a:cubicBezTo>
                <a:cubicBezTo>
                  <a:pt x="41" y="27"/>
                  <a:pt x="40" y="26"/>
                  <a:pt x="39" y="26"/>
                </a:cubicBezTo>
                <a:cubicBezTo>
                  <a:pt x="40" y="25"/>
                  <a:pt x="39" y="24"/>
                  <a:pt x="38" y="23"/>
                </a:cubicBezTo>
                <a:cubicBezTo>
                  <a:pt x="38" y="24"/>
                  <a:pt x="38" y="24"/>
                  <a:pt x="38" y="25"/>
                </a:cubicBezTo>
                <a:cubicBezTo>
                  <a:pt x="38" y="25"/>
                  <a:pt x="37" y="26"/>
                  <a:pt x="37" y="25"/>
                </a:cubicBezTo>
                <a:cubicBezTo>
                  <a:pt x="36" y="25"/>
                  <a:pt x="35" y="25"/>
                  <a:pt x="35" y="26"/>
                </a:cubicBezTo>
                <a:cubicBezTo>
                  <a:pt x="35" y="26"/>
                  <a:pt x="34" y="26"/>
                  <a:pt x="34" y="26"/>
                </a:cubicBezTo>
                <a:cubicBezTo>
                  <a:pt x="34" y="24"/>
                  <a:pt x="35" y="24"/>
                  <a:pt x="37" y="24"/>
                </a:cubicBezTo>
                <a:cubicBezTo>
                  <a:pt x="37" y="24"/>
                  <a:pt x="38" y="23"/>
                  <a:pt x="37" y="23"/>
                </a:cubicBezTo>
                <a:cubicBezTo>
                  <a:pt x="37" y="22"/>
                  <a:pt x="36" y="22"/>
                  <a:pt x="36" y="23"/>
                </a:cubicBezTo>
                <a:cubicBezTo>
                  <a:pt x="36" y="23"/>
                  <a:pt x="36" y="23"/>
                  <a:pt x="35" y="23"/>
                </a:cubicBezTo>
                <a:cubicBezTo>
                  <a:pt x="34" y="23"/>
                  <a:pt x="34" y="24"/>
                  <a:pt x="33" y="25"/>
                </a:cubicBezTo>
                <a:cubicBezTo>
                  <a:pt x="33" y="25"/>
                  <a:pt x="33" y="26"/>
                  <a:pt x="33" y="25"/>
                </a:cubicBezTo>
                <a:cubicBezTo>
                  <a:pt x="32" y="25"/>
                  <a:pt x="32" y="24"/>
                  <a:pt x="32" y="24"/>
                </a:cubicBezTo>
                <a:cubicBezTo>
                  <a:pt x="33" y="22"/>
                  <a:pt x="34" y="21"/>
                  <a:pt x="36" y="20"/>
                </a:cubicBezTo>
                <a:cubicBezTo>
                  <a:pt x="37" y="19"/>
                  <a:pt x="38" y="19"/>
                  <a:pt x="38" y="20"/>
                </a:cubicBezTo>
                <a:cubicBezTo>
                  <a:pt x="39" y="20"/>
                  <a:pt x="40" y="21"/>
                  <a:pt x="40" y="22"/>
                </a:cubicBezTo>
                <a:cubicBezTo>
                  <a:pt x="40" y="22"/>
                  <a:pt x="41" y="22"/>
                  <a:pt x="42" y="21"/>
                </a:cubicBezTo>
                <a:cubicBezTo>
                  <a:pt x="42" y="20"/>
                  <a:pt x="41" y="19"/>
                  <a:pt x="39" y="19"/>
                </a:cubicBezTo>
                <a:cubicBezTo>
                  <a:pt x="38" y="19"/>
                  <a:pt x="38" y="18"/>
                  <a:pt x="40" y="18"/>
                </a:cubicBezTo>
                <a:cubicBezTo>
                  <a:pt x="40" y="19"/>
                  <a:pt x="40" y="18"/>
                  <a:pt x="41" y="18"/>
                </a:cubicBezTo>
                <a:cubicBezTo>
                  <a:pt x="42" y="18"/>
                  <a:pt x="42" y="18"/>
                  <a:pt x="43" y="19"/>
                </a:cubicBezTo>
                <a:cubicBezTo>
                  <a:pt x="43" y="18"/>
                  <a:pt x="44" y="18"/>
                  <a:pt x="43" y="17"/>
                </a:cubicBezTo>
                <a:cubicBezTo>
                  <a:pt x="44" y="16"/>
                  <a:pt x="44" y="16"/>
                  <a:pt x="45" y="15"/>
                </a:cubicBezTo>
                <a:cubicBezTo>
                  <a:pt x="45" y="15"/>
                  <a:pt x="42" y="15"/>
                  <a:pt x="42" y="15"/>
                </a:cubicBezTo>
                <a:cubicBezTo>
                  <a:pt x="42" y="14"/>
                  <a:pt x="41" y="14"/>
                  <a:pt x="40" y="14"/>
                </a:cubicBezTo>
                <a:cubicBezTo>
                  <a:pt x="41" y="15"/>
                  <a:pt x="41" y="16"/>
                  <a:pt x="40" y="16"/>
                </a:cubicBezTo>
                <a:cubicBezTo>
                  <a:pt x="39" y="16"/>
                  <a:pt x="39" y="17"/>
                  <a:pt x="39" y="17"/>
                </a:cubicBezTo>
                <a:cubicBezTo>
                  <a:pt x="38" y="18"/>
                  <a:pt x="37" y="18"/>
                  <a:pt x="38" y="16"/>
                </a:cubicBezTo>
                <a:cubicBezTo>
                  <a:pt x="39" y="15"/>
                  <a:pt x="39" y="14"/>
                  <a:pt x="38" y="13"/>
                </a:cubicBezTo>
                <a:cubicBezTo>
                  <a:pt x="37" y="13"/>
                  <a:pt x="36" y="14"/>
                  <a:pt x="37" y="15"/>
                </a:cubicBezTo>
                <a:cubicBezTo>
                  <a:pt x="37" y="15"/>
                  <a:pt x="37" y="16"/>
                  <a:pt x="37" y="17"/>
                </a:cubicBezTo>
                <a:cubicBezTo>
                  <a:pt x="37" y="18"/>
                  <a:pt x="36" y="18"/>
                  <a:pt x="35" y="19"/>
                </a:cubicBezTo>
                <a:cubicBezTo>
                  <a:pt x="33" y="19"/>
                  <a:pt x="32" y="20"/>
                  <a:pt x="30" y="19"/>
                </a:cubicBezTo>
                <a:cubicBezTo>
                  <a:pt x="29" y="19"/>
                  <a:pt x="29" y="18"/>
                  <a:pt x="29" y="17"/>
                </a:cubicBezTo>
                <a:cubicBezTo>
                  <a:pt x="29" y="17"/>
                  <a:pt x="29" y="17"/>
                  <a:pt x="30" y="17"/>
                </a:cubicBezTo>
                <a:cubicBezTo>
                  <a:pt x="31" y="18"/>
                  <a:pt x="32" y="17"/>
                  <a:pt x="32" y="17"/>
                </a:cubicBezTo>
                <a:cubicBezTo>
                  <a:pt x="33" y="16"/>
                  <a:pt x="33" y="16"/>
                  <a:pt x="33" y="17"/>
                </a:cubicBezTo>
                <a:cubicBezTo>
                  <a:pt x="34" y="17"/>
                  <a:pt x="34" y="16"/>
                  <a:pt x="34" y="16"/>
                </a:cubicBezTo>
                <a:cubicBezTo>
                  <a:pt x="34" y="15"/>
                  <a:pt x="33" y="15"/>
                  <a:pt x="33" y="16"/>
                </a:cubicBezTo>
                <a:cubicBezTo>
                  <a:pt x="32" y="17"/>
                  <a:pt x="31" y="17"/>
                  <a:pt x="30" y="16"/>
                </a:cubicBezTo>
                <a:cubicBezTo>
                  <a:pt x="30" y="16"/>
                  <a:pt x="30" y="16"/>
                  <a:pt x="30" y="15"/>
                </a:cubicBezTo>
                <a:cubicBezTo>
                  <a:pt x="31" y="15"/>
                  <a:pt x="31" y="15"/>
                  <a:pt x="32" y="14"/>
                </a:cubicBezTo>
                <a:cubicBezTo>
                  <a:pt x="32" y="14"/>
                  <a:pt x="33" y="14"/>
                  <a:pt x="33" y="14"/>
                </a:cubicBezTo>
                <a:cubicBezTo>
                  <a:pt x="34" y="14"/>
                  <a:pt x="34" y="15"/>
                  <a:pt x="34" y="15"/>
                </a:cubicBezTo>
                <a:cubicBezTo>
                  <a:pt x="35" y="14"/>
                  <a:pt x="34" y="13"/>
                  <a:pt x="33" y="12"/>
                </a:cubicBezTo>
                <a:cubicBezTo>
                  <a:pt x="33" y="11"/>
                  <a:pt x="33" y="11"/>
                  <a:pt x="34" y="10"/>
                </a:cubicBezTo>
                <a:cubicBezTo>
                  <a:pt x="33" y="10"/>
                  <a:pt x="32" y="11"/>
                  <a:pt x="31" y="11"/>
                </a:cubicBezTo>
                <a:cubicBezTo>
                  <a:pt x="30" y="10"/>
                  <a:pt x="29" y="10"/>
                  <a:pt x="28" y="11"/>
                </a:cubicBezTo>
                <a:cubicBezTo>
                  <a:pt x="29" y="11"/>
                  <a:pt x="29" y="11"/>
                  <a:pt x="30" y="12"/>
                </a:cubicBezTo>
                <a:cubicBezTo>
                  <a:pt x="30" y="12"/>
                  <a:pt x="30" y="13"/>
                  <a:pt x="30" y="13"/>
                </a:cubicBezTo>
                <a:cubicBezTo>
                  <a:pt x="29" y="14"/>
                  <a:pt x="29" y="14"/>
                  <a:pt x="29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8" y="15"/>
                  <a:pt x="28" y="14"/>
                  <a:pt x="28" y="12"/>
                </a:cubicBezTo>
                <a:cubicBezTo>
                  <a:pt x="29" y="12"/>
                  <a:pt x="28" y="11"/>
                  <a:pt x="28" y="11"/>
                </a:cubicBezTo>
                <a:cubicBezTo>
                  <a:pt x="27" y="11"/>
                  <a:pt x="27" y="12"/>
                  <a:pt x="27" y="12"/>
                </a:cubicBezTo>
                <a:cubicBezTo>
                  <a:pt x="28" y="13"/>
                  <a:pt x="28" y="13"/>
                  <a:pt x="27" y="13"/>
                </a:cubicBezTo>
                <a:cubicBezTo>
                  <a:pt x="27" y="14"/>
                  <a:pt x="27" y="15"/>
                  <a:pt x="28" y="16"/>
                </a:cubicBezTo>
                <a:cubicBezTo>
                  <a:pt x="28" y="16"/>
                  <a:pt x="28" y="16"/>
                  <a:pt x="28" y="17"/>
                </a:cubicBezTo>
                <a:cubicBezTo>
                  <a:pt x="27" y="17"/>
                  <a:pt x="26" y="17"/>
                  <a:pt x="26" y="16"/>
                </a:cubicBezTo>
                <a:cubicBezTo>
                  <a:pt x="25" y="15"/>
                  <a:pt x="25" y="13"/>
                  <a:pt x="25" y="11"/>
                </a:cubicBezTo>
                <a:cubicBezTo>
                  <a:pt x="25" y="10"/>
                  <a:pt x="25" y="9"/>
                  <a:pt x="26" y="9"/>
                </a:cubicBezTo>
                <a:cubicBezTo>
                  <a:pt x="26" y="8"/>
                  <a:pt x="27" y="8"/>
                  <a:pt x="28" y="8"/>
                </a:cubicBezTo>
                <a:cubicBezTo>
                  <a:pt x="29" y="9"/>
                  <a:pt x="29" y="7"/>
                  <a:pt x="29" y="7"/>
                </a:cubicBezTo>
                <a:cubicBezTo>
                  <a:pt x="28" y="6"/>
                  <a:pt x="27" y="6"/>
                  <a:pt x="26" y="8"/>
                </a:cubicBezTo>
                <a:cubicBezTo>
                  <a:pt x="25" y="9"/>
                  <a:pt x="24" y="8"/>
                  <a:pt x="25" y="7"/>
                </a:cubicBezTo>
                <a:cubicBezTo>
                  <a:pt x="25" y="7"/>
                  <a:pt x="26" y="6"/>
                  <a:pt x="26" y="6"/>
                </a:cubicBezTo>
                <a:cubicBezTo>
                  <a:pt x="26" y="5"/>
                  <a:pt x="26" y="5"/>
                  <a:pt x="27" y="5"/>
                </a:cubicBezTo>
                <a:cubicBezTo>
                  <a:pt x="27" y="4"/>
                  <a:pt x="26" y="3"/>
                  <a:pt x="26" y="4"/>
                </a:cubicBezTo>
                <a:cubicBezTo>
                  <a:pt x="25" y="3"/>
                  <a:pt x="25" y="1"/>
                  <a:pt x="25" y="0"/>
                </a:cubicBezTo>
                <a:cubicBezTo>
                  <a:pt x="25" y="0"/>
                  <a:pt x="24" y="3"/>
                  <a:pt x="24" y="3"/>
                </a:cubicBezTo>
                <a:close/>
                <a:moveTo>
                  <a:pt x="40" y="27"/>
                </a:moveTo>
                <a:cubicBezTo>
                  <a:pt x="40" y="27"/>
                  <a:pt x="39" y="27"/>
                  <a:pt x="39" y="28"/>
                </a:cubicBezTo>
                <a:cubicBezTo>
                  <a:pt x="39" y="28"/>
                  <a:pt x="39" y="29"/>
                  <a:pt x="38" y="29"/>
                </a:cubicBezTo>
                <a:cubicBezTo>
                  <a:pt x="38" y="28"/>
                  <a:pt x="38" y="28"/>
                  <a:pt x="37" y="27"/>
                </a:cubicBezTo>
                <a:cubicBezTo>
                  <a:pt x="37" y="27"/>
                  <a:pt x="36" y="27"/>
                  <a:pt x="36" y="27"/>
                </a:cubicBezTo>
                <a:cubicBezTo>
                  <a:pt x="35" y="27"/>
                  <a:pt x="33" y="27"/>
                  <a:pt x="31" y="27"/>
                </a:cubicBezTo>
                <a:cubicBezTo>
                  <a:pt x="30" y="27"/>
                  <a:pt x="29" y="27"/>
                  <a:pt x="28" y="28"/>
                </a:cubicBezTo>
                <a:cubicBezTo>
                  <a:pt x="28" y="27"/>
                  <a:pt x="27" y="27"/>
                  <a:pt x="26" y="26"/>
                </a:cubicBezTo>
                <a:cubicBezTo>
                  <a:pt x="26" y="26"/>
                  <a:pt x="25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8"/>
                  <a:pt x="25" y="29"/>
                </a:cubicBezTo>
                <a:cubicBezTo>
                  <a:pt x="25" y="30"/>
                  <a:pt x="26" y="30"/>
                  <a:pt x="27" y="30"/>
                </a:cubicBezTo>
                <a:cubicBezTo>
                  <a:pt x="26" y="31"/>
                  <a:pt x="26" y="33"/>
                  <a:pt x="27" y="34"/>
                </a:cubicBezTo>
                <a:cubicBezTo>
                  <a:pt x="27" y="35"/>
                  <a:pt x="28" y="36"/>
                  <a:pt x="29" y="38"/>
                </a:cubicBezTo>
                <a:cubicBezTo>
                  <a:pt x="29" y="38"/>
                  <a:pt x="29" y="38"/>
                  <a:pt x="29" y="39"/>
                </a:cubicBezTo>
                <a:cubicBezTo>
                  <a:pt x="30" y="39"/>
                  <a:pt x="30" y="40"/>
                  <a:pt x="31" y="39"/>
                </a:cubicBezTo>
                <a:cubicBezTo>
                  <a:pt x="31" y="40"/>
                  <a:pt x="31" y="40"/>
                  <a:pt x="30" y="40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29" y="41"/>
                  <a:pt x="29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0"/>
                  <a:pt x="29" y="40"/>
                  <a:pt x="28" y="39"/>
                </a:cubicBezTo>
                <a:cubicBezTo>
                  <a:pt x="28" y="39"/>
                  <a:pt x="28" y="38"/>
                  <a:pt x="28" y="38"/>
                </a:cubicBezTo>
                <a:cubicBezTo>
                  <a:pt x="27" y="37"/>
                  <a:pt x="27" y="35"/>
                  <a:pt x="26" y="34"/>
                </a:cubicBezTo>
                <a:cubicBezTo>
                  <a:pt x="26" y="33"/>
                  <a:pt x="24" y="32"/>
                  <a:pt x="23" y="32"/>
                </a:cubicBezTo>
                <a:cubicBezTo>
                  <a:pt x="24" y="31"/>
                  <a:pt x="24" y="30"/>
                  <a:pt x="24" y="29"/>
                </a:cubicBezTo>
                <a:cubicBezTo>
                  <a:pt x="24" y="29"/>
                  <a:pt x="23" y="28"/>
                  <a:pt x="23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8"/>
                  <a:pt x="21" y="28"/>
                  <a:pt x="21" y="29"/>
                </a:cubicBezTo>
                <a:cubicBezTo>
                  <a:pt x="20" y="30"/>
                  <a:pt x="21" y="31"/>
                  <a:pt x="21" y="31"/>
                </a:cubicBezTo>
                <a:cubicBezTo>
                  <a:pt x="20" y="32"/>
                  <a:pt x="19" y="32"/>
                  <a:pt x="18" y="33"/>
                </a:cubicBezTo>
                <a:cubicBezTo>
                  <a:pt x="17" y="34"/>
                  <a:pt x="16" y="35"/>
                  <a:pt x="15" y="37"/>
                </a:cubicBezTo>
                <a:cubicBezTo>
                  <a:pt x="15" y="37"/>
                  <a:pt x="15" y="37"/>
                  <a:pt x="15" y="38"/>
                </a:cubicBezTo>
                <a:cubicBezTo>
                  <a:pt x="14" y="39"/>
                  <a:pt x="14" y="39"/>
                  <a:pt x="15" y="40"/>
                </a:cubicBezTo>
                <a:cubicBezTo>
                  <a:pt x="15" y="40"/>
                  <a:pt x="14" y="40"/>
                  <a:pt x="14" y="39"/>
                </a:cubicBezTo>
                <a:cubicBezTo>
                  <a:pt x="13" y="39"/>
                  <a:pt x="13" y="40"/>
                  <a:pt x="13" y="40"/>
                </a:cubicBezTo>
                <a:cubicBezTo>
                  <a:pt x="13" y="39"/>
                  <a:pt x="13" y="39"/>
                  <a:pt x="13" y="38"/>
                </a:cubicBezTo>
                <a:cubicBezTo>
                  <a:pt x="12" y="38"/>
                  <a:pt x="12" y="38"/>
                  <a:pt x="12" y="37"/>
                </a:cubicBezTo>
                <a:cubicBezTo>
                  <a:pt x="13" y="38"/>
                  <a:pt x="13" y="38"/>
                  <a:pt x="14" y="37"/>
                </a:cubicBezTo>
                <a:cubicBezTo>
                  <a:pt x="14" y="37"/>
                  <a:pt x="14" y="37"/>
                  <a:pt x="15" y="37"/>
                </a:cubicBezTo>
                <a:cubicBezTo>
                  <a:pt x="16" y="35"/>
                  <a:pt x="17" y="34"/>
                  <a:pt x="17" y="33"/>
                </a:cubicBezTo>
                <a:cubicBezTo>
                  <a:pt x="18" y="32"/>
                  <a:pt x="18" y="30"/>
                  <a:pt x="18" y="29"/>
                </a:cubicBezTo>
                <a:cubicBezTo>
                  <a:pt x="19" y="29"/>
                  <a:pt x="20" y="29"/>
                  <a:pt x="20" y="29"/>
                </a:cubicBezTo>
                <a:cubicBezTo>
                  <a:pt x="21" y="28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0" y="26"/>
                  <a:pt x="20" y="26"/>
                  <a:pt x="19" y="26"/>
                </a:cubicBezTo>
                <a:cubicBezTo>
                  <a:pt x="18" y="26"/>
                  <a:pt x="17" y="26"/>
                  <a:pt x="17" y="27"/>
                </a:cubicBezTo>
                <a:cubicBezTo>
                  <a:pt x="16" y="26"/>
                  <a:pt x="15" y="25"/>
                  <a:pt x="14" y="25"/>
                </a:cubicBezTo>
                <a:cubicBezTo>
                  <a:pt x="12" y="25"/>
                  <a:pt x="11" y="25"/>
                  <a:pt x="9" y="24"/>
                </a:cubicBezTo>
                <a:cubicBezTo>
                  <a:pt x="9" y="25"/>
                  <a:pt x="9" y="25"/>
                  <a:pt x="8" y="25"/>
                </a:cubicBezTo>
                <a:cubicBezTo>
                  <a:pt x="7" y="25"/>
                  <a:pt x="7" y="25"/>
                  <a:pt x="7" y="26"/>
                </a:cubicBezTo>
                <a:cubicBezTo>
                  <a:pt x="7" y="26"/>
                  <a:pt x="6" y="25"/>
                  <a:pt x="7" y="25"/>
                </a:cubicBezTo>
                <a:cubicBezTo>
                  <a:pt x="6" y="24"/>
                  <a:pt x="6" y="24"/>
                  <a:pt x="5" y="24"/>
                </a:cubicBezTo>
                <a:cubicBezTo>
                  <a:pt x="6" y="24"/>
                  <a:pt x="6" y="24"/>
                  <a:pt x="7" y="23"/>
                </a:cubicBezTo>
                <a:cubicBezTo>
                  <a:pt x="7" y="23"/>
                  <a:pt x="7" y="22"/>
                  <a:pt x="7" y="22"/>
                </a:cubicBezTo>
                <a:cubicBezTo>
                  <a:pt x="7" y="23"/>
                  <a:pt x="7" y="23"/>
                  <a:pt x="8" y="23"/>
                </a:cubicBezTo>
                <a:cubicBezTo>
                  <a:pt x="9" y="24"/>
                  <a:pt x="9" y="24"/>
                  <a:pt x="9" y="24"/>
                </a:cubicBezTo>
                <a:cubicBezTo>
                  <a:pt x="11" y="24"/>
                  <a:pt x="12" y="24"/>
                  <a:pt x="14" y="24"/>
                </a:cubicBezTo>
                <a:cubicBezTo>
                  <a:pt x="15" y="24"/>
                  <a:pt x="16" y="24"/>
                  <a:pt x="17" y="23"/>
                </a:cubicBezTo>
                <a:cubicBezTo>
                  <a:pt x="18" y="24"/>
                  <a:pt x="18" y="24"/>
                  <a:pt x="19" y="25"/>
                </a:cubicBezTo>
                <a:cubicBezTo>
                  <a:pt x="20" y="25"/>
                  <a:pt x="20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3"/>
                  <a:pt x="21" y="23"/>
                  <a:pt x="21" y="22"/>
                </a:cubicBezTo>
                <a:cubicBezTo>
                  <a:pt x="20" y="21"/>
                  <a:pt x="19" y="21"/>
                  <a:pt x="18" y="21"/>
                </a:cubicBezTo>
                <a:cubicBezTo>
                  <a:pt x="19" y="20"/>
                  <a:pt x="19" y="19"/>
                  <a:pt x="19" y="17"/>
                </a:cubicBezTo>
                <a:cubicBezTo>
                  <a:pt x="18" y="16"/>
                  <a:pt x="17" y="14"/>
                  <a:pt x="17" y="13"/>
                </a:cubicBezTo>
                <a:cubicBezTo>
                  <a:pt x="16" y="13"/>
                  <a:pt x="16" y="13"/>
                  <a:pt x="16" y="12"/>
                </a:cubicBezTo>
                <a:cubicBezTo>
                  <a:pt x="16" y="12"/>
                  <a:pt x="15" y="11"/>
                  <a:pt x="14" y="12"/>
                </a:cubicBezTo>
                <a:cubicBezTo>
                  <a:pt x="14" y="11"/>
                  <a:pt x="15" y="11"/>
                  <a:pt x="15" y="11"/>
                </a:cubicBezTo>
                <a:cubicBezTo>
                  <a:pt x="15" y="10"/>
                  <a:pt x="15" y="10"/>
                  <a:pt x="15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8" y="10"/>
                </a:cubicBezTo>
                <a:cubicBezTo>
                  <a:pt x="17" y="10"/>
                  <a:pt x="17" y="11"/>
                  <a:pt x="17" y="12"/>
                </a:cubicBezTo>
                <a:cubicBezTo>
                  <a:pt x="17" y="12"/>
                  <a:pt x="17" y="13"/>
                  <a:pt x="17" y="13"/>
                </a:cubicBezTo>
                <a:cubicBezTo>
                  <a:pt x="18" y="14"/>
                  <a:pt x="18" y="16"/>
                  <a:pt x="19" y="17"/>
                </a:cubicBezTo>
                <a:cubicBezTo>
                  <a:pt x="20" y="18"/>
                  <a:pt x="21" y="19"/>
                  <a:pt x="22" y="19"/>
                </a:cubicBezTo>
                <a:cubicBezTo>
                  <a:pt x="21" y="20"/>
                  <a:pt x="21" y="21"/>
                  <a:pt x="21" y="22"/>
                </a:cubicBezTo>
                <a:cubicBezTo>
                  <a:pt x="22" y="22"/>
                  <a:pt x="22" y="23"/>
                  <a:pt x="22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3"/>
                  <a:pt x="24" y="23"/>
                  <a:pt x="24" y="22"/>
                </a:cubicBezTo>
                <a:cubicBezTo>
                  <a:pt x="25" y="21"/>
                  <a:pt x="25" y="20"/>
                  <a:pt x="24" y="19"/>
                </a:cubicBezTo>
                <a:cubicBezTo>
                  <a:pt x="25" y="19"/>
                  <a:pt x="27" y="19"/>
                  <a:pt x="27" y="18"/>
                </a:cubicBezTo>
                <a:cubicBezTo>
                  <a:pt x="28" y="17"/>
                  <a:pt x="29" y="15"/>
                  <a:pt x="30" y="14"/>
                </a:cubicBezTo>
                <a:cubicBezTo>
                  <a:pt x="30" y="14"/>
                  <a:pt x="30" y="14"/>
                  <a:pt x="30" y="13"/>
                </a:cubicBezTo>
                <a:cubicBezTo>
                  <a:pt x="31" y="12"/>
                  <a:pt x="31" y="12"/>
                  <a:pt x="30" y="11"/>
                </a:cubicBezTo>
                <a:cubicBezTo>
                  <a:pt x="30" y="11"/>
                  <a:pt x="31" y="11"/>
                  <a:pt x="31" y="12"/>
                </a:cubicBezTo>
                <a:cubicBezTo>
                  <a:pt x="32" y="12"/>
                  <a:pt x="32" y="11"/>
                  <a:pt x="33" y="11"/>
                </a:cubicBezTo>
                <a:cubicBezTo>
                  <a:pt x="33" y="12"/>
                  <a:pt x="32" y="12"/>
                  <a:pt x="32" y="12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2" y="13"/>
                  <a:pt x="31" y="14"/>
                </a:cubicBezTo>
                <a:cubicBezTo>
                  <a:pt x="31" y="14"/>
                  <a:pt x="31" y="14"/>
                  <a:pt x="30" y="14"/>
                </a:cubicBezTo>
                <a:cubicBezTo>
                  <a:pt x="30" y="16"/>
                  <a:pt x="29" y="17"/>
                  <a:pt x="28" y="18"/>
                </a:cubicBezTo>
                <a:cubicBezTo>
                  <a:pt x="27" y="19"/>
                  <a:pt x="27" y="20"/>
                  <a:pt x="27" y="22"/>
                </a:cubicBezTo>
                <a:cubicBezTo>
                  <a:pt x="26" y="22"/>
                  <a:pt x="26" y="22"/>
                  <a:pt x="25" y="22"/>
                </a:cubicBezTo>
                <a:cubicBezTo>
                  <a:pt x="25" y="23"/>
                  <a:pt x="24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5"/>
                  <a:pt x="26" y="25"/>
                  <a:pt x="26" y="25"/>
                </a:cubicBezTo>
                <a:cubicBezTo>
                  <a:pt x="27" y="25"/>
                  <a:pt x="28" y="25"/>
                  <a:pt x="28" y="24"/>
                </a:cubicBezTo>
                <a:cubicBezTo>
                  <a:pt x="29" y="25"/>
                  <a:pt x="30" y="26"/>
                  <a:pt x="31" y="26"/>
                </a:cubicBezTo>
                <a:cubicBezTo>
                  <a:pt x="33" y="26"/>
                  <a:pt x="34" y="26"/>
                  <a:pt x="36" y="27"/>
                </a:cubicBezTo>
                <a:cubicBezTo>
                  <a:pt x="36" y="26"/>
                  <a:pt x="37" y="26"/>
                  <a:pt x="37" y="26"/>
                </a:cubicBezTo>
                <a:cubicBezTo>
                  <a:pt x="38" y="26"/>
                  <a:pt x="38" y="26"/>
                  <a:pt x="39" y="25"/>
                </a:cubicBezTo>
                <a:cubicBezTo>
                  <a:pt x="39" y="25"/>
                  <a:pt x="39" y="26"/>
                  <a:pt x="39" y="26"/>
                </a:cubicBezTo>
                <a:cubicBezTo>
                  <a:pt x="39" y="26"/>
                  <a:pt x="40" y="27"/>
                  <a:pt x="40" y="27"/>
                </a:cubicBezTo>
                <a:close/>
                <a:moveTo>
                  <a:pt x="2" y="35"/>
                </a:moveTo>
                <a:cubicBezTo>
                  <a:pt x="2" y="35"/>
                  <a:pt x="3" y="34"/>
                  <a:pt x="3" y="34"/>
                </a:cubicBezTo>
                <a:cubicBezTo>
                  <a:pt x="3" y="34"/>
                  <a:pt x="3" y="33"/>
                  <a:pt x="3" y="33"/>
                </a:cubicBezTo>
                <a:cubicBezTo>
                  <a:pt x="3" y="33"/>
                  <a:pt x="3" y="34"/>
                  <a:pt x="4" y="33"/>
                </a:cubicBezTo>
                <a:cubicBezTo>
                  <a:pt x="5" y="33"/>
                  <a:pt x="5" y="33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4" y="35"/>
                </a:cubicBezTo>
                <a:cubicBezTo>
                  <a:pt x="4" y="35"/>
                  <a:pt x="4" y="36"/>
                  <a:pt x="4" y="36"/>
                </a:cubicBezTo>
                <a:cubicBezTo>
                  <a:pt x="4" y="36"/>
                  <a:pt x="4" y="35"/>
                  <a:pt x="4" y="35"/>
                </a:cubicBezTo>
                <a:cubicBezTo>
                  <a:pt x="3" y="35"/>
                  <a:pt x="3" y="35"/>
                  <a:pt x="2" y="35"/>
                </a:cubicBezTo>
                <a:close/>
                <a:moveTo>
                  <a:pt x="10" y="32"/>
                </a:moveTo>
                <a:cubicBezTo>
                  <a:pt x="10" y="32"/>
                  <a:pt x="10" y="32"/>
                  <a:pt x="10" y="32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1"/>
                  <a:pt x="12" y="30"/>
                  <a:pt x="12" y="30"/>
                </a:cubicBezTo>
                <a:cubicBezTo>
                  <a:pt x="13" y="29"/>
                  <a:pt x="14" y="28"/>
                  <a:pt x="14" y="27"/>
                </a:cubicBezTo>
                <a:cubicBezTo>
                  <a:pt x="14" y="26"/>
                  <a:pt x="14" y="26"/>
                  <a:pt x="14" y="27"/>
                </a:cubicBezTo>
                <a:cubicBezTo>
                  <a:pt x="14" y="27"/>
                  <a:pt x="14" y="27"/>
                  <a:pt x="14" y="28"/>
                </a:cubicBezTo>
                <a:cubicBezTo>
                  <a:pt x="14" y="28"/>
                  <a:pt x="14" y="29"/>
                  <a:pt x="15" y="28"/>
                </a:cubicBezTo>
                <a:cubicBezTo>
                  <a:pt x="15" y="28"/>
                  <a:pt x="15" y="27"/>
                  <a:pt x="15" y="27"/>
                </a:cubicBezTo>
                <a:cubicBezTo>
                  <a:pt x="15" y="27"/>
                  <a:pt x="16" y="27"/>
                  <a:pt x="16" y="27"/>
                </a:cubicBezTo>
                <a:cubicBezTo>
                  <a:pt x="15" y="28"/>
                  <a:pt x="15" y="28"/>
                  <a:pt x="15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6" y="29"/>
                  <a:pt x="16" y="29"/>
                </a:cubicBezTo>
                <a:cubicBezTo>
                  <a:pt x="17" y="29"/>
                  <a:pt x="17" y="30"/>
                  <a:pt x="16" y="30"/>
                </a:cubicBezTo>
                <a:cubicBezTo>
                  <a:pt x="16" y="30"/>
                  <a:pt x="16" y="30"/>
                  <a:pt x="17" y="30"/>
                </a:cubicBezTo>
                <a:cubicBezTo>
                  <a:pt x="17" y="30"/>
                  <a:pt x="17" y="31"/>
                  <a:pt x="17" y="31"/>
                </a:cubicBezTo>
                <a:cubicBezTo>
                  <a:pt x="16" y="30"/>
                  <a:pt x="16" y="30"/>
                  <a:pt x="16" y="30"/>
                </a:cubicBezTo>
                <a:cubicBezTo>
                  <a:pt x="15" y="30"/>
                  <a:pt x="15" y="30"/>
                  <a:pt x="1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6" y="32"/>
                  <a:pt x="16" y="31"/>
                </a:cubicBezTo>
                <a:cubicBezTo>
                  <a:pt x="15" y="31"/>
                  <a:pt x="14" y="31"/>
                  <a:pt x="13" y="31"/>
                </a:cubicBezTo>
                <a:cubicBezTo>
                  <a:pt x="12" y="31"/>
                  <a:pt x="11" y="31"/>
                  <a:pt x="10" y="32"/>
                </a:cubicBezTo>
                <a:cubicBezTo>
                  <a:pt x="10" y="32"/>
                  <a:pt x="10" y="32"/>
                  <a:pt x="10" y="32"/>
                </a:cubicBezTo>
                <a:close/>
                <a:moveTo>
                  <a:pt x="20" y="27"/>
                </a:moveTo>
                <a:cubicBezTo>
                  <a:pt x="20" y="27"/>
                  <a:pt x="19" y="28"/>
                  <a:pt x="19" y="28"/>
                </a:cubicBezTo>
                <a:cubicBezTo>
                  <a:pt x="18" y="28"/>
                  <a:pt x="18" y="28"/>
                  <a:pt x="17" y="28"/>
                </a:cubicBezTo>
                <a:cubicBezTo>
                  <a:pt x="17" y="28"/>
                  <a:pt x="18" y="28"/>
                  <a:pt x="18" y="27"/>
                </a:cubicBezTo>
                <a:cubicBezTo>
                  <a:pt x="19" y="27"/>
                  <a:pt x="19" y="27"/>
                  <a:pt x="20" y="27"/>
                </a:cubicBezTo>
                <a:close/>
                <a:moveTo>
                  <a:pt x="41" y="39"/>
                </a:moveTo>
                <a:cubicBezTo>
                  <a:pt x="41" y="39"/>
                  <a:pt x="40" y="38"/>
                  <a:pt x="40" y="38"/>
                </a:cubicBezTo>
                <a:cubicBezTo>
                  <a:pt x="40" y="39"/>
                  <a:pt x="40" y="39"/>
                  <a:pt x="39" y="39"/>
                </a:cubicBezTo>
                <a:cubicBezTo>
                  <a:pt x="39" y="39"/>
                  <a:pt x="39" y="38"/>
                  <a:pt x="39" y="38"/>
                </a:cubicBezTo>
                <a:cubicBezTo>
                  <a:pt x="38" y="37"/>
                  <a:pt x="38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6"/>
                  <a:pt x="40" y="37"/>
                </a:cubicBezTo>
                <a:cubicBezTo>
                  <a:pt x="40" y="37"/>
                  <a:pt x="41" y="37"/>
                  <a:pt x="41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1" y="38"/>
                  <a:pt x="41" y="38"/>
                  <a:pt x="41" y="39"/>
                </a:cubicBezTo>
                <a:close/>
                <a:moveTo>
                  <a:pt x="34" y="34"/>
                </a:move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3" y="33"/>
                  <a:pt x="32" y="33"/>
                  <a:pt x="31" y="33"/>
                </a:cubicBezTo>
                <a:cubicBezTo>
                  <a:pt x="30" y="32"/>
                  <a:pt x="29" y="32"/>
                  <a:pt x="28" y="33"/>
                </a:cubicBezTo>
                <a:cubicBezTo>
                  <a:pt x="28" y="33"/>
                  <a:pt x="27" y="33"/>
                  <a:pt x="28" y="32"/>
                </a:cubicBezTo>
                <a:cubicBezTo>
                  <a:pt x="28" y="32"/>
                  <a:pt x="28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7" y="32"/>
                  <a:pt x="27" y="31"/>
                  <a:pt x="28" y="31"/>
                </a:cubicBezTo>
                <a:cubicBezTo>
                  <a:pt x="28" y="31"/>
                  <a:pt x="28" y="31"/>
                  <a:pt x="29" y="31"/>
                </a:cubicBezTo>
                <a:cubicBezTo>
                  <a:pt x="28" y="31"/>
                  <a:pt x="28" y="30"/>
                  <a:pt x="29" y="30"/>
                </a:cubicBezTo>
                <a:cubicBezTo>
                  <a:pt x="29" y="31"/>
                  <a:pt x="29" y="31"/>
                  <a:pt x="29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29" y="30"/>
                  <a:pt x="29" y="30"/>
                </a:cubicBezTo>
                <a:cubicBezTo>
                  <a:pt x="28" y="29"/>
                  <a:pt x="29" y="29"/>
                  <a:pt x="30" y="30"/>
                </a:cubicBezTo>
                <a:cubicBezTo>
                  <a:pt x="30" y="29"/>
                  <a:pt x="29" y="29"/>
                  <a:pt x="29" y="29"/>
                </a:cubicBezTo>
                <a:cubicBezTo>
                  <a:pt x="29" y="28"/>
                  <a:pt x="30" y="28"/>
                  <a:pt x="30" y="28"/>
                </a:cubicBezTo>
                <a:cubicBezTo>
                  <a:pt x="30" y="29"/>
                  <a:pt x="30" y="29"/>
                  <a:pt x="30" y="30"/>
                </a:cubicBezTo>
                <a:cubicBezTo>
                  <a:pt x="30" y="30"/>
                  <a:pt x="31" y="30"/>
                  <a:pt x="31" y="29"/>
                </a:cubicBezTo>
                <a:cubicBezTo>
                  <a:pt x="31" y="29"/>
                  <a:pt x="31" y="29"/>
                  <a:pt x="31" y="28"/>
                </a:cubicBezTo>
                <a:cubicBezTo>
                  <a:pt x="31" y="28"/>
                  <a:pt x="31" y="28"/>
                  <a:pt x="31" y="29"/>
                </a:cubicBezTo>
                <a:cubicBezTo>
                  <a:pt x="31" y="30"/>
                  <a:pt x="31" y="31"/>
                  <a:pt x="32" y="32"/>
                </a:cubicBezTo>
                <a:cubicBezTo>
                  <a:pt x="33" y="32"/>
                  <a:pt x="33" y="33"/>
                  <a:pt x="34" y="34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25" y="28"/>
                </a:moveTo>
                <a:cubicBezTo>
                  <a:pt x="26" y="27"/>
                  <a:pt x="26" y="28"/>
                  <a:pt x="27" y="28"/>
                </a:cubicBezTo>
                <a:cubicBezTo>
                  <a:pt x="27" y="28"/>
                  <a:pt x="28" y="29"/>
                  <a:pt x="28" y="30"/>
                </a:cubicBezTo>
                <a:cubicBezTo>
                  <a:pt x="27" y="29"/>
                  <a:pt x="27" y="29"/>
                  <a:pt x="26" y="29"/>
                </a:cubicBezTo>
                <a:cubicBezTo>
                  <a:pt x="25" y="29"/>
                  <a:pt x="25" y="28"/>
                  <a:pt x="25" y="28"/>
                </a:cubicBezTo>
                <a:close/>
                <a:moveTo>
                  <a:pt x="21" y="48"/>
                </a:moveTo>
                <a:cubicBezTo>
                  <a:pt x="20" y="48"/>
                  <a:pt x="20" y="47"/>
                  <a:pt x="20" y="47"/>
                </a:cubicBezTo>
                <a:cubicBezTo>
                  <a:pt x="20" y="47"/>
                  <a:pt x="19" y="47"/>
                  <a:pt x="19" y="47"/>
                </a:cubicBezTo>
                <a:cubicBezTo>
                  <a:pt x="20" y="47"/>
                  <a:pt x="20" y="46"/>
                  <a:pt x="20" y="46"/>
                </a:cubicBezTo>
                <a:cubicBezTo>
                  <a:pt x="20" y="45"/>
                  <a:pt x="20" y="45"/>
                  <a:pt x="21" y="45"/>
                </a:cubicBezTo>
                <a:cubicBezTo>
                  <a:pt x="21" y="45"/>
                  <a:pt x="22" y="45"/>
                  <a:pt x="22" y="46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2" y="47"/>
                  <a:pt x="21" y="47"/>
                </a:cubicBezTo>
                <a:cubicBezTo>
                  <a:pt x="21" y="47"/>
                  <a:pt x="21" y="48"/>
                  <a:pt x="21" y="48"/>
                </a:cubicBezTo>
                <a:close/>
                <a:moveTo>
                  <a:pt x="21" y="40"/>
                </a:move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39"/>
                  <a:pt x="21" y="38"/>
                  <a:pt x="21" y="37"/>
                </a:cubicBezTo>
                <a:cubicBezTo>
                  <a:pt x="21" y="36"/>
                  <a:pt x="20" y="35"/>
                  <a:pt x="19" y="34"/>
                </a:cubicBezTo>
                <a:cubicBezTo>
                  <a:pt x="19" y="34"/>
                  <a:pt x="19" y="33"/>
                  <a:pt x="19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5"/>
                  <a:pt x="21" y="35"/>
                  <a:pt x="21" y="34"/>
                </a:cubicBezTo>
                <a:cubicBezTo>
                  <a:pt x="20" y="34"/>
                  <a:pt x="20" y="33"/>
                  <a:pt x="20" y="33"/>
                </a:cubicBezTo>
                <a:cubicBezTo>
                  <a:pt x="20" y="33"/>
                  <a:pt x="20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21" y="33"/>
                  <a:pt x="22" y="32"/>
                  <a:pt x="22" y="33"/>
                </a:cubicBezTo>
                <a:cubicBezTo>
                  <a:pt x="22" y="33"/>
                  <a:pt x="22" y="34"/>
                  <a:pt x="22" y="34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3"/>
                </a:cubicBezTo>
                <a:cubicBezTo>
                  <a:pt x="22" y="33"/>
                  <a:pt x="23" y="33"/>
                  <a:pt x="23" y="34"/>
                </a:cubicBezTo>
                <a:cubicBezTo>
                  <a:pt x="23" y="34"/>
                  <a:pt x="23" y="33"/>
                  <a:pt x="23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4"/>
                  <a:pt x="23" y="34"/>
                  <a:pt x="23" y="34"/>
                </a:cubicBezTo>
                <a:cubicBezTo>
                  <a:pt x="23" y="35"/>
                  <a:pt x="23" y="35"/>
                  <a:pt x="23" y="35"/>
                </a:cubicBezTo>
                <a:cubicBezTo>
                  <a:pt x="24" y="34"/>
                  <a:pt x="24" y="34"/>
                  <a:pt x="24" y="34"/>
                </a:cubicBezTo>
                <a:cubicBezTo>
                  <a:pt x="25" y="34"/>
                  <a:pt x="25" y="35"/>
                  <a:pt x="24" y="35"/>
                </a:cubicBezTo>
                <a:cubicBezTo>
                  <a:pt x="23" y="35"/>
                  <a:pt x="23" y="36"/>
                  <a:pt x="22" y="37"/>
                </a:cubicBezTo>
                <a:cubicBezTo>
                  <a:pt x="22" y="38"/>
                  <a:pt x="22" y="39"/>
                  <a:pt x="21" y="40"/>
                </a:cubicBezTo>
                <a:cubicBezTo>
                  <a:pt x="21" y="40"/>
                  <a:pt x="21" y="40"/>
                  <a:pt x="21" y="40"/>
                </a:cubicBezTo>
                <a:close/>
                <a:moveTo>
                  <a:pt x="22" y="29"/>
                </a:moveTo>
                <a:cubicBezTo>
                  <a:pt x="23" y="29"/>
                  <a:pt x="23" y="30"/>
                  <a:pt x="23" y="30"/>
                </a:cubicBezTo>
                <a:cubicBezTo>
                  <a:pt x="22" y="31"/>
                  <a:pt x="22" y="31"/>
                  <a:pt x="22" y="32"/>
                </a:cubicBezTo>
                <a:cubicBezTo>
                  <a:pt x="22" y="31"/>
                  <a:pt x="22" y="31"/>
                  <a:pt x="21" y="30"/>
                </a:cubicBezTo>
                <a:cubicBezTo>
                  <a:pt x="22" y="30"/>
                  <a:pt x="22" y="29"/>
                  <a:pt x="22" y="29"/>
                </a:cubicBezTo>
                <a:close/>
                <a:moveTo>
                  <a:pt x="4" y="12"/>
                </a:moveTo>
                <a:cubicBezTo>
                  <a:pt x="4" y="12"/>
                  <a:pt x="5" y="12"/>
                  <a:pt x="5" y="13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3"/>
                  <a:pt x="6" y="13"/>
                </a:cubicBezTo>
                <a:cubicBezTo>
                  <a:pt x="7" y="13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6" y="14"/>
                  <a:pt x="6" y="15"/>
                  <a:pt x="5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4" y="14"/>
                  <a:pt x="4" y="14"/>
                  <a:pt x="5" y="14"/>
                </a:cubicBezTo>
                <a:cubicBezTo>
                  <a:pt x="5" y="13"/>
                  <a:pt x="4" y="13"/>
                  <a:pt x="4" y="12"/>
                </a:cubicBezTo>
                <a:close/>
                <a:moveTo>
                  <a:pt x="11" y="17"/>
                </a:moveTo>
                <a:cubicBezTo>
                  <a:pt x="11" y="17"/>
                  <a:pt x="11" y="17"/>
                  <a:pt x="11" y="17"/>
                </a:cubicBezTo>
                <a:cubicBezTo>
                  <a:pt x="12" y="18"/>
                  <a:pt x="13" y="18"/>
                  <a:pt x="14" y="18"/>
                </a:cubicBezTo>
                <a:cubicBezTo>
                  <a:pt x="15" y="19"/>
                  <a:pt x="16" y="19"/>
                  <a:pt x="17" y="18"/>
                </a:cubicBezTo>
                <a:cubicBezTo>
                  <a:pt x="17" y="18"/>
                  <a:pt x="18" y="18"/>
                  <a:pt x="17" y="19"/>
                </a:cubicBezTo>
                <a:cubicBezTo>
                  <a:pt x="17" y="19"/>
                  <a:pt x="17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20"/>
                  <a:pt x="18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1"/>
                  <a:pt x="17" y="21"/>
                </a:cubicBezTo>
                <a:cubicBezTo>
                  <a:pt x="16" y="20"/>
                  <a:pt x="16" y="20"/>
                  <a:pt x="16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6" y="22"/>
                  <a:pt x="16" y="21"/>
                </a:cubicBezTo>
                <a:cubicBezTo>
                  <a:pt x="15" y="22"/>
                  <a:pt x="16" y="22"/>
                  <a:pt x="16" y="22"/>
                </a:cubicBezTo>
                <a:cubicBezTo>
                  <a:pt x="16" y="23"/>
                  <a:pt x="16" y="23"/>
                  <a:pt x="15" y="23"/>
                </a:cubicBezTo>
                <a:cubicBezTo>
                  <a:pt x="15" y="22"/>
                  <a:pt x="15" y="22"/>
                  <a:pt x="15" y="21"/>
                </a:cubicBezTo>
                <a:cubicBezTo>
                  <a:pt x="15" y="21"/>
                  <a:pt x="15" y="21"/>
                  <a:pt x="15" y="22"/>
                </a:cubicBezTo>
                <a:cubicBezTo>
                  <a:pt x="15" y="22"/>
                  <a:pt x="15" y="22"/>
                  <a:pt x="15" y="23"/>
                </a:cubicBezTo>
                <a:cubicBezTo>
                  <a:pt x="14" y="23"/>
                  <a:pt x="14" y="23"/>
                  <a:pt x="14" y="22"/>
                </a:cubicBezTo>
                <a:cubicBezTo>
                  <a:pt x="14" y="21"/>
                  <a:pt x="14" y="20"/>
                  <a:pt x="13" y="19"/>
                </a:cubicBezTo>
                <a:cubicBezTo>
                  <a:pt x="12" y="19"/>
                  <a:pt x="12" y="18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lose/>
                <a:moveTo>
                  <a:pt x="20" y="23"/>
                </a:moveTo>
                <a:cubicBezTo>
                  <a:pt x="19" y="24"/>
                  <a:pt x="19" y="24"/>
                  <a:pt x="19" y="23"/>
                </a:cubicBezTo>
                <a:cubicBezTo>
                  <a:pt x="19" y="23"/>
                  <a:pt x="18" y="22"/>
                  <a:pt x="17" y="22"/>
                </a:cubicBezTo>
                <a:cubicBezTo>
                  <a:pt x="18" y="22"/>
                  <a:pt x="19" y="22"/>
                  <a:pt x="19" y="22"/>
                </a:cubicBezTo>
                <a:cubicBezTo>
                  <a:pt x="20" y="23"/>
                  <a:pt x="20" y="23"/>
                  <a:pt x="20" y="23"/>
                </a:cubicBezTo>
                <a:close/>
                <a:moveTo>
                  <a:pt x="43" y="16"/>
                </a:moveTo>
                <a:cubicBezTo>
                  <a:pt x="43" y="16"/>
                  <a:pt x="43" y="17"/>
                  <a:pt x="42" y="17"/>
                </a:cubicBezTo>
                <a:cubicBezTo>
                  <a:pt x="43" y="17"/>
                  <a:pt x="43" y="18"/>
                  <a:pt x="43" y="18"/>
                </a:cubicBezTo>
                <a:cubicBezTo>
                  <a:pt x="42" y="17"/>
                  <a:pt x="42" y="17"/>
                  <a:pt x="42" y="18"/>
                </a:cubicBezTo>
                <a:cubicBezTo>
                  <a:pt x="41" y="18"/>
                  <a:pt x="40" y="18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6"/>
                  <a:pt x="41" y="16"/>
                </a:cubicBezTo>
                <a:cubicBezTo>
                  <a:pt x="41" y="16"/>
                  <a:pt x="41" y="15"/>
                  <a:pt x="41" y="15"/>
                </a:cubicBezTo>
                <a:cubicBezTo>
                  <a:pt x="42" y="15"/>
                  <a:pt x="42" y="15"/>
                  <a:pt x="42" y="16"/>
                </a:cubicBezTo>
                <a:cubicBezTo>
                  <a:pt x="42" y="16"/>
                  <a:pt x="43" y="16"/>
                  <a:pt x="43" y="16"/>
                </a:cubicBezTo>
                <a:close/>
                <a:moveTo>
                  <a:pt x="36" y="19"/>
                </a:moveTo>
                <a:cubicBezTo>
                  <a:pt x="35" y="19"/>
                  <a:pt x="35" y="19"/>
                  <a:pt x="35" y="19"/>
                </a:cubicBezTo>
                <a:cubicBezTo>
                  <a:pt x="35" y="20"/>
                  <a:pt x="34" y="21"/>
                  <a:pt x="33" y="21"/>
                </a:cubicBezTo>
                <a:cubicBezTo>
                  <a:pt x="32" y="22"/>
                  <a:pt x="31" y="23"/>
                  <a:pt x="31" y="24"/>
                </a:cubicBezTo>
                <a:cubicBezTo>
                  <a:pt x="32" y="25"/>
                  <a:pt x="31" y="25"/>
                  <a:pt x="31" y="24"/>
                </a:cubicBezTo>
                <a:cubicBezTo>
                  <a:pt x="31" y="24"/>
                  <a:pt x="31" y="23"/>
                  <a:pt x="31" y="23"/>
                </a:cubicBezTo>
                <a:cubicBezTo>
                  <a:pt x="31" y="22"/>
                  <a:pt x="31" y="22"/>
                  <a:pt x="31" y="23"/>
                </a:cubicBezTo>
                <a:cubicBezTo>
                  <a:pt x="31" y="23"/>
                  <a:pt x="30" y="23"/>
                  <a:pt x="30" y="24"/>
                </a:cubicBezTo>
                <a:cubicBezTo>
                  <a:pt x="30" y="24"/>
                  <a:pt x="29" y="24"/>
                  <a:pt x="30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29" y="23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0" y="22"/>
                </a:cubicBezTo>
                <a:cubicBezTo>
                  <a:pt x="30" y="22"/>
                  <a:pt x="31" y="21"/>
                  <a:pt x="31" y="21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29" y="22"/>
                </a:cubicBezTo>
                <a:cubicBezTo>
                  <a:pt x="29" y="22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8" y="21"/>
                  <a:pt x="28" y="20"/>
                  <a:pt x="29" y="20"/>
                </a:cubicBezTo>
                <a:cubicBezTo>
                  <a:pt x="29" y="20"/>
                  <a:pt x="29" y="20"/>
                  <a:pt x="30" y="21"/>
                </a:cubicBezTo>
                <a:cubicBezTo>
                  <a:pt x="30" y="21"/>
                  <a:pt x="30" y="20"/>
                  <a:pt x="30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20"/>
                  <a:pt x="31" y="20"/>
                  <a:pt x="32" y="20"/>
                </a:cubicBezTo>
                <a:cubicBezTo>
                  <a:pt x="33" y="20"/>
                  <a:pt x="34" y="20"/>
                  <a:pt x="35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lose/>
                <a:moveTo>
                  <a:pt x="25" y="24"/>
                </a:moveTo>
                <a:cubicBezTo>
                  <a:pt x="26" y="23"/>
                  <a:pt x="26" y="23"/>
                  <a:pt x="26" y="23"/>
                </a:cubicBezTo>
                <a:cubicBezTo>
                  <a:pt x="27" y="23"/>
                  <a:pt x="28" y="22"/>
                  <a:pt x="28" y="22"/>
                </a:cubicBezTo>
                <a:cubicBezTo>
                  <a:pt x="28" y="23"/>
                  <a:pt x="27" y="23"/>
                  <a:pt x="27" y="24"/>
                </a:cubicBezTo>
                <a:cubicBezTo>
                  <a:pt x="26" y="24"/>
                  <a:pt x="26" y="24"/>
                  <a:pt x="25" y="24"/>
                </a:cubicBezTo>
                <a:close/>
                <a:moveTo>
                  <a:pt x="25" y="3"/>
                </a:moveTo>
                <a:cubicBezTo>
                  <a:pt x="25" y="3"/>
                  <a:pt x="25" y="4"/>
                  <a:pt x="25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5" y="4"/>
                  <a:pt x="25" y="5"/>
                </a:cubicBezTo>
                <a:cubicBezTo>
                  <a:pt x="25" y="6"/>
                  <a:pt x="25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5"/>
                </a:cubicBezTo>
                <a:cubicBezTo>
                  <a:pt x="24" y="4"/>
                  <a:pt x="23" y="4"/>
                  <a:pt x="23" y="4"/>
                </a:cubicBezTo>
                <a:cubicBezTo>
                  <a:pt x="23" y="4"/>
                  <a:pt x="24" y="4"/>
                  <a:pt x="24" y="4"/>
                </a:cubicBezTo>
                <a:cubicBezTo>
                  <a:pt x="24" y="4"/>
                  <a:pt x="24" y="3"/>
                  <a:pt x="25" y="3"/>
                </a:cubicBezTo>
                <a:close/>
                <a:moveTo>
                  <a:pt x="24" y="11"/>
                </a:moveTo>
                <a:cubicBezTo>
                  <a:pt x="24" y="11"/>
                  <a:pt x="24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4" y="15"/>
                  <a:pt x="25" y="16"/>
                  <a:pt x="26" y="17"/>
                </a:cubicBezTo>
                <a:cubicBezTo>
                  <a:pt x="26" y="17"/>
                  <a:pt x="26" y="18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6"/>
                  <a:pt x="24" y="16"/>
                  <a:pt x="25" y="17"/>
                </a:cubicBezTo>
                <a:cubicBezTo>
                  <a:pt x="25" y="17"/>
                  <a:pt x="25" y="18"/>
                  <a:pt x="25" y="18"/>
                </a:cubicBezTo>
                <a:cubicBezTo>
                  <a:pt x="25" y="18"/>
                  <a:pt x="25" y="19"/>
                  <a:pt x="25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7"/>
                  <a:pt x="24" y="17"/>
                  <a:pt x="23" y="17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7"/>
                  <a:pt x="23" y="17"/>
                </a:cubicBezTo>
                <a:cubicBezTo>
                  <a:pt x="23" y="17"/>
                  <a:pt x="23" y="16"/>
                  <a:pt x="23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8"/>
                </a:cubicBezTo>
                <a:cubicBezTo>
                  <a:pt x="23" y="18"/>
                  <a:pt x="22" y="18"/>
                  <a:pt x="22" y="17"/>
                </a:cubicBezTo>
                <a:cubicBezTo>
                  <a:pt x="22" y="17"/>
                  <a:pt x="22" y="18"/>
                  <a:pt x="22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6"/>
                  <a:pt x="22" y="16"/>
                  <a:pt x="22" y="16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6"/>
                  <a:pt x="21" y="16"/>
                </a:cubicBezTo>
                <a:cubicBezTo>
                  <a:pt x="22" y="16"/>
                  <a:pt x="22" y="15"/>
                  <a:pt x="23" y="14"/>
                </a:cubicBezTo>
                <a:cubicBezTo>
                  <a:pt x="23" y="13"/>
                  <a:pt x="24" y="12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lose/>
                <a:moveTo>
                  <a:pt x="23" y="22"/>
                </a:moveTo>
                <a:cubicBezTo>
                  <a:pt x="22" y="22"/>
                  <a:pt x="22" y="21"/>
                  <a:pt x="22" y="21"/>
                </a:cubicBezTo>
                <a:cubicBezTo>
                  <a:pt x="23" y="20"/>
                  <a:pt x="23" y="19"/>
                  <a:pt x="23" y="19"/>
                </a:cubicBezTo>
                <a:cubicBezTo>
                  <a:pt x="23" y="20"/>
                  <a:pt x="23" y="20"/>
                  <a:pt x="24" y="21"/>
                </a:cubicBezTo>
                <a:cubicBezTo>
                  <a:pt x="23" y="21"/>
                  <a:pt x="23" y="22"/>
                  <a:pt x="23" y="22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PA_chenying0907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262995" y="2559456"/>
            <a:ext cx="1985050" cy="1788808"/>
          </a:xfrm>
          <a:prstGeom prst="rect">
            <a:avLst/>
          </a:prstGeom>
        </p:spPr>
      </p:pic>
      <p:pic>
        <p:nvPicPr>
          <p:cNvPr id="43" name="PA_chenying0907 4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8933954" y="2559456"/>
            <a:ext cx="1985050" cy="1788808"/>
          </a:xfrm>
          <a:prstGeom prst="rect">
            <a:avLst/>
          </a:prstGeom>
        </p:spPr>
      </p:pic>
      <p:pic>
        <p:nvPicPr>
          <p:cNvPr id="5" name="PA_chenying0907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974634" y="1807849"/>
            <a:ext cx="2242732" cy="3242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09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21" grpId="0"/>
      <p:bldP spid="41" grpId="0" animBg="1"/>
      <p:bldP spid="4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pic>
        <p:nvPicPr>
          <p:cNvPr id="6" name="chenying0907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grpSp>
        <p:nvGrpSpPr>
          <p:cNvPr id="43" name="chenying0907 42"/>
          <p:cNvGrpSpPr/>
          <p:nvPr/>
        </p:nvGrpSpPr>
        <p:grpSpPr>
          <a:xfrm>
            <a:off x="4693860" y="1250494"/>
            <a:ext cx="2804280" cy="2549345"/>
            <a:chOff x="2123377" y="2547060"/>
            <a:chExt cx="1259047" cy="1144588"/>
          </a:xfrm>
        </p:grpSpPr>
        <p:pic>
          <p:nvPicPr>
            <p:cNvPr id="18" name="chenying0907 1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123377" y="2547060"/>
              <a:ext cx="1259047" cy="1144588"/>
            </a:xfrm>
            <a:prstGeom prst="rect">
              <a:avLst/>
            </a:prstGeom>
          </p:spPr>
        </p:pic>
        <p:sp>
          <p:nvSpPr>
            <p:cNvPr id="25" name="chenying0907 24"/>
            <p:cNvSpPr txBox="1"/>
            <p:nvPr/>
          </p:nvSpPr>
          <p:spPr>
            <a:xfrm>
              <a:off x="2406220" y="2825373"/>
              <a:ext cx="693360" cy="70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04</a:t>
              </a:r>
              <a:endParaRPr lang="zh-CN" altLang="en-US" sz="96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36" name="chenying0907 35"/>
          <p:cNvSpPr txBox="1"/>
          <p:nvPr/>
        </p:nvSpPr>
        <p:spPr>
          <a:xfrm>
            <a:off x="3291841" y="3823539"/>
            <a:ext cx="5608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28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070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7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1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04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2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3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31" name="PA_chenying0907 3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715008" y="2043431"/>
            <a:ext cx="1074612" cy="1196925"/>
          </a:xfrm>
          <a:prstGeom prst="rect">
            <a:avLst/>
          </a:prstGeom>
          <a:scene3d>
            <a:camera prst="orthographicFront"/>
            <a:lightRig rig="soft" dir="t"/>
          </a:scene3d>
          <a:sp3d>
            <a:bevelT w="139700" h="139700" prst="divot"/>
          </a:sp3d>
        </p:spPr>
      </p:pic>
      <p:pic>
        <p:nvPicPr>
          <p:cNvPr id="33" name="PA_chenying0907 3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6877354" y="2039061"/>
            <a:ext cx="1083350" cy="1205664"/>
          </a:xfrm>
          <a:prstGeom prst="rect">
            <a:avLst/>
          </a:prstGeom>
          <a:scene3d>
            <a:camera prst="orthographicFront"/>
            <a:lightRig rig="soft" dir="t"/>
          </a:scene3d>
          <a:sp3d>
            <a:bevelT w="139700" h="139700" prst="divot"/>
          </a:sp3d>
        </p:spPr>
      </p:pic>
      <p:pic>
        <p:nvPicPr>
          <p:cNvPr id="39" name="PA_chenying0907 3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6887449" y="4340274"/>
            <a:ext cx="1065875" cy="1196926"/>
          </a:xfrm>
          <a:prstGeom prst="rect">
            <a:avLst/>
          </a:prstGeom>
          <a:scene3d>
            <a:camera prst="orthographicFront"/>
            <a:lightRig rig="soft" dir="t"/>
          </a:scene3d>
          <a:sp3d>
            <a:bevelT w="139700" h="139700" prst="divot"/>
          </a:sp3d>
        </p:spPr>
      </p:pic>
      <p:pic>
        <p:nvPicPr>
          <p:cNvPr id="50" name="PA_chenying0907 4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715039" y="4340306"/>
            <a:ext cx="1074556" cy="1196863"/>
          </a:xfrm>
          <a:prstGeom prst="rect">
            <a:avLst/>
          </a:prstGeom>
          <a:scene3d>
            <a:camera prst="orthographicFront"/>
            <a:lightRig rig="soft" dir="t"/>
          </a:scene3d>
          <a:sp3d>
            <a:bevelT w="139700" h="139700" prst="divot"/>
          </a:sp3d>
        </p:spPr>
      </p:pic>
      <p:sp>
        <p:nvSpPr>
          <p:cNvPr id="51" name="PA_chenying0907 50"/>
          <p:cNvSpPr txBox="1"/>
          <p:nvPr>
            <p:custDataLst>
              <p:tags r:id="rId8"/>
            </p:custDataLst>
          </p:nvPr>
        </p:nvSpPr>
        <p:spPr>
          <a:xfrm>
            <a:off x="8286355" y="2092364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52" name="PA_chenying0907 51"/>
          <p:cNvSpPr txBox="1"/>
          <p:nvPr>
            <p:custDataLst>
              <p:tags r:id="rId9"/>
            </p:custDataLst>
          </p:nvPr>
        </p:nvSpPr>
        <p:spPr>
          <a:xfrm>
            <a:off x="8286354" y="2434292"/>
            <a:ext cx="259500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55" name="PA_chenying0907 54"/>
          <p:cNvSpPr txBox="1"/>
          <p:nvPr>
            <p:custDataLst>
              <p:tags r:id="rId10"/>
            </p:custDataLst>
          </p:nvPr>
        </p:nvSpPr>
        <p:spPr>
          <a:xfrm>
            <a:off x="3078481" y="2092364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56" name="PA_chenying0907 55"/>
          <p:cNvSpPr txBox="1"/>
          <p:nvPr>
            <p:custDataLst>
              <p:tags r:id="rId11"/>
            </p:custDataLst>
          </p:nvPr>
        </p:nvSpPr>
        <p:spPr>
          <a:xfrm>
            <a:off x="3078480" y="2434292"/>
            <a:ext cx="259500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58" name="PA_chenying0907 57"/>
          <p:cNvSpPr txBox="1"/>
          <p:nvPr>
            <p:custDataLst>
              <p:tags r:id="rId12"/>
            </p:custDataLst>
          </p:nvPr>
        </p:nvSpPr>
        <p:spPr>
          <a:xfrm>
            <a:off x="3078481" y="4389208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59" name="PA_chenying0907 58"/>
          <p:cNvSpPr txBox="1"/>
          <p:nvPr>
            <p:custDataLst>
              <p:tags r:id="rId13"/>
            </p:custDataLst>
          </p:nvPr>
        </p:nvSpPr>
        <p:spPr>
          <a:xfrm>
            <a:off x="3078480" y="4731136"/>
            <a:ext cx="259500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61" name="PA_chenying0907 60"/>
          <p:cNvSpPr txBox="1"/>
          <p:nvPr>
            <p:custDataLst>
              <p:tags r:id="rId14"/>
            </p:custDataLst>
          </p:nvPr>
        </p:nvSpPr>
        <p:spPr>
          <a:xfrm>
            <a:off x="8286355" y="4389208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62" name="PA_chenying0907 61"/>
          <p:cNvSpPr txBox="1"/>
          <p:nvPr>
            <p:custDataLst>
              <p:tags r:id="rId15"/>
            </p:custDataLst>
          </p:nvPr>
        </p:nvSpPr>
        <p:spPr>
          <a:xfrm>
            <a:off x="8286354" y="4731136"/>
            <a:ext cx="259500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32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51" grpId="0"/>
      <p:bldP spid="52" grpId="0"/>
      <p:bldP spid="55" grpId="0"/>
      <p:bldP spid="56" grpId="0"/>
      <p:bldP spid="58" grpId="0"/>
      <p:bldP spid="59" grpId="0"/>
      <p:bldP spid="61" grpId="0"/>
      <p:bldP spid="6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1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04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2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3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20" name="PA_chenying0907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529" y="6095934"/>
            <a:ext cx="12193057" cy="762066"/>
          </a:xfrm>
          <a:prstGeom prst="rect">
            <a:avLst/>
          </a:prstGeom>
        </p:spPr>
      </p:pic>
      <p:sp>
        <p:nvSpPr>
          <p:cNvPr id="27" name="PA_任意多边形 138"/>
          <p:cNvSpPr>
            <a:spLocks/>
          </p:cNvSpPr>
          <p:nvPr>
            <p:custDataLst>
              <p:tags r:id="rId5"/>
            </p:custDataLst>
          </p:nvPr>
        </p:nvSpPr>
        <p:spPr bwMode="auto">
          <a:xfrm flipH="1">
            <a:off x="10276161" y="6047078"/>
            <a:ext cx="397552" cy="790535"/>
          </a:xfrm>
          <a:custGeom>
            <a:avLst/>
            <a:gdLst>
              <a:gd name="T0" fmla="*/ 24 w 42"/>
              <a:gd name="T1" fmla="*/ 77 h 84"/>
              <a:gd name="T2" fmla="*/ 25 w 42"/>
              <a:gd name="T3" fmla="*/ 82 h 84"/>
              <a:gd name="T4" fmla="*/ 22 w 42"/>
              <a:gd name="T5" fmla="*/ 80 h 84"/>
              <a:gd name="T6" fmla="*/ 21 w 42"/>
              <a:gd name="T7" fmla="*/ 72 h 84"/>
              <a:gd name="T8" fmla="*/ 21 w 42"/>
              <a:gd name="T9" fmla="*/ 58 h 84"/>
              <a:gd name="T10" fmla="*/ 19 w 42"/>
              <a:gd name="T11" fmla="*/ 69 h 84"/>
              <a:gd name="T12" fmla="*/ 19 w 42"/>
              <a:gd name="T13" fmla="*/ 73 h 84"/>
              <a:gd name="T14" fmla="*/ 19 w 42"/>
              <a:gd name="T15" fmla="*/ 84 h 84"/>
              <a:gd name="T16" fmla="*/ 17 w 42"/>
              <a:gd name="T17" fmla="*/ 78 h 84"/>
              <a:gd name="T18" fmla="*/ 16 w 42"/>
              <a:gd name="T19" fmla="*/ 71 h 84"/>
              <a:gd name="T20" fmla="*/ 14 w 42"/>
              <a:gd name="T21" fmla="*/ 58 h 84"/>
              <a:gd name="T22" fmla="*/ 13 w 42"/>
              <a:gd name="T23" fmla="*/ 76 h 84"/>
              <a:gd name="T24" fmla="*/ 11 w 42"/>
              <a:gd name="T25" fmla="*/ 78 h 84"/>
              <a:gd name="T26" fmla="*/ 10 w 42"/>
              <a:gd name="T27" fmla="*/ 74 h 84"/>
              <a:gd name="T28" fmla="*/ 10 w 42"/>
              <a:gd name="T29" fmla="*/ 59 h 84"/>
              <a:gd name="T30" fmla="*/ 8 w 42"/>
              <a:gd name="T31" fmla="*/ 59 h 84"/>
              <a:gd name="T32" fmla="*/ 4 w 42"/>
              <a:gd name="T33" fmla="*/ 70 h 84"/>
              <a:gd name="T34" fmla="*/ 4 w 42"/>
              <a:gd name="T35" fmla="*/ 79 h 84"/>
              <a:gd name="T36" fmla="*/ 1 w 42"/>
              <a:gd name="T37" fmla="*/ 80 h 84"/>
              <a:gd name="T38" fmla="*/ 1 w 42"/>
              <a:gd name="T39" fmla="*/ 77 h 84"/>
              <a:gd name="T40" fmla="*/ 3 w 42"/>
              <a:gd name="T41" fmla="*/ 59 h 84"/>
              <a:gd name="T42" fmla="*/ 1 w 42"/>
              <a:gd name="T43" fmla="*/ 47 h 84"/>
              <a:gd name="T44" fmla="*/ 8 w 42"/>
              <a:gd name="T45" fmla="*/ 38 h 84"/>
              <a:gd name="T46" fmla="*/ 15 w 42"/>
              <a:gd name="T47" fmla="*/ 34 h 84"/>
              <a:gd name="T48" fmla="*/ 15 w 42"/>
              <a:gd name="T49" fmla="*/ 27 h 84"/>
              <a:gd name="T50" fmla="*/ 10 w 42"/>
              <a:gd name="T51" fmla="*/ 23 h 84"/>
              <a:gd name="T52" fmla="*/ 16 w 42"/>
              <a:gd name="T53" fmla="*/ 24 h 84"/>
              <a:gd name="T54" fmla="*/ 9 w 42"/>
              <a:gd name="T55" fmla="*/ 21 h 84"/>
              <a:gd name="T56" fmla="*/ 3 w 42"/>
              <a:gd name="T57" fmla="*/ 13 h 84"/>
              <a:gd name="T58" fmla="*/ 1 w 42"/>
              <a:gd name="T59" fmla="*/ 5 h 84"/>
              <a:gd name="T60" fmla="*/ 3 w 42"/>
              <a:gd name="T61" fmla="*/ 2 h 84"/>
              <a:gd name="T62" fmla="*/ 3 w 42"/>
              <a:gd name="T63" fmla="*/ 9 h 84"/>
              <a:gd name="T64" fmla="*/ 5 w 42"/>
              <a:gd name="T65" fmla="*/ 5 h 84"/>
              <a:gd name="T66" fmla="*/ 3 w 42"/>
              <a:gd name="T67" fmla="*/ 10 h 84"/>
              <a:gd name="T68" fmla="*/ 6 w 42"/>
              <a:gd name="T69" fmla="*/ 8 h 84"/>
              <a:gd name="T70" fmla="*/ 5 w 42"/>
              <a:gd name="T71" fmla="*/ 11 h 84"/>
              <a:gd name="T72" fmla="*/ 9 w 42"/>
              <a:gd name="T73" fmla="*/ 6 h 84"/>
              <a:gd name="T74" fmla="*/ 12 w 42"/>
              <a:gd name="T75" fmla="*/ 2 h 84"/>
              <a:gd name="T76" fmla="*/ 6 w 42"/>
              <a:gd name="T77" fmla="*/ 14 h 84"/>
              <a:gd name="T78" fmla="*/ 14 w 42"/>
              <a:gd name="T79" fmla="*/ 20 h 84"/>
              <a:gd name="T80" fmla="*/ 15 w 42"/>
              <a:gd name="T81" fmla="*/ 20 h 84"/>
              <a:gd name="T82" fmla="*/ 18 w 42"/>
              <a:gd name="T83" fmla="*/ 21 h 84"/>
              <a:gd name="T84" fmla="*/ 24 w 42"/>
              <a:gd name="T85" fmla="*/ 21 h 84"/>
              <a:gd name="T86" fmla="*/ 29 w 42"/>
              <a:gd name="T87" fmla="*/ 13 h 84"/>
              <a:gd name="T88" fmla="*/ 29 w 42"/>
              <a:gd name="T89" fmla="*/ 17 h 84"/>
              <a:gd name="T90" fmla="*/ 28 w 42"/>
              <a:gd name="T91" fmla="*/ 20 h 84"/>
              <a:gd name="T92" fmla="*/ 35 w 42"/>
              <a:gd name="T93" fmla="*/ 11 h 84"/>
              <a:gd name="T94" fmla="*/ 31 w 42"/>
              <a:gd name="T95" fmla="*/ 0 h 84"/>
              <a:gd name="T96" fmla="*/ 37 w 42"/>
              <a:gd name="T97" fmla="*/ 10 h 84"/>
              <a:gd name="T98" fmla="*/ 37 w 42"/>
              <a:gd name="T99" fmla="*/ 7 h 84"/>
              <a:gd name="T100" fmla="*/ 38 w 42"/>
              <a:gd name="T101" fmla="*/ 9 h 84"/>
              <a:gd name="T102" fmla="*/ 40 w 42"/>
              <a:gd name="T103" fmla="*/ 7 h 84"/>
              <a:gd name="T104" fmla="*/ 40 w 42"/>
              <a:gd name="T105" fmla="*/ 1 h 84"/>
              <a:gd name="T106" fmla="*/ 42 w 42"/>
              <a:gd name="T107" fmla="*/ 7 h 84"/>
              <a:gd name="T108" fmla="*/ 39 w 42"/>
              <a:gd name="T109" fmla="*/ 13 h 84"/>
              <a:gd name="T110" fmla="*/ 29 w 42"/>
              <a:gd name="T111" fmla="*/ 22 h 84"/>
              <a:gd name="T112" fmla="*/ 31 w 42"/>
              <a:gd name="T113" fmla="*/ 24 h 84"/>
              <a:gd name="T114" fmla="*/ 26 w 42"/>
              <a:gd name="T115" fmla="*/ 27 h 84"/>
              <a:gd name="T116" fmla="*/ 27 w 42"/>
              <a:gd name="T117" fmla="*/ 36 h 84"/>
              <a:gd name="T118" fmla="*/ 28 w 42"/>
              <a:gd name="T119" fmla="*/ 49 h 84"/>
              <a:gd name="T120" fmla="*/ 26 w 42"/>
              <a:gd name="T121" fmla="*/ 56 h 84"/>
              <a:gd name="T122" fmla="*/ 24 w 42"/>
              <a:gd name="T123" fmla="*/ 6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" h="84">
                <a:moveTo>
                  <a:pt x="24" y="73"/>
                </a:moveTo>
                <a:cubicBezTo>
                  <a:pt x="24" y="73"/>
                  <a:pt x="23" y="76"/>
                  <a:pt x="24" y="77"/>
                </a:cubicBezTo>
                <a:cubicBezTo>
                  <a:pt x="24" y="78"/>
                  <a:pt x="23" y="79"/>
                  <a:pt x="24" y="80"/>
                </a:cubicBezTo>
                <a:cubicBezTo>
                  <a:pt x="25" y="81"/>
                  <a:pt x="25" y="81"/>
                  <a:pt x="25" y="82"/>
                </a:cubicBezTo>
                <a:cubicBezTo>
                  <a:pt x="24" y="82"/>
                  <a:pt x="22" y="82"/>
                  <a:pt x="22" y="82"/>
                </a:cubicBezTo>
                <a:cubicBezTo>
                  <a:pt x="22" y="81"/>
                  <a:pt x="22" y="81"/>
                  <a:pt x="22" y="80"/>
                </a:cubicBezTo>
                <a:cubicBezTo>
                  <a:pt x="22" y="79"/>
                  <a:pt x="22" y="78"/>
                  <a:pt x="22" y="77"/>
                </a:cubicBezTo>
                <a:cubicBezTo>
                  <a:pt x="22" y="75"/>
                  <a:pt x="22" y="73"/>
                  <a:pt x="21" y="72"/>
                </a:cubicBezTo>
                <a:cubicBezTo>
                  <a:pt x="21" y="71"/>
                  <a:pt x="21" y="69"/>
                  <a:pt x="21" y="67"/>
                </a:cubicBezTo>
                <a:cubicBezTo>
                  <a:pt x="21" y="65"/>
                  <a:pt x="21" y="60"/>
                  <a:pt x="21" y="58"/>
                </a:cubicBezTo>
                <a:cubicBezTo>
                  <a:pt x="21" y="57"/>
                  <a:pt x="19" y="56"/>
                  <a:pt x="19" y="58"/>
                </a:cubicBezTo>
                <a:cubicBezTo>
                  <a:pt x="19" y="59"/>
                  <a:pt x="19" y="69"/>
                  <a:pt x="19" y="69"/>
                </a:cubicBezTo>
                <a:cubicBezTo>
                  <a:pt x="19" y="69"/>
                  <a:pt x="20" y="70"/>
                  <a:pt x="20" y="70"/>
                </a:cubicBezTo>
                <a:cubicBezTo>
                  <a:pt x="20" y="70"/>
                  <a:pt x="19" y="72"/>
                  <a:pt x="19" y="73"/>
                </a:cubicBezTo>
                <a:cubicBezTo>
                  <a:pt x="19" y="73"/>
                  <a:pt x="19" y="81"/>
                  <a:pt x="19" y="82"/>
                </a:cubicBezTo>
                <a:cubicBezTo>
                  <a:pt x="19" y="82"/>
                  <a:pt x="21" y="84"/>
                  <a:pt x="19" y="84"/>
                </a:cubicBezTo>
                <a:cubicBezTo>
                  <a:pt x="17" y="84"/>
                  <a:pt x="16" y="84"/>
                  <a:pt x="17" y="82"/>
                </a:cubicBezTo>
                <a:cubicBezTo>
                  <a:pt x="17" y="81"/>
                  <a:pt x="17" y="79"/>
                  <a:pt x="17" y="78"/>
                </a:cubicBezTo>
                <a:cubicBezTo>
                  <a:pt x="17" y="76"/>
                  <a:pt x="17" y="74"/>
                  <a:pt x="17" y="73"/>
                </a:cubicBezTo>
                <a:cubicBezTo>
                  <a:pt x="17" y="72"/>
                  <a:pt x="16" y="72"/>
                  <a:pt x="16" y="71"/>
                </a:cubicBezTo>
                <a:cubicBezTo>
                  <a:pt x="16" y="68"/>
                  <a:pt x="16" y="66"/>
                  <a:pt x="15" y="62"/>
                </a:cubicBezTo>
                <a:cubicBezTo>
                  <a:pt x="15" y="61"/>
                  <a:pt x="15" y="58"/>
                  <a:pt x="14" y="58"/>
                </a:cubicBezTo>
                <a:cubicBezTo>
                  <a:pt x="13" y="58"/>
                  <a:pt x="12" y="71"/>
                  <a:pt x="12" y="72"/>
                </a:cubicBezTo>
                <a:cubicBezTo>
                  <a:pt x="12" y="73"/>
                  <a:pt x="12" y="75"/>
                  <a:pt x="13" y="76"/>
                </a:cubicBezTo>
                <a:cubicBezTo>
                  <a:pt x="13" y="76"/>
                  <a:pt x="13" y="77"/>
                  <a:pt x="13" y="78"/>
                </a:cubicBezTo>
                <a:cubicBezTo>
                  <a:pt x="12" y="79"/>
                  <a:pt x="11" y="79"/>
                  <a:pt x="11" y="78"/>
                </a:cubicBezTo>
                <a:cubicBezTo>
                  <a:pt x="9" y="78"/>
                  <a:pt x="10" y="78"/>
                  <a:pt x="10" y="77"/>
                </a:cubicBezTo>
                <a:cubicBezTo>
                  <a:pt x="10" y="75"/>
                  <a:pt x="11" y="76"/>
                  <a:pt x="10" y="74"/>
                </a:cubicBezTo>
                <a:cubicBezTo>
                  <a:pt x="10" y="73"/>
                  <a:pt x="10" y="72"/>
                  <a:pt x="10" y="71"/>
                </a:cubicBezTo>
                <a:cubicBezTo>
                  <a:pt x="10" y="68"/>
                  <a:pt x="10" y="62"/>
                  <a:pt x="10" y="59"/>
                </a:cubicBezTo>
                <a:cubicBezTo>
                  <a:pt x="10" y="58"/>
                  <a:pt x="10" y="58"/>
                  <a:pt x="9" y="58"/>
                </a:cubicBezTo>
                <a:cubicBezTo>
                  <a:pt x="9" y="58"/>
                  <a:pt x="8" y="58"/>
                  <a:pt x="8" y="59"/>
                </a:cubicBezTo>
                <a:cubicBezTo>
                  <a:pt x="7" y="61"/>
                  <a:pt x="6" y="64"/>
                  <a:pt x="5" y="66"/>
                </a:cubicBezTo>
                <a:cubicBezTo>
                  <a:pt x="5" y="67"/>
                  <a:pt x="4" y="69"/>
                  <a:pt x="4" y="70"/>
                </a:cubicBezTo>
                <a:cubicBezTo>
                  <a:pt x="4" y="71"/>
                  <a:pt x="3" y="77"/>
                  <a:pt x="3" y="78"/>
                </a:cubicBezTo>
                <a:cubicBezTo>
                  <a:pt x="3" y="79"/>
                  <a:pt x="3" y="78"/>
                  <a:pt x="4" y="79"/>
                </a:cubicBezTo>
                <a:cubicBezTo>
                  <a:pt x="4" y="80"/>
                  <a:pt x="3" y="80"/>
                  <a:pt x="2" y="80"/>
                </a:cubicBezTo>
                <a:cubicBezTo>
                  <a:pt x="1" y="81"/>
                  <a:pt x="1" y="80"/>
                  <a:pt x="1" y="80"/>
                </a:cubicBezTo>
                <a:cubicBezTo>
                  <a:pt x="1" y="80"/>
                  <a:pt x="0" y="80"/>
                  <a:pt x="0" y="79"/>
                </a:cubicBezTo>
                <a:cubicBezTo>
                  <a:pt x="1" y="78"/>
                  <a:pt x="1" y="78"/>
                  <a:pt x="1" y="77"/>
                </a:cubicBezTo>
                <a:cubicBezTo>
                  <a:pt x="1" y="76"/>
                  <a:pt x="2" y="69"/>
                  <a:pt x="2" y="68"/>
                </a:cubicBezTo>
                <a:cubicBezTo>
                  <a:pt x="2" y="68"/>
                  <a:pt x="4" y="62"/>
                  <a:pt x="3" y="59"/>
                </a:cubicBezTo>
                <a:cubicBezTo>
                  <a:pt x="2" y="56"/>
                  <a:pt x="2" y="55"/>
                  <a:pt x="2" y="54"/>
                </a:cubicBezTo>
                <a:cubicBezTo>
                  <a:pt x="2" y="52"/>
                  <a:pt x="1" y="50"/>
                  <a:pt x="1" y="47"/>
                </a:cubicBezTo>
                <a:cubicBezTo>
                  <a:pt x="1" y="44"/>
                  <a:pt x="1" y="44"/>
                  <a:pt x="3" y="41"/>
                </a:cubicBezTo>
                <a:cubicBezTo>
                  <a:pt x="6" y="39"/>
                  <a:pt x="6" y="38"/>
                  <a:pt x="8" y="38"/>
                </a:cubicBezTo>
                <a:cubicBezTo>
                  <a:pt x="9" y="37"/>
                  <a:pt x="14" y="37"/>
                  <a:pt x="15" y="37"/>
                </a:cubicBezTo>
                <a:cubicBezTo>
                  <a:pt x="15" y="37"/>
                  <a:pt x="15" y="35"/>
                  <a:pt x="15" y="34"/>
                </a:cubicBezTo>
                <a:cubicBezTo>
                  <a:pt x="15" y="33"/>
                  <a:pt x="16" y="30"/>
                  <a:pt x="16" y="30"/>
                </a:cubicBezTo>
                <a:cubicBezTo>
                  <a:pt x="17" y="29"/>
                  <a:pt x="16" y="28"/>
                  <a:pt x="15" y="27"/>
                </a:cubicBezTo>
                <a:cubicBezTo>
                  <a:pt x="15" y="27"/>
                  <a:pt x="15" y="27"/>
                  <a:pt x="14" y="27"/>
                </a:cubicBezTo>
                <a:cubicBezTo>
                  <a:pt x="12" y="27"/>
                  <a:pt x="10" y="25"/>
                  <a:pt x="10" y="23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4" y="23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4" y="23"/>
                  <a:pt x="11" y="22"/>
                  <a:pt x="9" y="21"/>
                </a:cubicBezTo>
                <a:cubicBezTo>
                  <a:pt x="6" y="19"/>
                  <a:pt x="4" y="16"/>
                  <a:pt x="3" y="13"/>
                </a:cubicBezTo>
                <a:cubicBezTo>
                  <a:pt x="3" y="13"/>
                  <a:pt x="4" y="13"/>
                  <a:pt x="3" y="13"/>
                </a:cubicBezTo>
                <a:cubicBezTo>
                  <a:pt x="2" y="12"/>
                  <a:pt x="1" y="10"/>
                  <a:pt x="1" y="9"/>
                </a:cubicBezTo>
                <a:cubicBezTo>
                  <a:pt x="1" y="7"/>
                  <a:pt x="1" y="6"/>
                  <a:pt x="1" y="5"/>
                </a:cubicBezTo>
                <a:cubicBezTo>
                  <a:pt x="2" y="4"/>
                  <a:pt x="3" y="2"/>
                  <a:pt x="3" y="1"/>
                </a:cubicBezTo>
                <a:cubicBezTo>
                  <a:pt x="3" y="1"/>
                  <a:pt x="3" y="1"/>
                  <a:pt x="3" y="2"/>
                </a:cubicBezTo>
                <a:cubicBezTo>
                  <a:pt x="3" y="2"/>
                  <a:pt x="2" y="5"/>
                  <a:pt x="2" y="5"/>
                </a:cubicBezTo>
                <a:cubicBezTo>
                  <a:pt x="2" y="6"/>
                  <a:pt x="2" y="10"/>
                  <a:pt x="3" y="9"/>
                </a:cubicBezTo>
                <a:cubicBezTo>
                  <a:pt x="3" y="8"/>
                  <a:pt x="4" y="7"/>
                  <a:pt x="4" y="7"/>
                </a:cubicBezTo>
                <a:cubicBezTo>
                  <a:pt x="4" y="6"/>
                  <a:pt x="5" y="5"/>
                  <a:pt x="5" y="5"/>
                </a:cubicBezTo>
                <a:cubicBezTo>
                  <a:pt x="6" y="5"/>
                  <a:pt x="5" y="5"/>
                  <a:pt x="5" y="6"/>
                </a:cubicBezTo>
                <a:cubicBezTo>
                  <a:pt x="5" y="7"/>
                  <a:pt x="3" y="9"/>
                  <a:pt x="3" y="10"/>
                </a:cubicBezTo>
                <a:cubicBezTo>
                  <a:pt x="3" y="10"/>
                  <a:pt x="3" y="11"/>
                  <a:pt x="3" y="11"/>
                </a:cubicBezTo>
                <a:cubicBezTo>
                  <a:pt x="4" y="10"/>
                  <a:pt x="5" y="9"/>
                  <a:pt x="6" y="8"/>
                </a:cubicBezTo>
                <a:cubicBezTo>
                  <a:pt x="8" y="6"/>
                  <a:pt x="8" y="6"/>
                  <a:pt x="7" y="8"/>
                </a:cubicBezTo>
                <a:cubicBezTo>
                  <a:pt x="6" y="9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11"/>
                  <a:pt x="9" y="6"/>
                  <a:pt x="9" y="6"/>
                </a:cubicBezTo>
                <a:cubicBezTo>
                  <a:pt x="10" y="5"/>
                  <a:pt x="11" y="3"/>
                  <a:pt x="11" y="3"/>
                </a:cubicBezTo>
                <a:cubicBezTo>
                  <a:pt x="12" y="2"/>
                  <a:pt x="12" y="1"/>
                  <a:pt x="12" y="2"/>
                </a:cubicBezTo>
                <a:cubicBezTo>
                  <a:pt x="12" y="3"/>
                  <a:pt x="8" y="9"/>
                  <a:pt x="8" y="10"/>
                </a:cubicBezTo>
                <a:cubicBezTo>
                  <a:pt x="7" y="11"/>
                  <a:pt x="5" y="13"/>
                  <a:pt x="6" y="14"/>
                </a:cubicBezTo>
                <a:cubicBezTo>
                  <a:pt x="6" y="15"/>
                  <a:pt x="6" y="17"/>
                  <a:pt x="9" y="19"/>
                </a:cubicBezTo>
                <a:cubicBezTo>
                  <a:pt x="12" y="20"/>
                  <a:pt x="12" y="20"/>
                  <a:pt x="14" y="20"/>
                </a:cubicBezTo>
                <a:cubicBezTo>
                  <a:pt x="15" y="20"/>
                  <a:pt x="16" y="21"/>
                  <a:pt x="16" y="21"/>
                </a:cubicBezTo>
                <a:cubicBezTo>
                  <a:pt x="16" y="21"/>
                  <a:pt x="16" y="21"/>
                  <a:pt x="15" y="20"/>
                </a:cubicBezTo>
                <a:cubicBezTo>
                  <a:pt x="14" y="17"/>
                  <a:pt x="12" y="15"/>
                  <a:pt x="12" y="12"/>
                </a:cubicBezTo>
                <a:cubicBezTo>
                  <a:pt x="13" y="11"/>
                  <a:pt x="15" y="20"/>
                  <a:pt x="18" y="21"/>
                </a:cubicBezTo>
                <a:cubicBezTo>
                  <a:pt x="18" y="21"/>
                  <a:pt x="18" y="22"/>
                  <a:pt x="19" y="22"/>
                </a:cubicBezTo>
                <a:cubicBezTo>
                  <a:pt x="19" y="22"/>
                  <a:pt x="23" y="23"/>
                  <a:pt x="24" y="21"/>
                </a:cubicBezTo>
                <a:cubicBezTo>
                  <a:pt x="26" y="19"/>
                  <a:pt x="27" y="18"/>
                  <a:pt x="27" y="17"/>
                </a:cubicBezTo>
                <a:cubicBezTo>
                  <a:pt x="29" y="16"/>
                  <a:pt x="29" y="15"/>
                  <a:pt x="29" y="13"/>
                </a:cubicBezTo>
                <a:cubicBezTo>
                  <a:pt x="29" y="13"/>
                  <a:pt x="29" y="10"/>
                  <a:pt x="29" y="13"/>
                </a:cubicBezTo>
                <a:cubicBezTo>
                  <a:pt x="30" y="15"/>
                  <a:pt x="29" y="16"/>
                  <a:pt x="29" y="17"/>
                </a:cubicBezTo>
                <a:cubicBezTo>
                  <a:pt x="29" y="17"/>
                  <a:pt x="27" y="21"/>
                  <a:pt x="27" y="21"/>
                </a:cubicBezTo>
                <a:cubicBezTo>
                  <a:pt x="27" y="21"/>
                  <a:pt x="28" y="20"/>
                  <a:pt x="28" y="20"/>
                </a:cubicBezTo>
                <a:cubicBezTo>
                  <a:pt x="29" y="20"/>
                  <a:pt x="33" y="18"/>
                  <a:pt x="33" y="17"/>
                </a:cubicBezTo>
                <a:cubicBezTo>
                  <a:pt x="35" y="16"/>
                  <a:pt x="36" y="13"/>
                  <a:pt x="35" y="11"/>
                </a:cubicBezTo>
                <a:cubicBezTo>
                  <a:pt x="34" y="8"/>
                  <a:pt x="33" y="4"/>
                  <a:pt x="32" y="4"/>
                </a:cubicBezTo>
                <a:cubicBezTo>
                  <a:pt x="32" y="3"/>
                  <a:pt x="32" y="1"/>
                  <a:pt x="31" y="0"/>
                </a:cubicBezTo>
                <a:cubicBezTo>
                  <a:pt x="31" y="0"/>
                  <a:pt x="32" y="0"/>
                  <a:pt x="32" y="1"/>
                </a:cubicBezTo>
                <a:cubicBezTo>
                  <a:pt x="32" y="2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9"/>
                  <a:pt x="37" y="7"/>
                  <a:pt x="37" y="7"/>
                </a:cubicBezTo>
                <a:cubicBezTo>
                  <a:pt x="37" y="7"/>
                  <a:pt x="37" y="5"/>
                  <a:pt x="37" y="7"/>
                </a:cubicBezTo>
                <a:cubicBezTo>
                  <a:pt x="38" y="8"/>
                  <a:pt x="38" y="9"/>
                  <a:pt x="38" y="9"/>
                </a:cubicBezTo>
                <a:cubicBezTo>
                  <a:pt x="39" y="10"/>
                  <a:pt x="39" y="10"/>
                  <a:pt x="40" y="10"/>
                </a:cubicBezTo>
                <a:cubicBezTo>
                  <a:pt x="40" y="9"/>
                  <a:pt x="40" y="8"/>
                  <a:pt x="40" y="7"/>
                </a:cubicBezTo>
                <a:cubicBezTo>
                  <a:pt x="40" y="6"/>
                  <a:pt x="39" y="2"/>
                  <a:pt x="39" y="1"/>
                </a:cubicBezTo>
                <a:cubicBezTo>
                  <a:pt x="39" y="0"/>
                  <a:pt x="39" y="0"/>
                  <a:pt x="40" y="1"/>
                </a:cubicBezTo>
                <a:cubicBezTo>
                  <a:pt x="40" y="3"/>
                  <a:pt x="41" y="4"/>
                  <a:pt x="41" y="5"/>
                </a:cubicBezTo>
                <a:cubicBezTo>
                  <a:pt x="41" y="6"/>
                  <a:pt x="42" y="7"/>
                  <a:pt x="42" y="7"/>
                </a:cubicBezTo>
                <a:cubicBezTo>
                  <a:pt x="42" y="8"/>
                  <a:pt x="41" y="10"/>
                  <a:pt x="41" y="11"/>
                </a:cubicBezTo>
                <a:cubicBezTo>
                  <a:pt x="40" y="12"/>
                  <a:pt x="39" y="13"/>
                  <a:pt x="39" y="13"/>
                </a:cubicBezTo>
                <a:cubicBezTo>
                  <a:pt x="37" y="13"/>
                  <a:pt x="36" y="16"/>
                  <a:pt x="34" y="19"/>
                </a:cubicBezTo>
                <a:cubicBezTo>
                  <a:pt x="32" y="20"/>
                  <a:pt x="29" y="22"/>
                  <a:pt x="29" y="22"/>
                </a:cubicBezTo>
                <a:cubicBezTo>
                  <a:pt x="29" y="22"/>
                  <a:pt x="31" y="22"/>
                  <a:pt x="31" y="22"/>
                </a:cubicBezTo>
                <a:cubicBezTo>
                  <a:pt x="32" y="22"/>
                  <a:pt x="32" y="23"/>
                  <a:pt x="31" y="24"/>
                </a:cubicBezTo>
                <a:cubicBezTo>
                  <a:pt x="31" y="25"/>
                  <a:pt x="30" y="26"/>
                  <a:pt x="29" y="27"/>
                </a:cubicBezTo>
                <a:cubicBezTo>
                  <a:pt x="28" y="27"/>
                  <a:pt x="27" y="26"/>
                  <a:pt x="26" y="27"/>
                </a:cubicBezTo>
                <a:cubicBezTo>
                  <a:pt x="25" y="28"/>
                  <a:pt x="25" y="29"/>
                  <a:pt x="25" y="30"/>
                </a:cubicBezTo>
                <a:cubicBezTo>
                  <a:pt x="26" y="30"/>
                  <a:pt x="27" y="34"/>
                  <a:pt x="27" y="36"/>
                </a:cubicBezTo>
                <a:cubicBezTo>
                  <a:pt x="27" y="37"/>
                  <a:pt x="27" y="42"/>
                  <a:pt x="27" y="43"/>
                </a:cubicBezTo>
                <a:cubicBezTo>
                  <a:pt x="27" y="45"/>
                  <a:pt x="28" y="47"/>
                  <a:pt x="28" y="49"/>
                </a:cubicBezTo>
                <a:cubicBezTo>
                  <a:pt x="28" y="51"/>
                  <a:pt x="28" y="52"/>
                  <a:pt x="28" y="53"/>
                </a:cubicBezTo>
                <a:cubicBezTo>
                  <a:pt x="27" y="54"/>
                  <a:pt x="26" y="56"/>
                  <a:pt x="26" y="56"/>
                </a:cubicBezTo>
                <a:cubicBezTo>
                  <a:pt x="25" y="58"/>
                  <a:pt x="26" y="61"/>
                  <a:pt x="24" y="64"/>
                </a:cubicBezTo>
                <a:cubicBezTo>
                  <a:pt x="24" y="67"/>
                  <a:pt x="24" y="68"/>
                  <a:pt x="24" y="69"/>
                </a:cubicBezTo>
                <a:cubicBezTo>
                  <a:pt x="24" y="70"/>
                  <a:pt x="24" y="73"/>
                  <a:pt x="24" y="73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4" name="PA_chenying0907 3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2415101" y="1588257"/>
            <a:ext cx="1786501" cy="2617984"/>
          </a:xfrm>
          <a:prstGeom prst="rect">
            <a:avLst/>
          </a:prstGeom>
        </p:spPr>
      </p:pic>
      <p:sp>
        <p:nvSpPr>
          <p:cNvPr id="36" name="PA_chenying0907 35"/>
          <p:cNvSpPr txBox="1"/>
          <p:nvPr>
            <p:custDataLst>
              <p:tags r:id="rId7"/>
            </p:custDataLst>
          </p:nvPr>
        </p:nvSpPr>
        <p:spPr>
          <a:xfrm>
            <a:off x="2668271" y="4322231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37" name="PA_chenying0907 36"/>
          <p:cNvSpPr txBox="1"/>
          <p:nvPr>
            <p:custDataLst>
              <p:tags r:id="rId8"/>
            </p:custDataLst>
          </p:nvPr>
        </p:nvSpPr>
        <p:spPr>
          <a:xfrm>
            <a:off x="1787561" y="4664159"/>
            <a:ext cx="304158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pic>
        <p:nvPicPr>
          <p:cNvPr id="41" name="PA_chenying0907 4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227144" y="2291931"/>
            <a:ext cx="1737714" cy="1721269"/>
          </a:xfrm>
          <a:prstGeom prst="rect">
            <a:avLst/>
          </a:prstGeom>
        </p:spPr>
      </p:pic>
      <p:pic>
        <p:nvPicPr>
          <p:cNvPr id="42" name="PA_chenying0907 4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8"/>
          <a:stretch>
            <a:fillRect/>
          </a:stretch>
        </p:blipFill>
        <p:spPr>
          <a:xfrm flipH="1">
            <a:off x="7990400" y="1588257"/>
            <a:ext cx="1786501" cy="2617984"/>
          </a:xfrm>
          <a:prstGeom prst="rect">
            <a:avLst/>
          </a:prstGeom>
        </p:spPr>
      </p:pic>
      <p:sp>
        <p:nvSpPr>
          <p:cNvPr id="43" name="PA_chenying0907 42"/>
          <p:cNvSpPr txBox="1"/>
          <p:nvPr>
            <p:custDataLst>
              <p:tags r:id="rId11"/>
            </p:custDataLst>
          </p:nvPr>
        </p:nvSpPr>
        <p:spPr>
          <a:xfrm>
            <a:off x="8243570" y="4322231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44" name="PA_chenying0907 43"/>
          <p:cNvSpPr txBox="1"/>
          <p:nvPr>
            <p:custDataLst>
              <p:tags r:id="rId12"/>
            </p:custDataLst>
          </p:nvPr>
        </p:nvSpPr>
        <p:spPr>
          <a:xfrm>
            <a:off x="7362860" y="4664159"/>
            <a:ext cx="304158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46" name="PA_任意多边形 159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1669257" y="6177213"/>
            <a:ext cx="555782" cy="660400"/>
          </a:xfrm>
          <a:custGeom>
            <a:avLst/>
            <a:gdLst>
              <a:gd name="T0" fmla="*/ 1 w 41"/>
              <a:gd name="T1" fmla="*/ 48 h 49"/>
              <a:gd name="T2" fmla="*/ 5 w 41"/>
              <a:gd name="T3" fmla="*/ 37 h 49"/>
              <a:gd name="T4" fmla="*/ 6 w 41"/>
              <a:gd name="T5" fmla="*/ 38 h 49"/>
              <a:gd name="T6" fmla="*/ 9 w 41"/>
              <a:gd name="T7" fmla="*/ 45 h 49"/>
              <a:gd name="T8" fmla="*/ 10 w 41"/>
              <a:gd name="T9" fmla="*/ 47 h 49"/>
              <a:gd name="T10" fmla="*/ 8 w 41"/>
              <a:gd name="T11" fmla="*/ 40 h 49"/>
              <a:gd name="T12" fmla="*/ 9 w 41"/>
              <a:gd name="T13" fmla="*/ 35 h 49"/>
              <a:gd name="T14" fmla="*/ 12 w 41"/>
              <a:gd name="T15" fmla="*/ 32 h 49"/>
              <a:gd name="T16" fmla="*/ 22 w 41"/>
              <a:gd name="T17" fmla="*/ 33 h 49"/>
              <a:gd name="T18" fmla="*/ 24 w 41"/>
              <a:gd name="T19" fmla="*/ 37 h 49"/>
              <a:gd name="T20" fmla="*/ 23 w 41"/>
              <a:gd name="T21" fmla="*/ 49 h 49"/>
              <a:gd name="T22" fmla="*/ 25 w 41"/>
              <a:gd name="T23" fmla="*/ 48 h 49"/>
              <a:gd name="T24" fmla="*/ 25 w 41"/>
              <a:gd name="T25" fmla="*/ 47 h 49"/>
              <a:gd name="T26" fmla="*/ 27 w 41"/>
              <a:gd name="T27" fmla="*/ 47 h 49"/>
              <a:gd name="T28" fmla="*/ 28 w 41"/>
              <a:gd name="T29" fmla="*/ 37 h 49"/>
              <a:gd name="T30" fmla="*/ 29 w 41"/>
              <a:gd name="T31" fmla="*/ 32 h 49"/>
              <a:gd name="T32" fmla="*/ 35 w 41"/>
              <a:gd name="T33" fmla="*/ 14 h 49"/>
              <a:gd name="T34" fmla="*/ 38 w 41"/>
              <a:gd name="T35" fmla="*/ 11 h 49"/>
              <a:gd name="T36" fmla="*/ 41 w 41"/>
              <a:gd name="T37" fmla="*/ 7 h 49"/>
              <a:gd name="T38" fmla="*/ 41 w 41"/>
              <a:gd name="T39" fmla="*/ 8 h 49"/>
              <a:gd name="T40" fmla="*/ 41 w 41"/>
              <a:gd name="T41" fmla="*/ 3 h 49"/>
              <a:gd name="T42" fmla="*/ 41 w 41"/>
              <a:gd name="T43" fmla="*/ 3 h 49"/>
              <a:gd name="T44" fmla="*/ 38 w 41"/>
              <a:gd name="T45" fmla="*/ 2 h 49"/>
              <a:gd name="T46" fmla="*/ 40 w 41"/>
              <a:gd name="T47" fmla="*/ 4 h 49"/>
              <a:gd name="T48" fmla="*/ 39 w 41"/>
              <a:gd name="T49" fmla="*/ 4 h 49"/>
              <a:gd name="T50" fmla="*/ 40 w 41"/>
              <a:gd name="T51" fmla="*/ 8 h 49"/>
              <a:gd name="T52" fmla="*/ 37 w 41"/>
              <a:gd name="T53" fmla="*/ 11 h 49"/>
              <a:gd name="T54" fmla="*/ 35 w 41"/>
              <a:gd name="T55" fmla="*/ 11 h 49"/>
              <a:gd name="T56" fmla="*/ 36 w 41"/>
              <a:gd name="T57" fmla="*/ 9 h 49"/>
              <a:gd name="T58" fmla="*/ 34 w 41"/>
              <a:gd name="T59" fmla="*/ 12 h 49"/>
              <a:gd name="T60" fmla="*/ 32 w 41"/>
              <a:gd name="T61" fmla="*/ 12 h 49"/>
              <a:gd name="T62" fmla="*/ 31 w 41"/>
              <a:gd name="T63" fmla="*/ 10 h 49"/>
              <a:gd name="T64" fmla="*/ 29 w 41"/>
              <a:gd name="T65" fmla="*/ 8 h 49"/>
              <a:gd name="T66" fmla="*/ 30 w 41"/>
              <a:gd name="T67" fmla="*/ 11 h 49"/>
              <a:gd name="T68" fmla="*/ 28 w 41"/>
              <a:gd name="T69" fmla="*/ 10 h 49"/>
              <a:gd name="T70" fmla="*/ 28 w 41"/>
              <a:gd name="T71" fmla="*/ 11 h 49"/>
              <a:gd name="T72" fmla="*/ 24 w 41"/>
              <a:gd name="T73" fmla="*/ 3 h 49"/>
              <a:gd name="T74" fmla="*/ 25 w 41"/>
              <a:gd name="T75" fmla="*/ 1 h 49"/>
              <a:gd name="T76" fmla="*/ 23 w 41"/>
              <a:gd name="T77" fmla="*/ 4 h 49"/>
              <a:gd name="T78" fmla="*/ 22 w 41"/>
              <a:gd name="T79" fmla="*/ 2 h 49"/>
              <a:gd name="T80" fmla="*/ 23 w 41"/>
              <a:gd name="T81" fmla="*/ 7 h 49"/>
              <a:gd name="T82" fmla="*/ 29 w 41"/>
              <a:gd name="T83" fmla="*/ 14 h 49"/>
              <a:gd name="T84" fmla="*/ 29 w 41"/>
              <a:gd name="T85" fmla="*/ 17 h 49"/>
              <a:gd name="T86" fmla="*/ 25 w 41"/>
              <a:gd name="T87" fmla="*/ 20 h 49"/>
              <a:gd name="T88" fmla="*/ 16 w 41"/>
              <a:gd name="T89" fmla="*/ 21 h 49"/>
              <a:gd name="T90" fmla="*/ 5 w 41"/>
              <a:gd name="T91" fmla="*/ 22 h 49"/>
              <a:gd name="T92" fmla="*/ 4 w 41"/>
              <a:gd name="T93" fmla="*/ 24 h 49"/>
              <a:gd name="T94" fmla="*/ 6 w 41"/>
              <a:gd name="T95" fmla="*/ 29 h 49"/>
              <a:gd name="T96" fmla="*/ 4 w 41"/>
              <a:gd name="T97" fmla="*/ 35 h 49"/>
              <a:gd name="T98" fmla="*/ 3 w 41"/>
              <a:gd name="T99" fmla="*/ 4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1" h="49">
                <a:moveTo>
                  <a:pt x="1" y="47"/>
                </a:moveTo>
                <a:cubicBezTo>
                  <a:pt x="0" y="47"/>
                  <a:pt x="1" y="48"/>
                  <a:pt x="1" y="48"/>
                </a:cubicBezTo>
                <a:cubicBezTo>
                  <a:pt x="2" y="48"/>
                  <a:pt x="2" y="49"/>
                  <a:pt x="2" y="47"/>
                </a:cubicBezTo>
                <a:cubicBezTo>
                  <a:pt x="2" y="44"/>
                  <a:pt x="4" y="39"/>
                  <a:pt x="5" y="37"/>
                </a:cubicBezTo>
                <a:cubicBezTo>
                  <a:pt x="5" y="37"/>
                  <a:pt x="6" y="37"/>
                  <a:pt x="6" y="37"/>
                </a:cubicBezTo>
                <a:cubicBezTo>
                  <a:pt x="6" y="37"/>
                  <a:pt x="6" y="38"/>
                  <a:pt x="6" y="38"/>
                </a:cubicBezTo>
                <a:cubicBezTo>
                  <a:pt x="6" y="38"/>
                  <a:pt x="6" y="39"/>
                  <a:pt x="6" y="39"/>
                </a:cubicBezTo>
                <a:cubicBezTo>
                  <a:pt x="6" y="40"/>
                  <a:pt x="8" y="45"/>
                  <a:pt x="9" y="45"/>
                </a:cubicBezTo>
                <a:cubicBezTo>
                  <a:pt x="9" y="47"/>
                  <a:pt x="8" y="46"/>
                  <a:pt x="9" y="47"/>
                </a:cubicBezTo>
                <a:cubicBezTo>
                  <a:pt x="9" y="47"/>
                  <a:pt x="10" y="48"/>
                  <a:pt x="10" y="47"/>
                </a:cubicBezTo>
                <a:cubicBezTo>
                  <a:pt x="10" y="47"/>
                  <a:pt x="10" y="46"/>
                  <a:pt x="10" y="45"/>
                </a:cubicBezTo>
                <a:cubicBezTo>
                  <a:pt x="10" y="44"/>
                  <a:pt x="8" y="40"/>
                  <a:pt x="8" y="40"/>
                </a:cubicBezTo>
                <a:cubicBezTo>
                  <a:pt x="8" y="40"/>
                  <a:pt x="7" y="38"/>
                  <a:pt x="7" y="37"/>
                </a:cubicBezTo>
                <a:cubicBezTo>
                  <a:pt x="8" y="37"/>
                  <a:pt x="8" y="36"/>
                  <a:pt x="9" y="35"/>
                </a:cubicBezTo>
                <a:cubicBezTo>
                  <a:pt x="9" y="35"/>
                  <a:pt x="10" y="34"/>
                  <a:pt x="10" y="33"/>
                </a:cubicBezTo>
                <a:cubicBezTo>
                  <a:pt x="11" y="33"/>
                  <a:pt x="11" y="32"/>
                  <a:pt x="12" y="32"/>
                </a:cubicBezTo>
                <a:cubicBezTo>
                  <a:pt x="12" y="33"/>
                  <a:pt x="16" y="35"/>
                  <a:pt x="20" y="34"/>
                </a:cubicBezTo>
                <a:cubicBezTo>
                  <a:pt x="21" y="34"/>
                  <a:pt x="22" y="33"/>
                  <a:pt x="22" y="33"/>
                </a:cubicBezTo>
                <a:cubicBezTo>
                  <a:pt x="23" y="33"/>
                  <a:pt x="23" y="33"/>
                  <a:pt x="24" y="34"/>
                </a:cubicBezTo>
                <a:cubicBezTo>
                  <a:pt x="24" y="35"/>
                  <a:pt x="24" y="36"/>
                  <a:pt x="24" y="37"/>
                </a:cubicBezTo>
                <a:cubicBezTo>
                  <a:pt x="24" y="39"/>
                  <a:pt x="24" y="46"/>
                  <a:pt x="23" y="48"/>
                </a:cubicBezTo>
                <a:cubicBezTo>
                  <a:pt x="23" y="49"/>
                  <a:pt x="23" y="49"/>
                  <a:pt x="23" y="49"/>
                </a:cubicBezTo>
                <a:cubicBezTo>
                  <a:pt x="24" y="49"/>
                  <a:pt x="24" y="49"/>
                  <a:pt x="25" y="49"/>
                </a:cubicBezTo>
                <a:cubicBezTo>
                  <a:pt x="25" y="49"/>
                  <a:pt x="25" y="48"/>
                  <a:pt x="25" y="48"/>
                </a:cubicBezTo>
                <a:cubicBezTo>
                  <a:pt x="24" y="47"/>
                  <a:pt x="26" y="38"/>
                  <a:pt x="26" y="37"/>
                </a:cubicBezTo>
                <a:cubicBezTo>
                  <a:pt x="26" y="48"/>
                  <a:pt x="25" y="45"/>
                  <a:pt x="25" y="47"/>
                </a:cubicBezTo>
                <a:cubicBezTo>
                  <a:pt x="26" y="48"/>
                  <a:pt x="26" y="48"/>
                  <a:pt x="27" y="48"/>
                </a:cubicBezTo>
                <a:cubicBezTo>
                  <a:pt x="27" y="48"/>
                  <a:pt x="27" y="48"/>
                  <a:pt x="27" y="47"/>
                </a:cubicBezTo>
                <a:cubicBezTo>
                  <a:pt x="27" y="46"/>
                  <a:pt x="27" y="46"/>
                  <a:pt x="27" y="45"/>
                </a:cubicBezTo>
                <a:cubicBezTo>
                  <a:pt x="27" y="42"/>
                  <a:pt x="28" y="37"/>
                  <a:pt x="28" y="37"/>
                </a:cubicBezTo>
                <a:cubicBezTo>
                  <a:pt x="28" y="36"/>
                  <a:pt x="28" y="35"/>
                  <a:pt x="28" y="34"/>
                </a:cubicBezTo>
                <a:cubicBezTo>
                  <a:pt x="28" y="34"/>
                  <a:pt x="28" y="33"/>
                  <a:pt x="29" y="32"/>
                </a:cubicBezTo>
                <a:cubicBezTo>
                  <a:pt x="32" y="31"/>
                  <a:pt x="35" y="20"/>
                  <a:pt x="35" y="17"/>
                </a:cubicBezTo>
                <a:cubicBezTo>
                  <a:pt x="35" y="16"/>
                  <a:pt x="35" y="14"/>
                  <a:pt x="35" y="14"/>
                </a:cubicBezTo>
                <a:cubicBezTo>
                  <a:pt x="35" y="14"/>
                  <a:pt x="36" y="14"/>
                  <a:pt x="37" y="13"/>
                </a:cubicBezTo>
                <a:cubicBezTo>
                  <a:pt x="37" y="13"/>
                  <a:pt x="38" y="12"/>
                  <a:pt x="38" y="11"/>
                </a:cubicBezTo>
                <a:cubicBezTo>
                  <a:pt x="38" y="11"/>
                  <a:pt x="38" y="11"/>
                  <a:pt x="39" y="11"/>
                </a:cubicBezTo>
                <a:cubicBezTo>
                  <a:pt x="40" y="10"/>
                  <a:pt x="41" y="9"/>
                  <a:pt x="41" y="7"/>
                </a:cubicBezTo>
                <a:cubicBezTo>
                  <a:pt x="41" y="7"/>
                  <a:pt x="41" y="6"/>
                  <a:pt x="41" y="6"/>
                </a:cubicBezTo>
                <a:cubicBezTo>
                  <a:pt x="41" y="6"/>
                  <a:pt x="41" y="8"/>
                  <a:pt x="41" y="8"/>
                </a:cubicBezTo>
                <a:cubicBezTo>
                  <a:pt x="40" y="7"/>
                  <a:pt x="41" y="6"/>
                  <a:pt x="41" y="5"/>
                </a:cubicBezTo>
                <a:cubicBezTo>
                  <a:pt x="41" y="4"/>
                  <a:pt x="41" y="4"/>
                  <a:pt x="41" y="3"/>
                </a:cubicBezTo>
                <a:cubicBezTo>
                  <a:pt x="41" y="2"/>
                  <a:pt x="41" y="1"/>
                  <a:pt x="41" y="1"/>
                </a:cubicBezTo>
                <a:cubicBezTo>
                  <a:pt x="41" y="2"/>
                  <a:pt x="41" y="3"/>
                  <a:pt x="41" y="3"/>
                </a:cubicBezTo>
                <a:cubicBezTo>
                  <a:pt x="40" y="4"/>
                  <a:pt x="40" y="4"/>
                  <a:pt x="39" y="3"/>
                </a:cubicBezTo>
                <a:cubicBezTo>
                  <a:pt x="39" y="3"/>
                  <a:pt x="38" y="2"/>
                  <a:pt x="38" y="2"/>
                </a:cubicBezTo>
                <a:cubicBezTo>
                  <a:pt x="38" y="2"/>
                  <a:pt x="38" y="2"/>
                  <a:pt x="38" y="3"/>
                </a:cubicBezTo>
                <a:cubicBezTo>
                  <a:pt x="39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7"/>
                  <a:pt x="40" y="8"/>
                </a:cubicBezTo>
                <a:cubicBezTo>
                  <a:pt x="39" y="9"/>
                  <a:pt x="39" y="10"/>
                  <a:pt x="38" y="10"/>
                </a:cubicBezTo>
                <a:cubicBezTo>
                  <a:pt x="37" y="10"/>
                  <a:pt x="37" y="10"/>
                  <a:pt x="37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1"/>
                  <a:pt x="34" y="12"/>
                  <a:pt x="35" y="11"/>
                </a:cubicBezTo>
                <a:cubicBezTo>
                  <a:pt x="35" y="11"/>
                  <a:pt x="36" y="10"/>
                  <a:pt x="36" y="9"/>
                </a:cubicBezTo>
                <a:cubicBezTo>
                  <a:pt x="36" y="8"/>
                  <a:pt x="36" y="8"/>
                  <a:pt x="35" y="9"/>
                </a:cubicBezTo>
                <a:cubicBezTo>
                  <a:pt x="35" y="11"/>
                  <a:pt x="34" y="11"/>
                  <a:pt x="34" y="12"/>
                </a:cubicBezTo>
                <a:cubicBezTo>
                  <a:pt x="34" y="12"/>
                  <a:pt x="33" y="12"/>
                  <a:pt x="33" y="12"/>
                </a:cubicBezTo>
                <a:cubicBezTo>
                  <a:pt x="33" y="12"/>
                  <a:pt x="33" y="12"/>
                  <a:pt x="32" y="12"/>
                </a:cubicBezTo>
                <a:cubicBezTo>
                  <a:pt x="32" y="12"/>
                  <a:pt x="32" y="12"/>
                  <a:pt x="31" y="12"/>
                </a:cubicBezTo>
                <a:cubicBezTo>
                  <a:pt x="31" y="12"/>
                  <a:pt x="31" y="11"/>
                  <a:pt x="31" y="10"/>
                </a:cubicBezTo>
                <a:cubicBezTo>
                  <a:pt x="30" y="10"/>
                  <a:pt x="30" y="8"/>
                  <a:pt x="30" y="8"/>
                </a:cubicBezTo>
                <a:cubicBezTo>
                  <a:pt x="30" y="7"/>
                  <a:pt x="29" y="7"/>
                  <a:pt x="29" y="8"/>
                </a:cubicBezTo>
                <a:cubicBezTo>
                  <a:pt x="29" y="9"/>
                  <a:pt x="30" y="10"/>
                  <a:pt x="30" y="11"/>
                </a:cubicBezTo>
                <a:cubicBezTo>
                  <a:pt x="30" y="11"/>
                  <a:pt x="31" y="11"/>
                  <a:pt x="30" y="11"/>
                </a:cubicBezTo>
                <a:cubicBezTo>
                  <a:pt x="30" y="11"/>
                  <a:pt x="29" y="11"/>
                  <a:pt x="29" y="11"/>
                </a:cubicBezTo>
                <a:cubicBezTo>
                  <a:pt x="29" y="10"/>
                  <a:pt x="28" y="10"/>
                  <a:pt x="28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8" y="10"/>
                  <a:pt x="28" y="11"/>
                </a:cubicBezTo>
                <a:cubicBezTo>
                  <a:pt x="26" y="10"/>
                  <a:pt x="24" y="9"/>
                  <a:pt x="23" y="6"/>
                </a:cubicBezTo>
                <a:cubicBezTo>
                  <a:pt x="23" y="5"/>
                  <a:pt x="23" y="4"/>
                  <a:pt x="24" y="3"/>
                </a:cubicBezTo>
                <a:cubicBezTo>
                  <a:pt x="24" y="3"/>
                  <a:pt x="25" y="1"/>
                  <a:pt x="25" y="1"/>
                </a:cubicBezTo>
                <a:cubicBezTo>
                  <a:pt x="25" y="0"/>
                  <a:pt x="25" y="1"/>
                  <a:pt x="25" y="1"/>
                </a:cubicBezTo>
                <a:cubicBezTo>
                  <a:pt x="24" y="2"/>
                  <a:pt x="24" y="3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3"/>
                  <a:pt x="22" y="3"/>
                  <a:pt x="22" y="2"/>
                </a:cubicBezTo>
                <a:cubicBezTo>
                  <a:pt x="22" y="1"/>
                  <a:pt x="22" y="1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5"/>
                  <a:pt x="23" y="6"/>
                  <a:pt x="23" y="7"/>
                </a:cubicBezTo>
                <a:cubicBezTo>
                  <a:pt x="24" y="10"/>
                  <a:pt x="25" y="10"/>
                  <a:pt x="28" y="12"/>
                </a:cubicBezTo>
                <a:cubicBezTo>
                  <a:pt x="28" y="12"/>
                  <a:pt x="28" y="13"/>
                  <a:pt x="29" y="14"/>
                </a:cubicBezTo>
                <a:cubicBezTo>
                  <a:pt x="30" y="14"/>
                  <a:pt x="30" y="14"/>
                  <a:pt x="30" y="15"/>
                </a:cubicBezTo>
                <a:cubicBezTo>
                  <a:pt x="30" y="16"/>
                  <a:pt x="29" y="17"/>
                  <a:pt x="29" y="17"/>
                </a:cubicBezTo>
                <a:cubicBezTo>
                  <a:pt x="29" y="18"/>
                  <a:pt x="29" y="19"/>
                  <a:pt x="28" y="20"/>
                </a:cubicBezTo>
                <a:cubicBezTo>
                  <a:pt x="27" y="20"/>
                  <a:pt x="27" y="20"/>
                  <a:pt x="25" y="20"/>
                </a:cubicBezTo>
                <a:cubicBezTo>
                  <a:pt x="24" y="20"/>
                  <a:pt x="22" y="21"/>
                  <a:pt x="21" y="21"/>
                </a:cubicBezTo>
                <a:cubicBezTo>
                  <a:pt x="19" y="21"/>
                  <a:pt x="17" y="21"/>
                  <a:pt x="16" y="21"/>
                </a:cubicBezTo>
                <a:cubicBezTo>
                  <a:pt x="14" y="21"/>
                  <a:pt x="12" y="20"/>
                  <a:pt x="10" y="20"/>
                </a:cubicBezTo>
                <a:cubicBezTo>
                  <a:pt x="8" y="21"/>
                  <a:pt x="7" y="21"/>
                  <a:pt x="5" y="22"/>
                </a:cubicBezTo>
                <a:cubicBezTo>
                  <a:pt x="3" y="23"/>
                  <a:pt x="3" y="25"/>
                  <a:pt x="4" y="26"/>
                </a:cubicBezTo>
                <a:cubicBezTo>
                  <a:pt x="4" y="25"/>
                  <a:pt x="4" y="25"/>
                  <a:pt x="4" y="24"/>
                </a:cubicBezTo>
                <a:cubicBezTo>
                  <a:pt x="4" y="25"/>
                  <a:pt x="4" y="26"/>
                  <a:pt x="5" y="27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7" y="31"/>
                  <a:pt x="6" y="33"/>
                </a:cubicBezTo>
                <a:cubicBezTo>
                  <a:pt x="5" y="34"/>
                  <a:pt x="4" y="35"/>
                  <a:pt x="4" y="35"/>
                </a:cubicBezTo>
                <a:cubicBezTo>
                  <a:pt x="4" y="35"/>
                  <a:pt x="3" y="36"/>
                  <a:pt x="3" y="37"/>
                </a:cubicBezTo>
                <a:cubicBezTo>
                  <a:pt x="3" y="38"/>
                  <a:pt x="3" y="39"/>
                  <a:pt x="3" y="40"/>
                </a:cubicBezTo>
                <a:cubicBezTo>
                  <a:pt x="3" y="40"/>
                  <a:pt x="1" y="46"/>
                  <a:pt x="1" y="47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12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27" grpId="0" animBg="1"/>
      <p:bldP spid="36" grpId="0"/>
      <p:bldP spid="37" grpId="0"/>
      <p:bldP spid="43" grpId="0"/>
      <p:bldP spid="44" grpId="0"/>
      <p:bldP spid="4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sp>
        <p:nvSpPr>
          <p:cNvPr id="11" name="PA_等腰三角形 10"/>
          <p:cNvSpPr/>
          <p:nvPr>
            <p:custDataLst>
              <p:tags r:id="rId1"/>
            </p:custDataLst>
          </p:nvPr>
        </p:nvSpPr>
        <p:spPr>
          <a:xfrm flipH="1" flipV="1">
            <a:off x="4027627" y="2376688"/>
            <a:ext cx="4136746" cy="3566160"/>
          </a:xfrm>
          <a:prstGeom prst="triangle">
            <a:avLst/>
          </a:prstGeom>
          <a:noFill/>
          <a:ln w="69850">
            <a:solidFill>
              <a:srgbClr val="3B7C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等腰三角形 2"/>
          <p:cNvSpPr/>
          <p:nvPr>
            <p:custDataLst>
              <p:tags r:id="rId2"/>
            </p:custDataLst>
          </p:nvPr>
        </p:nvSpPr>
        <p:spPr>
          <a:xfrm>
            <a:off x="4027627" y="1670780"/>
            <a:ext cx="4136746" cy="3566160"/>
          </a:xfrm>
          <a:prstGeom prst="triangle">
            <a:avLst/>
          </a:prstGeom>
          <a:noFill/>
          <a:ln w="69850">
            <a:solidFill>
              <a:srgbClr val="3B7C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PA_chenying0907 8"/>
          <p:cNvGrpSpPr/>
          <p:nvPr>
            <p:custDataLst>
              <p:tags r:id="rId3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04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4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5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2" name="PA_chenying0907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770" y="1581562"/>
            <a:ext cx="2725420" cy="4125983"/>
          </a:xfrm>
          <a:prstGeom prst="rect">
            <a:avLst/>
          </a:prstGeom>
        </p:spPr>
      </p:pic>
      <p:grpSp>
        <p:nvGrpSpPr>
          <p:cNvPr id="22" name="PA_chenying0907 21"/>
          <p:cNvGrpSpPr/>
          <p:nvPr>
            <p:custDataLst>
              <p:tags r:id="rId7"/>
            </p:custDataLst>
          </p:nvPr>
        </p:nvGrpSpPr>
        <p:grpSpPr>
          <a:xfrm>
            <a:off x="8465310" y="1928592"/>
            <a:ext cx="3312579" cy="896191"/>
            <a:chOff x="7873581" y="3004378"/>
            <a:chExt cx="3312579" cy="896191"/>
          </a:xfrm>
        </p:grpSpPr>
        <p:sp>
          <p:nvSpPr>
            <p:cNvPr id="12" name="chenying0907 11"/>
            <p:cNvSpPr txBox="1"/>
            <p:nvPr/>
          </p:nvSpPr>
          <p:spPr>
            <a:xfrm>
              <a:off x="7873581" y="3004378"/>
              <a:ext cx="23648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sz="20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3" name="Rectangle 21"/>
            <p:cNvSpPr/>
            <p:nvPr/>
          </p:nvSpPr>
          <p:spPr>
            <a:xfrm>
              <a:off x="7873581" y="3365038"/>
              <a:ext cx="3312579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Body text here or Lorem Ipsum is simply dummy text of the printing and typesetting </a:t>
              </a:r>
              <a:r>
                <a:rPr lang="en-US" sz="1200" dirty="0" smtClean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industry</a:t>
              </a:r>
              <a:endPara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23" name="PA_chenying0907 22"/>
          <p:cNvGrpSpPr/>
          <p:nvPr>
            <p:custDataLst>
              <p:tags r:id="rId8"/>
            </p:custDataLst>
          </p:nvPr>
        </p:nvGrpSpPr>
        <p:grpSpPr>
          <a:xfrm>
            <a:off x="414112" y="1928592"/>
            <a:ext cx="3392234" cy="896191"/>
            <a:chOff x="926185" y="3004378"/>
            <a:chExt cx="3392234" cy="896191"/>
          </a:xfrm>
        </p:grpSpPr>
        <p:sp>
          <p:nvSpPr>
            <p:cNvPr id="18" name="chenying0907 17"/>
            <p:cNvSpPr txBox="1"/>
            <p:nvPr/>
          </p:nvSpPr>
          <p:spPr>
            <a:xfrm>
              <a:off x="1953587" y="3004378"/>
              <a:ext cx="23648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sz="20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9" name="Rectangle 21"/>
            <p:cNvSpPr/>
            <p:nvPr/>
          </p:nvSpPr>
          <p:spPr>
            <a:xfrm>
              <a:off x="926185" y="3365038"/>
              <a:ext cx="3392233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Body text here or Lorem Ipsum is simply dummy text of the printing and typesetting </a:t>
              </a:r>
              <a:r>
                <a:rPr lang="en-US" sz="1200" dirty="0" smtClean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industry</a:t>
              </a:r>
              <a:endPara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26" name="PA_chenying0907 25"/>
          <p:cNvGrpSpPr/>
          <p:nvPr>
            <p:custDataLst>
              <p:tags r:id="rId9"/>
            </p:custDataLst>
          </p:nvPr>
        </p:nvGrpSpPr>
        <p:grpSpPr>
          <a:xfrm>
            <a:off x="8465310" y="4878062"/>
            <a:ext cx="3312579" cy="896191"/>
            <a:chOff x="7873581" y="3004378"/>
            <a:chExt cx="3312579" cy="896191"/>
          </a:xfrm>
        </p:grpSpPr>
        <p:sp>
          <p:nvSpPr>
            <p:cNvPr id="30" name="chenying0907 29"/>
            <p:cNvSpPr txBox="1"/>
            <p:nvPr/>
          </p:nvSpPr>
          <p:spPr>
            <a:xfrm>
              <a:off x="7873581" y="3004378"/>
              <a:ext cx="23648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sz="20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31" name="Rectangle 21"/>
            <p:cNvSpPr/>
            <p:nvPr/>
          </p:nvSpPr>
          <p:spPr>
            <a:xfrm>
              <a:off x="7873581" y="3365038"/>
              <a:ext cx="3312579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Body text here or Lorem Ipsum is simply dummy text of the printing and typesetting </a:t>
              </a:r>
              <a:r>
                <a:rPr lang="en-US" sz="1200" dirty="0" smtClean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industry</a:t>
              </a:r>
              <a:endPara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27" name="PA_chenying0907 26"/>
          <p:cNvGrpSpPr/>
          <p:nvPr>
            <p:custDataLst>
              <p:tags r:id="rId10"/>
            </p:custDataLst>
          </p:nvPr>
        </p:nvGrpSpPr>
        <p:grpSpPr>
          <a:xfrm>
            <a:off x="414112" y="4878062"/>
            <a:ext cx="3392234" cy="896191"/>
            <a:chOff x="926185" y="3004378"/>
            <a:chExt cx="3392234" cy="896191"/>
          </a:xfrm>
        </p:grpSpPr>
        <p:sp>
          <p:nvSpPr>
            <p:cNvPr id="28" name="chenying0907 27"/>
            <p:cNvSpPr txBox="1"/>
            <p:nvPr/>
          </p:nvSpPr>
          <p:spPr>
            <a:xfrm>
              <a:off x="1953587" y="3004378"/>
              <a:ext cx="23648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sz="20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29" name="Rectangle 21"/>
            <p:cNvSpPr/>
            <p:nvPr/>
          </p:nvSpPr>
          <p:spPr>
            <a:xfrm>
              <a:off x="926185" y="3365038"/>
              <a:ext cx="3392233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Body text here or Lorem Ipsum is simply dummy text of the printing and typesetting </a:t>
              </a:r>
              <a:r>
                <a:rPr lang="en-US" sz="1200" dirty="0" smtClean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industry</a:t>
              </a:r>
              <a:endPara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cxnSp>
        <p:nvCxnSpPr>
          <p:cNvPr id="33" name="PA_直接连接符 32"/>
          <p:cNvCxnSpPr>
            <a:stCxn id="3" idx="0"/>
            <a:endCxn id="3" idx="4"/>
          </p:cNvCxnSpPr>
          <p:nvPr>
            <p:custDataLst>
              <p:tags r:id="rId11"/>
            </p:custDataLst>
          </p:nvPr>
        </p:nvCxnSpPr>
        <p:spPr>
          <a:xfrm>
            <a:off x="6096000" y="1670780"/>
            <a:ext cx="2068373" cy="3566160"/>
          </a:xfrm>
          <a:prstGeom prst="line">
            <a:avLst/>
          </a:prstGeom>
          <a:ln w="69850" cap="rnd">
            <a:solidFill>
              <a:srgbClr val="3B7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A_直接连接符 34"/>
          <p:cNvCxnSpPr>
            <a:stCxn id="11" idx="0"/>
            <a:endCxn id="11" idx="4"/>
          </p:cNvCxnSpPr>
          <p:nvPr>
            <p:custDataLst>
              <p:tags r:id="rId12"/>
            </p:custDataLst>
          </p:nvPr>
        </p:nvCxnSpPr>
        <p:spPr>
          <a:xfrm flipH="1" flipV="1">
            <a:off x="4027627" y="2376688"/>
            <a:ext cx="2068373" cy="3566160"/>
          </a:xfrm>
          <a:prstGeom prst="line">
            <a:avLst/>
          </a:prstGeom>
          <a:ln w="69850" cap="rnd">
            <a:solidFill>
              <a:srgbClr val="3B7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A_直接连接符 48"/>
          <p:cNvCxnSpPr>
            <a:stCxn id="11" idx="4"/>
          </p:cNvCxnSpPr>
          <p:nvPr>
            <p:custDataLst>
              <p:tags r:id="rId13"/>
            </p:custDataLst>
          </p:nvPr>
        </p:nvCxnSpPr>
        <p:spPr>
          <a:xfrm>
            <a:off x="4027627" y="2376688"/>
            <a:ext cx="2952293" cy="0"/>
          </a:xfrm>
          <a:prstGeom prst="line">
            <a:avLst/>
          </a:prstGeom>
          <a:ln w="69850" cap="rnd">
            <a:gradFill flip="none" rotWithShape="1">
              <a:gsLst>
                <a:gs pos="98000">
                  <a:srgbClr val="3B7C78">
                    <a:alpha val="0"/>
                  </a:srgbClr>
                </a:gs>
                <a:gs pos="91000">
                  <a:srgbClr val="3B7C78"/>
                </a:gs>
                <a:gs pos="6000">
                  <a:srgbClr val="3B7C78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PA_直接连接符 59"/>
          <p:cNvCxnSpPr>
            <a:stCxn id="11" idx="0"/>
          </p:cNvCxnSpPr>
          <p:nvPr>
            <p:custDataLst>
              <p:tags r:id="rId14"/>
            </p:custDataLst>
          </p:nvPr>
        </p:nvCxnSpPr>
        <p:spPr>
          <a:xfrm flipV="1">
            <a:off x="6096000" y="4678680"/>
            <a:ext cx="743290" cy="1264168"/>
          </a:xfrm>
          <a:prstGeom prst="line">
            <a:avLst/>
          </a:prstGeom>
          <a:ln w="69850" cap="rnd">
            <a:gradFill flip="none" rotWithShape="1">
              <a:gsLst>
                <a:gs pos="98000">
                  <a:srgbClr val="3B7C78">
                    <a:alpha val="0"/>
                  </a:srgbClr>
                </a:gs>
                <a:gs pos="91000">
                  <a:srgbClr val="3B7C78"/>
                </a:gs>
                <a:gs pos="6000">
                  <a:srgbClr val="3B7C78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A_直接连接符 31"/>
          <p:cNvCxnSpPr/>
          <p:nvPr>
            <p:custDataLst>
              <p:tags r:id="rId15"/>
            </p:custDataLst>
          </p:nvPr>
        </p:nvCxnSpPr>
        <p:spPr>
          <a:xfrm>
            <a:off x="5806440" y="5236940"/>
            <a:ext cx="521970" cy="0"/>
          </a:xfrm>
          <a:prstGeom prst="line">
            <a:avLst/>
          </a:prstGeom>
          <a:ln w="69850" cap="rnd">
            <a:solidFill>
              <a:srgbClr val="3065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257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8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1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04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2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3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grpSp>
        <p:nvGrpSpPr>
          <p:cNvPr id="45" name="PA_chenying0907 44"/>
          <p:cNvGrpSpPr/>
          <p:nvPr>
            <p:custDataLst>
              <p:tags r:id="rId4"/>
            </p:custDataLst>
          </p:nvPr>
        </p:nvGrpSpPr>
        <p:grpSpPr>
          <a:xfrm>
            <a:off x="2407996" y="2246669"/>
            <a:ext cx="1716298" cy="1634569"/>
            <a:chOff x="2347702" y="2246669"/>
            <a:chExt cx="1716298" cy="1634569"/>
          </a:xfrm>
        </p:grpSpPr>
        <p:grpSp>
          <p:nvGrpSpPr>
            <p:cNvPr id="14" name="chenying0907 13"/>
            <p:cNvGrpSpPr/>
            <p:nvPr/>
          </p:nvGrpSpPr>
          <p:grpSpPr>
            <a:xfrm>
              <a:off x="2721821" y="2570651"/>
              <a:ext cx="968060" cy="986605"/>
              <a:chOff x="6459538" y="2068513"/>
              <a:chExt cx="828675" cy="844550"/>
            </a:xfrm>
          </p:grpSpPr>
          <p:sp>
            <p:nvSpPr>
              <p:cNvPr id="15" name="chenying0907 115"/>
              <p:cNvSpPr>
                <a:spLocks/>
              </p:cNvSpPr>
              <p:nvPr/>
            </p:nvSpPr>
            <p:spPr bwMode="auto">
              <a:xfrm>
                <a:off x="6459538" y="2540000"/>
                <a:ext cx="592138" cy="373063"/>
              </a:xfrm>
              <a:custGeom>
                <a:avLst/>
                <a:gdLst>
                  <a:gd name="T0" fmla="*/ 6 w 30"/>
                  <a:gd name="T1" fmla="*/ 14 h 19"/>
                  <a:gd name="T2" fmla="*/ 10 w 30"/>
                  <a:gd name="T3" fmla="*/ 19 h 19"/>
                  <a:gd name="T4" fmla="*/ 17 w 30"/>
                  <a:gd name="T5" fmla="*/ 15 h 19"/>
                  <a:gd name="T6" fmla="*/ 21 w 30"/>
                  <a:gd name="T7" fmla="*/ 18 h 19"/>
                  <a:gd name="T8" fmla="*/ 22 w 30"/>
                  <a:gd name="T9" fmla="*/ 15 h 19"/>
                  <a:gd name="T10" fmla="*/ 25 w 30"/>
                  <a:gd name="T11" fmla="*/ 17 h 19"/>
                  <a:gd name="T12" fmla="*/ 30 w 30"/>
                  <a:gd name="T13" fmla="*/ 18 h 19"/>
                  <a:gd name="T14" fmla="*/ 30 w 30"/>
                  <a:gd name="T15" fmla="*/ 14 h 19"/>
                  <a:gd name="T16" fmla="*/ 30 w 30"/>
                  <a:gd name="T17" fmla="*/ 6 h 19"/>
                  <a:gd name="T18" fmla="*/ 21 w 30"/>
                  <a:gd name="T19" fmla="*/ 9 h 19"/>
                  <a:gd name="T20" fmla="*/ 15 w 30"/>
                  <a:gd name="T21" fmla="*/ 10 h 19"/>
                  <a:gd name="T22" fmla="*/ 12 w 30"/>
                  <a:gd name="T23" fmla="*/ 10 h 19"/>
                  <a:gd name="T24" fmla="*/ 9 w 30"/>
                  <a:gd name="T25" fmla="*/ 11 h 19"/>
                  <a:gd name="T26" fmla="*/ 9 w 30"/>
                  <a:gd name="T27" fmla="*/ 10 h 19"/>
                  <a:gd name="T28" fmla="*/ 12 w 30"/>
                  <a:gd name="T29" fmla="*/ 10 h 19"/>
                  <a:gd name="T30" fmla="*/ 15 w 30"/>
                  <a:gd name="T31" fmla="*/ 10 h 19"/>
                  <a:gd name="T32" fmla="*/ 21 w 30"/>
                  <a:gd name="T33" fmla="*/ 9 h 19"/>
                  <a:gd name="T34" fmla="*/ 29 w 30"/>
                  <a:gd name="T35" fmla="*/ 6 h 19"/>
                  <a:gd name="T36" fmla="*/ 28 w 30"/>
                  <a:gd name="T37" fmla="*/ 5 h 19"/>
                  <a:gd name="T38" fmla="*/ 27 w 30"/>
                  <a:gd name="T39" fmla="*/ 2 h 19"/>
                  <a:gd name="T40" fmla="*/ 25 w 30"/>
                  <a:gd name="T41" fmla="*/ 1 h 19"/>
                  <a:gd name="T42" fmla="*/ 19 w 30"/>
                  <a:gd name="T43" fmla="*/ 1 h 19"/>
                  <a:gd name="T44" fmla="*/ 17 w 30"/>
                  <a:gd name="T45" fmla="*/ 2 h 19"/>
                  <a:gd name="T46" fmla="*/ 14 w 30"/>
                  <a:gd name="T47" fmla="*/ 0 h 19"/>
                  <a:gd name="T48" fmla="*/ 11 w 30"/>
                  <a:gd name="T49" fmla="*/ 4 h 19"/>
                  <a:gd name="T50" fmla="*/ 6 w 30"/>
                  <a:gd name="T51" fmla="*/ 5 h 19"/>
                  <a:gd name="T52" fmla="*/ 5 w 30"/>
                  <a:gd name="T53" fmla="*/ 10 h 19"/>
                  <a:gd name="T54" fmla="*/ 0 w 30"/>
                  <a:gd name="T55" fmla="*/ 13 h 19"/>
                  <a:gd name="T56" fmla="*/ 6 w 30"/>
                  <a:gd name="T57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0" h="19">
                    <a:moveTo>
                      <a:pt x="6" y="14"/>
                    </a:moveTo>
                    <a:cubicBezTo>
                      <a:pt x="8" y="14"/>
                      <a:pt x="9" y="17"/>
                      <a:pt x="10" y="19"/>
                    </a:cubicBezTo>
                    <a:cubicBezTo>
                      <a:pt x="11" y="14"/>
                      <a:pt x="16" y="15"/>
                      <a:pt x="17" y="15"/>
                    </a:cubicBezTo>
                    <a:cubicBezTo>
                      <a:pt x="18" y="15"/>
                      <a:pt x="20" y="17"/>
                      <a:pt x="21" y="18"/>
                    </a:cubicBezTo>
                    <a:cubicBezTo>
                      <a:pt x="21" y="17"/>
                      <a:pt x="21" y="15"/>
                      <a:pt x="22" y="15"/>
                    </a:cubicBezTo>
                    <a:cubicBezTo>
                      <a:pt x="23" y="15"/>
                      <a:pt x="24" y="16"/>
                      <a:pt x="25" y="17"/>
                    </a:cubicBezTo>
                    <a:cubicBezTo>
                      <a:pt x="26" y="14"/>
                      <a:pt x="29" y="16"/>
                      <a:pt x="30" y="18"/>
                    </a:cubicBezTo>
                    <a:cubicBezTo>
                      <a:pt x="28" y="13"/>
                      <a:pt x="29" y="14"/>
                      <a:pt x="30" y="14"/>
                    </a:cubicBezTo>
                    <a:cubicBezTo>
                      <a:pt x="27" y="12"/>
                      <a:pt x="28" y="8"/>
                      <a:pt x="30" y="6"/>
                    </a:cubicBezTo>
                    <a:cubicBezTo>
                      <a:pt x="27" y="8"/>
                      <a:pt x="24" y="8"/>
                      <a:pt x="21" y="9"/>
                    </a:cubicBezTo>
                    <a:cubicBezTo>
                      <a:pt x="19" y="9"/>
                      <a:pt x="17" y="10"/>
                      <a:pt x="15" y="10"/>
                    </a:cubicBezTo>
                    <a:cubicBezTo>
                      <a:pt x="14" y="10"/>
                      <a:pt x="13" y="10"/>
                      <a:pt x="12" y="10"/>
                    </a:cubicBezTo>
                    <a:cubicBezTo>
                      <a:pt x="11" y="10"/>
                      <a:pt x="10" y="11"/>
                      <a:pt x="9" y="11"/>
                    </a:cubicBezTo>
                    <a:cubicBezTo>
                      <a:pt x="9" y="11"/>
                      <a:pt x="9" y="11"/>
                      <a:pt x="9" y="10"/>
                    </a:cubicBezTo>
                    <a:cubicBezTo>
                      <a:pt x="10" y="10"/>
                      <a:pt x="11" y="10"/>
                      <a:pt x="12" y="10"/>
                    </a:cubicBezTo>
                    <a:cubicBezTo>
                      <a:pt x="13" y="10"/>
                      <a:pt x="14" y="10"/>
                      <a:pt x="15" y="10"/>
                    </a:cubicBezTo>
                    <a:cubicBezTo>
                      <a:pt x="17" y="9"/>
                      <a:pt x="19" y="9"/>
                      <a:pt x="21" y="9"/>
                    </a:cubicBezTo>
                    <a:cubicBezTo>
                      <a:pt x="24" y="8"/>
                      <a:pt x="27" y="7"/>
                      <a:pt x="29" y="6"/>
                    </a:cubicBezTo>
                    <a:cubicBezTo>
                      <a:pt x="29" y="6"/>
                      <a:pt x="29" y="5"/>
                      <a:pt x="28" y="5"/>
                    </a:cubicBezTo>
                    <a:cubicBezTo>
                      <a:pt x="28" y="4"/>
                      <a:pt x="27" y="3"/>
                      <a:pt x="27" y="2"/>
                    </a:cubicBezTo>
                    <a:cubicBezTo>
                      <a:pt x="26" y="2"/>
                      <a:pt x="26" y="2"/>
                      <a:pt x="25" y="1"/>
                    </a:cubicBezTo>
                    <a:cubicBezTo>
                      <a:pt x="24" y="3"/>
                      <a:pt x="21" y="2"/>
                      <a:pt x="19" y="1"/>
                    </a:cubicBezTo>
                    <a:cubicBezTo>
                      <a:pt x="19" y="2"/>
                      <a:pt x="18" y="2"/>
                      <a:pt x="17" y="2"/>
                    </a:cubicBezTo>
                    <a:cubicBezTo>
                      <a:pt x="16" y="2"/>
                      <a:pt x="15" y="0"/>
                      <a:pt x="14" y="0"/>
                    </a:cubicBezTo>
                    <a:cubicBezTo>
                      <a:pt x="15" y="1"/>
                      <a:pt x="13" y="4"/>
                      <a:pt x="11" y="4"/>
                    </a:cubicBezTo>
                    <a:cubicBezTo>
                      <a:pt x="9" y="5"/>
                      <a:pt x="8" y="6"/>
                      <a:pt x="6" y="5"/>
                    </a:cubicBezTo>
                    <a:cubicBezTo>
                      <a:pt x="8" y="6"/>
                      <a:pt x="7" y="8"/>
                      <a:pt x="5" y="10"/>
                    </a:cubicBezTo>
                    <a:cubicBezTo>
                      <a:pt x="3" y="11"/>
                      <a:pt x="1" y="13"/>
                      <a:pt x="0" y="13"/>
                    </a:cubicBezTo>
                    <a:cubicBezTo>
                      <a:pt x="2" y="13"/>
                      <a:pt x="4" y="13"/>
                      <a:pt x="6" y="14"/>
                    </a:cubicBezTo>
                    <a:close/>
                  </a:path>
                </a:pathLst>
              </a:custGeom>
              <a:solidFill>
                <a:srgbClr val="3B7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chenying0907 117"/>
              <p:cNvSpPr>
                <a:spLocks/>
              </p:cNvSpPr>
              <p:nvPr/>
            </p:nvSpPr>
            <p:spPr bwMode="auto">
              <a:xfrm>
                <a:off x="6597650" y="2068513"/>
                <a:ext cx="552450" cy="490538"/>
              </a:xfrm>
              <a:custGeom>
                <a:avLst/>
                <a:gdLst>
                  <a:gd name="T0" fmla="*/ 14 w 28"/>
                  <a:gd name="T1" fmla="*/ 13 h 25"/>
                  <a:gd name="T2" fmla="*/ 18 w 28"/>
                  <a:gd name="T3" fmla="*/ 17 h 25"/>
                  <a:gd name="T4" fmla="*/ 20 w 28"/>
                  <a:gd name="T5" fmla="*/ 20 h 25"/>
                  <a:gd name="T6" fmla="*/ 22 w 28"/>
                  <a:gd name="T7" fmla="*/ 22 h 25"/>
                  <a:gd name="T8" fmla="*/ 22 w 28"/>
                  <a:gd name="T9" fmla="*/ 22 h 25"/>
                  <a:gd name="T10" fmla="*/ 22 w 28"/>
                  <a:gd name="T11" fmla="*/ 22 h 25"/>
                  <a:gd name="T12" fmla="*/ 25 w 28"/>
                  <a:gd name="T13" fmla="*/ 21 h 25"/>
                  <a:gd name="T14" fmla="*/ 28 w 28"/>
                  <a:gd name="T15" fmla="*/ 22 h 25"/>
                  <a:gd name="T16" fmla="*/ 28 w 28"/>
                  <a:gd name="T17" fmla="*/ 13 h 25"/>
                  <a:gd name="T18" fmla="*/ 21 w 28"/>
                  <a:gd name="T19" fmla="*/ 9 h 25"/>
                  <a:gd name="T20" fmla="*/ 18 w 28"/>
                  <a:gd name="T21" fmla="*/ 5 h 25"/>
                  <a:gd name="T22" fmla="*/ 14 w 28"/>
                  <a:gd name="T23" fmla="*/ 2 h 25"/>
                  <a:gd name="T24" fmla="*/ 0 w 28"/>
                  <a:gd name="T25" fmla="*/ 0 h 25"/>
                  <a:gd name="T26" fmla="*/ 3 w 28"/>
                  <a:gd name="T27" fmla="*/ 16 h 25"/>
                  <a:gd name="T28" fmla="*/ 10 w 28"/>
                  <a:gd name="T29" fmla="*/ 17 h 25"/>
                  <a:gd name="T30" fmla="*/ 9 w 28"/>
                  <a:gd name="T31" fmla="*/ 20 h 25"/>
                  <a:gd name="T32" fmla="*/ 13 w 28"/>
                  <a:gd name="T33" fmla="*/ 21 h 25"/>
                  <a:gd name="T34" fmla="*/ 13 w 28"/>
                  <a:gd name="T35" fmla="*/ 23 h 25"/>
                  <a:gd name="T36" fmla="*/ 17 w 28"/>
                  <a:gd name="T37" fmla="*/ 25 h 25"/>
                  <a:gd name="T38" fmla="*/ 21 w 28"/>
                  <a:gd name="T39" fmla="*/ 25 h 25"/>
                  <a:gd name="T40" fmla="*/ 22 w 28"/>
                  <a:gd name="T41" fmla="*/ 23 h 25"/>
                  <a:gd name="T42" fmla="*/ 22 w 28"/>
                  <a:gd name="T43" fmla="*/ 22 h 25"/>
                  <a:gd name="T44" fmla="*/ 21 w 28"/>
                  <a:gd name="T45" fmla="*/ 22 h 25"/>
                  <a:gd name="T46" fmla="*/ 20 w 28"/>
                  <a:gd name="T47" fmla="*/ 20 h 25"/>
                  <a:gd name="T48" fmla="*/ 19 w 28"/>
                  <a:gd name="T49" fmla="*/ 19 h 25"/>
                  <a:gd name="T50" fmla="*/ 17 w 28"/>
                  <a:gd name="T51" fmla="*/ 17 h 25"/>
                  <a:gd name="T52" fmla="*/ 14 w 28"/>
                  <a:gd name="T53" fmla="*/ 13 h 25"/>
                  <a:gd name="T54" fmla="*/ 9 w 28"/>
                  <a:gd name="T55" fmla="*/ 8 h 25"/>
                  <a:gd name="T56" fmla="*/ 9 w 28"/>
                  <a:gd name="T57" fmla="*/ 8 h 25"/>
                  <a:gd name="T58" fmla="*/ 14 w 28"/>
                  <a:gd name="T5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8" h="25">
                    <a:moveTo>
                      <a:pt x="14" y="13"/>
                    </a:moveTo>
                    <a:cubicBezTo>
                      <a:pt x="15" y="14"/>
                      <a:pt x="17" y="15"/>
                      <a:pt x="18" y="17"/>
                    </a:cubicBezTo>
                    <a:cubicBezTo>
                      <a:pt x="19" y="18"/>
                      <a:pt x="19" y="19"/>
                      <a:pt x="20" y="20"/>
                    </a:cubicBezTo>
                    <a:cubicBezTo>
                      <a:pt x="21" y="21"/>
                      <a:pt x="21" y="21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2"/>
                      <a:pt x="24" y="21"/>
                      <a:pt x="25" y="21"/>
                    </a:cubicBezTo>
                    <a:cubicBezTo>
                      <a:pt x="27" y="21"/>
                      <a:pt x="28" y="22"/>
                      <a:pt x="28" y="22"/>
                    </a:cubicBezTo>
                    <a:cubicBezTo>
                      <a:pt x="27" y="21"/>
                      <a:pt x="22" y="18"/>
                      <a:pt x="28" y="13"/>
                    </a:cubicBezTo>
                    <a:cubicBezTo>
                      <a:pt x="26" y="15"/>
                      <a:pt x="20" y="13"/>
                      <a:pt x="21" y="9"/>
                    </a:cubicBezTo>
                    <a:cubicBezTo>
                      <a:pt x="19" y="10"/>
                      <a:pt x="17" y="7"/>
                      <a:pt x="18" y="5"/>
                    </a:cubicBezTo>
                    <a:cubicBezTo>
                      <a:pt x="16" y="7"/>
                      <a:pt x="14" y="5"/>
                      <a:pt x="14" y="2"/>
                    </a:cubicBezTo>
                    <a:cubicBezTo>
                      <a:pt x="12" y="7"/>
                      <a:pt x="3" y="2"/>
                      <a:pt x="0" y="0"/>
                    </a:cubicBezTo>
                    <a:cubicBezTo>
                      <a:pt x="2" y="2"/>
                      <a:pt x="7" y="15"/>
                      <a:pt x="3" y="16"/>
                    </a:cubicBezTo>
                    <a:cubicBezTo>
                      <a:pt x="4" y="16"/>
                      <a:pt x="8" y="16"/>
                      <a:pt x="10" y="17"/>
                    </a:cubicBezTo>
                    <a:cubicBezTo>
                      <a:pt x="10" y="18"/>
                      <a:pt x="11" y="20"/>
                      <a:pt x="9" y="20"/>
                    </a:cubicBezTo>
                    <a:cubicBezTo>
                      <a:pt x="9" y="20"/>
                      <a:pt x="12" y="20"/>
                      <a:pt x="13" y="21"/>
                    </a:cubicBezTo>
                    <a:cubicBezTo>
                      <a:pt x="14" y="21"/>
                      <a:pt x="13" y="23"/>
                      <a:pt x="13" y="23"/>
                    </a:cubicBezTo>
                    <a:cubicBezTo>
                      <a:pt x="15" y="23"/>
                      <a:pt x="16" y="22"/>
                      <a:pt x="17" y="25"/>
                    </a:cubicBezTo>
                    <a:cubicBezTo>
                      <a:pt x="17" y="24"/>
                      <a:pt x="19" y="23"/>
                      <a:pt x="21" y="25"/>
                    </a:cubicBezTo>
                    <a:cubicBezTo>
                      <a:pt x="21" y="24"/>
                      <a:pt x="21" y="23"/>
                      <a:pt x="22" y="23"/>
                    </a:cubicBezTo>
                    <a:cubicBezTo>
                      <a:pt x="22" y="23"/>
                      <a:pt x="22" y="22"/>
                      <a:pt x="22" y="22"/>
                    </a:cubicBezTo>
                    <a:cubicBezTo>
                      <a:pt x="22" y="22"/>
                      <a:pt x="21" y="22"/>
                      <a:pt x="21" y="22"/>
                    </a:cubicBezTo>
                    <a:cubicBezTo>
                      <a:pt x="21" y="21"/>
                      <a:pt x="20" y="21"/>
                      <a:pt x="20" y="20"/>
                    </a:cubicBezTo>
                    <a:cubicBezTo>
                      <a:pt x="19" y="20"/>
                      <a:pt x="19" y="19"/>
                      <a:pt x="19" y="19"/>
                    </a:cubicBezTo>
                    <a:cubicBezTo>
                      <a:pt x="18" y="18"/>
                      <a:pt x="18" y="18"/>
                      <a:pt x="17" y="17"/>
                    </a:cubicBezTo>
                    <a:cubicBezTo>
                      <a:pt x="16" y="16"/>
                      <a:pt x="15" y="14"/>
                      <a:pt x="14" y="13"/>
                    </a:cubicBezTo>
                    <a:cubicBezTo>
                      <a:pt x="12" y="11"/>
                      <a:pt x="10" y="9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lnTo>
                      <a:pt x="14" y="13"/>
                    </a:lnTo>
                    <a:close/>
                  </a:path>
                </a:pathLst>
              </a:custGeom>
              <a:solidFill>
                <a:srgbClr val="3B7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chenying0907 119"/>
              <p:cNvSpPr>
                <a:spLocks/>
              </p:cNvSpPr>
              <p:nvPr/>
            </p:nvSpPr>
            <p:spPr bwMode="auto">
              <a:xfrm>
                <a:off x="7032625" y="2678113"/>
                <a:ext cx="196850" cy="155575"/>
              </a:xfrm>
              <a:custGeom>
                <a:avLst/>
                <a:gdLst>
                  <a:gd name="T0" fmla="*/ 4 w 10"/>
                  <a:gd name="T1" fmla="*/ 7 h 8"/>
                  <a:gd name="T2" fmla="*/ 8 w 10"/>
                  <a:gd name="T3" fmla="*/ 7 h 8"/>
                  <a:gd name="T4" fmla="*/ 10 w 10"/>
                  <a:gd name="T5" fmla="*/ 5 h 8"/>
                  <a:gd name="T6" fmla="*/ 9 w 10"/>
                  <a:gd name="T7" fmla="*/ 1 h 8"/>
                  <a:gd name="T8" fmla="*/ 6 w 10"/>
                  <a:gd name="T9" fmla="*/ 0 h 8"/>
                  <a:gd name="T10" fmla="*/ 4 w 10"/>
                  <a:gd name="T11" fmla="*/ 0 h 8"/>
                  <a:gd name="T12" fmla="*/ 3 w 10"/>
                  <a:gd name="T13" fmla="*/ 0 h 8"/>
                  <a:gd name="T14" fmla="*/ 2 w 10"/>
                  <a:gd name="T15" fmla="*/ 0 h 8"/>
                  <a:gd name="T16" fmla="*/ 1 w 10"/>
                  <a:gd name="T17" fmla="*/ 5 h 8"/>
                  <a:gd name="T18" fmla="*/ 1 w 10"/>
                  <a:gd name="T19" fmla="*/ 6 h 8"/>
                  <a:gd name="T20" fmla="*/ 4 w 10"/>
                  <a:gd name="T2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8">
                    <a:moveTo>
                      <a:pt x="4" y="7"/>
                    </a:moveTo>
                    <a:cubicBezTo>
                      <a:pt x="5" y="8"/>
                      <a:pt x="6" y="8"/>
                      <a:pt x="8" y="7"/>
                    </a:cubicBezTo>
                    <a:cubicBezTo>
                      <a:pt x="8" y="7"/>
                      <a:pt x="10" y="5"/>
                      <a:pt x="10" y="5"/>
                    </a:cubicBezTo>
                    <a:cubicBezTo>
                      <a:pt x="10" y="3"/>
                      <a:pt x="10" y="2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4" y="0"/>
                      <a:pt x="4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7"/>
                      <a:pt x="3" y="7"/>
                      <a:pt x="4" y="7"/>
                    </a:cubicBezTo>
                    <a:close/>
                  </a:path>
                </a:pathLst>
              </a:custGeom>
              <a:solidFill>
                <a:srgbClr val="BC11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chenying0907 120"/>
              <p:cNvSpPr>
                <a:spLocks/>
              </p:cNvSpPr>
              <p:nvPr/>
            </p:nvSpPr>
            <p:spPr bwMode="auto">
              <a:xfrm>
                <a:off x="7170738" y="2540000"/>
                <a:ext cx="117475" cy="138113"/>
              </a:xfrm>
              <a:custGeom>
                <a:avLst/>
                <a:gdLst>
                  <a:gd name="T0" fmla="*/ 3 w 6"/>
                  <a:gd name="T1" fmla="*/ 7 h 7"/>
                  <a:gd name="T2" fmla="*/ 5 w 6"/>
                  <a:gd name="T3" fmla="*/ 5 h 7"/>
                  <a:gd name="T4" fmla="*/ 6 w 6"/>
                  <a:gd name="T5" fmla="*/ 3 h 7"/>
                  <a:gd name="T6" fmla="*/ 5 w 6"/>
                  <a:gd name="T7" fmla="*/ 1 h 7"/>
                  <a:gd name="T8" fmla="*/ 1 w 6"/>
                  <a:gd name="T9" fmla="*/ 0 h 7"/>
                  <a:gd name="T10" fmla="*/ 2 w 6"/>
                  <a:gd name="T11" fmla="*/ 3 h 7"/>
                  <a:gd name="T12" fmla="*/ 1 w 6"/>
                  <a:gd name="T13" fmla="*/ 5 h 7"/>
                  <a:gd name="T14" fmla="*/ 1 w 6"/>
                  <a:gd name="T15" fmla="*/ 5 h 7"/>
                  <a:gd name="T16" fmla="*/ 1 w 6"/>
                  <a:gd name="T17" fmla="*/ 5 h 7"/>
                  <a:gd name="T18" fmla="*/ 0 w 6"/>
                  <a:gd name="T19" fmla="*/ 6 h 7"/>
                  <a:gd name="T20" fmla="*/ 3 w 6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cubicBezTo>
                      <a:pt x="4" y="7"/>
                      <a:pt x="5" y="6"/>
                      <a:pt x="5" y="5"/>
                    </a:cubicBezTo>
                    <a:cubicBezTo>
                      <a:pt x="6" y="5"/>
                      <a:pt x="6" y="4"/>
                      <a:pt x="6" y="3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1" y="7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BC11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chenying0907 121"/>
              <p:cNvSpPr>
                <a:spLocks/>
              </p:cNvSpPr>
              <p:nvPr/>
            </p:nvSpPr>
            <p:spPr bwMode="auto">
              <a:xfrm>
                <a:off x="7032625" y="2500313"/>
                <a:ext cx="138113" cy="157163"/>
              </a:xfrm>
              <a:custGeom>
                <a:avLst/>
                <a:gdLst>
                  <a:gd name="T0" fmla="*/ 4 w 7"/>
                  <a:gd name="T1" fmla="*/ 8 h 8"/>
                  <a:gd name="T2" fmla="*/ 6 w 7"/>
                  <a:gd name="T3" fmla="*/ 8 h 8"/>
                  <a:gd name="T4" fmla="*/ 7 w 7"/>
                  <a:gd name="T5" fmla="*/ 5 h 8"/>
                  <a:gd name="T6" fmla="*/ 6 w 7"/>
                  <a:gd name="T7" fmla="*/ 2 h 8"/>
                  <a:gd name="T8" fmla="*/ 6 w 7"/>
                  <a:gd name="T9" fmla="*/ 1 h 8"/>
                  <a:gd name="T10" fmla="*/ 5 w 7"/>
                  <a:gd name="T11" fmla="*/ 1 h 8"/>
                  <a:gd name="T12" fmla="*/ 3 w 7"/>
                  <a:gd name="T13" fmla="*/ 0 h 8"/>
                  <a:gd name="T14" fmla="*/ 0 w 7"/>
                  <a:gd name="T15" fmla="*/ 2 h 8"/>
                  <a:gd name="T16" fmla="*/ 0 w 7"/>
                  <a:gd name="T17" fmla="*/ 4 h 8"/>
                  <a:gd name="T18" fmla="*/ 0 w 7"/>
                  <a:gd name="T19" fmla="*/ 4 h 8"/>
                  <a:gd name="T20" fmla="*/ 1 w 7"/>
                  <a:gd name="T21" fmla="*/ 7 h 8"/>
                  <a:gd name="T22" fmla="*/ 2 w 7"/>
                  <a:gd name="T23" fmla="*/ 8 h 8"/>
                  <a:gd name="T24" fmla="*/ 4 w 7"/>
                  <a:gd name="T2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4" y="8"/>
                    </a:moveTo>
                    <a:cubicBezTo>
                      <a:pt x="5" y="8"/>
                      <a:pt x="5" y="8"/>
                      <a:pt x="6" y="8"/>
                    </a:cubicBezTo>
                    <a:cubicBezTo>
                      <a:pt x="6" y="7"/>
                      <a:pt x="7" y="7"/>
                      <a:pt x="7" y="5"/>
                    </a:cubicBezTo>
                    <a:cubicBezTo>
                      <a:pt x="7" y="4"/>
                      <a:pt x="7" y="3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2" y="8"/>
                      <a:pt x="2" y="8"/>
                    </a:cubicBezTo>
                    <a:cubicBezTo>
                      <a:pt x="3" y="8"/>
                      <a:pt x="3" y="8"/>
                      <a:pt x="4" y="8"/>
                    </a:cubicBezTo>
                    <a:close/>
                  </a:path>
                </a:pathLst>
              </a:custGeom>
              <a:solidFill>
                <a:srgbClr val="BC11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" name="正五边形 2"/>
            <p:cNvSpPr/>
            <p:nvPr/>
          </p:nvSpPr>
          <p:spPr>
            <a:xfrm>
              <a:off x="2347702" y="2246669"/>
              <a:ext cx="1716298" cy="1634569"/>
            </a:xfrm>
            <a:prstGeom prst="pentagon">
              <a:avLst/>
            </a:prstGeom>
            <a:noFill/>
            <a:ln w="19050">
              <a:solidFill>
                <a:srgbClr val="3B7C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PA_chenying0907 43"/>
          <p:cNvGrpSpPr/>
          <p:nvPr>
            <p:custDataLst>
              <p:tags r:id="rId5"/>
            </p:custDataLst>
          </p:nvPr>
        </p:nvGrpSpPr>
        <p:grpSpPr>
          <a:xfrm>
            <a:off x="5237851" y="2246669"/>
            <a:ext cx="1716298" cy="1634569"/>
            <a:chOff x="5254053" y="2246669"/>
            <a:chExt cx="1716298" cy="1634569"/>
          </a:xfrm>
        </p:grpSpPr>
        <p:grpSp>
          <p:nvGrpSpPr>
            <p:cNvPr id="27" name="chenying0907 26"/>
            <p:cNvGrpSpPr/>
            <p:nvPr/>
          </p:nvGrpSpPr>
          <p:grpSpPr>
            <a:xfrm>
              <a:off x="5727365" y="2579194"/>
              <a:ext cx="769674" cy="969519"/>
              <a:chOff x="7032625" y="4894263"/>
              <a:chExt cx="452438" cy="569913"/>
            </a:xfrm>
          </p:grpSpPr>
          <p:sp>
            <p:nvSpPr>
              <p:cNvPr id="28" name="chenying0907 134"/>
              <p:cNvSpPr>
                <a:spLocks noEditPoints="1"/>
              </p:cNvSpPr>
              <p:nvPr/>
            </p:nvSpPr>
            <p:spPr bwMode="auto">
              <a:xfrm>
                <a:off x="7032625" y="5051425"/>
                <a:ext cx="452438" cy="412750"/>
              </a:xfrm>
              <a:custGeom>
                <a:avLst/>
                <a:gdLst>
                  <a:gd name="T0" fmla="*/ 0 w 23"/>
                  <a:gd name="T1" fmla="*/ 2 h 21"/>
                  <a:gd name="T2" fmla="*/ 11 w 23"/>
                  <a:gd name="T3" fmla="*/ 1 h 21"/>
                  <a:gd name="T4" fmla="*/ 11 w 23"/>
                  <a:gd name="T5" fmla="*/ 1 h 21"/>
                  <a:gd name="T6" fmla="*/ 12 w 23"/>
                  <a:gd name="T7" fmla="*/ 10 h 21"/>
                  <a:gd name="T8" fmla="*/ 2 w 23"/>
                  <a:gd name="T9" fmla="*/ 10 h 21"/>
                  <a:gd name="T10" fmla="*/ 0 w 23"/>
                  <a:gd name="T11" fmla="*/ 2 h 21"/>
                  <a:gd name="T12" fmla="*/ 12 w 23"/>
                  <a:gd name="T13" fmla="*/ 1 h 21"/>
                  <a:gd name="T14" fmla="*/ 23 w 23"/>
                  <a:gd name="T15" fmla="*/ 0 h 21"/>
                  <a:gd name="T16" fmla="*/ 22 w 23"/>
                  <a:gd name="T17" fmla="*/ 9 h 21"/>
                  <a:gd name="T18" fmla="*/ 13 w 23"/>
                  <a:gd name="T19" fmla="*/ 10 h 21"/>
                  <a:gd name="T20" fmla="*/ 12 w 23"/>
                  <a:gd name="T21" fmla="*/ 1 h 21"/>
                  <a:gd name="T22" fmla="*/ 22 w 23"/>
                  <a:gd name="T23" fmla="*/ 10 h 21"/>
                  <a:gd name="T24" fmla="*/ 21 w 23"/>
                  <a:gd name="T25" fmla="*/ 21 h 21"/>
                  <a:gd name="T26" fmla="*/ 14 w 23"/>
                  <a:gd name="T27" fmla="*/ 21 h 21"/>
                  <a:gd name="T28" fmla="*/ 13 w 23"/>
                  <a:gd name="T29" fmla="*/ 11 h 21"/>
                  <a:gd name="T30" fmla="*/ 22 w 23"/>
                  <a:gd name="T31" fmla="*/ 10 h 21"/>
                  <a:gd name="T32" fmla="*/ 12 w 23"/>
                  <a:gd name="T33" fmla="*/ 21 h 21"/>
                  <a:gd name="T34" fmla="*/ 4 w 23"/>
                  <a:gd name="T35" fmla="*/ 21 h 21"/>
                  <a:gd name="T36" fmla="*/ 2 w 23"/>
                  <a:gd name="T37" fmla="*/ 12 h 21"/>
                  <a:gd name="T38" fmla="*/ 12 w 23"/>
                  <a:gd name="T39" fmla="*/ 11 h 21"/>
                  <a:gd name="T40" fmla="*/ 12 w 23"/>
                  <a:gd name="T4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21">
                    <a:moveTo>
                      <a:pt x="0" y="2"/>
                    </a:moveTo>
                    <a:cubicBezTo>
                      <a:pt x="4" y="2"/>
                      <a:pt x="8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  <a:moveTo>
                      <a:pt x="12" y="1"/>
                    </a:moveTo>
                    <a:cubicBezTo>
                      <a:pt x="12" y="1"/>
                      <a:pt x="18" y="0"/>
                      <a:pt x="23" y="0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"/>
                      <a:pt x="12" y="1"/>
                      <a:pt x="12" y="1"/>
                    </a:cubicBezTo>
                    <a:close/>
                    <a:moveTo>
                      <a:pt x="22" y="10"/>
                    </a:moveTo>
                    <a:cubicBezTo>
                      <a:pt x="21" y="21"/>
                      <a:pt x="21" y="21"/>
                      <a:pt x="21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22" y="10"/>
                      <a:pt x="22" y="10"/>
                      <a:pt x="22" y="10"/>
                    </a:cubicBezTo>
                    <a:close/>
                    <a:moveTo>
                      <a:pt x="12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2" y="11"/>
                      <a:pt x="12" y="11"/>
                      <a:pt x="12" y="11"/>
                    </a:cubicBezTo>
                    <a:lnTo>
                      <a:pt x="12" y="21"/>
                    </a:lnTo>
                    <a:close/>
                  </a:path>
                </a:pathLst>
              </a:custGeom>
              <a:solidFill>
                <a:srgbClr val="BC11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9" name="chenying0907 28"/>
              <p:cNvGrpSpPr/>
              <p:nvPr/>
            </p:nvGrpSpPr>
            <p:grpSpPr>
              <a:xfrm>
                <a:off x="7051675" y="4894263"/>
                <a:ext cx="414338" cy="569913"/>
                <a:chOff x="7051675" y="4894263"/>
                <a:chExt cx="414338" cy="569913"/>
              </a:xfrm>
            </p:grpSpPr>
            <p:sp>
              <p:nvSpPr>
                <p:cNvPr id="30" name="chenying0907 135"/>
                <p:cNvSpPr>
                  <a:spLocks/>
                </p:cNvSpPr>
                <p:nvPr/>
              </p:nvSpPr>
              <p:spPr bwMode="auto">
                <a:xfrm>
                  <a:off x="7051675" y="4894263"/>
                  <a:ext cx="395288" cy="569913"/>
                </a:xfrm>
                <a:custGeom>
                  <a:avLst/>
                  <a:gdLst>
                    <a:gd name="T0" fmla="*/ 10 w 20"/>
                    <a:gd name="T1" fmla="*/ 9 h 29"/>
                    <a:gd name="T2" fmla="*/ 11 w 20"/>
                    <a:gd name="T3" fmla="*/ 29 h 29"/>
                    <a:gd name="T4" fmla="*/ 13 w 20"/>
                    <a:gd name="T5" fmla="*/ 29 h 29"/>
                    <a:gd name="T6" fmla="*/ 11 w 20"/>
                    <a:gd name="T7" fmla="*/ 9 h 29"/>
                    <a:gd name="T8" fmla="*/ 20 w 20"/>
                    <a:gd name="T9" fmla="*/ 3 h 29"/>
                    <a:gd name="T10" fmla="*/ 14 w 20"/>
                    <a:gd name="T11" fmla="*/ 1 h 29"/>
                    <a:gd name="T12" fmla="*/ 11 w 20"/>
                    <a:gd name="T13" fmla="*/ 9 h 29"/>
                    <a:gd name="T14" fmla="*/ 10 w 20"/>
                    <a:gd name="T15" fmla="*/ 9 h 29"/>
                    <a:gd name="T16" fmla="*/ 5 w 20"/>
                    <a:gd name="T17" fmla="*/ 0 h 29"/>
                    <a:gd name="T18" fmla="*/ 0 w 20"/>
                    <a:gd name="T19" fmla="*/ 5 h 29"/>
                    <a:gd name="T20" fmla="*/ 10 w 20"/>
                    <a:gd name="T21" fmla="*/ 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29">
                      <a:moveTo>
                        <a:pt x="10" y="9"/>
                      </a:move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18" y="2"/>
                        <a:pt x="16" y="1"/>
                        <a:pt x="14" y="1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2"/>
                        <a:pt x="2" y="3"/>
                        <a:pt x="0" y="5"/>
                      </a:cubicBezTo>
                      <a:lnTo>
                        <a:pt x="10" y="9"/>
                      </a:lnTo>
                      <a:close/>
                    </a:path>
                  </a:pathLst>
                </a:custGeom>
                <a:solidFill>
                  <a:srgbClr val="3B7C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chenying0907 136"/>
                <p:cNvSpPr>
                  <a:spLocks/>
                </p:cNvSpPr>
                <p:nvPr/>
              </p:nvSpPr>
              <p:spPr bwMode="auto">
                <a:xfrm>
                  <a:off x="7070725" y="5227638"/>
                  <a:ext cx="395288" cy="79375"/>
                </a:xfrm>
                <a:custGeom>
                  <a:avLst/>
                  <a:gdLst>
                    <a:gd name="T0" fmla="*/ 0 w 249"/>
                    <a:gd name="T1" fmla="*/ 13 h 50"/>
                    <a:gd name="T2" fmla="*/ 0 w 249"/>
                    <a:gd name="T3" fmla="*/ 50 h 50"/>
                    <a:gd name="T4" fmla="*/ 249 w 249"/>
                    <a:gd name="T5" fmla="*/ 25 h 50"/>
                    <a:gd name="T6" fmla="*/ 249 w 249"/>
                    <a:gd name="T7" fmla="*/ 0 h 50"/>
                    <a:gd name="T8" fmla="*/ 0 w 249"/>
                    <a:gd name="T9" fmla="*/ 13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9" h="50">
                      <a:moveTo>
                        <a:pt x="0" y="13"/>
                      </a:moveTo>
                      <a:lnTo>
                        <a:pt x="0" y="50"/>
                      </a:lnTo>
                      <a:lnTo>
                        <a:pt x="249" y="25"/>
                      </a:lnTo>
                      <a:lnTo>
                        <a:pt x="24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3B7C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2" name="正五边形 31"/>
            <p:cNvSpPr/>
            <p:nvPr/>
          </p:nvSpPr>
          <p:spPr>
            <a:xfrm>
              <a:off x="5254053" y="2246669"/>
              <a:ext cx="1716298" cy="1634569"/>
            </a:xfrm>
            <a:prstGeom prst="pentagon">
              <a:avLst/>
            </a:prstGeom>
            <a:noFill/>
            <a:ln w="19050">
              <a:solidFill>
                <a:srgbClr val="3B7C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PA_chenying0907 4"/>
          <p:cNvGrpSpPr/>
          <p:nvPr>
            <p:custDataLst>
              <p:tags r:id="rId6"/>
            </p:custDataLst>
          </p:nvPr>
        </p:nvGrpSpPr>
        <p:grpSpPr>
          <a:xfrm>
            <a:off x="8067707" y="2246669"/>
            <a:ext cx="1716298" cy="1634569"/>
            <a:chOff x="8007413" y="2246669"/>
            <a:chExt cx="1716298" cy="1634569"/>
          </a:xfrm>
        </p:grpSpPr>
        <p:sp>
          <p:nvSpPr>
            <p:cNvPr id="33" name="正五边形 32"/>
            <p:cNvSpPr/>
            <p:nvPr/>
          </p:nvSpPr>
          <p:spPr>
            <a:xfrm>
              <a:off x="8007413" y="2246669"/>
              <a:ext cx="1716298" cy="1634569"/>
            </a:xfrm>
            <a:prstGeom prst="pentagon">
              <a:avLst/>
            </a:prstGeom>
            <a:noFill/>
            <a:ln w="19050">
              <a:solidFill>
                <a:srgbClr val="3B7C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chenying0907 33"/>
            <p:cNvGrpSpPr/>
            <p:nvPr/>
          </p:nvGrpSpPr>
          <p:grpSpPr>
            <a:xfrm>
              <a:off x="8356359" y="2542331"/>
              <a:ext cx="1018406" cy="1043245"/>
              <a:chOff x="5703366" y="3911414"/>
              <a:chExt cx="890655" cy="912378"/>
            </a:xfrm>
          </p:grpSpPr>
          <p:sp>
            <p:nvSpPr>
              <p:cNvPr id="35" name="chenying0907 32"/>
              <p:cNvSpPr>
                <a:spLocks/>
              </p:cNvSpPr>
              <p:nvPr/>
            </p:nvSpPr>
            <p:spPr bwMode="auto">
              <a:xfrm>
                <a:off x="5976265" y="4216898"/>
                <a:ext cx="351646" cy="458904"/>
              </a:xfrm>
              <a:custGeom>
                <a:avLst/>
                <a:gdLst>
                  <a:gd name="T0" fmla="*/ 71 w 71"/>
                  <a:gd name="T1" fmla="*/ 61 h 93"/>
                  <a:gd name="T2" fmla="*/ 70 w 71"/>
                  <a:gd name="T3" fmla="*/ 61 h 93"/>
                  <a:gd name="T4" fmla="*/ 70 w 71"/>
                  <a:gd name="T5" fmla="*/ 61 h 93"/>
                  <a:gd name="T6" fmla="*/ 70 w 71"/>
                  <a:gd name="T7" fmla="*/ 61 h 93"/>
                  <a:gd name="T8" fmla="*/ 28 w 71"/>
                  <a:gd name="T9" fmla="*/ 66 h 93"/>
                  <a:gd name="T10" fmla="*/ 10 w 71"/>
                  <a:gd name="T11" fmla="*/ 79 h 93"/>
                  <a:gd name="T12" fmla="*/ 0 w 71"/>
                  <a:gd name="T13" fmla="*/ 93 h 93"/>
                  <a:gd name="T14" fmla="*/ 2 w 71"/>
                  <a:gd name="T15" fmla="*/ 87 h 93"/>
                  <a:gd name="T16" fmla="*/ 3 w 71"/>
                  <a:gd name="T17" fmla="*/ 73 h 93"/>
                  <a:gd name="T18" fmla="*/ 0 w 71"/>
                  <a:gd name="T19" fmla="*/ 46 h 93"/>
                  <a:gd name="T20" fmla="*/ 7 w 71"/>
                  <a:gd name="T21" fmla="*/ 5 h 93"/>
                  <a:gd name="T22" fmla="*/ 18 w 71"/>
                  <a:gd name="T23" fmla="*/ 1 h 93"/>
                  <a:gd name="T24" fmla="*/ 18 w 71"/>
                  <a:gd name="T25" fmla="*/ 1 h 93"/>
                  <a:gd name="T26" fmla="*/ 48 w 71"/>
                  <a:gd name="T27" fmla="*/ 22 h 93"/>
                  <a:gd name="T28" fmla="*/ 71 w 71"/>
                  <a:gd name="T29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93">
                    <a:moveTo>
                      <a:pt x="71" y="61"/>
                    </a:moveTo>
                    <a:cubicBezTo>
                      <a:pt x="71" y="61"/>
                      <a:pt x="70" y="61"/>
                      <a:pt x="70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56" y="57"/>
                      <a:pt x="41" y="60"/>
                      <a:pt x="28" y="66"/>
                    </a:cubicBezTo>
                    <a:cubicBezTo>
                      <a:pt x="21" y="69"/>
                      <a:pt x="15" y="73"/>
                      <a:pt x="10" y="79"/>
                    </a:cubicBezTo>
                    <a:cubicBezTo>
                      <a:pt x="6" y="83"/>
                      <a:pt x="3" y="89"/>
                      <a:pt x="0" y="93"/>
                    </a:cubicBezTo>
                    <a:cubicBezTo>
                      <a:pt x="1" y="91"/>
                      <a:pt x="1" y="89"/>
                      <a:pt x="2" y="87"/>
                    </a:cubicBezTo>
                    <a:cubicBezTo>
                      <a:pt x="2" y="83"/>
                      <a:pt x="3" y="78"/>
                      <a:pt x="3" y="73"/>
                    </a:cubicBezTo>
                    <a:cubicBezTo>
                      <a:pt x="3" y="64"/>
                      <a:pt x="0" y="55"/>
                      <a:pt x="0" y="46"/>
                    </a:cubicBezTo>
                    <a:cubicBezTo>
                      <a:pt x="1" y="23"/>
                      <a:pt x="5" y="9"/>
                      <a:pt x="7" y="5"/>
                    </a:cubicBezTo>
                    <a:cubicBezTo>
                      <a:pt x="9" y="2"/>
                      <a:pt x="14" y="0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26" y="3"/>
                      <a:pt x="44" y="17"/>
                      <a:pt x="48" y="22"/>
                    </a:cubicBezTo>
                    <a:cubicBezTo>
                      <a:pt x="58" y="34"/>
                      <a:pt x="65" y="48"/>
                      <a:pt x="71" y="61"/>
                    </a:cubicBezTo>
                    <a:close/>
                  </a:path>
                </a:pathLst>
              </a:custGeom>
              <a:solidFill>
                <a:srgbClr val="3B7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chenying0907 33"/>
              <p:cNvSpPr>
                <a:spLocks/>
              </p:cNvSpPr>
              <p:nvPr/>
            </p:nvSpPr>
            <p:spPr bwMode="auto">
              <a:xfrm>
                <a:off x="5946395" y="4083843"/>
                <a:ext cx="123551" cy="123551"/>
              </a:xfrm>
              <a:custGeom>
                <a:avLst/>
                <a:gdLst>
                  <a:gd name="T0" fmla="*/ 24 w 25"/>
                  <a:gd name="T1" fmla="*/ 22 h 25"/>
                  <a:gd name="T2" fmla="*/ 24 w 25"/>
                  <a:gd name="T3" fmla="*/ 22 h 25"/>
                  <a:gd name="T4" fmla="*/ 13 w 25"/>
                  <a:gd name="T5" fmla="*/ 25 h 25"/>
                  <a:gd name="T6" fmla="*/ 13 w 25"/>
                  <a:gd name="T7" fmla="*/ 25 h 25"/>
                  <a:gd name="T8" fmla="*/ 3 w 25"/>
                  <a:gd name="T9" fmla="*/ 15 h 25"/>
                  <a:gd name="T10" fmla="*/ 0 w 25"/>
                  <a:gd name="T11" fmla="*/ 6 h 25"/>
                  <a:gd name="T12" fmla="*/ 1 w 25"/>
                  <a:gd name="T13" fmla="*/ 3 h 25"/>
                  <a:gd name="T14" fmla="*/ 6 w 25"/>
                  <a:gd name="T15" fmla="*/ 5 h 25"/>
                  <a:gd name="T16" fmla="*/ 8 w 25"/>
                  <a:gd name="T17" fmla="*/ 6 h 25"/>
                  <a:gd name="T18" fmla="*/ 12 w 25"/>
                  <a:gd name="T19" fmla="*/ 0 h 25"/>
                  <a:gd name="T20" fmla="*/ 13 w 25"/>
                  <a:gd name="T21" fmla="*/ 1 h 25"/>
                  <a:gd name="T22" fmla="*/ 13 w 25"/>
                  <a:gd name="T23" fmla="*/ 1 h 25"/>
                  <a:gd name="T24" fmla="*/ 14 w 25"/>
                  <a:gd name="T25" fmla="*/ 1 h 25"/>
                  <a:gd name="T26" fmla="*/ 14 w 25"/>
                  <a:gd name="T27" fmla="*/ 1 h 25"/>
                  <a:gd name="T28" fmla="*/ 18 w 25"/>
                  <a:gd name="T29" fmla="*/ 4 h 25"/>
                  <a:gd name="T30" fmla="*/ 24 w 25"/>
                  <a:gd name="T31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25">
                    <a:moveTo>
                      <a:pt x="24" y="22"/>
                    </a:move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15" y="23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9" y="22"/>
                      <a:pt x="6" y="19"/>
                      <a:pt x="3" y="15"/>
                    </a:cubicBezTo>
                    <a:cubicBezTo>
                      <a:pt x="3" y="14"/>
                      <a:pt x="0" y="7"/>
                      <a:pt x="0" y="6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3" y="2"/>
                      <a:pt x="5" y="4"/>
                      <a:pt x="6" y="5"/>
                    </a:cubicBezTo>
                    <a:cubicBezTo>
                      <a:pt x="6" y="6"/>
                      <a:pt x="8" y="7"/>
                      <a:pt x="8" y="6"/>
                    </a:cubicBezTo>
                    <a:cubicBezTo>
                      <a:pt x="8" y="4"/>
                      <a:pt x="9" y="0"/>
                      <a:pt x="12" y="0"/>
                    </a:cubicBezTo>
                    <a:cubicBezTo>
                      <a:pt x="12" y="0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6" y="2"/>
                      <a:pt x="17" y="3"/>
                      <a:pt x="18" y="4"/>
                    </a:cubicBezTo>
                    <a:cubicBezTo>
                      <a:pt x="23" y="9"/>
                      <a:pt x="25" y="16"/>
                      <a:pt x="24" y="22"/>
                    </a:cubicBezTo>
                    <a:close/>
                  </a:path>
                </a:pathLst>
              </a:custGeom>
              <a:solidFill>
                <a:srgbClr val="BC11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chenying0907 36"/>
              <p:cNvSpPr>
                <a:spLocks/>
              </p:cNvSpPr>
              <p:nvPr/>
            </p:nvSpPr>
            <p:spPr bwMode="auto">
              <a:xfrm>
                <a:off x="5703366" y="4153086"/>
                <a:ext cx="287834" cy="329922"/>
              </a:xfrm>
              <a:custGeom>
                <a:avLst/>
                <a:gdLst>
                  <a:gd name="T0" fmla="*/ 58 w 58"/>
                  <a:gd name="T1" fmla="*/ 16 h 67"/>
                  <a:gd name="T2" fmla="*/ 58 w 58"/>
                  <a:gd name="T3" fmla="*/ 15 h 67"/>
                  <a:gd name="T4" fmla="*/ 49 w 58"/>
                  <a:gd name="T5" fmla="*/ 4 h 67"/>
                  <a:gd name="T6" fmla="*/ 46 w 58"/>
                  <a:gd name="T7" fmla="*/ 0 h 67"/>
                  <a:gd name="T8" fmla="*/ 24 w 58"/>
                  <a:gd name="T9" fmla="*/ 6 h 67"/>
                  <a:gd name="T10" fmla="*/ 12 w 58"/>
                  <a:gd name="T11" fmla="*/ 5 h 67"/>
                  <a:gd name="T12" fmla="*/ 2 w 58"/>
                  <a:gd name="T13" fmla="*/ 0 h 67"/>
                  <a:gd name="T14" fmla="*/ 1 w 58"/>
                  <a:gd name="T15" fmla="*/ 6 h 67"/>
                  <a:gd name="T16" fmla="*/ 12 w 58"/>
                  <a:gd name="T17" fmla="*/ 15 h 67"/>
                  <a:gd name="T18" fmla="*/ 16 w 58"/>
                  <a:gd name="T19" fmla="*/ 25 h 67"/>
                  <a:gd name="T20" fmla="*/ 17 w 58"/>
                  <a:gd name="T21" fmla="*/ 31 h 67"/>
                  <a:gd name="T22" fmla="*/ 18 w 58"/>
                  <a:gd name="T23" fmla="*/ 33 h 67"/>
                  <a:gd name="T24" fmla="*/ 17 w 58"/>
                  <a:gd name="T25" fmla="*/ 40 h 67"/>
                  <a:gd name="T26" fmla="*/ 14 w 58"/>
                  <a:gd name="T27" fmla="*/ 49 h 67"/>
                  <a:gd name="T28" fmla="*/ 17 w 58"/>
                  <a:gd name="T29" fmla="*/ 59 h 67"/>
                  <a:gd name="T30" fmla="*/ 34 w 58"/>
                  <a:gd name="T31" fmla="*/ 65 h 67"/>
                  <a:gd name="T32" fmla="*/ 43 w 58"/>
                  <a:gd name="T33" fmla="*/ 60 h 67"/>
                  <a:gd name="T34" fmla="*/ 49 w 58"/>
                  <a:gd name="T35" fmla="*/ 54 h 67"/>
                  <a:gd name="T36" fmla="*/ 50 w 58"/>
                  <a:gd name="T37" fmla="*/ 49 h 67"/>
                  <a:gd name="T38" fmla="*/ 52 w 58"/>
                  <a:gd name="T39" fmla="*/ 32 h 67"/>
                  <a:gd name="T40" fmla="*/ 55 w 58"/>
                  <a:gd name="T41" fmla="*/ 19 h 67"/>
                  <a:gd name="T42" fmla="*/ 58 w 58"/>
                  <a:gd name="T43" fmla="*/ 1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8" h="67">
                    <a:moveTo>
                      <a:pt x="58" y="16"/>
                    </a:moveTo>
                    <a:cubicBezTo>
                      <a:pt x="58" y="16"/>
                      <a:pt x="58" y="15"/>
                      <a:pt x="58" y="15"/>
                    </a:cubicBezTo>
                    <a:cubicBezTo>
                      <a:pt x="55" y="12"/>
                      <a:pt x="52" y="8"/>
                      <a:pt x="49" y="4"/>
                    </a:cubicBezTo>
                    <a:cubicBezTo>
                      <a:pt x="48" y="3"/>
                      <a:pt x="47" y="2"/>
                      <a:pt x="46" y="0"/>
                    </a:cubicBezTo>
                    <a:cubicBezTo>
                      <a:pt x="40" y="4"/>
                      <a:pt x="32" y="6"/>
                      <a:pt x="24" y="6"/>
                    </a:cubicBezTo>
                    <a:cubicBezTo>
                      <a:pt x="20" y="6"/>
                      <a:pt x="16" y="6"/>
                      <a:pt x="12" y="5"/>
                    </a:cubicBezTo>
                    <a:cubicBezTo>
                      <a:pt x="8" y="4"/>
                      <a:pt x="4" y="3"/>
                      <a:pt x="2" y="0"/>
                    </a:cubicBezTo>
                    <a:cubicBezTo>
                      <a:pt x="0" y="1"/>
                      <a:pt x="0" y="3"/>
                      <a:pt x="1" y="6"/>
                    </a:cubicBezTo>
                    <a:cubicBezTo>
                      <a:pt x="3" y="10"/>
                      <a:pt x="8" y="13"/>
                      <a:pt x="12" y="15"/>
                    </a:cubicBezTo>
                    <a:cubicBezTo>
                      <a:pt x="16" y="18"/>
                      <a:pt x="18" y="20"/>
                      <a:pt x="16" y="25"/>
                    </a:cubicBezTo>
                    <a:cubicBezTo>
                      <a:pt x="15" y="27"/>
                      <a:pt x="15" y="29"/>
                      <a:pt x="17" y="31"/>
                    </a:cubicBezTo>
                    <a:cubicBezTo>
                      <a:pt x="17" y="31"/>
                      <a:pt x="18" y="32"/>
                      <a:pt x="18" y="33"/>
                    </a:cubicBezTo>
                    <a:cubicBezTo>
                      <a:pt x="19" y="35"/>
                      <a:pt x="18" y="38"/>
                      <a:pt x="17" y="40"/>
                    </a:cubicBezTo>
                    <a:cubicBezTo>
                      <a:pt x="16" y="43"/>
                      <a:pt x="14" y="46"/>
                      <a:pt x="14" y="49"/>
                    </a:cubicBezTo>
                    <a:cubicBezTo>
                      <a:pt x="14" y="52"/>
                      <a:pt x="15" y="56"/>
                      <a:pt x="17" y="59"/>
                    </a:cubicBezTo>
                    <a:cubicBezTo>
                      <a:pt x="20" y="65"/>
                      <a:pt x="27" y="67"/>
                      <a:pt x="34" y="65"/>
                    </a:cubicBezTo>
                    <a:cubicBezTo>
                      <a:pt x="37" y="64"/>
                      <a:pt x="40" y="62"/>
                      <a:pt x="43" y="60"/>
                    </a:cubicBezTo>
                    <a:cubicBezTo>
                      <a:pt x="45" y="58"/>
                      <a:pt x="47" y="56"/>
                      <a:pt x="49" y="54"/>
                    </a:cubicBezTo>
                    <a:cubicBezTo>
                      <a:pt x="49" y="54"/>
                      <a:pt x="49" y="51"/>
                      <a:pt x="50" y="49"/>
                    </a:cubicBezTo>
                    <a:cubicBezTo>
                      <a:pt x="50" y="43"/>
                      <a:pt x="51" y="38"/>
                      <a:pt x="52" y="32"/>
                    </a:cubicBezTo>
                    <a:cubicBezTo>
                      <a:pt x="53" y="28"/>
                      <a:pt x="53" y="23"/>
                      <a:pt x="55" y="19"/>
                    </a:cubicBezTo>
                    <a:cubicBezTo>
                      <a:pt x="56" y="18"/>
                      <a:pt x="57" y="17"/>
                      <a:pt x="58" y="16"/>
                    </a:cubicBezTo>
                    <a:close/>
                  </a:path>
                </a:pathLst>
              </a:custGeom>
              <a:solidFill>
                <a:srgbClr val="BC11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chenying0907 37"/>
              <p:cNvSpPr>
                <a:spLocks/>
              </p:cNvSpPr>
              <p:nvPr/>
            </p:nvSpPr>
            <p:spPr bwMode="auto">
              <a:xfrm>
                <a:off x="5807909" y="4443635"/>
                <a:ext cx="138486" cy="276972"/>
              </a:xfrm>
              <a:custGeom>
                <a:avLst/>
                <a:gdLst>
                  <a:gd name="T0" fmla="*/ 28 w 28"/>
                  <a:gd name="T1" fmla="*/ 0 h 56"/>
                  <a:gd name="T2" fmla="*/ 15 w 28"/>
                  <a:gd name="T3" fmla="*/ 36 h 56"/>
                  <a:gd name="T4" fmla="*/ 1 w 28"/>
                  <a:gd name="T5" fmla="*/ 56 h 56"/>
                  <a:gd name="T6" fmla="*/ 7 w 28"/>
                  <a:gd name="T7" fmla="*/ 30 h 56"/>
                  <a:gd name="T8" fmla="*/ 5 w 28"/>
                  <a:gd name="T9" fmla="*/ 29 h 56"/>
                  <a:gd name="T10" fmla="*/ 0 w 28"/>
                  <a:gd name="T11" fmla="*/ 33 h 56"/>
                  <a:gd name="T12" fmla="*/ 0 w 28"/>
                  <a:gd name="T13" fmla="*/ 32 h 56"/>
                  <a:gd name="T14" fmla="*/ 6 w 28"/>
                  <a:gd name="T15" fmla="*/ 24 h 56"/>
                  <a:gd name="T16" fmla="*/ 10 w 28"/>
                  <a:gd name="T17" fmla="*/ 16 h 56"/>
                  <a:gd name="T18" fmla="*/ 10 w 28"/>
                  <a:gd name="T19" fmla="*/ 10 h 56"/>
                  <a:gd name="T20" fmla="*/ 22 w 28"/>
                  <a:gd name="T21" fmla="*/ 8 h 56"/>
                  <a:gd name="T22" fmla="*/ 28 w 28"/>
                  <a:gd name="T2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56">
                    <a:moveTo>
                      <a:pt x="28" y="0"/>
                    </a:moveTo>
                    <a:cubicBezTo>
                      <a:pt x="26" y="11"/>
                      <a:pt x="21" y="27"/>
                      <a:pt x="15" y="36"/>
                    </a:cubicBezTo>
                    <a:cubicBezTo>
                      <a:pt x="12" y="43"/>
                      <a:pt x="7" y="51"/>
                      <a:pt x="1" y="56"/>
                    </a:cubicBezTo>
                    <a:cubicBezTo>
                      <a:pt x="5" y="48"/>
                      <a:pt x="8" y="39"/>
                      <a:pt x="7" y="30"/>
                    </a:cubicBezTo>
                    <a:cubicBezTo>
                      <a:pt x="7" y="29"/>
                      <a:pt x="5" y="29"/>
                      <a:pt x="5" y="29"/>
                    </a:cubicBezTo>
                    <a:cubicBezTo>
                      <a:pt x="3" y="31"/>
                      <a:pt x="2" y="32"/>
                      <a:pt x="0" y="33"/>
                    </a:cubicBezTo>
                    <a:cubicBezTo>
                      <a:pt x="0" y="33"/>
                      <a:pt x="0" y="33"/>
                      <a:pt x="0" y="32"/>
                    </a:cubicBezTo>
                    <a:cubicBezTo>
                      <a:pt x="2" y="30"/>
                      <a:pt x="4" y="27"/>
                      <a:pt x="6" y="24"/>
                    </a:cubicBezTo>
                    <a:cubicBezTo>
                      <a:pt x="7" y="22"/>
                      <a:pt x="9" y="19"/>
                      <a:pt x="10" y="16"/>
                    </a:cubicBezTo>
                    <a:cubicBezTo>
                      <a:pt x="11" y="14"/>
                      <a:pt x="11" y="11"/>
                      <a:pt x="10" y="10"/>
                    </a:cubicBezTo>
                    <a:cubicBezTo>
                      <a:pt x="16" y="12"/>
                      <a:pt x="18" y="10"/>
                      <a:pt x="22" y="8"/>
                    </a:cubicBezTo>
                    <a:cubicBezTo>
                      <a:pt x="23" y="7"/>
                      <a:pt x="27" y="4"/>
                      <a:pt x="28" y="0"/>
                    </a:cubicBezTo>
                    <a:close/>
                  </a:path>
                </a:pathLst>
              </a:custGeom>
              <a:solidFill>
                <a:srgbClr val="BC11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chenying0907 38"/>
              <p:cNvSpPr>
                <a:spLocks/>
              </p:cNvSpPr>
              <p:nvPr/>
            </p:nvSpPr>
            <p:spPr bwMode="auto">
              <a:xfrm>
                <a:off x="5961330" y="4537317"/>
                <a:ext cx="439896" cy="247102"/>
              </a:xfrm>
              <a:custGeom>
                <a:avLst/>
                <a:gdLst>
                  <a:gd name="T0" fmla="*/ 86 w 89"/>
                  <a:gd name="T1" fmla="*/ 18 h 50"/>
                  <a:gd name="T2" fmla="*/ 86 w 89"/>
                  <a:gd name="T3" fmla="*/ 7 h 50"/>
                  <a:gd name="T4" fmla="*/ 68 w 89"/>
                  <a:gd name="T5" fmla="*/ 0 h 50"/>
                  <a:gd name="T6" fmla="*/ 30 w 89"/>
                  <a:gd name="T7" fmla="*/ 7 h 50"/>
                  <a:gd name="T8" fmla="*/ 12 w 89"/>
                  <a:gd name="T9" fmla="*/ 22 h 50"/>
                  <a:gd name="T10" fmla="*/ 1 w 89"/>
                  <a:gd name="T11" fmla="*/ 38 h 50"/>
                  <a:gd name="T12" fmla="*/ 3 w 89"/>
                  <a:gd name="T13" fmla="*/ 50 h 50"/>
                  <a:gd name="T14" fmla="*/ 37 w 89"/>
                  <a:gd name="T15" fmla="*/ 18 h 50"/>
                  <a:gd name="T16" fmla="*/ 61 w 89"/>
                  <a:gd name="T17" fmla="*/ 13 h 50"/>
                  <a:gd name="T18" fmla="*/ 86 w 89"/>
                  <a:gd name="T19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50">
                    <a:moveTo>
                      <a:pt x="86" y="18"/>
                    </a:moveTo>
                    <a:cubicBezTo>
                      <a:pt x="87" y="14"/>
                      <a:pt x="89" y="10"/>
                      <a:pt x="86" y="7"/>
                    </a:cubicBezTo>
                    <a:cubicBezTo>
                      <a:pt x="84" y="4"/>
                      <a:pt x="73" y="0"/>
                      <a:pt x="68" y="0"/>
                    </a:cubicBezTo>
                    <a:cubicBezTo>
                      <a:pt x="59" y="0"/>
                      <a:pt x="42" y="1"/>
                      <a:pt x="30" y="7"/>
                    </a:cubicBezTo>
                    <a:cubicBezTo>
                      <a:pt x="23" y="11"/>
                      <a:pt x="17" y="16"/>
                      <a:pt x="12" y="22"/>
                    </a:cubicBezTo>
                    <a:cubicBezTo>
                      <a:pt x="9" y="27"/>
                      <a:pt x="6" y="33"/>
                      <a:pt x="1" y="38"/>
                    </a:cubicBezTo>
                    <a:cubicBezTo>
                      <a:pt x="1" y="38"/>
                      <a:pt x="0" y="47"/>
                      <a:pt x="3" y="50"/>
                    </a:cubicBezTo>
                    <a:cubicBezTo>
                      <a:pt x="13" y="37"/>
                      <a:pt x="23" y="25"/>
                      <a:pt x="37" y="18"/>
                    </a:cubicBezTo>
                    <a:cubicBezTo>
                      <a:pt x="45" y="15"/>
                      <a:pt x="53" y="13"/>
                      <a:pt x="61" y="13"/>
                    </a:cubicBezTo>
                    <a:cubicBezTo>
                      <a:pt x="70" y="13"/>
                      <a:pt x="85" y="18"/>
                      <a:pt x="86" y="18"/>
                    </a:cubicBezTo>
                    <a:close/>
                  </a:path>
                </a:pathLst>
              </a:custGeom>
              <a:solidFill>
                <a:srgbClr val="3B7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chenying0907 39"/>
              <p:cNvSpPr>
                <a:spLocks/>
              </p:cNvSpPr>
              <p:nvPr/>
            </p:nvSpPr>
            <p:spPr bwMode="auto">
              <a:xfrm>
                <a:off x="5985769" y="4660868"/>
                <a:ext cx="391020" cy="162924"/>
              </a:xfrm>
              <a:custGeom>
                <a:avLst/>
                <a:gdLst>
                  <a:gd name="T0" fmla="*/ 79 w 79"/>
                  <a:gd name="T1" fmla="*/ 0 h 33"/>
                  <a:gd name="T2" fmla="*/ 46 w 79"/>
                  <a:gd name="T3" fmla="*/ 28 h 33"/>
                  <a:gd name="T4" fmla="*/ 23 w 79"/>
                  <a:gd name="T5" fmla="*/ 32 h 33"/>
                  <a:gd name="T6" fmla="*/ 11 w 79"/>
                  <a:gd name="T7" fmla="*/ 33 h 33"/>
                  <a:gd name="T8" fmla="*/ 5 w 79"/>
                  <a:gd name="T9" fmla="*/ 32 h 33"/>
                  <a:gd name="T10" fmla="*/ 0 w 79"/>
                  <a:gd name="T11" fmla="*/ 30 h 33"/>
                  <a:gd name="T12" fmla="*/ 3 w 79"/>
                  <a:gd name="T13" fmla="*/ 27 h 33"/>
                  <a:gd name="T14" fmla="*/ 9 w 79"/>
                  <a:gd name="T15" fmla="*/ 27 h 33"/>
                  <a:gd name="T16" fmla="*/ 15 w 79"/>
                  <a:gd name="T17" fmla="*/ 27 h 33"/>
                  <a:gd name="T18" fmla="*/ 71 w 79"/>
                  <a:gd name="T19" fmla="*/ 9 h 33"/>
                  <a:gd name="T20" fmla="*/ 79 w 79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33">
                    <a:moveTo>
                      <a:pt x="79" y="0"/>
                    </a:moveTo>
                    <a:cubicBezTo>
                      <a:pt x="75" y="11"/>
                      <a:pt x="56" y="24"/>
                      <a:pt x="46" y="28"/>
                    </a:cubicBezTo>
                    <a:cubicBezTo>
                      <a:pt x="38" y="30"/>
                      <a:pt x="31" y="32"/>
                      <a:pt x="23" y="32"/>
                    </a:cubicBezTo>
                    <a:cubicBezTo>
                      <a:pt x="19" y="33"/>
                      <a:pt x="15" y="33"/>
                      <a:pt x="11" y="33"/>
                    </a:cubicBezTo>
                    <a:cubicBezTo>
                      <a:pt x="9" y="32"/>
                      <a:pt x="7" y="32"/>
                      <a:pt x="5" y="32"/>
                    </a:cubicBezTo>
                    <a:cubicBezTo>
                      <a:pt x="4" y="31"/>
                      <a:pt x="2" y="31"/>
                      <a:pt x="0" y="30"/>
                    </a:cubicBezTo>
                    <a:cubicBezTo>
                      <a:pt x="1" y="29"/>
                      <a:pt x="2" y="28"/>
                      <a:pt x="3" y="27"/>
                    </a:cubicBezTo>
                    <a:cubicBezTo>
                      <a:pt x="5" y="27"/>
                      <a:pt x="7" y="27"/>
                      <a:pt x="9" y="27"/>
                    </a:cubicBezTo>
                    <a:cubicBezTo>
                      <a:pt x="11" y="27"/>
                      <a:pt x="13" y="27"/>
                      <a:pt x="15" y="27"/>
                    </a:cubicBezTo>
                    <a:cubicBezTo>
                      <a:pt x="47" y="27"/>
                      <a:pt x="57" y="20"/>
                      <a:pt x="71" y="9"/>
                    </a:cubicBez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3B7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chenying0907 40"/>
              <p:cNvSpPr>
                <a:spLocks/>
              </p:cNvSpPr>
              <p:nvPr/>
            </p:nvSpPr>
            <p:spPr bwMode="auto">
              <a:xfrm>
                <a:off x="6148694" y="4630998"/>
                <a:ext cx="80104" cy="78747"/>
              </a:xfrm>
              <a:custGeom>
                <a:avLst/>
                <a:gdLst>
                  <a:gd name="T0" fmla="*/ 15 w 16"/>
                  <a:gd name="T1" fmla="*/ 0 h 16"/>
                  <a:gd name="T2" fmla="*/ 0 w 16"/>
                  <a:gd name="T3" fmla="*/ 5 h 16"/>
                  <a:gd name="T4" fmla="*/ 0 w 16"/>
                  <a:gd name="T5" fmla="*/ 8 h 16"/>
                  <a:gd name="T6" fmla="*/ 10 w 16"/>
                  <a:gd name="T7" fmla="*/ 14 h 16"/>
                  <a:gd name="T8" fmla="*/ 16 w 16"/>
                  <a:gd name="T9" fmla="*/ 7 h 16"/>
                  <a:gd name="T10" fmla="*/ 15 w 16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6">
                    <a:moveTo>
                      <a:pt x="15" y="0"/>
                    </a:moveTo>
                    <a:cubicBezTo>
                      <a:pt x="10" y="1"/>
                      <a:pt x="5" y="3"/>
                      <a:pt x="0" y="5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2" y="12"/>
                      <a:pt x="6" y="16"/>
                      <a:pt x="10" y="14"/>
                    </a:cubicBezTo>
                    <a:cubicBezTo>
                      <a:pt x="14" y="13"/>
                      <a:pt x="15" y="11"/>
                      <a:pt x="16" y="7"/>
                    </a:cubicBezTo>
                    <a:cubicBezTo>
                      <a:pt x="16" y="5"/>
                      <a:pt x="15" y="3"/>
                      <a:pt x="15" y="0"/>
                    </a:cubicBezTo>
                    <a:close/>
                  </a:path>
                </a:pathLst>
              </a:custGeom>
              <a:solidFill>
                <a:srgbClr val="3B7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chenying0907 41"/>
              <p:cNvSpPr>
                <a:spLocks/>
              </p:cNvSpPr>
              <p:nvPr/>
            </p:nvSpPr>
            <p:spPr bwMode="auto">
              <a:xfrm>
                <a:off x="6217937" y="4282068"/>
                <a:ext cx="376084" cy="181932"/>
              </a:xfrm>
              <a:custGeom>
                <a:avLst/>
                <a:gdLst>
                  <a:gd name="T0" fmla="*/ 76 w 76"/>
                  <a:gd name="T1" fmla="*/ 11 h 37"/>
                  <a:gd name="T2" fmla="*/ 69 w 76"/>
                  <a:gd name="T3" fmla="*/ 17 h 37"/>
                  <a:gd name="T4" fmla="*/ 58 w 76"/>
                  <a:gd name="T5" fmla="*/ 20 h 37"/>
                  <a:gd name="T6" fmla="*/ 57 w 76"/>
                  <a:gd name="T7" fmla="*/ 21 h 37"/>
                  <a:gd name="T8" fmla="*/ 67 w 76"/>
                  <a:gd name="T9" fmla="*/ 35 h 37"/>
                  <a:gd name="T10" fmla="*/ 33 w 76"/>
                  <a:gd name="T11" fmla="*/ 29 h 37"/>
                  <a:gd name="T12" fmla="*/ 15 w 76"/>
                  <a:gd name="T13" fmla="*/ 21 h 37"/>
                  <a:gd name="T14" fmla="*/ 15 w 76"/>
                  <a:gd name="T15" fmla="*/ 21 h 37"/>
                  <a:gd name="T16" fmla="*/ 9 w 76"/>
                  <a:gd name="T17" fmla="*/ 13 h 37"/>
                  <a:gd name="T18" fmla="*/ 0 w 76"/>
                  <a:gd name="T19" fmla="*/ 2 h 37"/>
                  <a:gd name="T20" fmla="*/ 7 w 76"/>
                  <a:gd name="T21" fmla="*/ 0 h 37"/>
                  <a:gd name="T22" fmla="*/ 15 w 76"/>
                  <a:gd name="T23" fmla="*/ 3 h 37"/>
                  <a:gd name="T24" fmla="*/ 34 w 76"/>
                  <a:gd name="T25" fmla="*/ 8 h 37"/>
                  <a:gd name="T26" fmla="*/ 57 w 76"/>
                  <a:gd name="T27" fmla="*/ 13 h 37"/>
                  <a:gd name="T28" fmla="*/ 76 w 76"/>
                  <a:gd name="T29" fmla="*/ 1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37">
                    <a:moveTo>
                      <a:pt x="76" y="11"/>
                    </a:moveTo>
                    <a:cubicBezTo>
                      <a:pt x="74" y="14"/>
                      <a:pt x="72" y="16"/>
                      <a:pt x="69" y="17"/>
                    </a:cubicBezTo>
                    <a:cubicBezTo>
                      <a:pt x="66" y="19"/>
                      <a:pt x="62" y="20"/>
                      <a:pt x="58" y="20"/>
                    </a:cubicBezTo>
                    <a:cubicBezTo>
                      <a:pt x="57" y="20"/>
                      <a:pt x="57" y="20"/>
                      <a:pt x="57" y="21"/>
                    </a:cubicBezTo>
                    <a:cubicBezTo>
                      <a:pt x="59" y="26"/>
                      <a:pt x="62" y="32"/>
                      <a:pt x="67" y="35"/>
                    </a:cubicBezTo>
                    <a:cubicBezTo>
                      <a:pt x="55" y="37"/>
                      <a:pt x="44" y="33"/>
                      <a:pt x="33" y="29"/>
                    </a:cubicBezTo>
                    <a:cubicBezTo>
                      <a:pt x="27" y="27"/>
                      <a:pt x="20" y="25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3" y="18"/>
                      <a:pt x="11" y="15"/>
                      <a:pt x="9" y="13"/>
                    </a:cubicBezTo>
                    <a:cubicBezTo>
                      <a:pt x="6" y="9"/>
                      <a:pt x="3" y="6"/>
                      <a:pt x="0" y="2"/>
                    </a:cubicBezTo>
                    <a:cubicBezTo>
                      <a:pt x="2" y="2"/>
                      <a:pt x="5" y="1"/>
                      <a:pt x="7" y="0"/>
                    </a:cubicBezTo>
                    <a:cubicBezTo>
                      <a:pt x="9" y="1"/>
                      <a:pt x="14" y="3"/>
                      <a:pt x="15" y="3"/>
                    </a:cubicBezTo>
                    <a:cubicBezTo>
                      <a:pt x="21" y="5"/>
                      <a:pt x="28" y="7"/>
                      <a:pt x="34" y="8"/>
                    </a:cubicBezTo>
                    <a:cubicBezTo>
                      <a:pt x="42" y="10"/>
                      <a:pt x="50" y="13"/>
                      <a:pt x="57" y="13"/>
                    </a:cubicBezTo>
                    <a:cubicBezTo>
                      <a:pt x="64" y="14"/>
                      <a:pt x="70" y="13"/>
                      <a:pt x="76" y="11"/>
                    </a:cubicBezTo>
                    <a:close/>
                  </a:path>
                </a:pathLst>
              </a:custGeom>
              <a:solidFill>
                <a:srgbClr val="BC11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chenying0907 42"/>
              <p:cNvSpPr>
                <a:spLocks/>
              </p:cNvSpPr>
              <p:nvPr/>
            </p:nvSpPr>
            <p:spPr bwMode="auto">
              <a:xfrm>
                <a:off x="6049581" y="3911414"/>
                <a:ext cx="287834" cy="359792"/>
              </a:xfrm>
              <a:custGeom>
                <a:avLst/>
                <a:gdLst>
                  <a:gd name="T0" fmla="*/ 56 w 58"/>
                  <a:gd name="T1" fmla="*/ 52 h 73"/>
                  <a:gd name="T2" fmla="*/ 32 w 58"/>
                  <a:gd name="T3" fmla="*/ 72 h 73"/>
                  <a:gd name="T4" fmla="*/ 24 w 58"/>
                  <a:gd name="T5" fmla="*/ 67 h 73"/>
                  <a:gd name="T6" fmla="*/ 16 w 58"/>
                  <a:gd name="T7" fmla="*/ 61 h 73"/>
                  <a:gd name="T8" fmla="*/ 10 w 58"/>
                  <a:gd name="T9" fmla="*/ 59 h 73"/>
                  <a:gd name="T10" fmla="*/ 2 w 58"/>
                  <a:gd name="T11" fmla="*/ 38 h 73"/>
                  <a:gd name="T12" fmla="*/ 0 w 58"/>
                  <a:gd name="T13" fmla="*/ 36 h 73"/>
                  <a:gd name="T14" fmla="*/ 3 w 58"/>
                  <a:gd name="T15" fmla="*/ 34 h 73"/>
                  <a:gd name="T16" fmla="*/ 8 w 58"/>
                  <a:gd name="T17" fmla="*/ 30 h 73"/>
                  <a:gd name="T18" fmla="*/ 17 w 58"/>
                  <a:gd name="T19" fmla="*/ 23 h 73"/>
                  <a:gd name="T20" fmla="*/ 27 w 58"/>
                  <a:gd name="T21" fmla="*/ 8 h 73"/>
                  <a:gd name="T22" fmla="*/ 28 w 58"/>
                  <a:gd name="T23" fmla="*/ 0 h 73"/>
                  <a:gd name="T24" fmla="*/ 34 w 58"/>
                  <a:gd name="T25" fmla="*/ 11 h 73"/>
                  <a:gd name="T26" fmla="*/ 35 w 58"/>
                  <a:gd name="T27" fmla="*/ 22 h 73"/>
                  <a:gd name="T28" fmla="*/ 37 w 58"/>
                  <a:gd name="T29" fmla="*/ 23 h 73"/>
                  <a:gd name="T30" fmla="*/ 41 w 58"/>
                  <a:gd name="T31" fmla="*/ 23 h 73"/>
                  <a:gd name="T32" fmla="*/ 43 w 58"/>
                  <a:gd name="T33" fmla="*/ 27 h 73"/>
                  <a:gd name="T34" fmla="*/ 45 w 58"/>
                  <a:gd name="T35" fmla="*/ 28 h 73"/>
                  <a:gd name="T36" fmla="*/ 56 w 58"/>
                  <a:gd name="T37" fmla="*/ 5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73">
                    <a:moveTo>
                      <a:pt x="56" y="52"/>
                    </a:moveTo>
                    <a:cubicBezTo>
                      <a:pt x="54" y="61"/>
                      <a:pt x="43" y="70"/>
                      <a:pt x="32" y="72"/>
                    </a:cubicBezTo>
                    <a:cubicBezTo>
                      <a:pt x="29" y="73"/>
                      <a:pt x="26" y="70"/>
                      <a:pt x="24" y="67"/>
                    </a:cubicBezTo>
                    <a:cubicBezTo>
                      <a:pt x="22" y="65"/>
                      <a:pt x="19" y="63"/>
                      <a:pt x="16" y="61"/>
                    </a:cubicBezTo>
                    <a:cubicBezTo>
                      <a:pt x="14" y="60"/>
                      <a:pt x="12" y="60"/>
                      <a:pt x="10" y="59"/>
                    </a:cubicBezTo>
                    <a:cubicBezTo>
                      <a:pt x="11" y="51"/>
                      <a:pt x="8" y="43"/>
                      <a:pt x="2" y="38"/>
                    </a:cubicBezTo>
                    <a:cubicBezTo>
                      <a:pt x="1" y="37"/>
                      <a:pt x="1" y="37"/>
                      <a:pt x="0" y="36"/>
                    </a:cubicBezTo>
                    <a:cubicBezTo>
                      <a:pt x="1" y="36"/>
                      <a:pt x="2" y="34"/>
                      <a:pt x="3" y="34"/>
                    </a:cubicBezTo>
                    <a:cubicBezTo>
                      <a:pt x="4" y="32"/>
                      <a:pt x="6" y="31"/>
                      <a:pt x="8" y="30"/>
                    </a:cubicBezTo>
                    <a:cubicBezTo>
                      <a:pt x="11" y="27"/>
                      <a:pt x="14" y="25"/>
                      <a:pt x="17" y="23"/>
                    </a:cubicBezTo>
                    <a:cubicBezTo>
                      <a:pt x="21" y="18"/>
                      <a:pt x="24" y="14"/>
                      <a:pt x="27" y="8"/>
                    </a:cubicBezTo>
                    <a:cubicBezTo>
                      <a:pt x="28" y="6"/>
                      <a:pt x="29" y="3"/>
                      <a:pt x="28" y="0"/>
                    </a:cubicBezTo>
                    <a:cubicBezTo>
                      <a:pt x="31" y="3"/>
                      <a:pt x="34" y="7"/>
                      <a:pt x="34" y="11"/>
                    </a:cubicBezTo>
                    <a:cubicBezTo>
                      <a:pt x="35" y="14"/>
                      <a:pt x="35" y="18"/>
                      <a:pt x="35" y="22"/>
                    </a:cubicBezTo>
                    <a:cubicBezTo>
                      <a:pt x="35" y="22"/>
                      <a:pt x="37" y="23"/>
                      <a:pt x="37" y="23"/>
                    </a:cubicBezTo>
                    <a:cubicBezTo>
                      <a:pt x="38" y="23"/>
                      <a:pt x="40" y="22"/>
                      <a:pt x="41" y="23"/>
                    </a:cubicBezTo>
                    <a:cubicBezTo>
                      <a:pt x="43" y="24"/>
                      <a:pt x="43" y="26"/>
                      <a:pt x="43" y="27"/>
                    </a:cubicBezTo>
                    <a:cubicBezTo>
                      <a:pt x="43" y="28"/>
                      <a:pt x="44" y="28"/>
                      <a:pt x="45" y="28"/>
                    </a:cubicBezTo>
                    <a:cubicBezTo>
                      <a:pt x="56" y="28"/>
                      <a:pt x="58" y="44"/>
                      <a:pt x="56" y="52"/>
                    </a:cubicBezTo>
                    <a:close/>
                  </a:path>
                </a:pathLst>
              </a:custGeom>
              <a:solidFill>
                <a:srgbClr val="BC11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7" name="PA_chenying0907 46"/>
          <p:cNvSpPr txBox="1"/>
          <p:nvPr>
            <p:custDataLst>
              <p:tags r:id="rId7"/>
            </p:custDataLst>
          </p:nvPr>
        </p:nvSpPr>
        <p:spPr>
          <a:xfrm>
            <a:off x="2668271" y="4322231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48" name="PA_chenying0907 47"/>
          <p:cNvSpPr txBox="1"/>
          <p:nvPr>
            <p:custDataLst>
              <p:tags r:id="rId8"/>
            </p:custDataLst>
          </p:nvPr>
        </p:nvSpPr>
        <p:spPr>
          <a:xfrm>
            <a:off x="2057696" y="4664159"/>
            <a:ext cx="250131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51" name="PA_chenying0907 50"/>
          <p:cNvSpPr txBox="1"/>
          <p:nvPr>
            <p:custDataLst>
              <p:tags r:id="rId9"/>
            </p:custDataLst>
          </p:nvPr>
        </p:nvSpPr>
        <p:spPr>
          <a:xfrm>
            <a:off x="5439716" y="4322231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52" name="PA_chenying0907 51"/>
          <p:cNvSpPr txBox="1"/>
          <p:nvPr>
            <p:custDataLst>
              <p:tags r:id="rId10"/>
            </p:custDataLst>
          </p:nvPr>
        </p:nvSpPr>
        <p:spPr>
          <a:xfrm>
            <a:off x="4829141" y="4664159"/>
            <a:ext cx="250131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54" name="PA_chenying0907 53"/>
          <p:cNvSpPr txBox="1"/>
          <p:nvPr>
            <p:custDataLst>
              <p:tags r:id="rId11"/>
            </p:custDataLst>
          </p:nvPr>
        </p:nvSpPr>
        <p:spPr>
          <a:xfrm>
            <a:off x="8331574" y="4322231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55" name="PA_chenying0907 54"/>
          <p:cNvSpPr txBox="1"/>
          <p:nvPr>
            <p:custDataLst>
              <p:tags r:id="rId12"/>
            </p:custDataLst>
          </p:nvPr>
        </p:nvSpPr>
        <p:spPr>
          <a:xfrm>
            <a:off x="7720999" y="4664159"/>
            <a:ext cx="250131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34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47" grpId="0"/>
      <p:bldP spid="48" grpId="0"/>
      <p:bldP spid="51" grpId="0"/>
      <p:bldP spid="52" grpId="0"/>
      <p:bldP spid="54" grpId="0"/>
      <p:bldP spid="5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1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04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2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3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48" name="PA_任意多边形 41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188890" y="1571625"/>
            <a:ext cx="412750" cy="758825"/>
          </a:xfrm>
          <a:custGeom>
            <a:avLst/>
            <a:gdLst>
              <a:gd name="T0" fmla="*/ 16 w 112"/>
              <a:gd name="T1" fmla="*/ 156 h 207"/>
              <a:gd name="T2" fmla="*/ 57 w 112"/>
              <a:gd name="T3" fmla="*/ 207 h 207"/>
              <a:gd name="T4" fmla="*/ 54 w 112"/>
              <a:gd name="T5" fmla="*/ 47 h 207"/>
              <a:gd name="T6" fmla="*/ 57 w 112"/>
              <a:gd name="T7" fmla="*/ 207 h 207"/>
              <a:gd name="T8" fmla="*/ 97 w 112"/>
              <a:gd name="T9" fmla="*/ 159 h 207"/>
              <a:gd name="T10" fmla="*/ 112 w 112"/>
              <a:gd name="T11" fmla="*/ 103 h 207"/>
              <a:gd name="T12" fmla="*/ 88 w 112"/>
              <a:gd name="T13" fmla="*/ 50 h 207"/>
              <a:gd name="T14" fmla="*/ 54 w 112"/>
              <a:gd name="T15" fmla="*/ 0 h 207"/>
              <a:gd name="T16" fmla="*/ 21 w 112"/>
              <a:gd name="T17" fmla="*/ 51 h 207"/>
              <a:gd name="T18" fmla="*/ 0 w 112"/>
              <a:gd name="T19" fmla="*/ 105 h 207"/>
              <a:gd name="T20" fmla="*/ 16 w 112"/>
              <a:gd name="T21" fmla="*/ 156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2" h="207">
                <a:moveTo>
                  <a:pt x="16" y="156"/>
                </a:moveTo>
                <a:cubicBezTo>
                  <a:pt x="35" y="165"/>
                  <a:pt x="54" y="183"/>
                  <a:pt x="57" y="207"/>
                </a:cubicBezTo>
                <a:cubicBezTo>
                  <a:pt x="51" y="163"/>
                  <a:pt x="50" y="82"/>
                  <a:pt x="54" y="47"/>
                </a:cubicBezTo>
                <a:cubicBezTo>
                  <a:pt x="56" y="93"/>
                  <a:pt x="62" y="172"/>
                  <a:pt x="57" y="207"/>
                </a:cubicBezTo>
                <a:cubicBezTo>
                  <a:pt x="60" y="183"/>
                  <a:pt x="77" y="168"/>
                  <a:pt x="97" y="159"/>
                </a:cubicBezTo>
                <a:cubicBezTo>
                  <a:pt x="91" y="136"/>
                  <a:pt x="96" y="116"/>
                  <a:pt x="112" y="103"/>
                </a:cubicBezTo>
                <a:cubicBezTo>
                  <a:pt x="96" y="93"/>
                  <a:pt x="79" y="75"/>
                  <a:pt x="88" y="50"/>
                </a:cubicBezTo>
                <a:cubicBezTo>
                  <a:pt x="69" y="41"/>
                  <a:pt x="57" y="24"/>
                  <a:pt x="54" y="0"/>
                </a:cubicBezTo>
                <a:cubicBezTo>
                  <a:pt x="51" y="24"/>
                  <a:pt x="40" y="41"/>
                  <a:pt x="21" y="51"/>
                </a:cubicBezTo>
                <a:cubicBezTo>
                  <a:pt x="31" y="76"/>
                  <a:pt x="12" y="95"/>
                  <a:pt x="0" y="105"/>
                </a:cubicBezTo>
                <a:cubicBezTo>
                  <a:pt x="14" y="115"/>
                  <a:pt x="23" y="129"/>
                  <a:pt x="16" y="156"/>
                </a:cubicBezTo>
                <a:close/>
              </a:path>
            </a:pathLst>
          </a:custGeom>
          <a:solidFill>
            <a:srgbClr val="CAA7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0" name="PA_chenying0907 169"/>
          <p:cNvGrpSpPr/>
          <p:nvPr>
            <p:custDataLst>
              <p:tags r:id="rId5"/>
            </p:custDataLst>
          </p:nvPr>
        </p:nvGrpSpPr>
        <p:grpSpPr>
          <a:xfrm>
            <a:off x="1388665" y="1857375"/>
            <a:ext cx="4005263" cy="4264096"/>
            <a:chOff x="1168400" y="1857375"/>
            <a:chExt cx="4005263" cy="4264096"/>
          </a:xfrm>
        </p:grpSpPr>
        <p:grpSp>
          <p:nvGrpSpPr>
            <p:cNvPr id="109" name="chenying0907 108"/>
            <p:cNvGrpSpPr/>
            <p:nvPr/>
          </p:nvGrpSpPr>
          <p:grpSpPr>
            <a:xfrm>
              <a:off x="1958975" y="3444875"/>
              <a:ext cx="47625" cy="1023938"/>
              <a:chOff x="1958975" y="3444875"/>
              <a:chExt cx="47625" cy="1023938"/>
            </a:xfrm>
          </p:grpSpPr>
          <p:sp>
            <p:nvSpPr>
              <p:cNvPr id="14" name="chenying0907 7"/>
              <p:cNvSpPr>
                <a:spLocks noChangeArrowheads="1"/>
              </p:cNvSpPr>
              <p:nvPr/>
            </p:nvSpPr>
            <p:spPr bwMode="auto">
              <a:xfrm>
                <a:off x="1958975" y="3444875"/>
                <a:ext cx="47625" cy="52388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chenying0907 8"/>
              <p:cNvSpPr>
                <a:spLocks noChangeArrowheads="1"/>
              </p:cNvSpPr>
              <p:nvPr/>
            </p:nvSpPr>
            <p:spPr bwMode="auto">
              <a:xfrm>
                <a:off x="1958975" y="3536950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chenying0907 9"/>
              <p:cNvSpPr>
                <a:spLocks noChangeArrowheads="1"/>
              </p:cNvSpPr>
              <p:nvPr/>
            </p:nvSpPr>
            <p:spPr bwMode="auto">
              <a:xfrm>
                <a:off x="1958975" y="3624263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chenying0907 10"/>
              <p:cNvSpPr>
                <a:spLocks noChangeArrowheads="1"/>
              </p:cNvSpPr>
              <p:nvPr/>
            </p:nvSpPr>
            <p:spPr bwMode="auto">
              <a:xfrm>
                <a:off x="1958975" y="3713163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chenying0907 11"/>
              <p:cNvSpPr>
                <a:spLocks noChangeArrowheads="1"/>
              </p:cNvSpPr>
              <p:nvPr/>
            </p:nvSpPr>
            <p:spPr bwMode="auto">
              <a:xfrm>
                <a:off x="1958975" y="3800475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chenying0907 12"/>
              <p:cNvSpPr>
                <a:spLocks noChangeArrowheads="1"/>
              </p:cNvSpPr>
              <p:nvPr/>
            </p:nvSpPr>
            <p:spPr bwMode="auto">
              <a:xfrm>
                <a:off x="1958975" y="3889375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chenying0907 13"/>
              <p:cNvSpPr>
                <a:spLocks noChangeArrowheads="1"/>
              </p:cNvSpPr>
              <p:nvPr/>
            </p:nvSpPr>
            <p:spPr bwMode="auto">
              <a:xfrm>
                <a:off x="1958975" y="3976688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chenying0907 14"/>
              <p:cNvSpPr>
                <a:spLocks noChangeArrowheads="1"/>
              </p:cNvSpPr>
              <p:nvPr/>
            </p:nvSpPr>
            <p:spPr bwMode="auto">
              <a:xfrm>
                <a:off x="1958975" y="4065588"/>
                <a:ext cx="47625" cy="50800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chenying0907 15"/>
              <p:cNvSpPr>
                <a:spLocks noChangeArrowheads="1"/>
              </p:cNvSpPr>
              <p:nvPr/>
            </p:nvSpPr>
            <p:spPr bwMode="auto">
              <a:xfrm>
                <a:off x="1958975" y="4152900"/>
                <a:ext cx="47625" cy="50800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23" name="chenying0907 16"/>
              <p:cNvSpPr>
                <a:spLocks noChangeArrowheads="1"/>
              </p:cNvSpPr>
              <p:nvPr/>
            </p:nvSpPr>
            <p:spPr bwMode="auto">
              <a:xfrm>
                <a:off x="1958975" y="4244975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chenying0907 17"/>
              <p:cNvSpPr>
                <a:spLocks noChangeArrowheads="1"/>
              </p:cNvSpPr>
              <p:nvPr/>
            </p:nvSpPr>
            <p:spPr bwMode="auto">
              <a:xfrm>
                <a:off x="1958975" y="4332288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chenying0907 18"/>
              <p:cNvSpPr>
                <a:spLocks noChangeArrowheads="1"/>
              </p:cNvSpPr>
              <p:nvPr/>
            </p:nvSpPr>
            <p:spPr bwMode="auto">
              <a:xfrm>
                <a:off x="1958975" y="4421188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0" name="chenying0907 109"/>
            <p:cNvGrpSpPr/>
            <p:nvPr/>
          </p:nvGrpSpPr>
          <p:grpSpPr>
            <a:xfrm>
              <a:off x="4335463" y="3444875"/>
              <a:ext cx="49213" cy="1023938"/>
              <a:chOff x="4335463" y="3444875"/>
              <a:chExt cx="49213" cy="1023938"/>
            </a:xfrm>
          </p:grpSpPr>
          <p:sp>
            <p:nvSpPr>
              <p:cNvPr id="26" name="chenying0907 19"/>
              <p:cNvSpPr>
                <a:spLocks noChangeArrowheads="1"/>
              </p:cNvSpPr>
              <p:nvPr/>
            </p:nvSpPr>
            <p:spPr bwMode="auto">
              <a:xfrm>
                <a:off x="4335463" y="3444875"/>
                <a:ext cx="49213" cy="52388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chenying0907 20"/>
              <p:cNvSpPr>
                <a:spLocks noChangeArrowheads="1"/>
              </p:cNvSpPr>
              <p:nvPr/>
            </p:nvSpPr>
            <p:spPr bwMode="auto">
              <a:xfrm>
                <a:off x="4335463" y="3536950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chenying0907 21"/>
              <p:cNvSpPr>
                <a:spLocks noChangeArrowheads="1"/>
              </p:cNvSpPr>
              <p:nvPr/>
            </p:nvSpPr>
            <p:spPr bwMode="auto">
              <a:xfrm>
                <a:off x="4335463" y="3624263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chenying0907 22"/>
              <p:cNvSpPr>
                <a:spLocks noChangeArrowheads="1"/>
              </p:cNvSpPr>
              <p:nvPr/>
            </p:nvSpPr>
            <p:spPr bwMode="auto">
              <a:xfrm>
                <a:off x="4335463" y="3713163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chenying0907 23"/>
              <p:cNvSpPr>
                <a:spLocks noChangeArrowheads="1"/>
              </p:cNvSpPr>
              <p:nvPr/>
            </p:nvSpPr>
            <p:spPr bwMode="auto">
              <a:xfrm>
                <a:off x="4335463" y="3800475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chenying0907 24"/>
              <p:cNvSpPr>
                <a:spLocks noChangeArrowheads="1"/>
              </p:cNvSpPr>
              <p:nvPr/>
            </p:nvSpPr>
            <p:spPr bwMode="auto">
              <a:xfrm>
                <a:off x="4335463" y="3889375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chenying0907 25"/>
              <p:cNvSpPr>
                <a:spLocks noChangeArrowheads="1"/>
              </p:cNvSpPr>
              <p:nvPr/>
            </p:nvSpPr>
            <p:spPr bwMode="auto">
              <a:xfrm>
                <a:off x="4335463" y="3976688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chenying0907 26"/>
              <p:cNvSpPr>
                <a:spLocks noChangeArrowheads="1"/>
              </p:cNvSpPr>
              <p:nvPr/>
            </p:nvSpPr>
            <p:spPr bwMode="auto">
              <a:xfrm>
                <a:off x="4335463" y="4065588"/>
                <a:ext cx="49213" cy="50800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chenying0907 27"/>
              <p:cNvSpPr>
                <a:spLocks noChangeArrowheads="1"/>
              </p:cNvSpPr>
              <p:nvPr/>
            </p:nvSpPr>
            <p:spPr bwMode="auto">
              <a:xfrm>
                <a:off x="4335463" y="4152900"/>
                <a:ext cx="49213" cy="50800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chenying0907 28"/>
              <p:cNvSpPr>
                <a:spLocks noChangeArrowheads="1"/>
              </p:cNvSpPr>
              <p:nvPr/>
            </p:nvSpPr>
            <p:spPr bwMode="auto">
              <a:xfrm>
                <a:off x="4335463" y="4244975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chenying0907 29"/>
              <p:cNvSpPr>
                <a:spLocks noChangeArrowheads="1"/>
              </p:cNvSpPr>
              <p:nvPr/>
            </p:nvSpPr>
            <p:spPr bwMode="auto">
              <a:xfrm>
                <a:off x="4335463" y="4332288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chenying0907 30"/>
              <p:cNvSpPr>
                <a:spLocks noChangeArrowheads="1"/>
              </p:cNvSpPr>
              <p:nvPr/>
            </p:nvSpPr>
            <p:spPr bwMode="auto">
              <a:xfrm>
                <a:off x="4335463" y="4421188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" name="chenying0907 111"/>
            <p:cNvGrpSpPr/>
            <p:nvPr/>
          </p:nvGrpSpPr>
          <p:grpSpPr>
            <a:xfrm>
              <a:off x="1557338" y="3217863"/>
              <a:ext cx="242888" cy="503237"/>
              <a:chOff x="1557338" y="3217863"/>
              <a:chExt cx="242888" cy="503237"/>
            </a:xfrm>
          </p:grpSpPr>
          <p:sp>
            <p:nvSpPr>
              <p:cNvPr id="13" name="chenying0907 6"/>
              <p:cNvSpPr>
                <a:spLocks/>
              </p:cNvSpPr>
              <p:nvPr/>
            </p:nvSpPr>
            <p:spPr bwMode="auto">
              <a:xfrm>
                <a:off x="1557338" y="3273425"/>
                <a:ext cx="242888" cy="447675"/>
              </a:xfrm>
              <a:custGeom>
                <a:avLst/>
                <a:gdLst>
                  <a:gd name="T0" fmla="*/ 66 w 66"/>
                  <a:gd name="T1" fmla="*/ 60 h 122"/>
                  <a:gd name="T2" fmla="*/ 54 w 66"/>
                  <a:gd name="T3" fmla="*/ 92 h 122"/>
                  <a:gd name="T4" fmla="*/ 35 w 66"/>
                  <a:gd name="T5" fmla="*/ 122 h 122"/>
                  <a:gd name="T6" fmla="*/ 14 w 66"/>
                  <a:gd name="T7" fmla="*/ 93 h 122"/>
                  <a:gd name="T8" fmla="*/ 0 w 66"/>
                  <a:gd name="T9" fmla="*/ 62 h 122"/>
                  <a:gd name="T10" fmla="*/ 31 w 66"/>
                  <a:gd name="T11" fmla="*/ 0 h 122"/>
                  <a:gd name="T12" fmla="*/ 34 w 66"/>
                  <a:gd name="T13" fmla="*/ 94 h 122"/>
                  <a:gd name="T14" fmla="*/ 31 w 66"/>
                  <a:gd name="T15" fmla="*/ 0 h 122"/>
                  <a:gd name="T16" fmla="*/ 66 w 66"/>
                  <a:gd name="T17" fmla="*/ 6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122">
                    <a:moveTo>
                      <a:pt x="66" y="60"/>
                    </a:moveTo>
                    <a:cubicBezTo>
                      <a:pt x="58" y="66"/>
                      <a:pt x="47" y="77"/>
                      <a:pt x="54" y="92"/>
                    </a:cubicBezTo>
                    <a:cubicBezTo>
                      <a:pt x="42" y="97"/>
                      <a:pt x="36" y="107"/>
                      <a:pt x="35" y="122"/>
                    </a:cubicBezTo>
                    <a:cubicBezTo>
                      <a:pt x="32" y="108"/>
                      <a:pt x="25" y="98"/>
                      <a:pt x="14" y="93"/>
                    </a:cubicBezTo>
                    <a:cubicBezTo>
                      <a:pt x="19" y="78"/>
                      <a:pt x="9" y="67"/>
                      <a:pt x="0" y="62"/>
                    </a:cubicBezTo>
                    <a:cubicBezTo>
                      <a:pt x="18" y="44"/>
                      <a:pt x="28" y="16"/>
                      <a:pt x="31" y="0"/>
                    </a:cubicBezTo>
                    <a:cubicBezTo>
                      <a:pt x="35" y="26"/>
                      <a:pt x="36" y="74"/>
                      <a:pt x="34" y="94"/>
                    </a:cubicBezTo>
                    <a:cubicBezTo>
                      <a:pt x="33" y="67"/>
                      <a:pt x="29" y="21"/>
                      <a:pt x="31" y="0"/>
                    </a:cubicBezTo>
                    <a:cubicBezTo>
                      <a:pt x="31" y="1"/>
                      <a:pt x="45" y="49"/>
                      <a:pt x="66" y="60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chenying0907 35"/>
              <p:cNvSpPr>
                <a:spLocks noChangeArrowheads="1"/>
              </p:cNvSpPr>
              <p:nvPr/>
            </p:nvSpPr>
            <p:spPr bwMode="auto">
              <a:xfrm>
                <a:off x="1604963" y="3217863"/>
                <a:ext cx="147638" cy="142875"/>
              </a:xfrm>
              <a:prstGeom prst="ellipse">
                <a:avLst/>
              </a:pr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1" name="chenying0907 110"/>
            <p:cNvGrpSpPr/>
            <p:nvPr/>
          </p:nvGrpSpPr>
          <p:grpSpPr>
            <a:xfrm>
              <a:off x="4527550" y="3217863"/>
              <a:ext cx="242888" cy="503237"/>
              <a:chOff x="4527550" y="3217863"/>
              <a:chExt cx="242888" cy="503237"/>
            </a:xfrm>
          </p:grpSpPr>
          <p:sp>
            <p:nvSpPr>
              <p:cNvPr id="12" name="chenying0907 5"/>
              <p:cNvSpPr>
                <a:spLocks/>
              </p:cNvSpPr>
              <p:nvPr/>
            </p:nvSpPr>
            <p:spPr bwMode="auto">
              <a:xfrm>
                <a:off x="4527550" y="3273425"/>
                <a:ext cx="242888" cy="447675"/>
              </a:xfrm>
              <a:custGeom>
                <a:avLst/>
                <a:gdLst>
                  <a:gd name="T0" fmla="*/ 66 w 66"/>
                  <a:gd name="T1" fmla="*/ 60 h 122"/>
                  <a:gd name="T2" fmla="*/ 54 w 66"/>
                  <a:gd name="T3" fmla="*/ 92 h 122"/>
                  <a:gd name="T4" fmla="*/ 35 w 66"/>
                  <a:gd name="T5" fmla="*/ 122 h 122"/>
                  <a:gd name="T6" fmla="*/ 14 w 66"/>
                  <a:gd name="T7" fmla="*/ 93 h 122"/>
                  <a:gd name="T8" fmla="*/ 0 w 66"/>
                  <a:gd name="T9" fmla="*/ 62 h 122"/>
                  <a:gd name="T10" fmla="*/ 31 w 66"/>
                  <a:gd name="T11" fmla="*/ 0 h 122"/>
                  <a:gd name="T12" fmla="*/ 35 w 66"/>
                  <a:gd name="T13" fmla="*/ 94 h 122"/>
                  <a:gd name="T14" fmla="*/ 31 w 66"/>
                  <a:gd name="T15" fmla="*/ 0 h 122"/>
                  <a:gd name="T16" fmla="*/ 66 w 66"/>
                  <a:gd name="T17" fmla="*/ 6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122">
                    <a:moveTo>
                      <a:pt x="66" y="60"/>
                    </a:moveTo>
                    <a:cubicBezTo>
                      <a:pt x="59" y="66"/>
                      <a:pt x="48" y="77"/>
                      <a:pt x="54" y="92"/>
                    </a:cubicBezTo>
                    <a:cubicBezTo>
                      <a:pt x="43" y="97"/>
                      <a:pt x="36" y="107"/>
                      <a:pt x="35" y="122"/>
                    </a:cubicBezTo>
                    <a:cubicBezTo>
                      <a:pt x="33" y="108"/>
                      <a:pt x="26" y="98"/>
                      <a:pt x="14" y="93"/>
                    </a:cubicBezTo>
                    <a:cubicBezTo>
                      <a:pt x="20" y="78"/>
                      <a:pt x="10" y="67"/>
                      <a:pt x="0" y="62"/>
                    </a:cubicBezTo>
                    <a:cubicBezTo>
                      <a:pt x="18" y="44"/>
                      <a:pt x="28" y="16"/>
                      <a:pt x="31" y="0"/>
                    </a:cubicBezTo>
                    <a:cubicBezTo>
                      <a:pt x="35" y="26"/>
                      <a:pt x="37" y="74"/>
                      <a:pt x="35" y="94"/>
                    </a:cubicBezTo>
                    <a:cubicBezTo>
                      <a:pt x="33" y="67"/>
                      <a:pt x="29" y="21"/>
                      <a:pt x="31" y="0"/>
                    </a:cubicBezTo>
                    <a:cubicBezTo>
                      <a:pt x="31" y="1"/>
                      <a:pt x="45" y="49"/>
                      <a:pt x="66" y="60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chenying0907 36"/>
              <p:cNvSpPr>
                <a:spLocks noChangeArrowheads="1"/>
              </p:cNvSpPr>
              <p:nvPr/>
            </p:nvSpPr>
            <p:spPr bwMode="auto">
              <a:xfrm>
                <a:off x="4575175" y="3217863"/>
                <a:ext cx="147638" cy="142875"/>
              </a:xfrm>
              <a:prstGeom prst="ellipse">
                <a:avLst/>
              </a:pr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3" name="chenying0907 112"/>
            <p:cNvGrpSpPr/>
            <p:nvPr/>
          </p:nvGrpSpPr>
          <p:grpSpPr>
            <a:xfrm>
              <a:off x="1763713" y="5351533"/>
              <a:ext cx="2814637" cy="769938"/>
              <a:chOff x="1763713" y="4281488"/>
              <a:chExt cx="2814637" cy="769938"/>
            </a:xfrm>
          </p:grpSpPr>
          <p:sp>
            <p:nvSpPr>
              <p:cNvPr id="44" name="chenying0907 37"/>
              <p:cNvSpPr>
                <a:spLocks/>
              </p:cNvSpPr>
              <p:nvPr/>
            </p:nvSpPr>
            <p:spPr bwMode="auto">
              <a:xfrm>
                <a:off x="3046413" y="4589463"/>
                <a:ext cx="249238" cy="461963"/>
              </a:xfrm>
              <a:custGeom>
                <a:avLst/>
                <a:gdLst>
                  <a:gd name="T0" fmla="*/ 58 w 68"/>
                  <a:gd name="T1" fmla="*/ 32 h 126"/>
                  <a:gd name="T2" fmla="*/ 33 w 68"/>
                  <a:gd name="T3" fmla="*/ 0 h 126"/>
                  <a:gd name="T4" fmla="*/ 35 w 68"/>
                  <a:gd name="T5" fmla="*/ 98 h 126"/>
                  <a:gd name="T6" fmla="*/ 33 w 68"/>
                  <a:gd name="T7" fmla="*/ 0 h 126"/>
                  <a:gd name="T8" fmla="*/ 9 w 68"/>
                  <a:gd name="T9" fmla="*/ 30 h 126"/>
                  <a:gd name="T10" fmla="*/ 0 w 68"/>
                  <a:gd name="T11" fmla="*/ 64 h 126"/>
                  <a:gd name="T12" fmla="*/ 14 w 68"/>
                  <a:gd name="T13" fmla="*/ 96 h 126"/>
                  <a:gd name="T14" fmla="*/ 35 w 68"/>
                  <a:gd name="T15" fmla="*/ 126 h 126"/>
                  <a:gd name="T16" fmla="*/ 55 w 68"/>
                  <a:gd name="T17" fmla="*/ 95 h 126"/>
                  <a:gd name="T18" fmla="*/ 68 w 68"/>
                  <a:gd name="T19" fmla="*/ 63 h 126"/>
                  <a:gd name="T20" fmla="*/ 58 w 68"/>
                  <a:gd name="T21" fmla="*/ 3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26">
                    <a:moveTo>
                      <a:pt x="58" y="32"/>
                    </a:moveTo>
                    <a:cubicBezTo>
                      <a:pt x="46" y="26"/>
                      <a:pt x="35" y="15"/>
                      <a:pt x="33" y="0"/>
                    </a:cubicBezTo>
                    <a:cubicBezTo>
                      <a:pt x="37" y="27"/>
                      <a:pt x="38" y="77"/>
                      <a:pt x="35" y="98"/>
                    </a:cubicBezTo>
                    <a:cubicBezTo>
                      <a:pt x="34" y="70"/>
                      <a:pt x="30" y="22"/>
                      <a:pt x="33" y="0"/>
                    </a:cubicBezTo>
                    <a:cubicBezTo>
                      <a:pt x="31" y="15"/>
                      <a:pt x="21" y="24"/>
                      <a:pt x="9" y="30"/>
                    </a:cubicBezTo>
                    <a:cubicBezTo>
                      <a:pt x="12" y="44"/>
                      <a:pt x="9" y="56"/>
                      <a:pt x="0" y="64"/>
                    </a:cubicBezTo>
                    <a:cubicBezTo>
                      <a:pt x="10" y="70"/>
                      <a:pt x="20" y="81"/>
                      <a:pt x="14" y="96"/>
                    </a:cubicBezTo>
                    <a:cubicBezTo>
                      <a:pt x="26" y="102"/>
                      <a:pt x="33" y="112"/>
                      <a:pt x="35" y="126"/>
                    </a:cubicBezTo>
                    <a:cubicBezTo>
                      <a:pt x="37" y="112"/>
                      <a:pt x="43" y="101"/>
                      <a:pt x="55" y="95"/>
                    </a:cubicBezTo>
                    <a:cubicBezTo>
                      <a:pt x="49" y="80"/>
                      <a:pt x="60" y="69"/>
                      <a:pt x="68" y="63"/>
                    </a:cubicBezTo>
                    <a:cubicBezTo>
                      <a:pt x="59" y="57"/>
                      <a:pt x="54" y="48"/>
                      <a:pt x="58" y="32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chenying0907 38"/>
              <p:cNvSpPr>
                <a:spLocks noChangeArrowheads="1"/>
              </p:cNvSpPr>
              <p:nvPr/>
            </p:nvSpPr>
            <p:spPr bwMode="auto">
              <a:xfrm>
                <a:off x="3119438" y="4541838"/>
                <a:ext cx="88900" cy="87313"/>
              </a:xfrm>
              <a:prstGeom prst="ellipse">
                <a:avLst/>
              </a:pr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chenying0907 45"/>
              <p:cNvSpPr>
                <a:spLocks/>
              </p:cNvSpPr>
              <p:nvPr/>
            </p:nvSpPr>
            <p:spPr bwMode="auto">
              <a:xfrm>
                <a:off x="3130550" y="4281488"/>
                <a:ext cx="1447800" cy="454025"/>
              </a:xfrm>
              <a:custGeom>
                <a:avLst/>
                <a:gdLst>
                  <a:gd name="T0" fmla="*/ 15 w 394"/>
                  <a:gd name="T1" fmla="*/ 56 h 124"/>
                  <a:gd name="T2" fmla="*/ 73 w 394"/>
                  <a:gd name="T3" fmla="*/ 82 h 124"/>
                  <a:gd name="T4" fmla="*/ 106 w 394"/>
                  <a:gd name="T5" fmla="*/ 78 h 124"/>
                  <a:gd name="T6" fmla="*/ 199 w 394"/>
                  <a:gd name="T7" fmla="*/ 65 h 124"/>
                  <a:gd name="T8" fmla="*/ 173 w 394"/>
                  <a:gd name="T9" fmla="*/ 75 h 124"/>
                  <a:gd name="T10" fmla="*/ 168 w 394"/>
                  <a:gd name="T11" fmla="*/ 91 h 124"/>
                  <a:gd name="T12" fmla="*/ 194 w 394"/>
                  <a:gd name="T13" fmla="*/ 95 h 124"/>
                  <a:gd name="T14" fmla="*/ 183 w 394"/>
                  <a:gd name="T15" fmla="*/ 81 h 124"/>
                  <a:gd name="T16" fmla="*/ 180 w 394"/>
                  <a:gd name="T17" fmla="*/ 87 h 124"/>
                  <a:gd name="T18" fmla="*/ 186 w 394"/>
                  <a:gd name="T19" fmla="*/ 91 h 124"/>
                  <a:gd name="T20" fmla="*/ 189 w 394"/>
                  <a:gd name="T21" fmla="*/ 83 h 124"/>
                  <a:gd name="T22" fmla="*/ 191 w 394"/>
                  <a:gd name="T23" fmla="*/ 92 h 124"/>
                  <a:gd name="T24" fmla="*/ 173 w 394"/>
                  <a:gd name="T25" fmla="*/ 89 h 124"/>
                  <a:gd name="T26" fmla="*/ 213 w 394"/>
                  <a:gd name="T27" fmla="*/ 66 h 124"/>
                  <a:gd name="T28" fmla="*/ 252 w 394"/>
                  <a:gd name="T29" fmla="*/ 85 h 124"/>
                  <a:gd name="T30" fmla="*/ 228 w 394"/>
                  <a:gd name="T31" fmla="*/ 108 h 124"/>
                  <a:gd name="T32" fmla="*/ 228 w 394"/>
                  <a:gd name="T33" fmla="*/ 92 h 124"/>
                  <a:gd name="T34" fmla="*/ 228 w 394"/>
                  <a:gd name="T35" fmla="*/ 97 h 124"/>
                  <a:gd name="T36" fmla="*/ 237 w 394"/>
                  <a:gd name="T37" fmla="*/ 101 h 124"/>
                  <a:gd name="T38" fmla="*/ 241 w 394"/>
                  <a:gd name="T39" fmla="*/ 92 h 124"/>
                  <a:gd name="T40" fmla="*/ 226 w 394"/>
                  <a:gd name="T41" fmla="*/ 88 h 124"/>
                  <a:gd name="T42" fmla="*/ 225 w 394"/>
                  <a:gd name="T43" fmla="*/ 113 h 124"/>
                  <a:gd name="T44" fmla="*/ 255 w 394"/>
                  <a:gd name="T45" fmla="*/ 84 h 124"/>
                  <a:gd name="T46" fmla="*/ 227 w 394"/>
                  <a:gd name="T47" fmla="*/ 66 h 124"/>
                  <a:gd name="T48" fmla="*/ 245 w 394"/>
                  <a:gd name="T49" fmla="*/ 69 h 124"/>
                  <a:gd name="T50" fmla="*/ 342 w 394"/>
                  <a:gd name="T51" fmla="*/ 120 h 124"/>
                  <a:gd name="T52" fmla="*/ 390 w 394"/>
                  <a:gd name="T53" fmla="*/ 81 h 124"/>
                  <a:gd name="T54" fmla="*/ 339 w 394"/>
                  <a:gd name="T55" fmla="*/ 67 h 124"/>
                  <a:gd name="T56" fmla="*/ 338 w 394"/>
                  <a:gd name="T57" fmla="*/ 90 h 124"/>
                  <a:gd name="T58" fmla="*/ 355 w 394"/>
                  <a:gd name="T59" fmla="*/ 95 h 124"/>
                  <a:gd name="T60" fmla="*/ 354 w 394"/>
                  <a:gd name="T61" fmla="*/ 69 h 124"/>
                  <a:gd name="T62" fmla="*/ 376 w 394"/>
                  <a:gd name="T63" fmla="*/ 85 h 124"/>
                  <a:gd name="T64" fmla="*/ 343 w 394"/>
                  <a:gd name="T65" fmla="*/ 112 h 124"/>
                  <a:gd name="T66" fmla="*/ 246 w 394"/>
                  <a:gd name="T67" fmla="*/ 65 h 124"/>
                  <a:gd name="T68" fmla="*/ 125 w 394"/>
                  <a:gd name="T69" fmla="*/ 69 h 124"/>
                  <a:gd name="T70" fmla="*/ 127 w 394"/>
                  <a:gd name="T71" fmla="*/ 67 h 124"/>
                  <a:gd name="T72" fmla="*/ 134 w 394"/>
                  <a:gd name="T73" fmla="*/ 44 h 124"/>
                  <a:gd name="T74" fmla="*/ 98 w 394"/>
                  <a:gd name="T75" fmla="*/ 39 h 124"/>
                  <a:gd name="T76" fmla="*/ 114 w 394"/>
                  <a:gd name="T77" fmla="*/ 59 h 124"/>
                  <a:gd name="T78" fmla="*/ 118 w 394"/>
                  <a:gd name="T79" fmla="*/ 50 h 124"/>
                  <a:gd name="T80" fmla="*/ 109 w 394"/>
                  <a:gd name="T81" fmla="*/ 45 h 124"/>
                  <a:gd name="T82" fmla="*/ 105 w 394"/>
                  <a:gd name="T83" fmla="*/ 56 h 124"/>
                  <a:gd name="T84" fmla="*/ 103 w 394"/>
                  <a:gd name="T85" fmla="*/ 43 h 124"/>
                  <a:gd name="T86" fmla="*/ 127 w 394"/>
                  <a:gd name="T87" fmla="*/ 47 h 124"/>
                  <a:gd name="T88" fmla="*/ 73 w 394"/>
                  <a:gd name="T89" fmla="*/ 79 h 124"/>
                  <a:gd name="T90" fmla="*/ 19 w 394"/>
                  <a:gd name="T91" fmla="*/ 53 h 124"/>
                  <a:gd name="T92" fmla="*/ 52 w 394"/>
                  <a:gd name="T93" fmla="*/ 21 h 124"/>
                  <a:gd name="T94" fmla="*/ 51 w 394"/>
                  <a:gd name="T95" fmla="*/ 44 h 124"/>
                  <a:gd name="T96" fmla="*/ 51 w 394"/>
                  <a:gd name="T97" fmla="*/ 37 h 124"/>
                  <a:gd name="T98" fmla="*/ 39 w 394"/>
                  <a:gd name="T99" fmla="*/ 31 h 124"/>
                  <a:gd name="T100" fmla="*/ 33 w 394"/>
                  <a:gd name="T101" fmla="*/ 44 h 124"/>
                  <a:gd name="T102" fmla="*/ 54 w 394"/>
                  <a:gd name="T103" fmla="*/ 49 h 124"/>
                  <a:gd name="T104" fmla="*/ 55 w 394"/>
                  <a:gd name="T105" fmla="*/ 15 h 124"/>
                  <a:gd name="T106" fmla="*/ 15 w 394"/>
                  <a:gd name="T107" fmla="*/ 5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4" h="124">
                    <a:moveTo>
                      <a:pt x="15" y="56"/>
                    </a:moveTo>
                    <a:cubicBezTo>
                      <a:pt x="25" y="75"/>
                      <a:pt x="53" y="81"/>
                      <a:pt x="73" y="82"/>
                    </a:cubicBezTo>
                    <a:cubicBezTo>
                      <a:pt x="84" y="83"/>
                      <a:pt x="95" y="81"/>
                      <a:pt x="106" y="78"/>
                    </a:cubicBezTo>
                    <a:cubicBezTo>
                      <a:pt x="134" y="71"/>
                      <a:pt x="168" y="65"/>
                      <a:pt x="199" y="65"/>
                    </a:cubicBezTo>
                    <a:cubicBezTo>
                      <a:pt x="188" y="66"/>
                      <a:pt x="179" y="69"/>
                      <a:pt x="173" y="75"/>
                    </a:cubicBezTo>
                    <a:cubicBezTo>
                      <a:pt x="167" y="80"/>
                      <a:pt x="166" y="86"/>
                      <a:pt x="168" y="91"/>
                    </a:cubicBezTo>
                    <a:cubicBezTo>
                      <a:pt x="171" y="103"/>
                      <a:pt x="186" y="105"/>
                      <a:pt x="194" y="95"/>
                    </a:cubicBezTo>
                    <a:cubicBezTo>
                      <a:pt x="201" y="87"/>
                      <a:pt x="194" y="75"/>
                      <a:pt x="183" y="81"/>
                    </a:cubicBezTo>
                    <a:cubicBezTo>
                      <a:pt x="180" y="82"/>
                      <a:pt x="179" y="85"/>
                      <a:pt x="180" y="87"/>
                    </a:cubicBezTo>
                    <a:cubicBezTo>
                      <a:pt x="180" y="90"/>
                      <a:pt x="184" y="92"/>
                      <a:pt x="186" y="91"/>
                    </a:cubicBezTo>
                    <a:cubicBezTo>
                      <a:pt x="189" y="89"/>
                      <a:pt x="191" y="86"/>
                      <a:pt x="189" y="83"/>
                    </a:cubicBezTo>
                    <a:cubicBezTo>
                      <a:pt x="192" y="84"/>
                      <a:pt x="193" y="89"/>
                      <a:pt x="191" y="92"/>
                    </a:cubicBezTo>
                    <a:cubicBezTo>
                      <a:pt x="184" y="98"/>
                      <a:pt x="175" y="97"/>
                      <a:pt x="173" y="89"/>
                    </a:cubicBezTo>
                    <a:cubicBezTo>
                      <a:pt x="169" y="73"/>
                      <a:pt x="201" y="66"/>
                      <a:pt x="213" y="66"/>
                    </a:cubicBezTo>
                    <a:cubicBezTo>
                      <a:pt x="226" y="67"/>
                      <a:pt x="245" y="72"/>
                      <a:pt x="252" y="85"/>
                    </a:cubicBezTo>
                    <a:cubicBezTo>
                      <a:pt x="259" y="100"/>
                      <a:pt x="241" y="115"/>
                      <a:pt x="228" y="108"/>
                    </a:cubicBezTo>
                    <a:cubicBezTo>
                      <a:pt x="222" y="104"/>
                      <a:pt x="221" y="95"/>
                      <a:pt x="228" y="92"/>
                    </a:cubicBezTo>
                    <a:cubicBezTo>
                      <a:pt x="227" y="93"/>
                      <a:pt x="227" y="95"/>
                      <a:pt x="228" y="97"/>
                    </a:cubicBezTo>
                    <a:cubicBezTo>
                      <a:pt x="229" y="101"/>
                      <a:pt x="233" y="103"/>
                      <a:pt x="237" y="101"/>
                    </a:cubicBezTo>
                    <a:cubicBezTo>
                      <a:pt x="241" y="100"/>
                      <a:pt x="243" y="96"/>
                      <a:pt x="241" y="92"/>
                    </a:cubicBezTo>
                    <a:cubicBezTo>
                      <a:pt x="239" y="86"/>
                      <a:pt x="231" y="86"/>
                      <a:pt x="226" y="88"/>
                    </a:cubicBezTo>
                    <a:cubicBezTo>
                      <a:pt x="217" y="94"/>
                      <a:pt x="217" y="107"/>
                      <a:pt x="225" y="113"/>
                    </a:cubicBezTo>
                    <a:cubicBezTo>
                      <a:pt x="243" y="124"/>
                      <a:pt x="266" y="104"/>
                      <a:pt x="255" y="84"/>
                    </a:cubicBezTo>
                    <a:cubicBezTo>
                      <a:pt x="250" y="74"/>
                      <a:pt x="238" y="68"/>
                      <a:pt x="227" y="66"/>
                    </a:cubicBezTo>
                    <a:cubicBezTo>
                      <a:pt x="233" y="66"/>
                      <a:pt x="239" y="68"/>
                      <a:pt x="245" y="69"/>
                    </a:cubicBezTo>
                    <a:cubicBezTo>
                      <a:pt x="290" y="81"/>
                      <a:pt x="311" y="113"/>
                      <a:pt x="342" y="120"/>
                    </a:cubicBezTo>
                    <a:cubicBezTo>
                      <a:pt x="365" y="124"/>
                      <a:pt x="394" y="106"/>
                      <a:pt x="390" y="81"/>
                    </a:cubicBezTo>
                    <a:cubicBezTo>
                      <a:pt x="386" y="58"/>
                      <a:pt x="354" y="50"/>
                      <a:pt x="339" y="67"/>
                    </a:cubicBezTo>
                    <a:cubicBezTo>
                      <a:pt x="333" y="74"/>
                      <a:pt x="333" y="83"/>
                      <a:pt x="338" y="90"/>
                    </a:cubicBezTo>
                    <a:cubicBezTo>
                      <a:pt x="342" y="95"/>
                      <a:pt x="349" y="97"/>
                      <a:pt x="355" y="95"/>
                    </a:cubicBezTo>
                    <a:cubicBezTo>
                      <a:pt x="368" y="90"/>
                      <a:pt x="367" y="72"/>
                      <a:pt x="354" y="69"/>
                    </a:cubicBezTo>
                    <a:cubicBezTo>
                      <a:pt x="363" y="65"/>
                      <a:pt x="374" y="71"/>
                      <a:pt x="376" y="85"/>
                    </a:cubicBezTo>
                    <a:cubicBezTo>
                      <a:pt x="379" y="104"/>
                      <a:pt x="361" y="116"/>
                      <a:pt x="343" y="112"/>
                    </a:cubicBezTo>
                    <a:cubicBezTo>
                      <a:pt x="316" y="106"/>
                      <a:pt x="292" y="76"/>
                      <a:pt x="246" y="65"/>
                    </a:cubicBezTo>
                    <a:cubicBezTo>
                      <a:pt x="212" y="56"/>
                      <a:pt x="164" y="60"/>
                      <a:pt x="125" y="69"/>
                    </a:cubicBezTo>
                    <a:cubicBezTo>
                      <a:pt x="126" y="68"/>
                      <a:pt x="127" y="67"/>
                      <a:pt x="127" y="67"/>
                    </a:cubicBezTo>
                    <a:cubicBezTo>
                      <a:pt x="135" y="59"/>
                      <a:pt x="137" y="51"/>
                      <a:pt x="134" y="44"/>
                    </a:cubicBezTo>
                    <a:cubicBezTo>
                      <a:pt x="129" y="28"/>
                      <a:pt x="109" y="26"/>
                      <a:pt x="98" y="39"/>
                    </a:cubicBezTo>
                    <a:cubicBezTo>
                      <a:pt x="88" y="50"/>
                      <a:pt x="99" y="66"/>
                      <a:pt x="114" y="59"/>
                    </a:cubicBezTo>
                    <a:cubicBezTo>
                      <a:pt x="118" y="57"/>
                      <a:pt x="119" y="53"/>
                      <a:pt x="118" y="50"/>
                    </a:cubicBezTo>
                    <a:cubicBezTo>
                      <a:pt x="117" y="46"/>
                      <a:pt x="113" y="44"/>
                      <a:pt x="109" y="45"/>
                    </a:cubicBezTo>
                    <a:cubicBezTo>
                      <a:pt x="104" y="47"/>
                      <a:pt x="103" y="52"/>
                      <a:pt x="105" y="56"/>
                    </a:cubicBezTo>
                    <a:cubicBezTo>
                      <a:pt x="100" y="55"/>
                      <a:pt x="99" y="47"/>
                      <a:pt x="103" y="43"/>
                    </a:cubicBezTo>
                    <a:cubicBezTo>
                      <a:pt x="111" y="35"/>
                      <a:pt x="124" y="37"/>
                      <a:pt x="127" y="47"/>
                    </a:cubicBezTo>
                    <a:cubicBezTo>
                      <a:pt x="133" y="70"/>
                      <a:pt x="89" y="79"/>
                      <a:pt x="73" y="79"/>
                    </a:cubicBezTo>
                    <a:cubicBezTo>
                      <a:pt x="55" y="78"/>
                      <a:pt x="28" y="71"/>
                      <a:pt x="19" y="53"/>
                    </a:cubicBezTo>
                    <a:cubicBezTo>
                      <a:pt x="8" y="33"/>
                      <a:pt x="34" y="12"/>
                      <a:pt x="52" y="21"/>
                    </a:cubicBezTo>
                    <a:cubicBezTo>
                      <a:pt x="60" y="27"/>
                      <a:pt x="61" y="39"/>
                      <a:pt x="51" y="44"/>
                    </a:cubicBezTo>
                    <a:cubicBezTo>
                      <a:pt x="52" y="42"/>
                      <a:pt x="52" y="40"/>
                      <a:pt x="51" y="37"/>
                    </a:cubicBezTo>
                    <a:cubicBezTo>
                      <a:pt x="50" y="32"/>
                      <a:pt x="44" y="29"/>
                      <a:pt x="39" y="31"/>
                    </a:cubicBezTo>
                    <a:cubicBezTo>
                      <a:pt x="34" y="33"/>
                      <a:pt x="31" y="39"/>
                      <a:pt x="33" y="44"/>
                    </a:cubicBezTo>
                    <a:cubicBezTo>
                      <a:pt x="36" y="52"/>
                      <a:pt x="47" y="52"/>
                      <a:pt x="54" y="49"/>
                    </a:cubicBezTo>
                    <a:cubicBezTo>
                      <a:pt x="67" y="42"/>
                      <a:pt x="67" y="23"/>
                      <a:pt x="55" y="15"/>
                    </a:cubicBezTo>
                    <a:cubicBezTo>
                      <a:pt x="31" y="0"/>
                      <a:pt x="0" y="27"/>
                      <a:pt x="15" y="56"/>
                    </a:cubicBezTo>
                    <a:close/>
                  </a:path>
                </a:pathLst>
              </a:custGeom>
              <a:solidFill>
                <a:srgbClr val="943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chenying0907 46"/>
              <p:cNvSpPr>
                <a:spLocks/>
              </p:cNvSpPr>
              <p:nvPr/>
            </p:nvSpPr>
            <p:spPr bwMode="auto">
              <a:xfrm>
                <a:off x="1763713" y="4281488"/>
                <a:ext cx="1447800" cy="454025"/>
              </a:xfrm>
              <a:custGeom>
                <a:avLst/>
                <a:gdLst>
                  <a:gd name="T0" fmla="*/ 379 w 394"/>
                  <a:gd name="T1" fmla="*/ 56 h 124"/>
                  <a:gd name="T2" fmla="*/ 321 w 394"/>
                  <a:gd name="T3" fmla="*/ 82 h 124"/>
                  <a:gd name="T4" fmla="*/ 287 w 394"/>
                  <a:gd name="T5" fmla="*/ 78 h 124"/>
                  <a:gd name="T6" fmla="*/ 195 w 394"/>
                  <a:gd name="T7" fmla="*/ 65 h 124"/>
                  <a:gd name="T8" fmla="*/ 221 w 394"/>
                  <a:gd name="T9" fmla="*/ 75 h 124"/>
                  <a:gd name="T10" fmla="*/ 226 w 394"/>
                  <a:gd name="T11" fmla="*/ 91 h 124"/>
                  <a:gd name="T12" fmla="*/ 200 w 394"/>
                  <a:gd name="T13" fmla="*/ 95 h 124"/>
                  <a:gd name="T14" fmla="*/ 211 w 394"/>
                  <a:gd name="T15" fmla="*/ 81 h 124"/>
                  <a:gd name="T16" fmla="*/ 214 w 394"/>
                  <a:gd name="T17" fmla="*/ 87 h 124"/>
                  <a:gd name="T18" fmla="*/ 208 w 394"/>
                  <a:gd name="T19" fmla="*/ 91 h 124"/>
                  <a:gd name="T20" fmla="*/ 205 w 394"/>
                  <a:gd name="T21" fmla="*/ 83 h 124"/>
                  <a:gd name="T22" fmla="*/ 203 w 394"/>
                  <a:gd name="T23" fmla="*/ 92 h 124"/>
                  <a:gd name="T24" fmla="*/ 221 w 394"/>
                  <a:gd name="T25" fmla="*/ 89 h 124"/>
                  <a:gd name="T26" fmla="*/ 181 w 394"/>
                  <a:gd name="T27" fmla="*/ 66 h 124"/>
                  <a:gd name="T28" fmla="*/ 142 w 394"/>
                  <a:gd name="T29" fmla="*/ 85 h 124"/>
                  <a:gd name="T30" fmla="*/ 166 w 394"/>
                  <a:gd name="T31" fmla="*/ 108 h 124"/>
                  <a:gd name="T32" fmla="*/ 166 w 394"/>
                  <a:gd name="T33" fmla="*/ 92 h 124"/>
                  <a:gd name="T34" fmla="*/ 166 w 394"/>
                  <a:gd name="T35" fmla="*/ 97 h 124"/>
                  <a:gd name="T36" fmla="*/ 157 w 394"/>
                  <a:gd name="T37" fmla="*/ 101 h 124"/>
                  <a:gd name="T38" fmla="*/ 152 w 394"/>
                  <a:gd name="T39" fmla="*/ 92 h 124"/>
                  <a:gd name="T40" fmla="*/ 167 w 394"/>
                  <a:gd name="T41" fmla="*/ 88 h 124"/>
                  <a:gd name="T42" fmla="*/ 169 w 394"/>
                  <a:gd name="T43" fmla="*/ 113 h 124"/>
                  <a:gd name="T44" fmla="*/ 139 w 394"/>
                  <a:gd name="T45" fmla="*/ 84 h 124"/>
                  <a:gd name="T46" fmla="*/ 167 w 394"/>
                  <a:gd name="T47" fmla="*/ 66 h 124"/>
                  <a:gd name="T48" fmla="*/ 149 w 394"/>
                  <a:gd name="T49" fmla="*/ 69 h 124"/>
                  <a:gd name="T50" fmla="*/ 52 w 394"/>
                  <a:gd name="T51" fmla="*/ 120 h 124"/>
                  <a:gd name="T52" fmla="*/ 4 w 394"/>
                  <a:gd name="T53" fmla="*/ 81 h 124"/>
                  <a:gd name="T54" fmla="*/ 54 w 394"/>
                  <a:gd name="T55" fmla="*/ 67 h 124"/>
                  <a:gd name="T56" fmla="*/ 56 w 394"/>
                  <a:gd name="T57" fmla="*/ 90 h 124"/>
                  <a:gd name="T58" fmla="*/ 38 w 394"/>
                  <a:gd name="T59" fmla="*/ 95 h 124"/>
                  <a:gd name="T60" fmla="*/ 40 w 394"/>
                  <a:gd name="T61" fmla="*/ 69 h 124"/>
                  <a:gd name="T62" fmla="*/ 17 w 394"/>
                  <a:gd name="T63" fmla="*/ 85 h 124"/>
                  <a:gd name="T64" fmla="*/ 50 w 394"/>
                  <a:gd name="T65" fmla="*/ 112 h 124"/>
                  <a:gd name="T66" fmla="*/ 148 w 394"/>
                  <a:gd name="T67" fmla="*/ 65 h 124"/>
                  <a:gd name="T68" fmla="*/ 269 w 394"/>
                  <a:gd name="T69" fmla="*/ 69 h 124"/>
                  <a:gd name="T70" fmla="*/ 267 w 394"/>
                  <a:gd name="T71" fmla="*/ 67 h 124"/>
                  <a:gd name="T72" fmla="*/ 259 w 394"/>
                  <a:gd name="T73" fmla="*/ 44 h 124"/>
                  <a:gd name="T74" fmla="*/ 296 w 394"/>
                  <a:gd name="T75" fmla="*/ 39 h 124"/>
                  <a:gd name="T76" fmla="*/ 280 w 394"/>
                  <a:gd name="T77" fmla="*/ 59 h 124"/>
                  <a:gd name="T78" fmla="*/ 276 w 394"/>
                  <a:gd name="T79" fmla="*/ 50 h 124"/>
                  <a:gd name="T80" fmla="*/ 285 w 394"/>
                  <a:gd name="T81" fmla="*/ 45 h 124"/>
                  <a:gd name="T82" fmla="*/ 289 w 394"/>
                  <a:gd name="T83" fmla="*/ 56 h 124"/>
                  <a:gd name="T84" fmla="*/ 291 w 394"/>
                  <a:gd name="T85" fmla="*/ 43 h 124"/>
                  <a:gd name="T86" fmla="*/ 267 w 394"/>
                  <a:gd name="T87" fmla="*/ 47 h 124"/>
                  <a:gd name="T88" fmla="*/ 321 w 394"/>
                  <a:gd name="T89" fmla="*/ 79 h 124"/>
                  <a:gd name="T90" fmla="*/ 375 w 394"/>
                  <a:gd name="T91" fmla="*/ 53 h 124"/>
                  <a:gd name="T92" fmla="*/ 342 w 394"/>
                  <a:gd name="T93" fmla="*/ 21 h 124"/>
                  <a:gd name="T94" fmla="*/ 343 w 394"/>
                  <a:gd name="T95" fmla="*/ 44 h 124"/>
                  <a:gd name="T96" fmla="*/ 342 w 394"/>
                  <a:gd name="T97" fmla="*/ 37 h 124"/>
                  <a:gd name="T98" fmla="*/ 355 w 394"/>
                  <a:gd name="T99" fmla="*/ 31 h 124"/>
                  <a:gd name="T100" fmla="*/ 361 w 394"/>
                  <a:gd name="T101" fmla="*/ 44 h 124"/>
                  <a:gd name="T102" fmla="*/ 340 w 394"/>
                  <a:gd name="T103" fmla="*/ 49 h 124"/>
                  <a:gd name="T104" fmla="*/ 339 w 394"/>
                  <a:gd name="T105" fmla="*/ 15 h 124"/>
                  <a:gd name="T106" fmla="*/ 379 w 394"/>
                  <a:gd name="T107" fmla="*/ 5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4" h="124">
                    <a:moveTo>
                      <a:pt x="379" y="56"/>
                    </a:moveTo>
                    <a:cubicBezTo>
                      <a:pt x="369" y="75"/>
                      <a:pt x="341" y="81"/>
                      <a:pt x="321" y="82"/>
                    </a:cubicBezTo>
                    <a:cubicBezTo>
                      <a:pt x="310" y="83"/>
                      <a:pt x="299" y="81"/>
                      <a:pt x="287" y="78"/>
                    </a:cubicBezTo>
                    <a:cubicBezTo>
                      <a:pt x="260" y="71"/>
                      <a:pt x="226" y="65"/>
                      <a:pt x="195" y="65"/>
                    </a:cubicBezTo>
                    <a:cubicBezTo>
                      <a:pt x="205" y="66"/>
                      <a:pt x="215" y="69"/>
                      <a:pt x="221" y="75"/>
                    </a:cubicBezTo>
                    <a:cubicBezTo>
                      <a:pt x="227" y="80"/>
                      <a:pt x="228" y="86"/>
                      <a:pt x="226" y="91"/>
                    </a:cubicBezTo>
                    <a:cubicBezTo>
                      <a:pt x="223" y="103"/>
                      <a:pt x="208" y="105"/>
                      <a:pt x="200" y="95"/>
                    </a:cubicBezTo>
                    <a:cubicBezTo>
                      <a:pt x="193" y="87"/>
                      <a:pt x="200" y="75"/>
                      <a:pt x="211" y="81"/>
                    </a:cubicBezTo>
                    <a:cubicBezTo>
                      <a:pt x="214" y="82"/>
                      <a:pt x="215" y="85"/>
                      <a:pt x="214" y="87"/>
                    </a:cubicBezTo>
                    <a:cubicBezTo>
                      <a:pt x="213" y="90"/>
                      <a:pt x="210" y="92"/>
                      <a:pt x="208" y="91"/>
                    </a:cubicBezTo>
                    <a:cubicBezTo>
                      <a:pt x="204" y="89"/>
                      <a:pt x="203" y="86"/>
                      <a:pt x="205" y="83"/>
                    </a:cubicBezTo>
                    <a:cubicBezTo>
                      <a:pt x="201" y="84"/>
                      <a:pt x="201" y="89"/>
                      <a:pt x="203" y="92"/>
                    </a:cubicBezTo>
                    <a:cubicBezTo>
                      <a:pt x="209" y="98"/>
                      <a:pt x="219" y="97"/>
                      <a:pt x="221" y="89"/>
                    </a:cubicBezTo>
                    <a:cubicBezTo>
                      <a:pt x="225" y="73"/>
                      <a:pt x="193" y="66"/>
                      <a:pt x="181" y="66"/>
                    </a:cubicBezTo>
                    <a:cubicBezTo>
                      <a:pt x="168" y="67"/>
                      <a:pt x="149" y="72"/>
                      <a:pt x="142" y="85"/>
                    </a:cubicBezTo>
                    <a:cubicBezTo>
                      <a:pt x="134" y="100"/>
                      <a:pt x="153" y="115"/>
                      <a:pt x="166" y="108"/>
                    </a:cubicBezTo>
                    <a:cubicBezTo>
                      <a:pt x="172" y="104"/>
                      <a:pt x="173" y="95"/>
                      <a:pt x="166" y="92"/>
                    </a:cubicBezTo>
                    <a:cubicBezTo>
                      <a:pt x="166" y="93"/>
                      <a:pt x="166" y="95"/>
                      <a:pt x="166" y="97"/>
                    </a:cubicBezTo>
                    <a:cubicBezTo>
                      <a:pt x="165" y="101"/>
                      <a:pt x="160" y="103"/>
                      <a:pt x="157" y="101"/>
                    </a:cubicBezTo>
                    <a:cubicBezTo>
                      <a:pt x="153" y="100"/>
                      <a:pt x="151" y="96"/>
                      <a:pt x="152" y="92"/>
                    </a:cubicBezTo>
                    <a:cubicBezTo>
                      <a:pt x="154" y="86"/>
                      <a:pt x="162" y="86"/>
                      <a:pt x="167" y="88"/>
                    </a:cubicBezTo>
                    <a:cubicBezTo>
                      <a:pt x="177" y="94"/>
                      <a:pt x="177" y="107"/>
                      <a:pt x="169" y="113"/>
                    </a:cubicBezTo>
                    <a:cubicBezTo>
                      <a:pt x="151" y="124"/>
                      <a:pt x="128" y="104"/>
                      <a:pt x="139" y="84"/>
                    </a:cubicBezTo>
                    <a:cubicBezTo>
                      <a:pt x="144" y="74"/>
                      <a:pt x="156" y="68"/>
                      <a:pt x="167" y="66"/>
                    </a:cubicBezTo>
                    <a:cubicBezTo>
                      <a:pt x="161" y="66"/>
                      <a:pt x="155" y="68"/>
                      <a:pt x="149" y="69"/>
                    </a:cubicBezTo>
                    <a:cubicBezTo>
                      <a:pt x="104" y="81"/>
                      <a:pt x="82" y="113"/>
                      <a:pt x="52" y="120"/>
                    </a:cubicBezTo>
                    <a:cubicBezTo>
                      <a:pt x="29" y="124"/>
                      <a:pt x="0" y="106"/>
                      <a:pt x="4" y="81"/>
                    </a:cubicBezTo>
                    <a:cubicBezTo>
                      <a:pt x="8" y="58"/>
                      <a:pt x="39" y="50"/>
                      <a:pt x="54" y="67"/>
                    </a:cubicBezTo>
                    <a:cubicBezTo>
                      <a:pt x="61" y="74"/>
                      <a:pt x="61" y="83"/>
                      <a:pt x="56" y="90"/>
                    </a:cubicBezTo>
                    <a:cubicBezTo>
                      <a:pt x="52" y="95"/>
                      <a:pt x="45" y="97"/>
                      <a:pt x="38" y="95"/>
                    </a:cubicBezTo>
                    <a:cubicBezTo>
                      <a:pt x="26" y="90"/>
                      <a:pt x="27" y="72"/>
                      <a:pt x="40" y="69"/>
                    </a:cubicBezTo>
                    <a:cubicBezTo>
                      <a:pt x="30" y="65"/>
                      <a:pt x="20" y="71"/>
                      <a:pt x="17" y="85"/>
                    </a:cubicBezTo>
                    <a:cubicBezTo>
                      <a:pt x="14" y="104"/>
                      <a:pt x="33" y="116"/>
                      <a:pt x="50" y="112"/>
                    </a:cubicBezTo>
                    <a:cubicBezTo>
                      <a:pt x="78" y="106"/>
                      <a:pt x="102" y="76"/>
                      <a:pt x="148" y="65"/>
                    </a:cubicBezTo>
                    <a:cubicBezTo>
                      <a:pt x="182" y="56"/>
                      <a:pt x="230" y="60"/>
                      <a:pt x="269" y="69"/>
                    </a:cubicBezTo>
                    <a:cubicBezTo>
                      <a:pt x="268" y="68"/>
                      <a:pt x="267" y="67"/>
                      <a:pt x="267" y="67"/>
                    </a:cubicBezTo>
                    <a:cubicBezTo>
                      <a:pt x="259" y="59"/>
                      <a:pt x="257" y="51"/>
                      <a:pt x="259" y="44"/>
                    </a:cubicBezTo>
                    <a:cubicBezTo>
                      <a:pt x="265" y="28"/>
                      <a:pt x="285" y="26"/>
                      <a:pt x="296" y="39"/>
                    </a:cubicBezTo>
                    <a:cubicBezTo>
                      <a:pt x="306" y="50"/>
                      <a:pt x="295" y="66"/>
                      <a:pt x="280" y="59"/>
                    </a:cubicBezTo>
                    <a:cubicBezTo>
                      <a:pt x="276" y="57"/>
                      <a:pt x="275" y="53"/>
                      <a:pt x="276" y="50"/>
                    </a:cubicBezTo>
                    <a:cubicBezTo>
                      <a:pt x="277" y="46"/>
                      <a:pt x="281" y="44"/>
                      <a:pt x="285" y="45"/>
                    </a:cubicBezTo>
                    <a:cubicBezTo>
                      <a:pt x="289" y="47"/>
                      <a:pt x="291" y="52"/>
                      <a:pt x="289" y="56"/>
                    </a:cubicBezTo>
                    <a:cubicBezTo>
                      <a:pt x="294" y="55"/>
                      <a:pt x="295" y="47"/>
                      <a:pt x="291" y="43"/>
                    </a:cubicBezTo>
                    <a:cubicBezTo>
                      <a:pt x="283" y="35"/>
                      <a:pt x="269" y="37"/>
                      <a:pt x="267" y="47"/>
                    </a:cubicBezTo>
                    <a:cubicBezTo>
                      <a:pt x="261" y="70"/>
                      <a:pt x="305" y="79"/>
                      <a:pt x="321" y="79"/>
                    </a:cubicBezTo>
                    <a:cubicBezTo>
                      <a:pt x="339" y="78"/>
                      <a:pt x="365" y="71"/>
                      <a:pt x="375" y="53"/>
                    </a:cubicBezTo>
                    <a:cubicBezTo>
                      <a:pt x="385" y="33"/>
                      <a:pt x="360" y="12"/>
                      <a:pt x="342" y="21"/>
                    </a:cubicBezTo>
                    <a:cubicBezTo>
                      <a:pt x="334" y="27"/>
                      <a:pt x="333" y="39"/>
                      <a:pt x="343" y="44"/>
                    </a:cubicBezTo>
                    <a:cubicBezTo>
                      <a:pt x="342" y="42"/>
                      <a:pt x="341" y="40"/>
                      <a:pt x="342" y="37"/>
                    </a:cubicBezTo>
                    <a:cubicBezTo>
                      <a:pt x="344" y="32"/>
                      <a:pt x="350" y="29"/>
                      <a:pt x="355" y="31"/>
                    </a:cubicBezTo>
                    <a:cubicBezTo>
                      <a:pt x="360" y="33"/>
                      <a:pt x="363" y="39"/>
                      <a:pt x="361" y="44"/>
                    </a:cubicBezTo>
                    <a:cubicBezTo>
                      <a:pt x="358" y="52"/>
                      <a:pt x="347" y="52"/>
                      <a:pt x="340" y="49"/>
                    </a:cubicBezTo>
                    <a:cubicBezTo>
                      <a:pt x="327" y="42"/>
                      <a:pt x="327" y="23"/>
                      <a:pt x="339" y="15"/>
                    </a:cubicBezTo>
                    <a:cubicBezTo>
                      <a:pt x="363" y="0"/>
                      <a:pt x="394" y="27"/>
                      <a:pt x="379" y="56"/>
                    </a:cubicBezTo>
                    <a:close/>
                  </a:path>
                </a:pathLst>
              </a:custGeom>
              <a:solidFill>
                <a:srgbClr val="943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chenying0907 47"/>
              <p:cNvSpPr>
                <a:spLocks/>
              </p:cNvSpPr>
              <p:nvPr/>
            </p:nvSpPr>
            <p:spPr bwMode="auto">
              <a:xfrm>
                <a:off x="3289300" y="4614863"/>
                <a:ext cx="241300" cy="293688"/>
              </a:xfrm>
              <a:custGeom>
                <a:avLst/>
                <a:gdLst>
                  <a:gd name="T0" fmla="*/ 55 w 66"/>
                  <a:gd name="T1" fmla="*/ 22 h 80"/>
                  <a:gd name="T2" fmla="*/ 63 w 66"/>
                  <a:gd name="T3" fmla="*/ 50 h 80"/>
                  <a:gd name="T4" fmla="*/ 66 w 66"/>
                  <a:gd name="T5" fmla="*/ 80 h 80"/>
                  <a:gd name="T6" fmla="*/ 37 w 66"/>
                  <a:gd name="T7" fmla="*/ 71 h 80"/>
                  <a:gd name="T8" fmla="*/ 11 w 66"/>
                  <a:gd name="T9" fmla="*/ 57 h 80"/>
                  <a:gd name="T10" fmla="*/ 0 w 66"/>
                  <a:gd name="T11" fmla="*/ 0 h 80"/>
                  <a:gd name="T12" fmla="*/ 51 w 66"/>
                  <a:gd name="T13" fmla="*/ 61 h 80"/>
                  <a:gd name="T14" fmla="*/ 0 w 66"/>
                  <a:gd name="T15" fmla="*/ 0 h 80"/>
                  <a:gd name="T16" fmla="*/ 55 w 66"/>
                  <a:gd name="T17" fmla="*/ 2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0">
                    <a:moveTo>
                      <a:pt x="55" y="22"/>
                    </a:moveTo>
                    <a:cubicBezTo>
                      <a:pt x="53" y="30"/>
                      <a:pt x="51" y="43"/>
                      <a:pt x="63" y="50"/>
                    </a:cubicBezTo>
                    <a:cubicBezTo>
                      <a:pt x="58" y="60"/>
                      <a:pt x="59" y="70"/>
                      <a:pt x="66" y="80"/>
                    </a:cubicBezTo>
                    <a:cubicBezTo>
                      <a:pt x="57" y="71"/>
                      <a:pt x="47" y="69"/>
                      <a:pt x="37" y="71"/>
                    </a:cubicBezTo>
                    <a:cubicBezTo>
                      <a:pt x="33" y="58"/>
                      <a:pt x="20" y="56"/>
                      <a:pt x="11" y="57"/>
                    </a:cubicBezTo>
                    <a:cubicBezTo>
                      <a:pt x="14" y="36"/>
                      <a:pt x="7" y="13"/>
                      <a:pt x="0" y="0"/>
                    </a:cubicBezTo>
                    <a:cubicBezTo>
                      <a:pt x="17" y="15"/>
                      <a:pt x="42" y="47"/>
                      <a:pt x="51" y="61"/>
                    </a:cubicBezTo>
                    <a:cubicBezTo>
                      <a:pt x="36" y="44"/>
                      <a:pt x="10" y="15"/>
                      <a:pt x="0" y="0"/>
                    </a:cubicBezTo>
                    <a:cubicBezTo>
                      <a:pt x="1" y="1"/>
                      <a:pt x="35" y="26"/>
                      <a:pt x="55" y="22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chenying0907 48"/>
              <p:cNvSpPr>
                <a:spLocks/>
              </p:cNvSpPr>
              <p:nvPr/>
            </p:nvSpPr>
            <p:spPr bwMode="auto">
              <a:xfrm>
                <a:off x="4097338" y="4575175"/>
                <a:ext cx="161925" cy="280988"/>
              </a:xfrm>
              <a:custGeom>
                <a:avLst/>
                <a:gdLst>
                  <a:gd name="T0" fmla="*/ 41 w 44"/>
                  <a:gd name="T1" fmla="*/ 27 h 77"/>
                  <a:gd name="T2" fmla="*/ 44 w 44"/>
                  <a:gd name="T3" fmla="*/ 51 h 77"/>
                  <a:gd name="T4" fmla="*/ 42 w 44"/>
                  <a:gd name="T5" fmla="*/ 77 h 77"/>
                  <a:gd name="T6" fmla="*/ 19 w 44"/>
                  <a:gd name="T7" fmla="*/ 65 h 77"/>
                  <a:gd name="T8" fmla="*/ 0 w 44"/>
                  <a:gd name="T9" fmla="*/ 50 h 77"/>
                  <a:gd name="T10" fmla="*/ 0 w 44"/>
                  <a:gd name="T11" fmla="*/ 0 h 77"/>
                  <a:gd name="T12" fmla="*/ 33 w 44"/>
                  <a:gd name="T13" fmla="*/ 59 h 77"/>
                  <a:gd name="T14" fmla="*/ 0 w 44"/>
                  <a:gd name="T15" fmla="*/ 0 h 77"/>
                  <a:gd name="T16" fmla="*/ 41 w 44"/>
                  <a:gd name="T17" fmla="*/ 2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77">
                    <a:moveTo>
                      <a:pt x="41" y="27"/>
                    </a:moveTo>
                    <a:cubicBezTo>
                      <a:pt x="39" y="33"/>
                      <a:pt x="35" y="44"/>
                      <a:pt x="44" y="51"/>
                    </a:cubicBezTo>
                    <a:cubicBezTo>
                      <a:pt x="39" y="59"/>
                      <a:pt x="38" y="67"/>
                      <a:pt x="42" y="77"/>
                    </a:cubicBezTo>
                    <a:cubicBezTo>
                      <a:pt x="36" y="68"/>
                      <a:pt x="28" y="64"/>
                      <a:pt x="19" y="65"/>
                    </a:cubicBezTo>
                    <a:cubicBezTo>
                      <a:pt x="18" y="54"/>
                      <a:pt x="8" y="50"/>
                      <a:pt x="0" y="50"/>
                    </a:cubicBezTo>
                    <a:cubicBezTo>
                      <a:pt x="6" y="33"/>
                      <a:pt x="3" y="12"/>
                      <a:pt x="0" y="0"/>
                    </a:cubicBezTo>
                    <a:cubicBezTo>
                      <a:pt x="11" y="15"/>
                      <a:pt x="27" y="45"/>
                      <a:pt x="33" y="59"/>
                    </a:cubicBezTo>
                    <a:cubicBezTo>
                      <a:pt x="23" y="43"/>
                      <a:pt x="5" y="14"/>
                      <a:pt x="0" y="0"/>
                    </a:cubicBezTo>
                    <a:cubicBezTo>
                      <a:pt x="0" y="1"/>
                      <a:pt x="25" y="27"/>
                      <a:pt x="41" y="27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chenying0907 49"/>
              <p:cNvSpPr>
                <a:spLocks/>
              </p:cNvSpPr>
              <p:nvPr/>
            </p:nvSpPr>
            <p:spPr bwMode="auto">
              <a:xfrm>
                <a:off x="2076450" y="4581525"/>
                <a:ext cx="176213" cy="268288"/>
              </a:xfrm>
              <a:custGeom>
                <a:avLst/>
                <a:gdLst>
                  <a:gd name="T0" fmla="*/ 44 w 48"/>
                  <a:gd name="T1" fmla="*/ 49 h 73"/>
                  <a:gd name="T2" fmla="*/ 23 w 48"/>
                  <a:gd name="T3" fmla="*/ 63 h 73"/>
                  <a:gd name="T4" fmla="*/ 0 w 48"/>
                  <a:gd name="T5" fmla="*/ 73 h 73"/>
                  <a:gd name="T6" fmla="*/ 0 w 48"/>
                  <a:gd name="T7" fmla="*/ 47 h 73"/>
                  <a:gd name="T8" fmla="*/ 4 w 48"/>
                  <a:gd name="T9" fmla="*/ 23 h 73"/>
                  <a:gd name="T10" fmla="*/ 48 w 48"/>
                  <a:gd name="T11" fmla="*/ 0 h 73"/>
                  <a:gd name="T12" fmla="*/ 11 w 48"/>
                  <a:gd name="T13" fmla="*/ 57 h 73"/>
                  <a:gd name="T14" fmla="*/ 48 w 48"/>
                  <a:gd name="T15" fmla="*/ 0 h 73"/>
                  <a:gd name="T16" fmla="*/ 44 w 48"/>
                  <a:gd name="T17" fmla="*/ 4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73">
                    <a:moveTo>
                      <a:pt x="44" y="49"/>
                    </a:moveTo>
                    <a:cubicBezTo>
                      <a:pt x="37" y="50"/>
                      <a:pt x="26" y="52"/>
                      <a:pt x="23" y="63"/>
                    </a:cubicBezTo>
                    <a:cubicBezTo>
                      <a:pt x="14" y="62"/>
                      <a:pt x="7" y="65"/>
                      <a:pt x="0" y="73"/>
                    </a:cubicBezTo>
                    <a:cubicBezTo>
                      <a:pt x="4" y="64"/>
                      <a:pt x="4" y="55"/>
                      <a:pt x="0" y="47"/>
                    </a:cubicBezTo>
                    <a:cubicBezTo>
                      <a:pt x="9" y="41"/>
                      <a:pt x="7" y="30"/>
                      <a:pt x="4" y="23"/>
                    </a:cubicBezTo>
                    <a:cubicBezTo>
                      <a:pt x="22" y="21"/>
                      <a:pt x="39" y="8"/>
                      <a:pt x="48" y="0"/>
                    </a:cubicBezTo>
                    <a:cubicBezTo>
                      <a:pt x="40" y="17"/>
                      <a:pt x="21" y="45"/>
                      <a:pt x="11" y="57"/>
                    </a:cubicBezTo>
                    <a:cubicBezTo>
                      <a:pt x="21" y="40"/>
                      <a:pt x="38" y="11"/>
                      <a:pt x="48" y="0"/>
                    </a:cubicBezTo>
                    <a:cubicBezTo>
                      <a:pt x="47" y="1"/>
                      <a:pt x="36" y="34"/>
                      <a:pt x="44" y="49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chenying0907 50"/>
              <p:cNvSpPr>
                <a:spLocks/>
              </p:cNvSpPr>
              <p:nvPr/>
            </p:nvSpPr>
            <p:spPr bwMode="auto">
              <a:xfrm>
                <a:off x="3262313" y="4584700"/>
                <a:ext cx="60325" cy="63500"/>
              </a:xfrm>
              <a:custGeom>
                <a:avLst/>
                <a:gdLst>
                  <a:gd name="T0" fmla="*/ 5 w 16"/>
                  <a:gd name="T1" fmla="*/ 16 h 17"/>
                  <a:gd name="T2" fmla="*/ 1 w 16"/>
                  <a:gd name="T3" fmla="*/ 6 h 17"/>
                  <a:gd name="T4" fmla="*/ 11 w 16"/>
                  <a:gd name="T5" fmla="*/ 2 h 17"/>
                  <a:gd name="T6" fmla="*/ 15 w 16"/>
                  <a:gd name="T7" fmla="*/ 12 h 17"/>
                  <a:gd name="T8" fmla="*/ 5 w 16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5" y="16"/>
                    </a:moveTo>
                    <a:cubicBezTo>
                      <a:pt x="1" y="14"/>
                      <a:pt x="0" y="10"/>
                      <a:pt x="1" y="6"/>
                    </a:cubicBezTo>
                    <a:cubicBezTo>
                      <a:pt x="3" y="2"/>
                      <a:pt x="7" y="0"/>
                      <a:pt x="11" y="2"/>
                    </a:cubicBezTo>
                    <a:cubicBezTo>
                      <a:pt x="15" y="4"/>
                      <a:pt x="16" y="8"/>
                      <a:pt x="15" y="12"/>
                    </a:cubicBezTo>
                    <a:cubicBezTo>
                      <a:pt x="13" y="15"/>
                      <a:pt x="9" y="17"/>
                      <a:pt x="5" y="16"/>
                    </a:cubicBezTo>
                    <a:close/>
                  </a:path>
                </a:pathLst>
              </a:cu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chenying0907 51"/>
              <p:cNvSpPr>
                <a:spLocks/>
              </p:cNvSpPr>
              <p:nvPr/>
            </p:nvSpPr>
            <p:spPr bwMode="auto">
              <a:xfrm>
                <a:off x="2814638" y="4614863"/>
                <a:ext cx="239713" cy="293688"/>
              </a:xfrm>
              <a:custGeom>
                <a:avLst/>
                <a:gdLst>
                  <a:gd name="T0" fmla="*/ 11 w 65"/>
                  <a:gd name="T1" fmla="*/ 22 h 80"/>
                  <a:gd name="T2" fmla="*/ 3 w 65"/>
                  <a:gd name="T3" fmla="*/ 50 h 80"/>
                  <a:gd name="T4" fmla="*/ 0 w 65"/>
                  <a:gd name="T5" fmla="*/ 80 h 80"/>
                  <a:gd name="T6" fmla="*/ 29 w 65"/>
                  <a:gd name="T7" fmla="*/ 71 h 80"/>
                  <a:gd name="T8" fmla="*/ 54 w 65"/>
                  <a:gd name="T9" fmla="*/ 57 h 80"/>
                  <a:gd name="T10" fmla="*/ 65 w 65"/>
                  <a:gd name="T11" fmla="*/ 0 h 80"/>
                  <a:gd name="T12" fmla="*/ 14 w 65"/>
                  <a:gd name="T13" fmla="*/ 61 h 80"/>
                  <a:gd name="T14" fmla="*/ 65 w 65"/>
                  <a:gd name="T15" fmla="*/ 0 h 80"/>
                  <a:gd name="T16" fmla="*/ 11 w 65"/>
                  <a:gd name="T17" fmla="*/ 2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80">
                    <a:moveTo>
                      <a:pt x="11" y="22"/>
                    </a:moveTo>
                    <a:cubicBezTo>
                      <a:pt x="13" y="30"/>
                      <a:pt x="15" y="43"/>
                      <a:pt x="3" y="50"/>
                    </a:cubicBezTo>
                    <a:cubicBezTo>
                      <a:pt x="7" y="60"/>
                      <a:pt x="6" y="70"/>
                      <a:pt x="0" y="80"/>
                    </a:cubicBezTo>
                    <a:cubicBezTo>
                      <a:pt x="9" y="71"/>
                      <a:pt x="18" y="69"/>
                      <a:pt x="29" y="71"/>
                    </a:cubicBezTo>
                    <a:cubicBezTo>
                      <a:pt x="33" y="58"/>
                      <a:pt x="45" y="56"/>
                      <a:pt x="54" y="57"/>
                    </a:cubicBezTo>
                    <a:cubicBezTo>
                      <a:pt x="51" y="36"/>
                      <a:pt x="59" y="13"/>
                      <a:pt x="65" y="0"/>
                    </a:cubicBezTo>
                    <a:cubicBezTo>
                      <a:pt x="49" y="15"/>
                      <a:pt x="23" y="47"/>
                      <a:pt x="14" y="61"/>
                    </a:cubicBezTo>
                    <a:cubicBezTo>
                      <a:pt x="29" y="44"/>
                      <a:pt x="56" y="15"/>
                      <a:pt x="65" y="0"/>
                    </a:cubicBezTo>
                    <a:cubicBezTo>
                      <a:pt x="64" y="1"/>
                      <a:pt x="31" y="26"/>
                      <a:pt x="11" y="22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chenying0907 52"/>
              <p:cNvSpPr>
                <a:spLocks/>
              </p:cNvSpPr>
              <p:nvPr/>
            </p:nvSpPr>
            <p:spPr bwMode="auto">
              <a:xfrm>
                <a:off x="3021013" y="4584700"/>
                <a:ext cx="61913" cy="63500"/>
              </a:xfrm>
              <a:custGeom>
                <a:avLst/>
                <a:gdLst>
                  <a:gd name="T0" fmla="*/ 11 w 17"/>
                  <a:gd name="T1" fmla="*/ 16 h 17"/>
                  <a:gd name="T2" fmla="*/ 15 w 17"/>
                  <a:gd name="T3" fmla="*/ 6 h 17"/>
                  <a:gd name="T4" fmla="*/ 6 w 17"/>
                  <a:gd name="T5" fmla="*/ 2 h 17"/>
                  <a:gd name="T6" fmla="*/ 2 w 17"/>
                  <a:gd name="T7" fmla="*/ 12 h 17"/>
                  <a:gd name="T8" fmla="*/ 11 w 17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1" y="16"/>
                    </a:moveTo>
                    <a:cubicBezTo>
                      <a:pt x="15" y="14"/>
                      <a:pt x="17" y="10"/>
                      <a:pt x="15" y="6"/>
                    </a:cubicBezTo>
                    <a:cubicBezTo>
                      <a:pt x="14" y="2"/>
                      <a:pt x="9" y="0"/>
                      <a:pt x="6" y="2"/>
                    </a:cubicBezTo>
                    <a:cubicBezTo>
                      <a:pt x="2" y="4"/>
                      <a:pt x="0" y="8"/>
                      <a:pt x="2" y="12"/>
                    </a:cubicBezTo>
                    <a:cubicBezTo>
                      <a:pt x="3" y="15"/>
                      <a:pt x="8" y="17"/>
                      <a:pt x="11" y="16"/>
                    </a:cubicBezTo>
                    <a:close/>
                  </a:path>
                </a:pathLst>
              </a:cu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6" name="chenying0907 99"/>
            <p:cNvSpPr>
              <a:spLocks/>
            </p:cNvSpPr>
            <p:nvPr/>
          </p:nvSpPr>
          <p:spPr bwMode="auto">
            <a:xfrm>
              <a:off x="3792538" y="4829079"/>
              <a:ext cx="382588" cy="630238"/>
            </a:xfrm>
            <a:custGeom>
              <a:avLst/>
              <a:gdLst>
                <a:gd name="T0" fmla="*/ 2 w 104"/>
                <a:gd name="T1" fmla="*/ 131 h 172"/>
                <a:gd name="T2" fmla="*/ 63 w 104"/>
                <a:gd name="T3" fmla="*/ 27 h 172"/>
                <a:gd name="T4" fmla="*/ 77 w 104"/>
                <a:gd name="T5" fmla="*/ 31 h 172"/>
                <a:gd name="T6" fmla="*/ 66 w 104"/>
                <a:gd name="T7" fmla="*/ 81 h 172"/>
                <a:gd name="T8" fmla="*/ 89 w 104"/>
                <a:gd name="T9" fmla="*/ 63 h 172"/>
                <a:gd name="T10" fmla="*/ 73 w 104"/>
                <a:gd name="T11" fmla="*/ 117 h 172"/>
                <a:gd name="T12" fmla="*/ 103 w 104"/>
                <a:gd name="T13" fmla="*/ 114 h 172"/>
                <a:gd name="T14" fmla="*/ 36 w 104"/>
                <a:gd name="T15" fmla="*/ 170 h 172"/>
                <a:gd name="T16" fmla="*/ 6 w 104"/>
                <a:gd name="T17" fmla="*/ 133 h 172"/>
                <a:gd name="T18" fmla="*/ 41 w 104"/>
                <a:gd name="T19" fmla="*/ 128 h 172"/>
                <a:gd name="T20" fmla="*/ 40 w 104"/>
                <a:gd name="T21" fmla="*/ 157 h 172"/>
                <a:gd name="T22" fmla="*/ 19 w 104"/>
                <a:gd name="T23" fmla="*/ 151 h 172"/>
                <a:gd name="T24" fmla="*/ 27 w 104"/>
                <a:gd name="T25" fmla="*/ 141 h 172"/>
                <a:gd name="T26" fmla="*/ 33 w 104"/>
                <a:gd name="T27" fmla="*/ 152 h 172"/>
                <a:gd name="T28" fmla="*/ 23 w 104"/>
                <a:gd name="T29" fmla="*/ 127 h 172"/>
                <a:gd name="T30" fmla="*/ 13 w 104"/>
                <a:gd name="T31" fmla="*/ 157 h 172"/>
                <a:gd name="T32" fmla="*/ 70 w 104"/>
                <a:gd name="T33" fmla="*/ 152 h 172"/>
                <a:gd name="T34" fmla="*/ 96 w 104"/>
                <a:gd name="T35" fmla="*/ 116 h 172"/>
                <a:gd name="T36" fmla="*/ 68 w 104"/>
                <a:gd name="T37" fmla="*/ 121 h 172"/>
                <a:gd name="T38" fmla="*/ 85 w 104"/>
                <a:gd name="T39" fmla="*/ 70 h 172"/>
                <a:gd name="T40" fmla="*/ 64 w 104"/>
                <a:gd name="T41" fmla="*/ 86 h 172"/>
                <a:gd name="T42" fmla="*/ 71 w 104"/>
                <a:gd name="T43" fmla="*/ 26 h 172"/>
                <a:gd name="T44" fmla="*/ 2 w 104"/>
                <a:gd name="T45" fmla="*/ 13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172">
                  <a:moveTo>
                    <a:pt x="2" y="131"/>
                  </a:moveTo>
                  <a:cubicBezTo>
                    <a:pt x="21" y="109"/>
                    <a:pt x="54" y="54"/>
                    <a:pt x="63" y="27"/>
                  </a:cubicBezTo>
                  <a:cubicBezTo>
                    <a:pt x="73" y="0"/>
                    <a:pt x="77" y="21"/>
                    <a:pt x="77" y="31"/>
                  </a:cubicBezTo>
                  <a:cubicBezTo>
                    <a:pt x="77" y="39"/>
                    <a:pt x="72" y="71"/>
                    <a:pt x="66" y="81"/>
                  </a:cubicBezTo>
                  <a:cubicBezTo>
                    <a:pt x="76" y="70"/>
                    <a:pt x="80" y="59"/>
                    <a:pt x="89" y="63"/>
                  </a:cubicBezTo>
                  <a:cubicBezTo>
                    <a:pt x="97" y="68"/>
                    <a:pt x="89" y="106"/>
                    <a:pt x="73" y="117"/>
                  </a:cubicBezTo>
                  <a:cubicBezTo>
                    <a:pt x="94" y="108"/>
                    <a:pt x="102" y="108"/>
                    <a:pt x="103" y="114"/>
                  </a:cubicBezTo>
                  <a:cubicBezTo>
                    <a:pt x="104" y="120"/>
                    <a:pt x="74" y="168"/>
                    <a:pt x="36" y="170"/>
                  </a:cubicBezTo>
                  <a:cubicBezTo>
                    <a:pt x="4" y="172"/>
                    <a:pt x="0" y="143"/>
                    <a:pt x="6" y="133"/>
                  </a:cubicBezTo>
                  <a:cubicBezTo>
                    <a:pt x="12" y="123"/>
                    <a:pt x="30" y="115"/>
                    <a:pt x="41" y="128"/>
                  </a:cubicBezTo>
                  <a:cubicBezTo>
                    <a:pt x="50" y="138"/>
                    <a:pt x="45" y="153"/>
                    <a:pt x="40" y="157"/>
                  </a:cubicBezTo>
                  <a:cubicBezTo>
                    <a:pt x="32" y="163"/>
                    <a:pt x="20" y="160"/>
                    <a:pt x="19" y="151"/>
                  </a:cubicBezTo>
                  <a:cubicBezTo>
                    <a:pt x="18" y="145"/>
                    <a:pt x="23" y="141"/>
                    <a:pt x="27" y="141"/>
                  </a:cubicBezTo>
                  <a:cubicBezTo>
                    <a:pt x="31" y="140"/>
                    <a:pt x="39" y="145"/>
                    <a:pt x="33" y="152"/>
                  </a:cubicBezTo>
                  <a:cubicBezTo>
                    <a:pt x="46" y="145"/>
                    <a:pt x="34" y="125"/>
                    <a:pt x="23" y="127"/>
                  </a:cubicBezTo>
                  <a:cubicBezTo>
                    <a:pt x="8" y="130"/>
                    <a:pt x="5" y="144"/>
                    <a:pt x="13" y="157"/>
                  </a:cubicBezTo>
                  <a:cubicBezTo>
                    <a:pt x="22" y="172"/>
                    <a:pt x="48" y="169"/>
                    <a:pt x="70" y="152"/>
                  </a:cubicBezTo>
                  <a:cubicBezTo>
                    <a:pt x="91" y="135"/>
                    <a:pt x="99" y="119"/>
                    <a:pt x="96" y="116"/>
                  </a:cubicBezTo>
                  <a:cubicBezTo>
                    <a:pt x="93" y="113"/>
                    <a:pt x="71" y="120"/>
                    <a:pt x="68" y="121"/>
                  </a:cubicBezTo>
                  <a:cubicBezTo>
                    <a:pt x="81" y="108"/>
                    <a:pt x="95" y="75"/>
                    <a:pt x="85" y="70"/>
                  </a:cubicBezTo>
                  <a:cubicBezTo>
                    <a:pt x="80" y="67"/>
                    <a:pt x="72" y="81"/>
                    <a:pt x="64" y="86"/>
                  </a:cubicBezTo>
                  <a:cubicBezTo>
                    <a:pt x="64" y="77"/>
                    <a:pt x="79" y="28"/>
                    <a:pt x="71" y="26"/>
                  </a:cubicBezTo>
                  <a:cubicBezTo>
                    <a:pt x="64" y="25"/>
                    <a:pt x="46" y="96"/>
                    <a:pt x="2" y="131"/>
                  </a:cubicBezTo>
                  <a:close/>
                </a:path>
              </a:pathLst>
            </a:custGeom>
            <a:solidFill>
              <a:srgbClr val="C3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chenying0907 100"/>
            <p:cNvSpPr>
              <a:spLocks/>
            </p:cNvSpPr>
            <p:nvPr/>
          </p:nvSpPr>
          <p:spPr bwMode="auto">
            <a:xfrm>
              <a:off x="2168525" y="4829079"/>
              <a:ext cx="436563" cy="612775"/>
            </a:xfrm>
            <a:custGeom>
              <a:avLst/>
              <a:gdLst>
                <a:gd name="T0" fmla="*/ 110 w 119"/>
                <a:gd name="T1" fmla="*/ 111 h 167"/>
                <a:gd name="T2" fmla="*/ 22 w 119"/>
                <a:gd name="T3" fmla="*/ 25 h 167"/>
                <a:gd name="T4" fmla="*/ 9 w 119"/>
                <a:gd name="T5" fmla="*/ 32 h 167"/>
                <a:gd name="T6" fmla="*/ 33 w 119"/>
                <a:gd name="T7" fmla="*/ 79 h 167"/>
                <a:gd name="T8" fmla="*/ 7 w 119"/>
                <a:gd name="T9" fmla="*/ 67 h 167"/>
                <a:gd name="T10" fmla="*/ 36 w 119"/>
                <a:gd name="T11" fmla="*/ 116 h 167"/>
                <a:gd name="T12" fmla="*/ 6 w 119"/>
                <a:gd name="T13" fmla="*/ 121 h 167"/>
                <a:gd name="T14" fmla="*/ 87 w 119"/>
                <a:gd name="T15" fmla="*/ 159 h 167"/>
                <a:gd name="T16" fmla="*/ 107 w 119"/>
                <a:gd name="T17" fmla="*/ 114 h 167"/>
                <a:gd name="T18" fmla="*/ 70 w 119"/>
                <a:gd name="T19" fmla="*/ 119 h 167"/>
                <a:gd name="T20" fmla="*/ 80 w 119"/>
                <a:gd name="T21" fmla="*/ 147 h 167"/>
                <a:gd name="T22" fmla="*/ 98 w 119"/>
                <a:gd name="T23" fmla="*/ 136 h 167"/>
                <a:gd name="T24" fmla="*/ 88 w 119"/>
                <a:gd name="T25" fmla="*/ 128 h 167"/>
                <a:gd name="T26" fmla="*/ 85 w 119"/>
                <a:gd name="T27" fmla="*/ 141 h 167"/>
                <a:gd name="T28" fmla="*/ 89 w 119"/>
                <a:gd name="T29" fmla="*/ 113 h 167"/>
                <a:gd name="T30" fmla="*/ 106 w 119"/>
                <a:gd name="T31" fmla="*/ 141 h 167"/>
                <a:gd name="T32" fmla="*/ 49 w 119"/>
                <a:gd name="T33" fmla="*/ 150 h 167"/>
                <a:gd name="T34" fmla="*/ 13 w 119"/>
                <a:gd name="T35" fmla="*/ 121 h 167"/>
                <a:gd name="T36" fmla="*/ 42 w 119"/>
                <a:gd name="T37" fmla="*/ 119 h 167"/>
                <a:gd name="T38" fmla="*/ 12 w 119"/>
                <a:gd name="T39" fmla="*/ 73 h 167"/>
                <a:gd name="T40" fmla="*/ 37 w 119"/>
                <a:gd name="T41" fmla="*/ 83 h 167"/>
                <a:gd name="T42" fmla="*/ 14 w 119"/>
                <a:gd name="T43" fmla="*/ 26 h 167"/>
                <a:gd name="T44" fmla="*/ 110 w 119"/>
                <a:gd name="T45" fmla="*/ 11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9" h="167">
                  <a:moveTo>
                    <a:pt x="110" y="111"/>
                  </a:moveTo>
                  <a:cubicBezTo>
                    <a:pt x="86" y="95"/>
                    <a:pt x="39" y="49"/>
                    <a:pt x="22" y="25"/>
                  </a:cubicBezTo>
                  <a:cubicBezTo>
                    <a:pt x="5" y="0"/>
                    <a:pt x="7" y="22"/>
                    <a:pt x="9" y="32"/>
                  </a:cubicBezTo>
                  <a:cubicBezTo>
                    <a:pt x="11" y="40"/>
                    <a:pt x="25" y="70"/>
                    <a:pt x="33" y="79"/>
                  </a:cubicBezTo>
                  <a:cubicBezTo>
                    <a:pt x="21" y="71"/>
                    <a:pt x="14" y="60"/>
                    <a:pt x="7" y="67"/>
                  </a:cubicBezTo>
                  <a:cubicBezTo>
                    <a:pt x="0" y="74"/>
                    <a:pt x="18" y="109"/>
                    <a:pt x="36" y="116"/>
                  </a:cubicBezTo>
                  <a:cubicBezTo>
                    <a:pt x="13" y="113"/>
                    <a:pt x="5" y="115"/>
                    <a:pt x="6" y="121"/>
                  </a:cubicBezTo>
                  <a:cubicBezTo>
                    <a:pt x="7" y="128"/>
                    <a:pt x="48" y="167"/>
                    <a:pt x="87" y="159"/>
                  </a:cubicBezTo>
                  <a:cubicBezTo>
                    <a:pt x="119" y="153"/>
                    <a:pt x="116" y="122"/>
                    <a:pt x="107" y="114"/>
                  </a:cubicBezTo>
                  <a:cubicBezTo>
                    <a:pt x="98" y="106"/>
                    <a:pt x="78" y="103"/>
                    <a:pt x="70" y="119"/>
                  </a:cubicBezTo>
                  <a:cubicBezTo>
                    <a:pt x="64" y="131"/>
                    <a:pt x="73" y="144"/>
                    <a:pt x="80" y="147"/>
                  </a:cubicBezTo>
                  <a:cubicBezTo>
                    <a:pt x="89" y="151"/>
                    <a:pt x="100" y="145"/>
                    <a:pt x="98" y="136"/>
                  </a:cubicBezTo>
                  <a:cubicBezTo>
                    <a:pt x="97" y="130"/>
                    <a:pt x="92" y="127"/>
                    <a:pt x="88" y="128"/>
                  </a:cubicBezTo>
                  <a:cubicBezTo>
                    <a:pt x="84" y="128"/>
                    <a:pt x="78" y="135"/>
                    <a:pt x="85" y="141"/>
                  </a:cubicBezTo>
                  <a:cubicBezTo>
                    <a:pt x="71" y="137"/>
                    <a:pt x="76" y="114"/>
                    <a:pt x="89" y="113"/>
                  </a:cubicBezTo>
                  <a:cubicBezTo>
                    <a:pt x="104" y="113"/>
                    <a:pt x="111" y="126"/>
                    <a:pt x="106" y="141"/>
                  </a:cubicBezTo>
                  <a:cubicBezTo>
                    <a:pt x="101" y="157"/>
                    <a:pt x="75" y="162"/>
                    <a:pt x="49" y="150"/>
                  </a:cubicBezTo>
                  <a:cubicBezTo>
                    <a:pt x="22" y="139"/>
                    <a:pt x="11" y="125"/>
                    <a:pt x="13" y="121"/>
                  </a:cubicBezTo>
                  <a:cubicBezTo>
                    <a:pt x="16" y="117"/>
                    <a:pt x="39" y="118"/>
                    <a:pt x="42" y="119"/>
                  </a:cubicBezTo>
                  <a:cubicBezTo>
                    <a:pt x="26" y="110"/>
                    <a:pt x="3" y="81"/>
                    <a:pt x="12" y="73"/>
                  </a:cubicBezTo>
                  <a:cubicBezTo>
                    <a:pt x="16" y="68"/>
                    <a:pt x="28" y="80"/>
                    <a:pt x="37" y="83"/>
                  </a:cubicBezTo>
                  <a:cubicBezTo>
                    <a:pt x="35" y="74"/>
                    <a:pt x="7" y="29"/>
                    <a:pt x="14" y="26"/>
                  </a:cubicBezTo>
                  <a:cubicBezTo>
                    <a:pt x="21" y="23"/>
                    <a:pt x="58" y="88"/>
                    <a:pt x="110" y="111"/>
                  </a:cubicBezTo>
                  <a:close/>
                </a:path>
              </a:pathLst>
            </a:custGeom>
            <a:solidFill>
              <a:srgbClr val="C3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4" name="chenying0907 113"/>
            <p:cNvGrpSpPr/>
            <p:nvPr/>
          </p:nvGrpSpPr>
          <p:grpSpPr>
            <a:xfrm>
              <a:off x="1168400" y="1857375"/>
              <a:ext cx="4005263" cy="1558925"/>
              <a:chOff x="1168400" y="1857375"/>
              <a:chExt cx="4005263" cy="1558925"/>
            </a:xfrm>
          </p:grpSpPr>
          <p:sp>
            <p:nvSpPr>
              <p:cNvPr id="38" name="chenying0907 31"/>
              <p:cNvSpPr>
                <a:spLocks/>
              </p:cNvSpPr>
              <p:nvPr/>
            </p:nvSpPr>
            <p:spPr bwMode="auto">
              <a:xfrm>
                <a:off x="1168400" y="1865313"/>
                <a:ext cx="1473200" cy="1489075"/>
              </a:xfrm>
              <a:custGeom>
                <a:avLst/>
                <a:gdLst>
                  <a:gd name="T0" fmla="*/ 321 w 401"/>
                  <a:gd name="T1" fmla="*/ 43 h 406"/>
                  <a:gd name="T2" fmla="*/ 325 w 401"/>
                  <a:gd name="T3" fmla="*/ 6 h 406"/>
                  <a:gd name="T4" fmla="*/ 326 w 401"/>
                  <a:gd name="T5" fmla="*/ 17 h 406"/>
                  <a:gd name="T6" fmla="*/ 337 w 401"/>
                  <a:gd name="T7" fmla="*/ 20 h 406"/>
                  <a:gd name="T8" fmla="*/ 312 w 401"/>
                  <a:gd name="T9" fmla="*/ 45 h 406"/>
                  <a:gd name="T10" fmla="*/ 290 w 401"/>
                  <a:gd name="T11" fmla="*/ 55 h 406"/>
                  <a:gd name="T12" fmla="*/ 275 w 401"/>
                  <a:gd name="T13" fmla="*/ 29 h 406"/>
                  <a:gd name="T14" fmla="*/ 293 w 401"/>
                  <a:gd name="T15" fmla="*/ 29 h 406"/>
                  <a:gd name="T16" fmla="*/ 263 w 401"/>
                  <a:gd name="T17" fmla="*/ 55 h 406"/>
                  <a:gd name="T18" fmla="*/ 270 w 401"/>
                  <a:gd name="T19" fmla="*/ 72 h 406"/>
                  <a:gd name="T20" fmla="*/ 241 w 401"/>
                  <a:gd name="T21" fmla="*/ 67 h 406"/>
                  <a:gd name="T22" fmla="*/ 255 w 401"/>
                  <a:gd name="T23" fmla="*/ 68 h 406"/>
                  <a:gd name="T24" fmla="*/ 246 w 401"/>
                  <a:gd name="T25" fmla="*/ 80 h 406"/>
                  <a:gd name="T26" fmla="*/ 245 w 401"/>
                  <a:gd name="T27" fmla="*/ 103 h 406"/>
                  <a:gd name="T28" fmla="*/ 211 w 401"/>
                  <a:gd name="T29" fmla="*/ 77 h 406"/>
                  <a:gd name="T30" fmla="*/ 217 w 401"/>
                  <a:gd name="T31" fmla="*/ 67 h 406"/>
                  <a:gd name="T32" fmla="*/ 240 w 401"/>
                  <a:gd name="T33" fmla="*/ 109 h 406"/>
                  <a:gd name="T34" fmla="*/ 196 w 401"/>
                  <a:gd name="T35" fmla="*/ 143 h 406"/>
                  <a:gd name="T36" fmla="*/ 166 w 401"/>
                  <a:gd name="T37" fmla="*/ 131 h 406"/>
                  <a:gd name="T38" fmla="*/ 187 w 401"/>
                  <a:gd name="T39" fmla="*/ 134 h 406"/>
                  <a:gd name="T40" fmla="*/ 174 w 401"/>
                  <a:gd name="T41" fmla="*/ 149 h 406"/>
                  <a:gd name="T42" fmla="*/ 108 w 401"/>
                  <a:gd name="T43" fmla="*/ 150 h 406"/>
                  <a:gd name="T44" fmla="*/ 123 w 401"/>
                  <a:gd name="T45" fmla="*/ 144 h 406"/>
                  <a:gd name="T46" fmla="*/ 120 w 401"/>
                  <a:gd name="T47" fmla="*/ 121 h 406"/>
                  <a:gd name="T48" fmla="*/ 206 w 401"/>
                  <a:gd name="T49" fmla="*/ 145 h 406"/>
                  <a:gd name="T50" fmla="*/ 291 w 401"/>
                  <a:gd name="T51" fmla="*/ 58 h 406"/>
                  <a:gd name="T52" fmla="*/ 248 w 401"/>
                  <a:gd name="T53" fmla="*/ 184 h 406"/>
                  <a:gd name="T54" fmla="*/ 130 w 401"/>
                  <a:gd name="T55" fmla="*/ 240 h 406"/>
                  <a:gd name="T56" fmla="*/ 125 w 401"/>
                  <a:gd name="T57" fmla="*/ 274 h 406"/>
                  <a:gd name="T58" fmla="*/ 106 w 401"/>
                  <a:gd name="T59" fmla="*/ 327 h 406"/>
                  <a:gd name="T60" fmla="*/ 0 w 401"/>
                  <a:gd name="T61" fmla="*/ 395 h 406"/>
                  <a:gd name="T62" fmla="*/ 179 w 401"/>
                  <a:gd name="T63" fmla="*/ 322 h 406"/>
                  <a:gd name="T64" fmla="*/ 179 w 401"/>
                  <a:gd name="T65" fmla="*/ 250 h 406"/>
                  <a:gd name="T66" fmla="*/ 279 w 401"/>
                  <a:gd name="T67" fmla="*/ 244 h 406"/>
                  <a:gd name="T68" fmla="*/ 337 w 401"/>
                  <a:gd name="T69" fmla="*/ 204 h 406"/>
                  <a:gd name="T70" fmla="*/ 274 w 401"/>
                  <a:gd name="T71" fmla="*/ 260 h 406"/>
                  <a:gd name="T72" fmla="*/ 333 w 401"/>
                  <a:gd name="T73" fmla="*/ 248 h 406"/>
                  <a:gd name="T74" fmla="*/ 384 w 401"/>
                  <a:gd name="T75" fmla="*/ 150 h 406"/>
                  <a:gd name="T76" fmla="*/ 356 w 401"/>
                  <a:gd name="T77" fmla="*/ 163 h 406"/>
                  <a:gd name="T78" fmla="*/ 356 w 401"/>
                  <a:gd name="T79" fmla="*/ 67 h 406"/>
                  <a:gd name="T80" fmla="*/ 350 w 401"/>
                  <a:gd name="T81" fmla="*/ 43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1" h="406">
                    <a:moveTo>
                      <a:pt x="350" y="43"/>
                    </a:moveTo>
                    <a:cubicBezTo>
                      <a:pt x="340" y="45"/>
                      <a:pt x="332" y="42"/>
                      <a:pt x="321" y="43"/>
                    </a:cubicBezTo>
                    <a:cubicBezTo>
                      <a:pt x="330" y="39"/>
                      <a:pt x="338" y="34"/>
                      <a:pt x="341" y="24"/>
                    </a:cubicBezTo>
                    <a:cubicBezTo>
                      <a:pt x="346" y="12"/>
                      <a:pt x="335" y="0"/>
                      <a:pt x="325" y="6"/>
                    </a:cubicBezTo>
                    <a:cubicBezTo>
                      <a:pt x="314" y="11"/>
                      <a:pt x="313" y="23"/>
                      <a:pt x="323" y="25"/>
                    </a:cubicBezTo>
                    <a:cubicBezTo>
                      <a:pt x="330" y="27"/>
                      <a:pt x="332" y="20"/>
                      <a:pt x="326" y="17"/>
                    </a:cubicBezTo>
                    <a:cubicBezTo>
                      <a:pt x="322" y="15"/>
                      <a:pt x="327" y="10"/>
                      <a:pt x="331" y="11"/>
                    </a:cubicBezTo>
                    <a:cubicBezTo>
                      <a:pt x="335" y="11"/>
                      <a:pt x="337" y="16"/>
                      <a:pt x="337" y="20"/>
                    </a:cubicBezTo>
                    <a:cubicBezTo>
                      <a:pt x="338" y="29"/>
                      <a:pt x="329" y="37"/>
                      <a:pt x="315" y="44"/>
                    </a:cubicBezTo>
                    <a:cubicBezTo>
                      <a:pt x="314" y="44"/>
                      <a:pt x="313" y="44"/>
                      <a:pt x="312" y="45"/>
                    </a:cubicBezTo>
                    <a:cubicBezTo>
                      <a:pt x="310" y="45"/>
                      <a:pt x="308" y="46"/>
                      <a:pt x="306" y="47"/>
                    </a:cubicBezTo>
                    <a:cubicBezTo>
                      <a:pt x="300" y="50"/>
                      <a:pt x="295" y="52"/>
                      <a:pt x="290" y="55"/>
                    </a:cubicBezTo>
                    <a:cubicBezTo>
                      <a:pt x="274" y="60"/>
                      <a:pt x="264" y="51"/>
                      <a:pt x="263" y="42"/>
                    </a:cubicBezTo>
                    <a:cubicBezTo>
                      <a:pt x="262" y="36"/>
                      <a:pt x="269" y="27"/>
                      <a:pt x="275" y="29"/>
                    </a:cubicBezTo>
                    <a:cubicBezTo>
                      <a:pt x="282" y="30"/>
                      <a:pt x="274" y="41"/>
                      <a:pt x="284" y="43"/>
                    </a:cubicBezTo>
                    <a:cubicBezTo>
                      <a:pt x="290" y="44"/>
                      <a:pt x="296" y="38"/>
                      <a:pt x="293" y="29"/>
                    </a:cubicBezTo>
                    <a:cubicBezTo>
                      <a:pt x="290" y="18"/>
                      <a:pt x="275" y="16"/>
                      <a:pt x="266" y="23"/>
                    </a:cubicBezTo>
                    <a:cubicBezTo>
                      <a:pt x="258" y="29"/>
                      <a:pt x="249" y="43"/>
                      <a:pt x="263" y="55"/>
                    </a:cubicBezTo>
                    <a:cubicBezTo>
                      <a:pt x="268" y="60"/>
                      <a:pt x="275" y="62"/>
                      <a:pt x="282" y="61"/>
                    </a:cubicBezTo>
                    <a:cubicBezTo>
                      <a:pt x="277" y="64"/>
                      <a:pt x="273" y="68"/>
                      <a:pt x="270" y="72"/>
                    </a:cubicBezTo>
                    <a:cubicBezTo>
                      <a:pt x="259" y="78"/>
                      <a:pt x="250" y="79"/>
                      <a:pt x="245" y="75"/>
                    </a:cubicBezTo>
                    <a:cubicBezTo>
                      <a:pt x="242" y="73"/>
                      <a:pt x="240" y="69"/>
                      <a:pt x="241" y="67"/>
                    </a:cubicBezTo>
                    <a:cubicBezTo>
                      <a:pt x="243" y="64"/>
                      <a:pt x="249" y="62"/>
                      <a:pt x="248" y="66"/>
                    </a:cubicBezTo>
                    <a:cubicBezTo>
                      <a:pt x="247" y="71"/>
                      <a:pt x="253" y="74"/>
                      <a:pt x="255" y="68"/>
                    </a:cubicBezTo>
                    <a:cubicBezTo>
                      <a:pt x="258" y="61"/>
                      <a:pt x="250" y="56"/>
                      <a:pt x="241" y="60"/>
                    </a:cubicBezTo>
                    <a:cubicBezTo>
                      <a:pt x="234" y="64"/>
                      <a:pt x="235" y="76"/>
                      <a:pt x="246" y="80"/>
                    </a:cubicBezTo>
                    <a:cubicBezTo>
                      <a:pt x="253" y="82"/>
                      <a:pt x="260" y="79"/>
                      <a:pt x="267" y="75"/>
                    </a:cubicBezTo>
                    <a:cubicBezTo>
                      <a:pt x="259" y="84"/>
                      <a:pt x="253" y="93"/>
                      <a:pt x="245" y="103"/>
                    </a:cubicBezTo>
                    <a:cubicBezTo>
                      <a:pt x="225" y="117"/>
                      <a:pt x="205" y="112"/>
                      <a:pt x="199" y="101"/>
                    </a:cubicBezTo>
                    <a:cubicBezTo>
                      <a:pt x="190" y="85"/>
                      <a:pt x="206" y="76"/>
                      <a:pt x="211" y="77"/>
                    </a:cubicBezTo>
                    <a:cubicBezTo>
                      <a:pt x="217" y="79"/>
                      <a:pt x="213" y="91"/>
                      <a:pt x="223" y="89"/>
                    </a:cubicBezTo>
                    <a:cubicBezTo>
                      <a:pt x="238" y="85"/>
                      <a:pt x="229" y="67"/>
                      <a:pt x="217" y="67"/>
                    </a:cubicBezTo>
                    <a:cubicBezTo>
                      <a:pt x="198" y="67"/>
                      <a:pt x="185" y="82"/>
                      <a:pt x="190" y="98"/>
                    </a:cubicBezTo>
                    <a:cubicBezTo>
                      <a:pt x="195" y="118"/>
                      <a:pt x="217" y="126"/>
                      <a:pt x="240" y="109"/>
                    </a:cubicBezTo>
                    <a:cubicBezTo>
                      <a:pt x="230" y="120"/>
                      <a:pt x="218" y="131"/>
                      <a:pt x="199" y="142"/>
                    </a:cubicBezTo>
                    <a:cubicBezTo>
                      <a:pt x="198" y="142"/>
                      <a:pt x="197" y="143"/>
                      <a:pt x="196" y="143"/>
                    </a:cubicBezTo>
                    <a:cubicBezTo>
                      <a:pt x="185" y="147"/>
                      <a:pt x="177" y="148"/>
                      <a:pt x="171" y="143"/>
                    </a:cubicBezTo>
                    <a:cubicBezTo>
                      <a:pt x="168" y="141"/>
                      <a:pt x="164" y="135"/>
                      <a:pt x="166" y="131"/>
                    </a:cubicBezTo>
                    <a:cubicBezTo>
                      <a:pt x="169" y="125"/>
                      <a:pt x="178" y="124"/>
                      <a:pt x="177" y="131"/>
                    </a:cubicBezTo>
                    <a:cubicBezTo>
                      <a:pt x="176" y="138"/>
                      <a:pt x="185" y="141"/>
                      <a:pt x="187" y="134"/>
                    </a:cubicBezTo>
                    <a:cubicBezTo>
                      <a:pt x="191" y="123"/>
                      <a:pt x="180" y="115"/>
                      <a:pt x="167" y="122"/>
                    </a:cubicBezTo>
                    <a:cubicBezTo>
                      <a:pt x="158" y="128"/>
                      <a:pt x="159" y="145"/>
                      <a:pt x="174" y="149"/>
                    </a:cubicBezTo>
                    <a:cubicBezTo>
                      <a:pt x="176" y="150"/>
                      <a:pt x="179" y="150"/>
                      <a:pt x="181" y="150"/>
                    </a:cubicBezTo>
                    <a:cubicBezTo>
                      <a:pt x="146" y="165"/>
                      <a:pt x="115" y="165"/>
                      <a:pt x="108" y="150"/>
                    </a:cubicBezTo>
                    <a:cubicBezTo>
                      <a:pt x="100" y="131"/>
                      <a:pt x="126" y="126"/>
                      <a:pt x="128" y="132"/>
                    </a:cubicBezTo>
                    <a:cubicBezTo>
                      <a:pt x="129" y="137"/>
                      <a:pt x="118" y="137"/>
                      <a:pt x="123" y="144"/>
                    </a:cubicBezTo>
                    <a:cubicBezTo>
                      <a:pt x="128" y="151"/>
                      <a:pt x="140" y="145"/>
                      <a:pt x="143" y="136"/>
                    </a:cubicBezTo>
                    <a:cubicBezTo>
                      <a:pt x="146" y="127"/>
                      <a:pt x="136" y="115"/>
                      <a:pt x="120" y="121"/>
                    </a:cubicBezTo>
                    <a:cubicBezTo>
                      <a:pt x="110" y="125"/>
                      <a:pt x="94" y="137"/>
                      <a:pt x="105" y="156"/>
                    </a:cubicBezTo>
                    <a:cubicBezTo>
                      <a:pt x="117" y="178"/>
                      <a:pt x="167" y="167"/>
                      <a:pt x="206" y="145"/>
                    </a:cubicBezTo>
                    <a:cubicBezTo>
                      <a:pt x="236" y="127"/>
                      <a:pt x="248" y="110"/>
                      <a:pt x="266" y="84"/>
                    </a:cubicBezTo>
                    <a:cubicBezTo>
                      <a:pt x="274" y="72"/>
                      <a:pt x="283" y="64"/>
                      <a:pt x="291" y="58"/>
                    </a:cubicBezTo>
                    <a:cubicBezTo>
                      <a:pt x="277" y="76"/>
                      <a:pt x="284" y="105"/>
                      <a:pt x="285" y="127"/>
                    </a:cubicBezTo>
                    <a:cubicBezTo>
                      <a:pt x="287" y="151"/>
                      <a:pt x="278" y="166"/>
                      <a:pt x="248" y="184"/>
                    </a:cubicBezTo>
                    <a:cubicBezTo>
                      <a:pt x="225" y="198"/>
                      <a:pt x="196" y="196"/>
                      <a:pt x="168" y="209"/>
                    </a:cubicBezTo>
                    <a:cubicBezTo>
                      <a:pt x="146" y="220"/>
                      <a:pt x="139" y="233"/>
                      <a:pt x="130" y="240"/>
                    </a:cubicBezTo>
                    <a:cubicBezTo>
                      <a:pt x="121" y="248"/>
                      <a:pt x="107" y="230"/>
                      <a:pt x="100" y="223"/>
                    </a:cubicBezTo>
                    <a:cubicBezTo>
                      <a:pt x="85" y="265"/>
                      <a:pt x="112" y="270"/>
                      <a:pt x="125" y="274"/>
                    </a:cubicBezTo>
                    <a:cubicBezTo>
                      <a:pt x="138" y="278"/>
                      <a:pt x="144" y="291"/>
                      <a:pt x="132" y="314"/>
                    </a:cubicBezTo>
                    <a:cubicBezTo>
                      <a:pt x="127" y="323"/>
                      <a:pt x="117" y="323"/>
                      <a:pt x="106" y="327"/>
                    </a:cubicBezTo>
                    <a:cubicBezTo>
                      <a:pt x="94" y="368"/>
                      <a:pt x="43" y="392"/>
                      <a:pt x="29" y="379"/>
                    </a:cubicBezTo>
                    <a:cubicBezTo>
                      <a:pt x="23" y="387"/>
                      <a:pt x="5" y="394"/>
                      <a:pt x="0" y="395"/>
                    </a:cubicBezTo>
                    <a:cubicBezTo>
                      <a:pt x="57" y="406"/>
                      <a:pt x="101" y="365"/>
                      <a:pt x="120" y="349"/>
                    </a:cubicBezTo>
                    <a:cubicBezTo>
                      <a:pt x="144" y="328"/>
                      <a:pt x="151" y="331"/>
                      <a:pt x="179" y="322"/>
                    </a:cubicBezTo>
                    <a:cubicBezTo>
                      <a:pt x="209" y="311"/>
                      <a:pt x="213" y="290"/>
                      <a:pt x="211" y="278"/>
                    </a:cubicBezTo>
                    <a:cubicBezTo>
                      <a:pt x="207" y="258"/>
                      <a:pt x="186" y="251"/>
                      <a:pt x="179" y="250"/>
                    </a:cubicBezTo>
                    <a:cubicBezTo>
                      <a:pt x="187" y="248"/>
                      <a:pt x="206" y="251"/>
                      <a:pt x="212" y="270"/>
                    </a:cubicBezTo>
                    <a:cubicBezTo>
                      <a:pt x="227" y="261"/>
                      <a:pt x="244" y="244"/>
                      <a:pt x="279" y="244"/>
                    </a:cubicBezTo>
                    <a:cubicBezTo>
                      <a:pt x="308" y="243"/>
                      <a:pt x="346" y="225"/>
                      <a:pt x="355" y="198"/>
                    </a:cubicBezTo>
                    <a:cubicBezTo>
                      <a:pt x="352" y="200"/>
                      <a:pt x="342" y="204"/>
                      <a:pt x="337" y="204"/>
                    </a:cubicBezTo>
                    <a:cubicBezTo>
                      <a:pt x="341" y="202"/>
                      <a:pt x="355" y="199"/>
                      <a:pt x="360" y="188"/>
                    </a:cubicBezTo>
                    <a:cubicBezTo>
                      <a:pt x="348" y="240"/>
                      <a:pt x="296" y="268"/>
                      <a:pt x="274" y="260"/>
                    </a:cubicBezTo>
                    <a:cubicBezTo>
                      <a:pt x="267" y="266"/>
                      <a:pt x="263" y="268"/>
                      <a:pt x="255" y="276"/>
                    </a:cubicBezTo>
                    <a:cubicBezTo>
                      <a:pt x="272" y="279"/>
                      <a:pt x="288" y="280"/>
                      <a:pt x="333" y="248"/>
                    </a:cubicBezTo>
                    <a:cubicBezTo>
                      <a:pt x="378" y="215"/>
                      <a:pt x="401" y="154"/>
                      <a:pt x="395" y="150"/>
                    </a:cubicBezTo>
                    <a:cubicBezTo>
                      <a:pt x="391" y="148"/>
                      <a:pt x="388" y="146"/>
                      <a:pt x="384" y="150"/>
                    </a:cubicBezTo>
                    <a:cubicBezTo>
                      <a:pt x="373" y="159"/>
                      <a:pt x="351" y="169"/>
                      <a:pt x="339" y="170"/>
                    </a:cubicBezTo>
                    <a:cubicBezTo>
                      <a:pt x="350" y="166"/>
                      <a:pt x="353" y="165"/>
                      <a:pt x="356" y="163"/>
                    </a:cubicBezTo>
                    <a:cubicBezTo>
                      <a:pt x="351" y="110"/>
                      <a:pt x="328" y="117"/>
                      <a:pt x="333" y="90"/>
                    </a:cubicBezTo>
                    <a:cubicBezTo>
                      <a:pt x="335" y="79"/>
                      <a:pt x="345" y="74"/>
                      <a:pt x="356" y="67"/>
                    </a:cubicBezTo>
                    <a:cubicBezTo>
                      <a:pt x="381" y="53"/>
                      <a:pt x="380" y="46"/>
                      <a:pt x="378" y="42"/>
                    </a:cubicBezTo>
                    <a:cubicBezTo>
                      <a:pt x="376" y="38"/>
                      <a:pt x="372" y="37"/>
                      <a:pt x="350" y="43"/>
                    </a:cubicBezTo>
                    <a:close/>
                  </a:path>
                </a:pathLst>
              </a:cu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chenying0907 32"/>
              <p:cNvSpPr>
                <a:spLocks/>
              </p:cNvSpPr>
              <p:nvPr/>
            </p:nvSpPr>
            <p:spPr bwMode="auto">
              <a:xfrm>
                <a:off x="1789113" y="2114550"/>
                <a:ext cx="1006475" cy="1301750"/>
              </a:xfrm>
              <a:custGeom>
                <a:avLst/>
                <a:gdLst>
                  <a:gd name="T0" fmla="*/ 211 w 274"/>
                  <a:gd name="T1" fmla="*/ 67 h 355"/>
                  <a:gd name="T2" fmla="*/ 201 w 274"/>
                  <a:gd name="T3" fmla="*/ 37 h 355"/>
                  <a:gd name="T4" fmla="*/ 259 w 274"/>
                  <a:gd name="T5" fmla="*/ 75 h 355"/>
                  <a:gd name="T6" fmla="*/ 128 w 274"/>
                  <a:gd name="T7" fmla="*/ 214 h 355"/>
                  <a:gd name="T8" fmla="*/ 79 w 274"/>
                  <a:gd name="T9" fmla="*/ 223 h 355"/>
                  <a:gd name="T10" fmla="*/ 10 w 274"/>
                  <a:gd name="T11" fmla="*/ 284 h 355"/>
                  <a:gd name="T12" fmla="*/ 82 w 274"/>
                  <a:gd name="T13" fmla="*/ 324 h 355"/>
                  <a:gd name="T14" fmla="*/ 66 w 274"/>
                  <a:gd name="T15" fmla="*/ 278 h 355"/>
                  <a:gd name="T16" fmla="*/ 40 w 274"/>
                  <a:gd name="T17" fmla="*/ 293 h 355"/>
                  <a:gd name="T18" fmla="*/ 53 w 274"/>
                  <a:gd name="T19" fmla="*/ 308 h 355"/>
                  <a:gd name="T20" fmla="*/ 68 w 274"/>
                  <a:gd name="T21" fmla="*/ 294 h 355"/>
                  <a:gd name="T22" fmla="*/ 65 w 274"/>
                  <a:gd name="T23" fmla="*/ 284 h 355"/>
                  <a:gd name="T24" fmla="*/ 75 w 274"/>
                  <a:gd name="T25" fmla="*/ 316 h 355"/>
                  <a:gd name="T26" fmla="*/ 16 w 274"/>
                  <a:gd name="T27" fmla="*/ 285 h 355"/>
                  <a:gd name="T28" fmla="*/ 80 w 274"/>
                  <a:gd name="T29" fmla="*/ 228 h 355"/>
                  <a:gd name="T30" fmla="*/ 170 w 274"/>
                  <a:gd name="T31" fmla="*/ 249 h 355"/>
                  <a:gd name="T32" fmla="*/ 137 w 274"/>
                  <a:gd name="T33" fmla="*/ 264 h 355"/>
                  <a:gd name="T34" fmla="*/ 135 w 274"/>
                  <a:gd name="T35" fmla="*/ 245 h 355"/>
                  <a:gd name="T36" fmla="*/ 145 w 274"/>
                  <a:gd name="T37" fmla="*/ 259 h 355"/>
                  <a:gd name="T38" fmla="*/ 156 w 274"/>
                  <a:gd name="T39" fmla="*/ 249 h 355"/>
                  <a:gd name="T40" fmla="*/ 146 w 274"/>
                  <a:gd name="T41" fmla="*/ 237 h 355"/>
                  <a:gd name="T42" fmla="*/ 132 w 274"/>
                  <a:gd name="T43" fmla="*/ 272 h 355"/>
                  <a:gd name="T44" fmla="*/ 181 w 274"/>
                  <a:gd name="T45" fmla="*/ 250 h 355"/>
                  <a:gd name="T46" fmla="*/ 158 w 274"/>
                  <a:gd name="T47" fmla="*/ 220 h 355"/>
                  <a:gd name="T48" fmla="*/ 267 w 274"/>
                  <a:gd name="T49" fmla="*/ 75 h 355"/>
                  <a:gd name="T50" fmla="*/ 194 w 274"/>
                  <a:gd name="T51" fmla="*/ 30 h 355"/>
                  <a:gd name="T52" fmla="*/ 210 w 274"/>
                  <a:gd name="T53" fmla="*/ 74 h 355"/>
                  <a:gd name="T54" fmla="*/ 235 w 274"/>
                  <a:gd name="T55" fmla="*/ 59 h 355"/>
                  <a:gd name="T56" fmla="*/ 222 w 274"/>
                  <a:gd name="T57" fmla="*/ 44 h 355"/>
                  <a:gd name="T58" fmla="*/ 208 w 274"/>
                  <a:gd name="T59" fmla="*/ 57 h 355"/>
                  <a:gd name="T60" fmla="*/ 211 w 274"/>
                  <a:gd name="T61" fmla="*/ 67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74" h="355">
                    <a:moveTo>
                      <a:pt x="211" y="67"/>
                    </a:moveTo>
                    <a:cubicBezTo>
                      <a:pt x="196" y="64"/>
                      <a:pt x="192" y="48"/>
                      <a:pt x="201" y="37"/>
                    </a:cubicBezTo>
                    <a:cubicBezTo>
                      <a:pt x="223" y="14"/>
                      <a:pt x="257" y="43"/>
                      <a:pt x="259" y="75"/>
                    </a:cubicBezTo>
                    <a:cubicBezTo>
                      <a:pt x="269" y="178"/>
                      <a:pt x="189" y="214"/>
                      <a:pt x="128" y="214"/>
                    </a:cubicBezTo>
                    <a:cubicBezTo>
                      <a:pt x="110" y="214"/>
                      <a:pt x="94" y="217"/>
                      <a:pt x="79" y="223"/>
                    </a:cubicBezTo>
                    <a:cubicBezTo>
                      <a:pt x="51" y="232"/>
                      <a:pt x="16" y="253"/>
                      <a:pt x="10" y="284"/>
                    </a:cubicBezTo>
                    <a:cubicBezTo>
                      <a:pt x="0" y="330"/>
                      <a:pt x="55" y="355"/>
                      <a:pt x="82" y="324"/>
                    </a:cubicBezTo>
                    <a:cubicBezTo>
                      <a:pt x="96" y="308"/>
                      <a:pt x="88" y="282"/>
                      <a:pt x="66" y="278"/>
                    </a:cubicBezTo>
                    <a:cubicBezTo>
                      <a:pt x="56" y="275"/>
                      <a:pt x="40" y="280"/>
                      <a:pt x="40" y="293"/>
                    </a:cubicBezTo>
                    <a:cubicBezTo>
                      <a:pt x="39" y="301"/>
                      <a:pt x="45" y="308"/>
                      <a:pt x="53" y="308"/>
                    </a:cubicBezTo>
                    <a:cubicBezTo>
                      <a:pt x="61" y="308"/>
                      <a:pt x="68" y="302"/>
                      <a:pt x="68" y="294"/>
                    </a:cubicBezTo>
                    <a:cubicBezTo>
                      <a:pt x="68" y="291"/>
                      <a:pt x="67" y="287"/>
                      <a:pt x="65" y="284"/>
                    </a:cubicBezTo>
                    <a:cubicBezTo>
                      <a:pt x="81" y="287"/>
                      <a:pt x="84" y="304"/>
                      <a:pt x="75" y="316"/>
                    </a:cubicBezTo>
                    <a:cubicBezTo>
                      <a:pt x="54" y="337"/>
                      <a:pt x="10" y="318"/>
                      <a:pt x="16" y="285"/>
                    </a:cubicBezTo>
                    <a:cubicBezTo>
                      <a:pt x="22" y="257"/>
                      <a:pt x="55" y="236"/>
                      <a:pt x="80" y="228"/>
                    </a:cubicBezTo>
                    <a:cubicBezTo>
                      <a:pt x="103" y="220"/>
                      <a:pt x="168" y="214"/>
                      <a:pt x="170" y="249"/>
                    </a:cubicBezTo>
                    <a:cubicBezTo>
                      <a:pt x="170" y="264"/>
                      <a:pt x="153" y="273"/>
                      <a:pt x="137" y="264"/>
                    </a:cubicBezTo>
                    <a:cubicBezTo>
                      <a:pt x="130" y="260"/>
                      <a:pt x="129" y="249"/>
                      <a:pt x="135" y="245"/>
                    </a:cubicBezTo>
                    <a:cubicBezTo>
                      <a:pt x="133" y="252"/>
                      <a:pt x="138" y="259"/>
                      <a:pt x="145" y="259"/>
                    </a:cubicBezTo>
                    <a:cubicBezTo>
                      <a:pt x="150" y="259"/>
                      <a:pt x="155" y="255"/>
                      <a:pt x="156" y="249"/>
                    </a:cubicBezTo>
                    <a:cubicBezTo>
                      <a:pt x="156" y="243"/>
                      <a:pt x="152" y="238"/>
                      <a:pt x="146" y="237"/>
                    </a:cubicBezTo>
                    <a:cubicBezTo>
                      <a:pt x="122" y="234"/>
                      <a:pt x="114" y="261"/>
                      <a:pt x="132" y="272"/>
                    </a:cubicBezTo>
                    <a:cubicBezTo>
                      <a:pt x="153" y="286"/>
                      <a:pt x="180" y="274"/>
                      <a:pt x="181" y="250"/>
                    </a:cubicBezTo>
                    <a:cubicBezTo>
                      <a:pt x="181" y="235"/>
                      <a:pt x="170" y="225"/>
                      <a:pt x="158" y="220"/>
                    </a:cubicBezTo>
                    <a:cubicBezTo>
                      <a:pt x="230" y="205"/>
                      <a:pt x="274" y="149"/>
                      <a:pt x="267" y="75"/>
                    </a:cubicBezTo>
                    <a:cubicBezTo>
                      <a:pt x="262" y="27"/>
                      <a:pt x="221" y="0"/>
                      <a:pt x="194" y="30"/>
                    </a:cubicBezTo>
                    <a:cubicBezTo>
                      <a:pt x="181" y="44"/>
                      <a:pt x="189" y="69"/>
                      <a:pt x="210" y="74"/>
                    </a:cubicBezTo>
                    <a:cubicBezTo>
                      <a:pt x="220" y="76"/>
                      <a:pt x="235" y="71"/>
                      <a:pt x="235" y="59"/>
                    </a:cubicBezTo>
                    <a:cubicBezTo>
                      <a:pt x="235" y="51"/>
                      <a:pt x="230" y="45"/>
                      <a:pt x="222" y="44"/>
                    </a:cubicBezTo>
                    <a:cubicBezTo>
                      <a:pt x="214" y="44"/>
                      <a:pt x="208" y="50"/>
                      <a:pt x="208" y="57"/>
                    </a:cubicBezTo>
                    <a:cubicBezTo>
                      <a:pt x="208" y="61"/>
                      <a:pt x="209" y="64"/>
                      <a:pt x="211" y="67"/>
                    </a:cubicBezTo>
                    <a:close/>
                  </a:path>
                </a:pathLst>
              </a:custGeom>
              <a:solidFill>
                <a:srgbClr val="943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chenying0907 33"/>
              <p:cNvSpPr>
                <a:spLocks/>
              </p:cNvSpPr>
              <p:nvPr/>
            </p:nvSpPr>
            <p:spPr bwMode="auto">
              <a:xfrm>
                <a:off x="3689350" y="1862138"/>
                <a:ext cx="1484313" cy="1498600"/>
              </a:xfrm>
              <a:custGeom>
                <a:avLst/>
                <a:gdLst>
                  <a:gd name="T0" fmla="*/ 81 w 404"/>
                  <a:gd name="T1" fmla="*/ 44 h 409"/>
                  <a:gd name="T2" fmla="*/ 77 w 404"/>
                  <a:gd name="T3" fmla="*/ 6 h 409"/>
                  <a:gd name="T4" fmla="*/ 76 w 404"/>
                  <a:gd name="T5" fmla="*/ 18 h 409"/>
                  <a:gd name="T6" fmla="*/ 65 w 404"/>
                  <a:gd name="T7" fmla="*/ 20 h 409"/>
                  <a:gd name="T8" fmla="*/ 90 w 404"/>
                  <a:gd name="T9" fmla="*/ 45 h 409"/>
                  <a:gd name="T10" fmla="*/ 112 w 404"/>
                  <a:gd name="T11" fmla="*/ 56 h 409"/>
                  <a:gd name="T12" fmla="*/ 127 w 404"/>
                  <a:gd name="T13" fmla="*/ 29 h 409"/>
                  <a:gd name="T14" fmla="*/ 109 w 404"/>
                  <a:gd name="T15" fmla="*/ 30 h 409"/>
                  <a:gd name="T16" fmla="*/ 140 w 404"/>
                  <a:gd name="T17" fmla="*/ 56 h 409"/>
                  <a:gd name="T18" fmla="*/ 132 w 404"/>
                  <a:gd name="T19" fmla="*/ 73 h 409"/>
                  <a:gd name="T20" fmla="*/ 161 w 404"/>
                  <a:gd name="T21" fmla="*/ 67 h 409"/>
                  <a:gd name="T22" fmla="*/ 148 w 404"/>
                  <a:gd name="T23" fmla="*/ 69 h 409"/>
                  <a:gd name="T24" fmla="*/ 157 w 404"/>
                  <a:gd name="T25" fmla="*/ 80 h 409"/>
                  <a:gd name="T26" fmla="*/ 157 w 404"/>
                  <a:gd name="T27" fmla="*/ 104 h 409"/>
                  <a:gd name="T28" fmla="*/ 192 w 404"/>
                  <a:gd name="T29" fmla="*/ 78 h 409"/>
                  <a:gd name="T30" fmla="*/ 186 w 404"/>
                  <a:gd name="T31" fmla="*/ 68 h 409"/>
                  <a:gd name="T32" fmla="*/ 163 w 404"/>
                  <a:gd name="T33" fmla="*/ 110 h 409"/>
                  <a:gd name="T34" fmla="*/ 207 w 404"/>
                  <a:gd name="T35" fmla="*/ 144 h 409"/>
                  <a:gd name="T36" fmla="*/ 237 w 404"/>
                  <a:gd name="T37" fmla="*/ 132 h 409"/>
                  <a:gd name="T38" fmla="*/ 215 w 404"/>
                  <a:gd name="T39" fmla="*/ 135 h 409"/>
                  <a:gd name="T40" fmla="*/ 229 w 404"/>
                  <a:gd name="T41" fmla="*/ 150 h 409"/>
                  <a:gd name="T42" fmla="*/ 295 w 404"/>
                  <a:gd name="T43" fmla="*/ 151 h 409"/>
                  <a:gd name="T44" fmla="*/ 280 w 404"/>
                  <a:gd name="T45" fmla="*/ 145 h 409"/>
                  <a:gd name="T46" fmla="*/ 283 w 404"/>
                  <a:gd name="T47" fmla="*/ 122 h 409"/>
                  <a:gd name="T48" fmla="*/ 197 w 404"/>
                  <a:gd name="T49" fmla="*/ 146 h 409"/>
                  <a:gd name="T50" fmla="*/ 111 w 404"/>
                  <a:gd name="T51" fmla="*/ 59 h 409"/>
                  <a:gd name="T52" fmla="*/ 154 w 404"/>
                  <a:gd name="T53" fmla="*/ 185 h 409"/>
                  <a:gd name="T54" fmla="*/ 273 w 404"/>
                  <a:gd name="T55" fmla="*/ 242 h 409"/>
                  <a:gd name="T56" fmla="*/ 278 w 404"/>
                  <a:gd name="T57" fmla="*/ 276 h 409"/>
                  <a:gd name="T58" fmla="*/ 297 w 404"/>
                  <a:gd name="T59" fmla="*/ 329 h 409"/>
                  <a:gd name="T60" fmla="*/ 404 w 404"/>
                  <a:gd name="T61" fmla="*/ 398 h 409"/>
                  <a:gd name="T62" fmla="*/ 224 w 404"/>
                  <a:gd name="T63" fmla="*/ 324 h 409"/>
                  <a:gd name="T64" fmla="*/ 224 w 404"/>
                  <a:gd name="T65" fmla="*/ 251 h 409"/>
                  <a:gd name="T66" fmla="*/ 123 w 404"/>
                  <a:gd name="T67" fmla="*/ 245 h 409"/>
                  <a:gd name="T68" fmla="*/ 65 w 404"/>
                  <a:gd name="T69" fmla="*/ 205 h 409"/>
                  <a:gd name="T70" fmla="*/ 128 w 404"/>
                  <a:gd name="T71" fmla="*/ 262 h 409"/>
                  <a:gd name="T72" fmla="*/ 69 w 404"/>
                  <a:gd name="T73" fmla="*/ 250 h 409"/>
                  <a:gd name="T74" fmla="*/ 18 w 404"/>
                  <a:gd name="T75" fmla="*/ 151 h 409"/>
                  <a:gd name="T76" fmla="*/ 46 w 404"/>
                  <a:gd name="T77" fmla="*/ 164 h 409"/>
                  <a:gd name="T78" fmla="*/ 45 w 404"/>
                  <a:gd name="T79" fmla="*/ 68 h 409"/>
                  <a:gd name="T80" fmla="*/ 52 w 404"/>
                  <a:gd name="T81" fmla="*/ 43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4" h="409">
                    <a:moveTo>
                      <a:pt x="52" y="43"/>
                    </a:moveTo>
                    <a:cubicBezTo>
                      <a:pt x="61" y="46"/>
                      <a:pt x="70" y="43"/>
                      <a:pt x="81" y="44"/>
                    </a:cubicBezTo>
                    <a:cubicBezTo>
                      <a:pt x="72" y="40"/>
                      <a:pt x="63" y="34"/>
                      <a:pt x="60" y="25"/>
                    </a:cubicBezTo>
                    <a:cubicBezTo>
                      <a:pt x="56" y="12"/>
                      <a:pt x="66" y="0"/>
                      <a:pt x="77" y="6"/>
                    </a:cubicBezTo>
                    <a:cubicBezTo>
                      <a:pt x="88" y="11"/>
                      <a:pt x="89" y="23"/>
                      <a:pt x="78" y="26"/>
                    </a:cubicBezTo>
                    <a:cubicBezTo>
                      <a:pt x="71" y="28"/>
                      <a:pt x="70" y="21"/>
                      <a:pt x="76" y="18"/>
                    </a:cubicBezTo>
                    <a:cubicBezTo>
                      <a:pt x="80" y="15"/>
                      <a:pt x="74" y="10"/>
                      <a:pt x="71" y="11"/>
                    </a:cubicBezTo>
                    <a:cubicBezTo>
                      <a:pt x="67" y="12"/>
                      <a:pt x="65" y="16"/>
                      <a:pt x="65" y="20"/>
                    </a:cubicBezTo>
                    <a:cubicBezTo>
                      <a:pt x="64" y="30"/>
                      <a:pt x="73" y="37"/>
                      <a:pt x="87" y="44"/>
                    </a:cubicBezTo>
                    <a:cubicBezTo>
                      <a:pt x="88" y="45"/>
                      <a:pt x="89" y="45"/>
                      <a:pt x="90" y="45"/>
                    </a:cubicBezTo>
                    <a:cubicBezTo>
                      <a:pt x="92" y="46"/>
                      <a:pt x="94" y="47"/>
                      <a:pt x="96" y="48"/>
                    </a:cubicBezTo>
                    <a:cubicBezTo>
                      <a:pt x="102" y="50"/>
                      <a:pt x="107" y="53"/>
                      <a:pt x="112" y="56"/>
                    </a:cubicBezTo>
                    <a:cubicBezTo>
                      <a:pt x="128" y="61"/>
                      <a:pt x="138" y="51"/>
                      <a:pt x="139" y="43"/>
                    </a:cubicBezTo>
                    <a:cubicBezTo>
                      <a:pt x="140" y="36"/>
                      <a:pt x="133" y="28"/>
                      <a:pt x="127" y="29"/>
                    </a:cubicBezTo>
                    <a:cubicBezTo>
                      <a:pt x="120" y="31"/>
                      <a:pt x="128" y="41"/>
                      <a:pt x="118" y="43"/>
                    </a:cubicBezTo>
                    <a:cubicBezTo>
                      <a:pt x="112" y="45"/>
                      <a:pt x="106" y="39"/>
                      <a:pt x="109" y="30"/>
                    </a:cubicBezTo>
                    <a:cubicBezTo>
                      <a:pt x="112" y="18"/>
                      <a:pt x="127" y="16"/>
                      <a:pt x="136" y="24"/>
                    </a:cubicBezTo>
                    <a:cubicBezTo>
                      <a:pt x="144" y="29"/>
                      <a:pt x="153" y="44"/>
                      <a:pt x="140" y="56"/>
                    </a:cubicBezTo>
                    <a:cubicBezTo>
                      <a:pt x="134" y="60"/>
                      <a:pt x="128" y="63"/>
                      <a:pt x="120" y="61"/>
                    </a:cubicBezTo>
                    <a:cubicBezTo>
                      <a:pt x="125" y="65"/>
                      <a:pt x="129" y="69"/>
                      <a:pt x="132" y="73"/>
                    </a:cubicBezTo>
                    <a:cubicBezTo>
                      <a:pt x="143" y="78"/>
                      <a:pt x="152" y="80"/>
                      <a:pt x="158" y="76"/>
                    </a:cubicBezTo>
                    <a:cubicBezTo>
                      <a:pt x="160" y="73"/>
                      <a:pt x="162" y="70"/>
                      <a:pt x="161" y="67"/>
                    </a:cubicBezTo>
                    <a:cubicBezTo>
                      <a:pt x="160" y="64"/>
                      <a:pt x="154" y="63"/>
                      <a:pt x="154" y="67"/>
                    </a:cubicBezTo>
                    <a:cubicBezTo>
                      <a:pt x="155" y="72"/>
                      <a:pt x="150" y="75"/>
                      <a:pt x="148" y="69"/>
                    </a:cubicBezTo>
                    <a:cubicBezTo>
                      <a:pt x="145" y="61"/>
                      <a:pt x="152" y="56"/>
                      <a:pt x="161" y="61"/>
                    </a:cubicBezTo>
                    <a:cubicBezTo>
                      <a:pt x="169" y="65"/>
                      <a:pt x="167" y="77"/>
                      <a:pt x="157" y="80"/>
                    </a:cubicBezTo>
                    <a:cubicBezTo>
                      <a:pt x="149" y="83"/>
                      <a:pt x="142" y="80"/>
                      <a:pt x="135" y="76"/>
                    </a:cubicBezTo>
                    <a:cubicBezTo>
                      <a:pt x="143" y="85"/>
                      <a:pt x="149" y="94"/>
                      <a:pt x="157" y="104"/>
                    </a:cubicBezTo>
                    <a:cubicBezTo>
                      <a:pt x="178" y="118"/>
                      <a:pt x="198" y="113"/>
                      <a:pt x="203" y="102"/>
                    </a:cubicBezTo>
                    <a:cubicBezTo>
                      <a:pt x="213" y="85"/>
                      <a:pt x="196" y="77"/>
                      <a:pt x="192" y="78"/>
                    </a:cubicBezTo>
                    <a:cubicBezTo>
                      <a:pt x="186" y="79"/>
                      <a:pt x="189" y="92"/>
                      <a:pt x="179" y="90"/>
                    </a:cubicBezTo>
                    <a:cubicBezTo>
                      <a:pt x="164" y="86"/>
                      <a:pt x="173" y="68"/>
                      <a:pt x="186" y="68"/>
                    </a:cubicBezTo>
                    <a:cubicBezTo>
                      <a:pt x="205" y="68"/>
                      <a:pt x="217" y="83"/>
                      <a:pt x="213" y="99"/>
                    </a:cubicBezTo>
                    <a:cubicBezTo>
                      <a:pt x="207" y="119"/>
                      <a:pt x="186" y="127"/>
                      <a:pt x="163" y="110"/>
                    </a:cubicBezTo>
                    <a:cubicBezTo>
                      <a:pt x="172" y="121"/>
                      <a:pt x="185" y="133"/>
                      <a:pt x="204" y="143"/>
                    </a:cubicBezTo>
                    <a:cubicBezTo>
                      <a:pt x="205" y="143"/>
                      <a:pt x="206" y="144"/>
                      <a:pt x="207" y="144"/>
                    </a:cubicBezTo>
                    <a:cubicBezTo>
                      <a:pt x="217" y="148"/>
                      <a:pt x="226" y="149"/>
                      <a:pt x="232" y="144"/>
                    </a:cubicBezTo>
                    <a:cubicBezTo>
                      <a:pt x="235" y="142"/>
                      <a:pt x="239" y="136"/>
                      <a:pt x="237" y="132"/>
                    </a:cubicBezTo>
                    <a:cubicBezTo>
                      <a:pt x="234" y="126"/>
                      <a:pt x="225" y="125"/>
                      <a:pt x="226" y="132"/>
                    </a:cubicBezTo>
                    <a:cubicBezTo>
                      <a:pt x="227" y="139"/>
                      <a:pt x="218" y="143"/>
                      <a:pt x="215" y="135"/>
                    </a:cubicBezTo>
                    <a:cubicBezTo>
                      <a:pt x="211" y="124"/>
                      <a:pt x="223" y="116"/>
                      <a:pt x="235" y="123"/>
                    </a:cubicBezTo>
                    <a:cubicBezTo>
                      <a:pt x="245" y="129"/>
                      <a:pt x="244" y="146"/>
                      <a:pt x="229" y="150"/>
                    </a:cubicBezTo>
                    <a:cubicBezTo>
                      <a:pt x="227" y="151"/>
                      <a:pt x="224" y="151"/>
                      <a:pt x="222" y="151"/>
                    </a:cubicBezTo>
                    <a:cubicBezTo>
                      <a:pt x="257" y="166"/>
                      <a:pt x="289" y="167"/>
                      <a:pt x="295" y="151"/>
                    </a:cubicBezTo>
                    <a:cubicBezTo>
                      <a:pt x="303" y="133"/>
                      <a:pt x="277" y="127"/>
                      <a:pt x="275" y="134"/>
                    </a:cubicBezTo>
                    <a:cubicBezTo>
                      <a:pt x="274" y="138"/>
                      <a:pt x="285" y="139"/>
                      <a:pt x="280" y="145"/>
                    </a:cubicBezTo>
                    <a:cubicBezTo>
                      <a:pt x="275" y="152"/>
                      <a:pt x="263" y="146"/>
                      <a:pt x="260" y="137"/>
                    </a:cubicBezTo>
                    <a:cubicBezTo>
                      <a:pt x="257" y="128"/>
                      <a:pt x="267" y="116"/>
                      <a:pt x="283" y="122"/>
                    </a:cubicBezTo>
                    <a:cubicBezTo>
                      <a:pt x="293" y="126"/>
                      <a:pt x="309" y="138"/>
                      <a:pt x="298" y="157"/>
                    </a:cubicBezTo>
                    <a:cubicBezTo>
                      <a:pt x="286" y="180"/>
                      <a:pt x="236" y="168"/>
                      <a:pt x="197" y="146"/>
                    </a:cubicBezTo>
                    <a:cubicBezTo>
                      <a:pt x="166" y="128"/>
                      <a:pt x="155" y="111"/>
                      <a:pt x="136" y="85"/>
                    </a:cubicBezTo>
                    <a:cubicBezTo>
                      <a:pt x="128" y="73"/>
                      <a:pt x="119" y="65"/>
                      <a:pt x="111" y="59"/>
                    </a:cubicBezTo>
                    <a:cubicBezTo>
                      <a:pt x="125" y="76"/>
                      <a:pt x="118" y="106"/>
                      <a:pt x="117" y="128"/>
                    </a:cubicBezTo>
                    <a:cubicBezTo>
                      <a:pt x="115" y="152"/>
                      <a:pt x="124" y="168"/>
                      <a:pt x="154" y="185"/>
                    </a:cubicBezTo>
                    <a:cubicBezTo>
                      <a:pt x="177" y="199"/>
                      <a:pt x="207" y="198"/>
                      <a:pt x="235" y="211"/>
                    </a:cubicBezTo>
                    <a:cubicBezTo>
                      <a:pt x="257" y="222"/>
                      <a:pt x="264" y="234"/>
                      <a:pt x="273" y="242"/>
                    </a:cubicBezTo>
                    <a:cubicBezTo>
                      <a:pt x="282" y="250"/>
                      <a:pt x="296" y="232"/>
                      <a:pt x="303" y="225"/>
                    </a:cubicBezTo>
                    <a:cubicBezTo>
                      <a:pt x="318" y="267"/>
                      <a:pt x="291" y="272"/>
                      <a:pt x="278" y="276"/>
                    </a:cubicBezTo>
                    <a:cubicBezTo>
                      <a:pt x="265" y="280"/>
                      <a:pt x="258" y="293"/>
                      <a:pt x="271" y="316"/>
                    </a:cubicBezTo>
                    <a:cubicBezTo>
                      <a:pt x="276" y="325"/>
                      <a:pt x="286" y="325"/>
                      <a:pt x="297" y="329"/>
                    </a:cubicBezTo>
                    <a:cubicBezTo>
                      <a:pt x="309" y="371"/>
                      <a:pt x="361" y="395"/>
                      <a:pt x="374" y="382"/>
                    </a:cubicBezTo>
                    <a:cubicBezTo>
                      <a:pt x="381" y="390"/>
                      <a:pt x="399" y="396"/>
                      <a:pt x="404" y="398"/>
                    </a:cubicBezTo>
                    <a:cubicBezTo>
                      <a:pt x="346" y="409"/>
                      <a:pt x="302" y="368"/>
                      <a:pt x="283" y="351"/>
                    </a:cubicBezTo>
                    <a:cubicBezTo>
                      <a:pt x="258" y="330"/>
                      <a:pt x="252" y="333"/>
                      <a:pt x="224" y="324"/>
                    </a:cubicBezTo>
                    <a:cubicBezTo>
                      <a:pt x="194" y="314"/>
                      <a:pt x="189" y="292"/>
                      <a:pt x="192" y="280"/>
                    </a:cubicBezTo>
                    <a:cubicBezTo>
                      <a:pt x="195" y="260"/>
                      <a:pt x="216" y="252"/>
                      <a:pt x="224" y="251"/>
                    </a:cubicBezTo>
                    <a:cubicBezTo>
                      <a:pt x="216" y="250"/>
                      <a:pt x="197" y="253"/>
                      <a:pt x="190" y="272"/>
                    </a:cubicBezTo>
                    <a:cubicBezTo>
                      <a:pt x="175" y="263"/>
                      <a:pt x="158" y="246"/>
                      <a:pt x="123" y="245"/>
                    </a:cubicBezTo>
                    <a:cubicBezTo>
                      <a:pt x="94" y="245"/>
                      <a:pt x="55" y="227"/>
                      <a:pt x="46" y="199"/>
                    </a:cubicBezTo>
                    <a:cubicBezTo>
                      <a:pt x="49" y="202"/>
                      <a:pt x="60" y="206"/>
                      <a:pt x="65" y="205"/>
                    </a:cubicBezTo>
                    <a:cubicBezTo>
                      <a:pt x="61" y="204"/>
                      <a:pt x="47" y="201"/>
                      <a:pt x="41" y="190"/>
                    </a:cubicBezTo>
                    <a:cubicBezTo>
                      <a:pt x="54" y="242"/>
                      <a:pt x="106" y="270"/>
                      <a:pt x="128" y="262"/>
                    </a:cubicBezTo>
                    <a:cubicBezTo>
                      <a:pt x="135" y="268"/>
                      <a:pt x="139" y="270"/>
                      <a:pt x="147" y="278"/>
                    </a:cubicBezTo>
                    <a:cubicBezTo>
                      <a:pt x="130" y="281"/>
                      <a:pt x="114" y="282"/>
                      <a:pt x="69" y="250"/>
                    </a:cubicBezTo>
                    <a:cubicBezTo>
                      <a:pt x="23" y="217"/>
                      <a:pt x="0" y="155"/>
                      <a:pt x="6" y="151"/>
                    </a:cubicBezTo>
                    <a:cubicBezTo>
                      <a:pt x="10" y="149"/>
                      <a:pt x="13" y="147"/>
                      <a:pt x="18" y="151"/>
                    </a:cubicBezTo>
                    <a:cubicBezTo>
                      <a:pt x="29" y="161"/>
                      <a:pt x="51" y="170"/>
                      <a:pt x="62" y="172"/>
                    </a:cubicBezTo>
                    <a:cubicBezTo>
                      <a:pt x="52" y="168"/>
                      <a:pt x="49" y="166"/>
                      <a:pt x="46" y="164"/>
                    </a:cubicBezTo>
                    <a:cubicBezTo>
                      <a:pt x="51" y="111"/>
                      <a:pt x="74" y="118"/>
                      <a:pt x="69" y="91"/>
                    </a:cubicBezTo>
                    <a:cubicBezTo>
                      <a:pt x="67" y="80"/>
                      <a:pt x="57" y="75"/>
                      <a:pt x="45" y="68"/>
                    </a:cubicBezTo>
                    <a:cubicBezTo>
                      <a:pt x="20" y="53"/>
                      <a:pt x="21" y="47"/>
                      <a:pt x="23" y="43"/>
                    </a:cubicBezTo>
                    <a:cubicBezTo>
                      <a:pt x="25" y="39"/>
                      <a:pt x="29" y="38"/>
                      <a:pt x="52" y="43"/>
                    </a:cubicBezTo>
                    <a:close/>
                  </a:path>
                </a:pathLst>
              </a:cu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chenying0907 34"/>
              <p:cNvSpPr>
                <a:spLocks/>
              </p:cNvSpPr>
              <p:nvPr/>
            </p:nvSpPr>
            <p:spPr bwMode="auto">
              <a:xfrm>
                <a:off x="3546475" y="2114550"/>
                <a:ext cx="1003300" cy="1301750"/>
              </a:xfrm>
              <a:custGeom>
                <a:avLst/>
                <a:gdLst>
                  <a:gd name="T0" fmla="*/ 62 w 273"/>
                  <a:gd name="T1" fmla="*/ 67 h 355"/>
                  <a:gd name="T2" fmla="*/ 72 w 273"/>
                  <a:gd name="T3" fmla="*/ 37 h 355"/>
                  <a:gd name="T4" fmla="*/ 14 w 273"/>
                  <a:gd name="T5" fmla="*/ 75 h 355"/>
                  <a:gd name="T6" fmla="*/ 146 w 273"/>
                  <a:gd name="T7" fmla="*/ 214 h 355"/>
                  <a:gd name="T8" fmla="*/ 195 w 273"/>
                  <a:gd name="T9" fmla="*/ 223 h 355"/>
                  <a:gd name="T10" fmla="*/ 264 w 273"/>
                  <a:gd name="T11" fmla="*/ 284 h 355"/>
                  <a:gd name="T12" fmla="*/ 191 w 273"/>
                  <a:gd name="T13" fmla="*/ 324 h 355"/>
                  <a:gd name="T14" fmla="*/ 207 w 273"/>
                  <a:gd name="T15" fmla="*/ 278 h 355"/>
                  <a:gd name="T16" fmla="*/ 234 w 273"/>
                  <a:gd name="T17" fmla="*/ 293 h 355"/>
                  <a:gd name="T18" fmla="*/ 220 w 273"/>
                  <a:gd name="T19" fmla="*/ 308 h 355"/>
                  <a:gd name="T20" fmla="*/ 205 w 273"/>
                  <a:gd name="T21" fmla="*/ 294 h 355"/>
                  <a:gd name="T22" fmla="*/ 209 w 273"/>
                  <a:gd name="T23" fmla="*/ 284 h 355"/>
                  <a:gd name="T24" fmla="*/ 199 w 273"/>
                  <a:gd name="T25" fmla="*/ 316 h 355"/>
                  <a:gd name="T26" fmla="*/ 257 w 273"/>
                  <a:gd name="T27" fmla="*/ 285 h 355"/>
                  <a:gd name="T28" fmla="*/ 193 w 273"/>
                  <a:gd name="T29" fmla="*/ 228 h 355"/>
                  <a:gd name="T30" fmla="*/ 104 w 273"/>
                  <a:gd name="T31" fmla="*/ 249 h 355"/>
                  <a:gd name="T32" fmla="*/ 136 w 273"/>
                  <a:gd name="T33" fmla="*/ 264 h 355"/>
                  <a:gd name="T34" fmla="*/ 138 w 273"/>
                  <a:gd name="T35" fmla="*/ 245 h 355"/>
                  <a:gd name="T36" fmla="*/ 129 w 273"/>
                  <a:gd name="T37" fmla="*/ 259 h 355"/>
                  <a:gd name="T38" fmla="*/ 118 w 273"/>
                  <a:gd name="T39" fmla="*/ 249 h 355"/>
                  <a:gd name="T40" fmla="*/ 127 w 273"/>
                  <a:gd name="T41" fmla="*/ 237 h 355"/>
                  <a:gd name="T42" fmla="*/ 141 w 273"/>
                  <a:gd name="T43" fmla="*/ 272 h 355"/>
                  <a:gd name="T44" fmla="*/ 93 w 273"/>
                  <a:gd name="T45" fmla="*/ 250 h 355"/>
                  <a:gd name="T46" fmla="*/ 116 w 273"/>
                  <a:gd name="T47" fmla="*/ 220 h 355"/>
                  <a:gd name="T48" fmla="*/ 6 w 273"/>
                  <a:gd name="T49" fmla="*/ 75 h 355"/>
                  <a:gd name="T50" fmla="*/ 80 w 273"/>
                  <a:gd name="T51" fmla="*/ 30 h 355"/>
                  <a:gd name="T52" fmla="*/ 64 w 273"/>
                  <a:gd name="T53" fmla="*/ 74 h 355"/>
                  <a:gd name="T54" fmla="*/ 38 w 273"/>
                  <a:gd name="T55" fmla="*/ 59 h 355"/>
                  <a:gd name="T56" fmla="*/ 51 w 273"/>
                  <a:gd name="T57" fmla="*/ 44 h 355"/>
                  <a:gd name="T58" fmla="*/ 66 w 273"/>
                  <a:gd name="T59" fmla="*/ 57 h 355"/>
                  <a:gd name="T60" fmla="*/ 62 w 273"/>
                  <a:gd name="T61" fmla="*/ 67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73" h="355">
                    <a:moveTo>
                      <a:pt x="62" y="67"/>
                    </a:moveTo>
                    <a:cubicBezTo>
                      <a:pt x="78" y="64"/>
                      <a:pt x="81" y="48"/>
                      <a:pt x="72" y="37"/>
                    </a:cubicBezTo>
                    <a:cubicBezTo>
                      <a:pt x="50" y="14"/>
                      <a:pt x="17" y="43"/>
                      <a:pt x="14" y="75"/>
                    </a:cubicBezTo>
                    <a:cubicBezTo>
                      <a:pt x="5" y="178"/>
                      <a:pt x="84" y="214"/>
                      <a:pt x="146" y="214"/>
                    </a:cubicBezTo>
                    <a:cubicBezTo>
                      <a:pt x="163" y="214"/>
                      <a:pt x="179" y="217"/>
                      <a:pt x="195" y="223"/>
                    </a:cubicBezTo>
                    <a:cubicBezTo>
                      <a:pt x="222" y="232"/>
                      <a:pt x="258" y="253"/>
                      <a:pt x="264" y="284"/>
                    </a:cubicBezTo>
                    <a:cubicBezTo>
                      <a:pt x="273" y="330"/>
                      <a:pt x="219" y="355"/>
                      <a:pt x="191" y="324"/>
                    </a:cubicBezTo>
                    <a:cubicBezTo>
                      <a:pt x="177" y="308"/>
                      <a:pt x="186" y="282"/>
                      <a:pt x="207" y="278"/>
                    </a:cubicBezTo>
                    <a:cubicBezTo>
                      <a:pt x="218" y="275"/>
                      <a:pt x="233" y="280"/>
                      <a:pt x="234" y="293"/>
                    </a:cubicBezTo>
                    <a:cubicBezTo>
                      <a:pt x="234" y="301"/>
                      <a:pt x="228" y="308"/>
                      <a:pt x="220" y="308"/>
                    </a:cubicBezTo>
                    <a:cubicBezTo>
                      <a:pt x="212" y="308"/>
                      <a:pt x="206" y="302"/>
                      <a:pt x="205" y="294"/>
                    </a:cubicBezTo>
                    <a:cubicBezTo>
                      <a:pt x="205" y="291"/>
                      <a:pt x="206" y="287"/>
                      <a:pt x="209" y="284"/>
                    </a:cubicBezTo>
                    <a:cubicBezTo>
                      <a:pt x="193" y="287"/>
                      <a:pt x="189" y="304"/>
                      <a:pt x="199" y="316"/>
                    </a:cubicBezTo>
                    <a:cubicBezTo>
                      <a:pt x="219" y="337"/>
                      <a:pt x="264" y="318"/>
                      <a:pt x="257" y="285"/>
                    </a:cubicBezTo>
                    <a:cubicBezTo>
                      <a:pt x="252" y="257"/>
                      <a:pt x="218" y="236"/>
                      <a:pt x="193" y="228"/>
                    </a:cubicBezTo>
                    <a:cubicBezTo>
                      <a:pt x="171" y="220"/>
                      <a:pt x="105" y="214"/>
                      <a:pt x="104" y="249"/>
                    </a:cubicBezTo>
                    <a:cubicBezTo>
                      <a:pt x="103" y="264"/>
                      <a:pt x="121" y="273"/>
                      <a:pt x="136" y="264"/>
                    </a:cubicBezTo>
                    <a:cubicBezTo>
                      <a:pt x="143" y="260"/>
                      <a:pt x="145" y="249"/>
                      <a:pt x="138" y="245"/>
                    </a:cubicBezTo>
                    <a:cubicBezTo>
                      <a:pt x="140" y="252"/>
                      <a:pt x="136" y="259"/>
                      <a:pt x="129" y="259"/>
                    </a:cubicBezTo>
                    <a:cubicBezTo>
                      <a:pt x="123" y="259"/>
                      <a:pt x="118" y="255"/>
                      <a:pt x="118" y="249"/>
                    </a:cubicBezTo>
                    <a:cubicBezTo>
                      <a:pt x="118" y="243"/>
                      <a:pt x="122" y="238"/>
                      <a:pt x="127" y="237"/>
                    </a:cubicBezTo>
                    <a:cubicBezTo>
                      <a:pt x="151" y="234"/>
                      <a:pt x="159" y="261"/>
                      <a:pt x="141" y="272"/>
                    </a:cubicBezTo>
                    <a:cubicBezTo>
                      <a:pt x="120" y="286"/>
                      <a:pt x="93" y="274"/>
                      <a:pt x="93" y="250"/>
                    </a:cubicBezTo>
                    <a:cubicBezTo>
                      <a:pt x="92" y="235"/>
                      <a:pt x="103" y="225"/>
                      <a:pt x="116" y="220"/>
                    </a:cubicBezTo>
                    <a:cubicBezTo>
                      <a:pt x="44" y="205"/>
                      <a:pt x="0" y="149"/>
                      <a:pt x="6" y="75"/>
                    </a:cubicBezTo>
                    <a:cubicBezTo>
                      <a:pt x="11" y="27"/>
                      <a:pt x="53" y="0"/>
                      <a:pt x="80" y="30"/>
                    </a:cubicBezTo>
                    <a:cubicBezTo>
                      <a:pt x="93" y="44"/>
                      <a:pt x="84" y="69"/>
                      <a:pt x="64" y="74"/>
                    </a:cubicBezTo>
                    <a:cubicBezTo>
                      <a:pt x="54" y="76"/>
                      <a:pt x="39" y="71"/>
                      <a:pt x="38" y="59"/>
                    </a:cubicBezTo>
                    <a:cubicBezTo>
                      <a:pt x="38" y="51"/>
                      <a:pt x="44" y="45"/>
                      <a:pt x="51" y="44"/>
                    </a:cubicBezTo>
                    <a:cubicBezTo>
                      <a:pt x="59" y="44"/>
                      <a:pt x="65" y="50"/>
                      <a:pt x="66" y="57"/>
                    </a:cubicBezTo>
                    <a:cubicBezTo>
                      <a:pt x="66" y="61"/>
                      <a:pt x="65" y="64"/>
                      <a:pt x="62" y="67"/>
                    </a:cubicBezTo>
                    <a:close/>
                  </a:path>
                </a:pathLst>
              </a:custGeom>
              <a:solidFill>
                <a:srgbClr val="943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chenying0907 39"/>
              <p:cNvSpPr>
                <a:spLocks/>
              </p:cNvSpPr>
              <p:nvPr/>
            </p:nvSpPr>
            <p:spPr bwMode="auto">
              <a:xfrm>
                <a:off x="2700338" y="1857375"/>
                <a:ext cx="284163" cy="503238"/>
              </a:xfrm>
              <a:custGeom>
                <a:avLst/>
                <a:gdLst>
                  <a:gd name="T0" fmla="*/ 77 w 77"/>
                  <a:gd name="T1" fmla="*/ 49 h 137"/>
                  <a:gd name="T2" fmla="*/ 44 w 77"/>
                  <a:gd name="T3" fmla="*/ 22 h 137"/>
                  <a:gd name="T4" fmla="*/ 5 w 77"/>
                  <a:gd name="T5" fmla="*/ 0 h 137"/>
                  <a:gd name="T6" fmla="*/ 0 w 77"/>
                  <a:gd name="T7" fmla="*/ 45 h 137"/>
                  <a:gd name="T8" fmla="*/ 4 w 77"/>
                  <a:gd name="T9" fmla="*/ 88 h 137"/>
                  <a:gd name="T10" fmla="*/ 76 w 77"/>
                  <a:gd name="T11" fmla="*/ 137 h 137"/>
                  <a:gd name="T12" fmla="*/ 21 w 77"/>
                  <a:gd name="T13" fmla="*/ 31 h 137"/>
                  <a:gd name="T14" fmla="*/ 76 w 77"/>
                  <a:gd name="T15" fmla="*/ 137 h 137"/>
                  <a:gd name="T16" fmla="*/ 77 w 77"/>
                  <a:gd name="T17" fmla="*/ 4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137">
                    <a:moveTo>
                      <a:pt x="77" y="49"/>
                    </a:moveTo>
                    <a:cubicBezTo>
                      <a:pt x="65" y="47"/>
                      <a:pt x="46" y="42"/>
                      <a:pt x="44" y="22"/>
                    </a:cubicBezTo>
                    <a:cubicBezTo>
                      <a:pt x="28" y="22"/>
                      <a:pt x="15" y="15"/>
                      <a:pt x="5" y="0"/>
                    </a:cubicBezTo>
                    <a:cubicBezTo>
                      <a:pt x="11" y="17"/>
                      <a:pt x="9" y="32"/>
                      <a:pt x="0" y="45"/>
                    </a:cubicBezTo>
                    <a:cubicBezTo>
                      <a:pt x="15" y="58"/>
                      <a:pt x="11" y="76"/>
                      <a:pt x="4" y="88"/>
                    </a:cubicBezTo>
                    <a:cubicBezTo>
                      <a:pt x="34" y="96"/>
                      <a:pt x="62" y="120"/>
                      <a:pt x="76" y="137"/>
                    </a:cubicBezTo>
                    <a:cubicBezTo>
                      <a:pt x="65" y="105"/>
                      <a:pt x="36" y="52"/>
                      <a:pt x="21" y="31"/>
                    </a:cubicBezTo>
                    <a:cubicBezTo>
                      <a:pt x="36" y="61"/>
                      <a:pt x="61" y="115"/>
                      <a:pt x="76" y="137"/>
                    </a:cubicBezTo>
                    <a:cubicBezTo>
                      <a:pt x="75" y="135"/>
                      <a:pt x="61" y="74"/>
                      <a:pt x="77" y="49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chenying0907 40"/>
              <p:cNvSpPr>
                <a:spLocks/>
              </p:cNvSpPr>
              <p:nvPr/>
            </p:nvSpPr>
            <p:spPr bwMode="auto">
              <a:xfrm>
                <a:off x="3359150" y="1857375"/>
                <a:ext cx="282575" cy="503238"/>
              </a:xfrm>
              <a:custGeom>
                <a:avLst/>
                <a:gdLst>
                  <a:gd name="T0" fmla="*/ 0 w 77"/>
                  <a:gd name="T1" fmla="*/ 49 h 137"/>
                  <a:gd name="T2" fmla="*/ 33 w 77"/>
                  <a:gd name="T3" fmla="*/ 22 h 137"/>
                  <a:gd name="T4" fmla="*/ 72 w 77"/>
                  <a:gd name="T5" fmla="*/ 0 h 137"/>
                  <a:gd name="T6" fmla="*/ 77 w 77"/>
                  <a:gd name="T7" fmla="*/ 45 h 137"/>
                  <a:gd name="T8" fmla="*/ 73 w 77"/>
                  <a:gd name="T9" fmla="*/ 88 h 137"/>
                  <a:gd name="T10" fmla="*/ 1 w 77"/>
                  <a:gd name="T11" fmla="*/ 137 h 137"/>
                  <a:gd name="T12" fmla="*/ 55 w 77"/>
                  <a:gd name="T13" fmla="*/ 31 h 137"/>
                  <a:gd name="T14" fmla="*/ 1 w 77"/>
                  <a:gd name="T15" fmla="*/ 137 h 137"/>
                  <a:gd name="T16" fmla="*/ 0 w 77"/>
                  <a:gd name="T17" fmla="*/ 4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137">
                    <a:moveTo>
                      <a:pt x="0" y="49"/>
                    </a:moveTo>
                    <a:cubicBezTo>
                      <a:pt x="11" y="47"/>
                      <a:pt x="31" y="42"/>
                      <a:pt x="33" y="22"/>
                    </a:cubicBezTo>
                    <a:cubicBezTo>
                      <a:pt x="49" y="22"/>
                      <a:pt x="62" y="15"/>
                      <a:pt x="72" y="0"/>
                    </a:cubicBezTo>
                    <a:cubicBezTo>
                      <a:pt x="66" y="17"/>
                      <a:pt x="68" y="32"/>
                      <a:pt x="77" y="45"/>
                    </a:cubicBezTo>
                    <a:cubicBezTo>
                      <a:pt x="62" y="58"/>
                      <a:pt x="66" y="76"/>
                      <a:pt x="73" y="88"/>
                    </a:cubicBezTo>
                    <a:cubicBezTo>
                      <a:pt x="43" y="96"/>
                      <a:pt x="15" y="120"/>
                      <a:pt x="1" y="137"/>
                    </a:cubicBezTo>
                    <a:cubicBezTo>
                      <a:pt x="12" y="105"/>
                      <a:pt x="40" y="52"/>
                      <a:pt x="55" y="31"/>
                    </a:cubicBezTo>
                    <a:cubicBezTo>
                      <a:pt x="41" y="61"/>
                      <a:pt x="16" y="115"/>
                      <a:pt x="1" y="137"/>
                    </a:cubicBezTo>
                    <a:cubicBezTo>
                      <a:pt x="1" y="135"/>
                      <a:pt x="16" y="74"/>
                      <a:pt x="0" y="49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chenying0907 42"/>
              <p:cNvSpPr>
                <a:spLocks noChangeArrowheads="1"/>
              </p:cNvSpPr>
              <p:nvPr/>
            </p:nvSpPr>
            <p:spPr bwMode="auto">
              <a:xfrm>
                <a:off x="3108325" y="2265363"/>
                <a:ext cx="147638" cy="146050"/>
              </a:xfrm>
              <a:prstGeom prst="ellipse">
                <a:avLst/>
              </a:pr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chenying0907 43"/>
              <p:cNvSpPr>
                <a:spLocks noChangeArrowheads="1"/>
              </p:cNvSpPr>
              <p:nvPr/>
            </p:nvSpPr>
            <p:spPr bwMode="auto">
              <a:xfrm>
                <a:off x="3325813" y="2312988"/>
                <a:ext cx="80963" cy="80963"/>
              </a:xfrm>
              <a:prstGeom prst="ellipse">
                <a:avLst/>
              </a:pr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chenying0907 44"/>
              <p:cNvSpPr>
                <a:spLocks noChangeArrowheads="1"/>
              </p:cNvSpPr>
              <p:nvPr/>
            </p:nvSpPr>
            <p:spPr bwMode="auto">
              <a:xfrm>
                <a:off x="2935288" y="2319338"/>
                <a:ext cx="80963" cy="77788"/>
              </a:xfrm>
              <a:prstGeom prst="ellipse">
                <a:avLst/>
              </a:pr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chenying0907 101"/>
              <p:cNvSpPr>
                <a:spLocks noEditPoints="1"/>
              </p:cNvSpPr>
              <p:nvPr/>
            </p:nvSpPr>
            <p:spPr bwMode="auto">
              <a:xfrm>
                <a:off x="2786063" y="2503488"/>
                <a:ext cx="774700" cy="252413"/>
              </a:xfrm>
              <a:custGeom>
                <a:avLst/>
                <a:gdLst>
                  <a:gd name="T0" fmla="*/ 125 w 211"/>
                  <a:gd name="T1" fmla="*/ 8 h 69"/>
                  <a:gd name="T2" fmla="*/ 113 w 211"/>
                  <a:gd name="T3" fmla="*/ 32 h 69"/>
                  <a:gd name="T4" fmla="*/ 94 w 211"/>
                  <a:gd name="T5" fmla="*/ 41 h 69"/>
                  <a:gd name="T6" fmla="*/ 103 w 211"/>
                  <a:gd name="T7" fmla="*/ 44 h 69"/>
                  <a:gd name="T8" fmla="*/ 109 w 211"/>
                  <a:gd name="T9" fmla="*/ 46 h 69"/>
                  <a:gd name="T10" fmla="*/ 114 w 211"/>
                  <a:gd name="T11" fmla="*/ 48 h 69"/>
                  <a:gd name="T12" fmla="*/ 116 w 211"/>
                  <a:gd name="T13" fmla="*/ 48 h 69"/>
                  <a:gd name="T14" fmla="*/ 146 w 211"/>
                  <a:gd name="T15" fmla="*/ 37 h 69"/>
                  <a:gd name="T16" fmla="*/ 184 w 211"/>
                  <a:gd name="T17" fmla="*/ 29 h 69"/>
                  <a:gd name="T18" fmla="*/ 211 w 211"/>
                  <a:gd name="T19" fmla="*/ 44 h 69"/>
                  <a:gd name="T20" fmla="*/ 208 w 211"/>
                  <a:gd name="T21" fmla="*/ 59 h 69"/>
                  <a:gd name="T22" fmla="*/ 197 w 211"/>
                  <a:gd name="T23" fmla="*/ 67 h 69"/>
                  <a:gd name="T24" fmla="*/ 179 w 211"/>
                  <a:gd name="T25" fmla="*/ 68 h 69"/>
                  <a:gd name="T26" fmla="*/ 156 w 211"/>
                  <a:gd name="T27" fmla="*/ 65 h 69"/>
                  <a:gd name="T28" fmla="*/ 114 w 211"/>
                  <a:gd name="T29" fmla="*/ 53 h 69"/>
                  <a:gd name="T30" fmla="*/ 111 w 211"/>
                  <a:gd name="T31" fmla="*/ 52 h 69"/>
                  <a:gd name="T32" fmla="*/ 111 w 211"/>
                  <a:gd name="T33" fmla="*/ 52 h 69"/>
                  <a:gd name="T34" fmla="*/ 109 w 211"/>
                  <a:gd name="T35" fmla="*/ 53 h 69"/>
                  <a:gd name="T36" fmla="*/ 104 w 211"/>
                  <a:gd name="T37" fmla="*/ 55 h 69"/>
                  <a:gd name="T38" fmla="*/ 88 w 211"/>
                  <a:gd name="T39" fmla="*/ 62 h 69"/>
                  <a:gd name="T40" fmla="*/ 83 w 211"/>
                  <a:gd name="T41" fmla="*/ 64 h 69"/>
                  <a:gd name="T42" fmla="*/ 109 w 211"/>
                  <a:gd name="T43" fmla="*/ 52 h 69"/>
                  <a:gd name="T44" fmla="*/ 97 w 211"/>
                  <a:gd name="T45" fmla="*/ 47 h 69"/>
                  <a:gd name="T46" fmla="*/ 89 w 211"/>
                  <a:gd name="T47" fmla="*/ 44 h 69"/>
                  <a:gd name="T48" fmla="*/ 82 w 211"/>
                  <a:gd name="T49" fmla="*/ 47 h 69"/>
                  <a:gd name="T50" fmla="*/ 49 w 211"/>
                  <a:gd name="T51" fmla="*/ 59 h 69"/>
                  <a:gd name="T52" fmla="*/ 29 w 211"/>
                  <a:gd name="T53" fmla="*/ 63 h 69"/>
                  <a:gd name="T54" fmla="*/ 11 w 211"/>
                  <a:gd name="T55" fmla="*/ 61 h 69"/>
                  <a:gd name="T56" fmla="*/ 2 w 211"/>
                  <a:gd name="T57" fmla="*/ 51 h 69"/>
                  <a:gd name="T58" fmla="*/ 2 w 211"/>
                  <a:gd name="T59" fmla="*/ 34 h 69"/>
                  <a:gd name="T60" fmla="*/ 15 w 211"/>
                  <a:gd name="T61" fmla="*/ 24 h 69"/>
                  <a:gd name="T62" fmla="*/ 36 w 211"/>
                  <a:gd name="T63" fmla="*/ 24 h 69"/>
                  <a:gd name="T64" fmla="*/ 78 w 211"/>
                  <a:gd name="T65" fmla="*/ 35 h 69"/>
                  <a:gd name="T66" fmla="*/ 91 w 211"/>
                  <a:gd name="T67" fmla="*/ 40 h 69"/>
                  <a:gd name="T68" fmla="*/ 103 w 211"/>
                  <a:gd name="T69" fmla="*/ 36 h 69"/>
                  <a:gd name="T70" fmla="*/ 123 w 211"/>
                  <a:gd name="T71" fmla="*/ 21 h 69"/>
                  <a:gd name="T72" fmla="*/ 126 w 211"/>
                  <a:gd name="T73" fmla="*/ 12 h 69"/>
                  <a:gd name="T74" fmla="*/ 119 w 211"/>
                  <a:gd name="T75" fmla="*/ 0 h 69"/>
                  <a:gd name="T76" fmla="*/ 125 w 211"/>
                  <a:gd name="T77" fmla="*/ 8 h 69"/>
                  <a:gd name="T78" fmla="*/ 125 w 211"/>
                  <a:gd name="T79" fmla="*/ 8 h 69"/>
                  <a:gd name="T80" fmla="*/ 84 w 211"/>
                  <a:gd name="T81" fmla="*/ 43 h 69"/>
                  <a:gd name="T82" fmla="*/ 55 w 211"/>
                  <a:gd name="T83" fmla="*/ 33 h 69"/>
                  <a:gd name="T84" fmla="*/ 33 w 211"/>
                  <a:gd name="T85" fmla="*/ 28 h 69"/>
                  <a:gd name="T86" fmla="*/ 14 w 211"/>
                  <a:gd name="T87" fmla="*/ 29 h 69"/>
                  <a:gd name="T88" fmla="*/ 4 w 211"/>
                  <a:gd name="T89" fmla="*/ 40 h 69"/>
                  <a:gd name="T90" fmla="*/ 7 w 211"/>
                  <a:gd name="T91" fmla="*/ 54 h 69"/>
                  <a:gd name="T92" fmla="*/ 20 w 211"/>
                  <a:gd name="T93" fmla="*/ 60 h 69"/>
                  <a:gd name="T94" fmla="*/ 39 w 211"/>
                  <a:gd name="T95" fmla="*/ 59 h 69"/>
                  <a:gd name="T96" fmla="*/ 84 w 211"/>
                  <a:gd name="T97" fmla="*/ 43 h 69"/>
                  <a:gd name="T98" fmla="*/ 199 w 211"/>
                  <a:gd name="T99" fmla="*/ 61 h 69"/>
                  <a:gd name="T100" fmla="*/ 207 w 211"/>
                  <a:gd name="T101" fmla="*/ 44 h 69"/>
                  <a:gd name="T102" fmla="*/ 194 w 211"/>
                  <a:gd name="T103" fmla="*/ 33 h 69"/>
                  <a:gd name="T104" fmla="*/ 175 w 211"/>
                  <a:gd name="T105" fmla="*/ 33 h 69"/>
                  <a:gd name="T106" fmla="*/ 155 w 211"/>
                  <a:gd name="T107" fmla="*/ 37 h 69"/>
                  <a:gd name="T108" fmla="*/ 118 w 211"/>
                  <a:gd name="T109" fmla="*/ 49 h 69"/>
                  <a:gd name="T110" fmla="*/ 151 w 211"/>
                  <a:gd name="T111" fmla="*/ 59 h 69"/>
                  <a:gd name="T112" fmla="*/ 173 w 211"/>
                  <a:gd name="T113" fmla="*/ 63 h 69"/>
                  <a:gd name="T114" fmla="*/ 194 w 211"/>
                  <a:gd name="T115" fmla="*/ 63 h 69"/>
                  <a:gd name="T116" fmla="*/ 199 w 211"/>
                  <a:gd name="T117" fmla="*/ 61 h 69"/>
                  <a:gd name="T118" fmla="*/ 199 w 211"/>
                  <a:gd name="T119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1" h="69">
                    <a:moveTo>
                      <a:pt x="125" y="8"/>
                    </a:moveTo>
                    <a:cubicBezTo>
                      <a:pt x="129" y="19"/>
                      <a:pt x="120" y="27"/>
                      <a:pt x="113" y="32"/>
                    </a:cubicBezTo>
                    <a:cubicBezTo>
                      <a:pt x="107" y="36"/>
                      <a:pt x="101" y="39"/>
                      <a:pt x="94" y="41"/>
                    </a:cubicBezTo>
                    <a:cubicBezTo>
                      <a:pt x="97" y="42"/>
                      <a:pt x="100" y="43"/>
                      <a:pt x="103" y="44"/>
                    </a:cubicBezTo>
                    <a:cubicBezTo>
                      <a:pt x="105" y="45"/>
                      <a:pt x="107" y="45"/>
                      <a:pt x="109" y="46"/>
                    </a:cubicBezTo>
                    <a:cubicBezTo>
                      <a:pt x="110" y="47"/>
                      <a:pt x="112" y="47"/>
                      <a:pt x="114" y="48"/>
                    </a:cubicBezTo>
                    <a:cubicBezTo>
                      <a:pt x="115" y="48"/>
                      <a:pt x="115" y="48"/>
                      <a:pt x="116" y="48"/>
                    </a:cubicBezTo>
                    <a:cubicBezTo>
                      <a:pt x="126" y="44"/>
                      <a:pt x="136" y="40"/>
                      <a:pt x="146" y="37"/>
                    </a:cubicBezTo>
                    <a:cubicBezTo>
                      <a:pt x="158" y="33"/>
                      <a:pt x="171" y="29"/>
                      <a:pt x="184" y="29"/>
                    </a:cubicBezTo>
                    <a:cubicBezTo>
                      <a:pt x="193" y="29"/>
                      <a:pt x="209" y="30"/>
                      <a:pt x="211" y="44"/>
                    </a:cubicBezTo>
                    <a:cubicBezTo>
                      <a:pt x="211" y="49"/>
                      <a:pt x="210" y="55"/>
                      <a:pt x="208" y="59"/>
                    </a:cubicBezTo>
                    <a:cubicBezTo>
                      <a:pt x="205" y="63"/>
                      <a:pt x="201" y="65"/>
                      <a:pt x="197" y="67"/>
                    </a:cubicBezTo>
                    <a:cubicBezTo>
                      <a:pt x="191" y="69"/>
                      <a:pt x="185" y="69"/>
                      <a:pt x="179" y="68"/>
                    </a:cubicBezTo>
                    <a:cubicBezTo>
                      <a:pt x="171" y="68"/>
                      <a:pt x="164" y="67"/>
                      <a:pt x="156" y="65"/>
                    </a:cubicBezTo>
                    <a:cubicBezTo>
                      <a:pt x="142" y="62"/>
                      <a:pt x="128" y="58"/>
                      <a:pt x="114" y="53"/>
                    </a:cubicBezTo>
                    <a:cubicBezTo>
                      <a:pt x="113" y="53"/>
                      <a:pt x="112" y="53"/>
                      <a:pt x="111" y="52"/>
                    </a:cubicBezTo>
                    <a:cubicBezTo>
                      <a:pt x="111" y="52"/>
                      <a:pt x="111" y="52"/>
                      <a:pt x="111" y="52"/>
                    </a:cubicBezTo>
                    <a:cubicBezTo>
                      <a:pt x="110" y="52"/>
                      <a:pt x="110" y="53"/>
                      <a:pt x="109" y="53"/>
                    </a:cubicBezTo>
                    <a:cubicBezTo>
                      <a:pt x="107" y="54"/>
                      <a:pt x="106" y="54"/>
                      <a:pt x="104" y="55"/>
                    </a:cubicBezTo>
                    <a:cubicBezTo>
                      <a:pt x="99" y="57"/>
                      <a:pt x="93" y="60"/>
                      <a:pt x="88" y="62"/>
                    </a:cubicBezTo>
                    <a:cubicBezTo>
                      <a:pt x="86" y="63"/>
                      <a:pt x="85" y="63"/>
                      <a:pt x="83" y="64"/>
                    </a:cubicBezTo>
                    <a:cubicBezTo>
                      <a:pt x="92" y="60"/>
                      <a:pt x="100" y="56"/>
                      <a:pt x="109" y="52"/>
                    </a:cubicBezTo>
                    <a:cubicBezTo>
                      <a:pt x="105" y="50"/>
                      <a:pt x="101" y="49"/>
                      <a:pt x="97" y="47"/>
                    </a:cubicBezTo>
                    <a:cubicBezTo>
                      <a:pt x="94" y="46"/>
                      <a:pt x="92" y="45"/>
                      <a:pt x="89" y="44"/>
                    </a:cubicBezTo>
                    <a:cubicBezTo>
                      <a:pt x="85" y="46"/>
                      <a:pt x="83" y="47"/>
                      <a:pt x="82" y="47"/>
                    </a:cubicBezTo>
                    <a:cubicBezTo>
                      <a:pt x="71" y="52"/>
                      <a:pt x="60" y="56"/>
                      <a:pt x="49" y="59"/>
                    </a:cubicBezTo>
                    <a:cubicBezTo>
                      <a:pt x="42" y="61"/>
                      <a:pt x="36" y="62"/>
                      <a:pt x="29" y="63"/>
                    </a:cubicBezTo>
                    <a:cubicBezTo>
                      <a:pt x="23" y="64"/>
                      <a:pt x="17" y="64"/>
                      <a:pt x="11" y="61"/>
                    </a:cubicBezTo>
                    <a:cubicBezTo>
                      <a:pt x="7" y="59"/>
                      <a:pt x="3" y="56"/>
                      <a:pt x="2" y="51"/>
                    </a:cubicBezTo>
                    <a:cubicBezTo>
                      <a:pt x="0" y="46"/>
                      <a:pt x="0" y="40"/>
                      <a:pt x="2" y="34"/>
                    </a:cubicBezTo>
                    <a:cubicBezTo>
                      <a:pt x="4" y="28"/>
                      <a:pt x="9" y="25"/>
                      <a:pt x="15" y="24"/>
                    </a:cubicBezTo>
                    <a:cubicBezTo>
                      <a:pt x="22" y="22"/>
                      <a:pt x="29" y="23"/>
                      <a:pt x="36" y="24"/>
                    </a:cubicBezTo>
                    <a:cubicBezTo>
                      <a:pt x="50" y="26"/>
                      <a:pt x="64" y="31"/>
                      <a:pt x="78" y="35"/>
                    </a:cubicBezTo>
                    <a:cubicBezTo>
                      <a:pt x="81" y="36"/>
                      <a:pt x="88" y="39"/>
                      <a:pt x="91" y="40"/>
                    </a:cubicBezTo>
                    <a:cubicBezTo>
                      <a:pt x="94" y="39"/>
                      <a:pt x="100" y="37"/>
                      <a:pt x="103" y="36"/>
                    </a:cubicBezTo>
                    <a:cubicBezTo>
                      <a:pt x="110" y="32"/>
                      <a:pt x="118" y="29"/>
                      <a:pt x="123" y="21"/>
                    </a:cubicBezTo>
                    <a:cubicBezTo>
                      <a:pt x="124" y="19"/>
                      <a:pt x="126" y="16"/>
                      <a:pt x="126" y="12"/>
                    </a:cubicBezTo>
                    <a:cubicBezTo>
                      <a:pt x="125" y="7"/>
                      <a:pt x="123" y="3"/>
                      <a:pt x="119" y="0"/>
                    </a:cubicBezTo>
                    <a:cubicBezTo>
                      <a:pt x="122" y="2"/>
                      <a:pt x="124" y="4"/>
                      <a:pt x="125" y="8"/>
                    </a:cubicBezTo>
                    <a:cubicBezTo>
                      <a:pt x="127" y="12"/>
                      <a:pt x="124" y="4"/>
                      <a:pt x="125" y="8"/>
                    </a:cubicBezTo>
                    <a:close/>
                    <a:moveTo>
                      <a:pt x="84" y="43"/>
                    </a:moveTo>
                    <a:cubicBezTo>
                      <a:pt x="74" y="39"/>
                      <a:pt x="65" y="36"/>
                      <a:pt x="55" y="33"/>
                    </a:cubicBezTo>
                    <a:cubicBezTo>
                      <a:pt x="48" y="31"/>
                      <a:pt x="40" y="29"/>
                      <a:pt x="33" y="28"/>
                    </a:cubicBezTo>
                    <a:cubicBezTo>
                      <a:pt x="26" y="27"/>
                      <a:pt x="20" y="27"/>
                      <a:pt x="14" y="29"/>
                    </a:cubicBezTo>
                    <a:cubicBezTo>
                      <a:pt x="9" y="30"/>
                      <a:pt x="5" y="34"/>
                      <a:pt x="4" y="40"/>
                    </a:cubicBezTo>
                    <a:cubicBezTo>
                      <a:pt x="3" y="45"/>
                      <a:pt x="4" y="51"/>
                      <a:pt x="7" y="54"/>
                    </a:cubicBezTo>
                    <a:cubicBezTo>
                      <a:pt x="11" y="58"/>
                      <a:pt x="15" y="59"/>
                      <a:pt x="20" y="60"/>
                    </a:cubicBezTo>
                    <a:cubicBezTo>
                      <a:pt x="26" y="61"/>
                      <a:pt x="32" y="60"/>
                      <a:pt x="39" y="59"/>
                    </a:cubicBezTo>
                    <a:cubicBezTo>
                      <a:pt x="54" y="56"/>
                      <a:pt x="78" y="46"/>
                      <a:pt x="84" y="43"/>
                    </a:cubicBezTo>
                    <a:close/>
                    <a:moveTo>
                      <a:pt x="199" y="61"/>
                    </a:moveTo>
                    <a:cubicBezTo>
                      <a:pt x="205" y="58"/>
                      <a:pt x="209" y="51"/>
                      <a:pt x="207" y="44"/>
                    </a:cubicBezTo>
                    <a:cubicBezTo>
                      <a:pt x="206" y="37"/>
                      <a:pt x="200" y="34"/>
                      <a:pt x="194" y="33"/>
                    </a:cubicBezTo>
                    <a:cubicBezTo>
                      <a:pt x="188" y="32"/>
                      <a:pt x="181" y="32"/>
                      <a:pt x="175" y="33"/>
                    </a:cubicBezTo>
                    <a:cubicBezTo>
                      <a:pt x="168" y="34"/>
                      <a:pt x="162" y="35"/>
                      <a:pt x="155" y="37"/>
                    </a:cubicBezTo>
                    <a:cubicBezTo>
                      <a:pt x="142" y="40"/>
                      <a:pt x="130" y="44"/>
                      <a:pt x="118" y="49"/>
                    </a:cubicBezTo>
                    <a:cubicBezTo>
                      <a:pt x="129" y="53"/>
                      <a:pt x="140" y="56"/>
                      <a:pt x="151" y="59"/>
                    </a:cubicBezTo>
                    <a:cubicBezTo>
                      <a:pt x="158" y="61"/>
                      <a:pt x="166" y="62"/>
                      <a:pt x="173" y="63"/>
                    </a:cubicBezTo>
                    <a:cubicBezTo>
                      <a:pt x="180" y="64"/>
                      <a:pt x="187" y="64"/>
                      <a:pt x="194" y="63"/>
                    </a:cubicBezTo>
                    <a:cubicBezTo>
                      <a:pt x="196" y="62"/>
                      <a:pt x="198" y="62"/>
                      <a:pt x="199" y="61"/>
                    </a:cubicBezTo>
                    <a:cubicBezTo>
                      <a:pt x="203" y="59"/>
                      <a:pt x="195" y="63"/>
                      <a:pt x="199" y="61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2" name="chenying0907 141"/>
            <p:cNvGrpSpPr/>
            <p:nvPr/>
          </p:nvGrpSpPr>
          <p:grpSpPr>
            <a:xfrm>
              <a:off x="1958975" y="4502951"/>
              <a:ext cx="47625" cy="1023938"/>
              <a:chOff x="1958975" y="3444875"/>
              <a:chExt cx="47625" cy="1023938"/>
            </a:xfrm>
          </p:grpSpPr>
          <p:sp>
            <p:nvSpPr>
              <p:cNvPr id="143" name="chenying0907 7"/>
              <p:cNvSpPr>
                <a:spLocks noChangeArrowheads="1"/>
              </p:cNvSpPr>
              <p:nvPr/>
            </p:nvSpPr>
            <p:spPr bwMode="auto">
              <a:xfrm>
                <a:off x="1958975" y="3444875"/>
                <a:ext cx="47625" cy="52388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chenying0907 8"/>
              <p:cNvSpPr>
                <a:spLocks noChangeArrowheads="1"/>
              </p:cNvSpPr>
              <p:nvPr/>
            </p:nvSpPr>
            <p:spPr bwMode="auto">
              <a:xfrm>
                <a:off x="1958975" y="3536950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chenying0907 9"/>
              <p:cNvSpPr>
                <a:spLocks noChangeArrowheads="1"/>
              </p:cNvSpPr>
              <p:nvPr/>
            </p:nvSpPr>
            <p:spPr bwMode="auto">
              <a:xfrm>
                <a:off x="1958975" y="3624263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chenying0907 10"/>
              <p:cNvSpPr>
                <a:spLocks noChangeArrowheads="1"/>
              </p:cNvSpPr>
              <p:nvPr/>
            </p:nvSpPr>
            <p:spPr bwMode="auto">
              <a:xfrm>
                <a:off x="1958975" y="3713163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chenying0907 11"/>
              <p:cNvSpPr>
                <a:spLocks noChangeArrowheads="1"/>
              </p:cNvSpPr>
              <p:nvPr/>
            </p:nvSpPr>
            <p:spPr bwMode="auto">
              <a:xfrm>
                <a:off x="1958975" y="3800475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chenying0907 12"/>
              <p:cNvSpPr>
                <a:spLocks noChangeArrowheads="1"/>
              </p:cNvSpPr>
              <p:nvPr/>
            </p:nvSpPr>
            <p:spPr bwMode="auto">
              <a:xfrm>
                <a:off x="1958975" y="3889375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chenying0907 13"/>
              <p:cNvSpPr>
                <a:spLocks noChangeArrowheads="1"/>
              </p:cNvSpPr>
              <p:nvPr/>
            </p:nvSpPr>
            <p:spPr bwMode="auto">
              <a:xfrm>
                <a:off x="1958975" y="3976688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chenying0907 14"/>
              <p:cNvSpPr>
                <a:spLocks noChangeArrowheads="1"/>
              </p:cNvSpPr>
              <p:nvPr/>
            </p:nvSpPr>
            <p:spPr bwMode="auto">
              <a:xfrm>
                <a:off x="1958975" y="4065588"/>
                <a:ext cx="47625" cy="50800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chenying0907 15"/>
              <p:cNvSpPr>
                <a:spLocks noChangeArrowheads="1"/>
              </p:cNvSpPr>
              <p:nvPr/>
            </p:nvSpPr>
            <p:spPr bwMode="auto">
              <a:xfrm>
                <a:off x="1958975" y="4152900"/>
                <a:ext cx="47625" cy="50800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52" name="chenying0907 16"/>
              <p:cNvSpPr>
                <a:spLocks noChangeArrowheads="1"/>
              </p:cNvSpPr>
              <p:nvPr/>
            </p:nvSpPr>
            <p:spPr bwMode="auto">
              <a:xfrm>
                <a:off x="1958975" y="4244975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chenying0907 17"/>
              <p:cNvSpPr>
                <a:spLocks noChangeArrowheads="1"/>
              </p:cNvSpPr>
              <p:nvPr/>
            </p:nvSpPr>
            <p:spPr bwMode="auto">
              <a:xfrm>
                <a:off x="1958975" y="4332288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chenying0907 18"/>
              <p:cNvSpPr>
                <a:spLocks noChangeArrowheads="1"/>
              </p:cNvSpPr>
              <p:nvPr/>
            </p:nvSpPr>
            <p:spPr bwMode="auto">
              <a:xfrm>
                <a:off x="1958975" y="4421188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5" name="chenying0907 154"/>
            <p:cNvGrpSpPr/>
            <p:nvPr/>
          </p:nvGrpSpPr>
          <p:grpSpPr>
            <a:xfrm>
              <a:off x="4335463" y="4502951"/>
              <a:ext cx="49213" cy="1023938"/>
              <a:chOff x="4335463" y="3444875"/>
              <a:chExt cx="49213" cy="1023938"/>
            </a:xfrm>
          </p:grpSpPr>
          <p:sp>
            <p:nvSpPr>
              <p:cNvPr id="156" name="chenying0907 19"/>
              <p:cNvSpPr>
                <a:spLocks noChangeArrowheads="1"/>
              </p:cNvSpPr>
              <p:nvPr/>
            </p:nvSpPr>
            <p:spPr bwMode="auto">
              <a:xfrm>
                <a:off x="4335463" y="3444875"/>
                <a:ext cx="49213" cy="52388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chenying0907 20"/>
              <p:cNvSpPr>
                <a:spLocks noChangeArrowheads="1"/>
              </p:cNvSpPr>
              <p:nvPr/>
            </p:nvSpPr>
            <p:spPr bwMode="auto">
              <a:xfrm>
                <a:off x="4335463" y="3536950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chenying0907 21"/>
              <p:cNvSpPr>
                <a:spLocks noChangeArrowheads="1"/>
              </p:cNvSpPr>
              <p:nvPr/>
            </p:nvSpPr>
            <p:spPr bwMode="auto">
              <a:xfrm>
                <a:off x="4335463" y="3624263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chenying0907 22"/>
              <p:cNvSpPr>
                <a:spLocks noChangeArrowheads="1"/>
              </p:cNvSpPr>
              <p:nvPr/>
            </p:nvSpPr>
            <p:spPr bwMode="auto">
              <a:xfrm>
                <a:off x="4335463" y="3713163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chenying0907 23"/>
              <p:cNvSpPr>
                <a:spLocks noChangeArrowheads="1"/>
              </p:cNvSpPr>
              <p:nvPr/>
            </p:nvSpPr>
            <p:spPr bwMode="auto">
              <a:xfrm>
                <a:off x="4335463" y="3800475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chenying0907 24"/>
              <p:cNvSpPr>
                <a:spLocks noChangeArrowheads="1"/>
              </p:cNvSpPr>
              <p:nvPr/>
            </p:nvSpPr>
            <p:spPr bwMode="auto">
              <a:xfrm>
                <a:off x="4335463" y="3889375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chenying0907 25"/>
              <p:cNvSpPr>
                <a:spLocks noChangeArrowheads="1"/>
              </p:cNvSpPr>
              <p:nvPr/>
            </p:nvSpPr>
            <p:spPr bwMode="auto">
              <a:xfrm>
                <a:off x="4335463" y="3976688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chenying0907 26"/>
              <p:cNvSpPr>
                <a:spLocks noChangeArrowheads="1"/>
              </p:cNvSpPr>
              <p:nvPr/>
            </p:nvSpPr>
            <p:spPr bwMode="auto">
              <a:xfrm>
                <a:off x="4335463" y="4065588"/>
                <a:ext cx="49213" cy="50800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chenying0907 27"/>
              <p:cNvSpPr>
                <a:spLocks noChangeArrowheads="1"/>
              </p:cNvSpPr>
              <p:nvPr/>
            </p:nvSpPr>
            <p:spPr bwMode="auto">
              <a:xfrm>
                <a:off x="4335463" y="4152900"/>
                <a:ext cx="49213" cy="50800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chenying0907 28"/>
              <p:cNvSpPr>
                <a:spLocks noChangeArrowheads="1"/>
              </p:cNvSpPr>
              <p:nvPr/>
            </p:nvSpPr>
            <p:spPr bwMode="auto">
              <a:xfrm>
                <a:off x="4335463" y="4244975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chenying0907 29"/>
              <p:cNvSpPr>
                <a:spLocks noChangeArrowheads="1"/>
              </p:cNvSpPr>
              <p:nvPr/>
            </p:nvSpPr>
            <p:spPr bwMode="auto">
              <a:xfrm>
                <a:off x="4335463" y="4332288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chenying0907 30"/>
              <p:cNvSpPr>
                <a:spLocks noChangeArrowheads="1"/>
              </p:cNvSpPr>
              <p:nvPr/>
            </p:nvSpPr>
            <p:spPr bwMode="auto">
              <a:xfrm>
                <a:off x="4335463" y="4421188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68" name="PA_chenying0907 167"/>
          <p:cNvSpPr txBox="1"/>
          <p:nvPr>
            <p:custDataLst>
              <p:tags r:id="rId6"/>
            </p:custDataLst>
          </p:nvPr>
        </p:nvSpPr>
        <p:spPr>
          <a:xfrm>
            <a:off x="2751216" y="3475158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169" name="PA_chenying0907 168"/>
          <p:cNvSpPr txBox="1"/>
          <p:nvPr>
            <p:custDataLst>
              <p:tags r:id="rId7"/>
            </p:custDataLst>
          </p:nvPr>
        </p:nvSpPr>
        <p:spPr>
          <a:xfrm>
            <a:off x="2387201" y="3817086"/>
            <a:ext cx="200819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grpSp>
        <p:nvGrpSpPr>
          <p:cNvPr id="171" name="PA_chenying0907 170"/>
          <p:cNvGrpSpPr/>
          <p:nvPr>
            <p:custDataLst>
              <p:tags r:id="rId8"/>
            </p:custDataLst>
          </p:nvPr>
        </p:nvGrpSpPr>
        <p:grpSpPr>
          <a:xfrm>
            <a:off x="6798073" y="1857375"/>
            <a:ext cx="4005263" cy="4264096"/>
            <a:chOff x="1168400" y="1857375"/>
            <a:chExt cx="4005263" cy="4264096"/>
          </a:xfrm>
        </p:grpSpPr>
        <p:grpSp>
          <p:nvGrpSpPr>
            <p:cNvPr id="172" name="chenying0907 171"/>
            <p:cNvGrpSpPr/>
            <p:nvPr/>
          </p:nvGrpSpPr>
          <p:grpSpPr>
            <a:xfrm>
              <a:off x="1958975" y="3444875"/>
              <a:ext cx="47625" cy="1023938"/>
              <a:chOff x="1958975" y="3444875"/>
              <a:chExt cx="47625" cy="1023938"/>
            </a:xfrm>
          </p:grpSpPr>
          <p:sp>
            <p:nvSpPr>
              <p:cNvPr id="242" name="chenying0907 7"/>
              <p:cNvSpPr>
                <a:spLocks noChangeArrowheads="1"/>
              </p:cNvSpPr>
              <p:nvPr/>
            </p:nvSpPr>
            <p:spPr bwMode="auto">
              <a:xfrm>
                <a:off x="1958975" y="3444875"/>
                <a:ext cx="47625" cy="52388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chenying0907 8"/>
              <p:cNvSpPr>
                <a:spLocks noChangeArrowheads="1"/>
              </p:cNvSpPr>
              <p:nvPr/>
            </p:nvSpPr>
            <p:spPr bwMode="auto">
              <a:xfrm>
                <a:off x="1958975" y="3536950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chenying0907 9"/>
              <p:cNvSpPr>
                <a:spLocks noChangeArrowheads="1"/>
              </p:cNvSpPr>
              <p:nvPr/>
            </p:nvSpPr>
            <p:spPr bwMode="auto">
              <a:xfrm>
                <a:off x="1958975" y="3624263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chenying0907 10"/>
              <p:cNvSpPr>
                <a:spLocks noChangeArrowheads="1"/>
              </p:cNvSpPr>
              <p:nvPr/>
            </p:nvSpPr>
            <p:spPr bwMode="auto">
              <a:xfrm>
                <a:off x="1958975" y="3713163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chenying0907 11"/>
              <p:cNvSpPr>
                <a:spLocks noChangeArrowheads="1"/>
              </p:cNvSpPr>
              <p:nvPr/>
            </p:nvSpPr>
            <p:spPr bwMode="auto">
              <a:xfrm>
                <a:off x="1958975" y="3800475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chenying0907 12"/>
              <p:cNvSpPr>
                <a:spLocks noChangeArrowheads="1"/>
              </p:cNvSpPr>
              <p:nvPr/>
            </p:nvSpPr>
            <p:spPr bwMode="auto">
              <a:xfrm>
                <a:off x="1958975" y="3889375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chenying0907 13"/>
              <p:cNvSpPr>
                <a:spLocks noChangeArrowheads="1"/>
              </p:cNvSpPr>
              <p:nvPr/>
            </p:nvSpPr>
            <p:spPr bwMode="auto">
              <a:xfrm>
                <a:off x="1958975" y="3976688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chenying0907 14"/>
              <p:cNvSpPr>
                <a:spLocks noChangeArrowheads="1"/>
              </p:cNvSpPr>
              <p:nvPr/>
            </p:nvSpPr>
            <p:spPr bwMode="auto">
              <a:xfrm>
                <a:off x="1958975" y="4065588"/>
                <a:ext cx="47625" cy="50800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chenying0907 15"/>
              <p:cNvSpPr>
                <a:spLocks noChangeArrowheads="1"/>
              </p:cNvSpPr>
              <p:nvPr/>
            </p:nvSpPr>
            <p:spPr bwMode="auto">
              <a:xfrm>
                <a:off x="1958975" y="4152900"/>
                <a:ext cx="47625" cy="50800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251" name="chenying0907 16"/>
              <p:cNvSpPr>
                <a:spLocks noChangeArrowheads="1"/>
              </p:cNvSpPr>
              <p:nvPr/>
            </p:nvSpPr>
            <p:spPr bwMode="auto">
              <a:xfrm>
                <a:off x="1958975" y="4244975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chenying0907 17"/>
              <p:cNvSpPr>
                <a:spLocks noChangeArrowheads="1"/>
              </p:cNvSpPr>
              <p:nvPr/>
            </p:nvSpPr>
            <p:spPr bwMode="auto">
              <a:xfrm>
                <a:off x="1958975" y="4332288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chenying0907 18"/>
              <p:cNvSpPr>
                <a:spLocks noChangeArrowheads="1"/>
              </p:cNvSpPr>
              <p:nvPr/>
            </p:nvSpPr>
            <p:spPr bwMode="auto">
              <a:xfrm>
                <a:off x="1958975" y="4421188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3" name="chenying0907 172"/>
            <p:cNvGrpSpPr/>
            <p:nvPr/>
          </p:nvGrpSpPr>
          <p:grpSpPr>
            <a:xfrm>
              <a:off x="4335463" y="3444875"/>
              <a:ext cx="49213" cy="1023938"/>
              <a:chOff x="4335463" y="3444875"/>
              <a:chExt cx="49213" cy="1023938"/>
            </a:xfrm>
          </p:grpSpPr>
          <p:sp>
            <p:nvSpPr>
              <p:cNvPr id="230" name="chenying0907 19"/>
              <p:cNvSpPr>
                <a:spLocks noChangeArrowheads="1"/>
              </p:cNvSpPr>
              <p:nvPr/>
            </p:nvSpPr>
            <p:spPr bwMode="auto">
              <a:xfrm>
                <a:off x="4335463" y="3444875"/>
                <a:ext cx="49213" cy="52388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chenying0907 20"/>
              <p:cNvSpPr>
                <a:spLocks noChangeArrowheads="1"/>
              </p:cNvSpPr>
              <p:nvPr/>
            </p:nvSpPr>
            <p:spPr bwMode="auto">
              <a:xfrm>
                <a:off x="4335463" y="3536950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chenying0907 21"/>
              <p:cNvSpPr>
                <a:spLocks noChangeArrowheads="1"/>
              </p:cNvSpPr>
              <p:nvPr/>
            </p:nvSpPr>
            <p:spPr bwMode="auto">
              <a:xfrm>
                <a:off x="4335463" y="3624263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chenying0907 22"/>
              <p:cNvSpPr>
                <a:spLocks noChangeArrowheads="1"/>
              </p:cNvSpPr>
              <p:nvPr/>
            </p:nvSpPr>
            <p:spPr bwMode="auto">
              <a:xfrm>
                <a:off x="4335463" y="3713163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chenying0907 23"/>
              <p:cNvSpPr>
                <a:spLocks noChangeArrowheads="1"/>
              </p:cNvSpPr>
              <p:nvPr/>
            </p:nvSpPr>
            <p:spPr bwMode="auto">
              <a:xfrm>
                <a:off x="4335463" y="3800475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chenying0907 24"/>
              <p:cNvSpPr>
                <a:spLocks noChangeArrowheads="1"/>
              </p:cNvSpPr>
              <p:nvPr/>
            </p:nvSpPr>
            <p:spPr bwMode="auto">
              <a:xfrm>
                <a:off x="4335463" y="3889375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chenying0907 25"/>
              <p:cNvSpPr>
                <a:spLocks noChangeArrowheads="1"/>
              </p:cNvSpPr>
              <p:nvPr/>
            </p:nvSpPr>
            <p:spPr bwMode="auto">
              <a:xfrm>
                <a:off x="4335463" y="3976688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chenying0907 26"/>
              <p:cNvSpPr>
                <a:spLocks noChangeArrowheads="1"/>
              </p:cNvSpPr>
              <p:nvPr/>
            </p:nvSpPr>
            <p:spPr bwMode="auto">
              <a:xfrm>
                <a:off x="4335463" y="4065588"/>
                <a:ext cx="49213" cy="50800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chenying0907 27"/>
              <p:cNvSpPr>
                <a:spLocks noChangeArrowheads="1"/>
              </p:cNvSpPr>
              <p:nvPr/>
            </p:nvSpPr>
            <p:spPr bwMode="auto">
              <a:xfrm>
                <a:off x="4335463" y="4152900"/>
                <a:ext cx="49213" cy="50800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chenying0907 28"/>
              <p:cNvSpPr>
                <a:spLocks noChangeArrowheads="1"/>
              </p:cNvSpPr>
              <p:nvPr/>
            </p:nvSpPr>
            <p:spPr bwMode="auto">
              <a:xfrm>
                <a:off x="4335463" y="4244975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chenying0907 29"/>
              <p:cNvSpPr>
                <a:spLocks noChangeArrowheads="1"/>
              </p:cNvSpPr>
              <p:nvPr/>
            </p:nvSpPr>
            <p:spPr bwMode="auto">
              <a:xfrm>
                <a:off x="4335463" y="4332288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chenying0907 30"/>
              <p:cNvSpPr>
                <a:spLocks noChangeArrowheads="1"/>
              </p:cNvSpPr>
              <p:nvPr/>
            </p:nvSpPr>
            <p:spPr bwMode="auto">
              <a:xfrm>
                <a:off x="4335463" y="4421188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4" name="chenying0907 173"/>
            <p:cNvGrpSpPr/>
            <p:nvPr/>
          </p:nvGrpSpPr>
          <p:grpSpPr>
            <a:xfrm>
              <a:off x="1557338" y="3217863"/>
              <a:ext cx="242888" cy="503237"/>
              <a:chOff x="1557338" y="3217863"/>
              <a:chExt cx="242888" cy="503237"/>
            </a:xfrm>
          </p:grpSpPr>
          <p:sp>
            <p:nvSpPr>
              <p:cNvPr id="228" name="chenying0907 6"/>
              <p:cNvSpPr>
                <a:spLocks/>
              </p:cNvSpPr>
              <p:nvPr/>
            </p:nvSpPr>
            <p:spPr bwMode="auto">
              <a:xfrm>
                <a:off x="1557338" y="3273425"/>
                <a:ext cx="242888" cy="447675"/>
              </a:xfrm>
              <a:custGeom>
                <a:avLst/>
                <a:gdLst>
                  <a:gd name="T0" fmla="*/ 66 w 66"/>
                  <a:gd name="T1" fmla="*/ 60 h 122"/>
                  <a:gd name="T2" fmla="*/ 54 w 66"/>
                  <a:gd name="T3" fmla="*/ 92 h 122"/>
                  <a:gd name="T4" fmla="*/ 35 w 66"/>
                  <a:gd name="T5" fmla="*/ 122 h 122"/>
                  <a:gd name="T6" fmla="*/ 14 w 66"/>
                  <a:gd name="T7" fmla="*/ 93 h 122"/>
                  <a:gd name="T8" fmla="*/ 0 w 66"/>
                  <a:gd name="T9" fmla="*/ 62 h 122"/>
                  <a:gd name="T10" fmla="*/ 31 w 66"/>
                  <a:gd name="T11" fmla="*/ 0 h 122"/>
                  <a:gd name="T12" fmla="*/ 34 w 66"/>
                  <a:gd name="T13" fmla="*/ 94 h 122"/>
                  <a:gd name="T14" fmla="*/ 31 w 66"/>
                  <a:gd name="T15" fmla="*/ 0 h 122"/>
                  <a:gd name="T16" fmla="*/ 66 w 66"/>
                  <a:gd name="T17" fmla="*/ 6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122">
                    <a:moveTo>
                      <a:pt x="66" y="60"/>
                    </a:moveTo>
                    <a:cubicBezTo>
                      <a:pt x="58" y="66"/>
                      <a:pt x="47" y="77"/>
                      <a:pt x="54" y="92"/>
                    </a:cubicBezTo>
                    <a:cubicBezTo>
                      <a:pt x="42" y="97"/>
                      <a:pt x="36" y="107"/>
                      <a:pt x="35" y="122"/>
                    </a:cubicBezTo>
                    <a:cubicBezTo>
                      <a:pt x="32" y="108"/>
                      <a:pt x="25" y="98"/>
                      <a:pt x="14" y="93"/>
                    </a:cubicBezTo>
                    <a:cubicBezTo>
                      <a:pt x="19" y="78"/>
                      <a:pt x="9" y="67"/>
                      <a:pt x="0" y="62"/>
                    </a:cubicBezTo>
                    <a:cubicBezTo>
                      <a:pt x="18" y="44"/>
                      <a:pt x="28" y="16"/>
                      <a:pt x="31" y="0"/>
                    </a:cubicBezTo>
                    <a:cubicBezTo>
                      <a:pt x="35" y="26"/>
                      <a:pt x="36" y="74"/>
                      <a:pt x="34" y="94"/>
                    </a:cubicBezTo>
                    <a:cubicBezTo>
                      <a:pt x="33" y="67"/>
                      <a:pt x="29" y="21"/>
                      <a:pt x="31" y="0"/>
                    </a:cubicBezTo>
                    <a:cubicBezTo>
                      <a:pt x="31" y="1"/>
                      <a:pt x="45" y="49"/>
                      <a:pt x="66" y="60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chenying0907 35"/>
              <p:cNvSpPr>
                <a:spLocks noChangeArrowheads="1"/>
              </p:cNvSpPr>
              <p:nvPr/>
            </p:nvSpPr>
            <p:spPr bwMode="auto">
              <a:xfrm>
                <a:off x="1604963" y="3217863"/>
                <a:ext cx="147638" cy="142875"/>
              </a:xfrm>
              <a:prstGeom prst="ellipse">
                <a:avLst/>
              </a:pr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5" name="chenying0907 174"/>
            <p:cNvGrpSpPr/>
            <p:nvPr/>
          </p:nvGrpSpPr>
          <p:grpSpPr>
            <a:xfrm>
              <a:off x="4527550" y="3217863"/>
              <a:ext cx="242888" cy="503237"/>
              <a:chOff x="4527550" y="3217863"/>
              <a:chExt cx="242888" cy="503237"/>
            </a:xfrm>
          </p:grpSpPr>
          <p:sp>
            <p:nvSpPr>
              <p:cNvPr id="226" name="chenying0907 5"/>
              <p:cNvSpPr>
                <a:spLocks/>
              </p:cNvSpPr>
              <p:nvPr/>
            </p:nvSpPr>
            <p:spPr bwMode="auto">
              <a:xfrm>
                <a:off x="4527550" y="3273425"/>
                <a:ext cx="242888" cy="447675"/>
              </a:xfrm>
              <a:custGeom>
                <a:avLst/>
                <a:gdLst>
                  <a:gd name="T0" fmla="*/ 66 w 66"/>
                  <a:gd name="T1" fmla="*/ 60 h 122"/>
                  <a:gd name="T2" fmla="*/ 54 w 66"/>
                  <a:gd name="T3" fmla="*/ 92 h 122"/>
                  <a:gd name="T4" fmla="*/ 35 w 66"/>
                  <a:gd name="T5" fmla="*/ 122 h 122"/>
                  <a:gd name="T6" fmla="*/ 14 w 66"/>
                  <a:gd name="T7" fmla="*/ 93 h 122"/>
                  <a:gd name="T8" fmla="*/ 0 w 66"/>
                  <a:gd name="T9" fmla="*/ 62 h 122"/>
                  <a:gd name="T10" fmla="*/ 31 w 66"/>
                  <a:gd name="T11" fmla="*/ 0 h 122"/>
                  <a:gd name="T12" fmla="*/ 35 w 66"/>
                  <a:gd name="T13" fmla="*/ 94 h 122"/>
                  <a:gd name="T14" fmla="*/ 31 w 66"/>
                  <a:gd name="T15" fmla="*/ 0 h 122"/>
                  <a:gd name="T16" fmla="*/ 66 w 66"/>
                  <a:gd name="T17" fmla="*/ 6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122">
                    <a:moveTo>
                      <a:pt x="66" y="60"/>
                    </a:moveTo>
                    <a:cubicBezTo>
                      <a:pt x="59" y="66"/>
                      <a:pt x="48" y="77"/>
                      <a:pt x="54" y="92"/>
                    </a:cubicBezTo>
                    <a:cubicBezTo>
                      <a:pt x="43" y="97"/>
                      <a:pt x="36" y="107"/>
                      <a:pt x="35" y="122"/>
                    </a:cubicBezTo>
                    <a:cubicBezTo>
                      <a:pt x="33" y="108"/>
                      <a:pt x="26" y="98"/>
                      <a:pt x="14" y="93"/>
                    </a:cubicBezTo>
                    <a:cubicBezTo>
                      <a:pt x="20" y="78"/>
                      <a:pt x="10" y="67"/>
                      <a:pt x="0" y="62"/>
                    </a:cubicBezTo>
                    <a:cubicBezTo>
                      <a:pt x="18" y="44"/>
                      <a:pt x="28" y="16"/>
                      <a:pt x="31" y="0"/>
                    </a:cubicBezTo>
                    <a:cubicBezTo>
                      <a:pt x="35" y="26"/>
                      <a:pt x="37" y="74"/>
                      <a:pt x="35" y="94"/>
                    </a:cubicBezTo>
                    <a:cubicBezTo>
                      <a:pt x="33" y="67"/>
                      <a:pt x="29" y="21"/>
                      <a:pt x="31" y="0"/>
                    </a:cubicBezTo>
                    <a:cubicBezTo>
                      <a:pt x="31" y="1"/>
                      <a:pt x="45" y="49"/>
                      <a:pt x="66" y="60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chenying0907 36"/>
              <p:cNvSpPr>
                <a:spLocks noChangeArrowheads="1"/>
              </p:cNvSpPr>
              <p:nvPr/>
            </p:nvSpPr>
            <p:spPr bwMode="auto">
              <a:xfrm>
                <a:off x="4575175" y="3217863"/>
                <a:ext cx="147638" cy="142875"/>
              </a:xfrm>
              <a:prstGeom prst="ellipse">
                <a:avLst/>
              </a:pr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6" name="chenying0907 175"/>
            <p:cNvGrpSpPr/>
            <p:nvPr/>
          </p:nvGrpSpPr>
          <p:grpSpPr>
            <a:xfrm>
              <a:off x="1763713" y="5351533"/>
              <a:ext cx="2814637" cy="769938"/>
              <a:chOff x="1763713" y="4281488"/>
              <a:chExt cx="2814637" cy="769938"/>
            </a:xfrm>
          </p:grpSpPr>
          <p:sp>
            <p:nvSpPr>
              <p:cNvPr id="216" name="chenying0907 37"/>
              <p:cNvSpPr>
                <a:spLocks/>
              </p:cNvSpPr>
              <p:nvPr/>
            </p:nvSpPr>
            <p:spPr bwMode="auto">
              <a:xfrm>
                <a:off x="3046413" y="4589463"/>
                <a:ext cx="249238" cy="461963"/>
              </a:xfrm>
              <a:custGeom>
                <a:avLst/>
                <a:gdLst>
                  <a:gd name="T0" fmla="*/ 58 w 68"/>
                  <a:gd name="T1" fmla="*/ 32 h 126"/>
                  <a:gd name="T2" fmla="*/ 33 w 68"/>
                  <a:gd name="T3" fmla="*/ 0 h 126"/>
                  <a:gd name="T4" fmla="*/ 35 w 68"/>
                  <a:gd name="T5" fmla="*/ 98 h 126"/>
                  <a:gd name="T6" fmla="*/ 33 w 68"/>
                  <a:gd name="T7" fmla="*/ 0 h 126"/>
                  <a:gd name="T8" fmla="*/ 9 w 68"/>
                  <a:gd name="T9" fmla="*/ 30 h 126"/>
                  <a:gd name="T10" fmla="*/ 0 w 68"/>
                  <a:gd name="T11" fmla="*/ 64 h 126"/>
                  <a:gd name="T12" fmla="*/ 14 w 68"/>
                  <a:gd name="T13" fmla="*/ 96 h 126"/>
                  <a:gd name="T14" fmla="*/ 35 w 68"/>
                  <a:gd name="T15" fmla="*/ 126 h 126"/>
                  <a:gd name="T16" fmla="*/ 55 w 68"/>
                  <a:gd name="T17" fmla="*/ 95 h 126"/>
                  <a:gd name="T18" fmla="*/ 68 w 68"/>
                  <a:gd name="T19" fmla="*/ 63 h 126"/>
                  <a:gd name="T20" fmla="*/ 58 w 68"/>
                  <a:gd name="T21" fmla="*/ 3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26">
                    <a:moveTo>
                      <a:pt x="58" y="32"/>
                    </a:moveTo>
                    <a:cubicBezTo>
                      <a:pt x="46" y="26"/>
                      <a:pt x="35" y="15"/>
                      <a:pt x="33" y="0"/>
                    </a:cubicBezTo>
                    <a:cubicBezTo>
                      <a:pt x="37" y="27"/>
                      <a:pt x="38" y="77"/>
                      <a:pt x="35" y="98"/>
                    </a:cubicBezTo>
                    <a:cubicBezTo>
                      <a:pt x="34" y="70"/>
                      <a:pt x="30" y="22"/>
                      <a:pt x="33" y="0"/>
                    </a:cubicBezTo>
                    <a:cubicBezTo>
                      <a:pt x="31" y="15"/>
                      <a:pt x="21" y="24"/>
                      <a:pt x="9" y="30"/>
                    </a:cubicBezTo>
                    <a:cubicBezTo>
                      <a:pt x="12" y="44"/>
                      <a:pt x="9" y="56"/>
                      <a:pt x="0" y="64"/>
                    </a:cubicBezTo>
                    <a:cubicBezTo>
                      <a:pt x="10" y="70"/>
                      <a:pt x="20" y="81"/>
                      <a:pt x="14" y="96"/>
                    </a:cubicBezTo>
                    <a:cubicBezTo>
                      <a:pt x="26" y="102"/>
                      <a:pt x="33" y="112"/>
                      <a:pt x="35" y="126"/>
                    </a:cubicBezTo>
                    <a:cubicBezTo>
                      <a:pt x="37" y="112"/>
                      <a:pt x="43" y="101"/>
                      <a:pt x="55" y="95"/>
                    </a:cubicBezTo>
                    <a:cubicBezTo>
                      <a:pt x="49" y="80"/>
                      <a:pt x="60" y="69"/>
                      <a:pt x="68" y="63"/>
                    </a:cubicBezTo>
                    <a:cubicBezTo>
                      <a:pt x="59" y="57"/>
                      <a:pt x="54" y="48"/>
                      <a:pt x="58" y="32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chenying0907 38"/>
              <p:cNvSpPr>
                <a:spLocks noChangeArrowheads="1"/>
              </p:cNvSpPr>
              <p:nvPr/>
            </p:nvSpPr>
            <p:spPr bwMode="auto">
              <a:xfrm>
                <a:off x="3119438" y="4541838"/>
                <a:ext cx="88900" cy="87313"/>
              </a:xfrm>
              <a:prstGeom prst="ellipse">
                <a:avLst/>
              </a:pr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chenying0907 45"/>
              <p:cNvSpPr>
                <a:spLocks/>
              </p:cNvSpPr>
              <p:nvPr/>
            </p:nvSpPr>
            <p:spPr bwMode="auto">
              <a:xfrm>
                <a:off x="3130550" y="4281488"/>
                <a:ext cx="1447800" cy="454025"/>
              </a:xfrm>
              <a:custGeom>
                <a:avLst/>
                <a:gdLst>
                  <a:gd name="T0" fmla="*/ 15 w 394"/>
                  <a:gd name="T1" fmla="*/ 56 h 124"/>
                  <a:gd name="T2" fmla="*/ 73 w 394"/>
                  <a:gd name="T3" fmla="*/ 82 h 124"/>
                  <a:gd name="T4" fmla="*/ 106 w 394"/>
                  <a:gd name="T5" fmla="*/ 78 h 124"/>
                  <a:gd name="T6" fmla="*/ 199 w 394"/>
                  <a:gd name="T7" fmla="*/ 65 h 124"/>
                  <a:gd name="T8" fmla="*/ 173 w 394"/>
                  <a:gd name="T9" fmla="*/ 75 h 124"/>
                  <a:gd name="T10" fmla="*/ 168 w 394"/>
                  <a:gd name="T11" fmla="*/ 91 h 124"/>
                  <a:gd name="T12" fmla="*/ 194 w 394"/>
                  <a:gd name="T13" fmla="*/ 95 h 124"/>
                  <a:gd name="T14" fmla="*/ 183 w 394"/>
                  <a:gd name="T15" fmla="*/ 81 h 124"/>
                  <a:gd name="T16" fmla="*/ 180 w 394"/>
                  <a:gd name="T17" fmla="*/ 87 h 124"/>
                  <a:gd name="T18" fmla="*/ 186 w 394"/>
                  <a:gd name="T19" fmla="*/ 91 h 124"/>
                  <a:gd name="T20" fmla="*/ 189 w 394"/>
                  <a:gd name="T21" fmla="*/ 83 h 124"/>
                  <a:gd name="T22" fmla="*/ 191 w 394"/>
                  <a:gd name="T23" fmla="*/ 92 h 124"/>
                  <a:gd name="T24" fmla="*/ 173 w 394"/>
                  <a:gd name="T25" fmla="*/ 89 h 124"/>
                  <a:gd name="T26" fmla="*/ 213 w 394"/>
                  <a:gd name="T27" fmla="*/ 66 h 124"/>
                  <a:gd name="T28" fmla="*/ 252 w 394"/>
                  <a:gd name="T29" fmla="*/ 85 h 124"/>
                  <a:gd name="T30" fmla="*/ 228 w 394"/>
                  <a:gd name="T31" fmla="*/ 108 h 124"/>
                  <a:gd name="T32" fmla="*/ 228 w 394"/>
                  <a:gd name="T33" fmla="*/ 92 h 124"/>
                  <a:gd name="T34" fmla="*/ 228 w 394"/>
                  <a:gd name="T35" fmla="*/ 97 h 124"/>
                  <a:gd name="T36" fmla="*/ 237 w 394"/>
                  <a:gd name="T37" fmla="*/ 101 h 124"/>
                  <a:gd name="T38" fmla="*/ 241 w 394"/>
                  <a:gd name="T39" fmla="*/ 92 h 124"/>
                  <a:gd name="T40" fmla="*/ 226 w 394"/>
                  <a:gd name="T41" fmla="*/ 88 h 124"/>
                  <a:gd name="T42" fmla="*/ 225 w 394"/>
                  <a:gd name="T43" fmla="*/ 113 h 124"/>
                  <a:gd name="T44" fmla="*/ 255 w 394"/>
                  <a:gd name="T45" fmla="*/ 84 h 124"/>
                  <a:gd name="T46" fmla="*/ 227 w 394"/>
                  <a:gd name="T47" fmla="*/ 66 h 124"/>
                  <a:gd name="T48" fmla="*/ 245 w 394"/>
                  <a:gd name="T49" fmla="*/ 69 h 124"/>
                  <a:gd name="T50" fmla="*/ 342 w 394"/>
                  <a:gd name="T51" fmla="*/ 120 h 124"/>
                  <a:gd name="T52" fmla="*/ 390 w 394"/>
                  <a:gd name="T53" fmla="*/ 81 h 124"/>
                  <a:gd name="T54" fmla="*/ 339 w 394"/>
                  <a:gd name="T55" fmla="*/ 67 h 124"/>
                  <a:gd name="T56" fmla="*/ 338 w 394"/>
                  <a:gd name="T57" fmla="*/ 90 h 124"/>
                  <a:gd name="T58" fmla="*/ 355 w 394"/>
                  <a:gd name="T59" fmla="*/ 95 h 124"/>
                  <a:gd name="T60" fmla="*/ 354 w 394"/>
                  <a:gd name="T61" fmla="*/ 69 h 124"/>
                  <a:gd name="T62" fmla="*/ 376 w 394"/>
                  <a:gd name="T63" fmla="*/ 85 h 124"/>
                  <a:gd name="T64" fmla="*/ 343 w 394"/>
                  <a:gd name="T65" fmla="*/ 112 h 124"/>
                  <a:gd name="T66" fmla="*/ 246 w 394"/>
                  <a:gd name="T67" fmla="*/ 65 h 124"/>
                  <a:gd name="T68" fmla="*/ 125 w 394"/>
                  <a:gd name="T69" fmla="*/ 69 h 124"/>
                  <a:gd name="T70" fmla="*/ 127 w 394"/>
                  <a:gd name="T71" fmla="*/ 67 h 124"/>
                  <a:gd name="T72" fmla="*/ 134 w 394"/>
                  <a:gd name="T73" fmla="*/ 44 h 124"/>
                  <a:gd name="T74" fmla="*/ 98 w 394"/>
                  <a:gd name="T75" fmla="*/ 39 h 124"/>
                  <a:gd name="T76" fmla="*/ 114 w 394"/>
                  <a:gd name="T77" fmla="*/ 59 h 124"/>
                  <a:gd name="T78" fmla="*/ 118 w 394"/>
                  <a:gd name="T79" fmla="*/ 50 h 124"/>
                  <a:gd name="T80" fmla="*/ 109 w 394"/>
                  <a:gd name="T81" fmla="*/ 45 h 124"/>
                  <a:gd name="T82" fmla="*/ 105 w 394"/>
                  <a:gd name="T83" fmla="*/ 56 h 124"/>
                  <a:gd name="T84" fmla="*/ 103 w 394"/>
                  <a:gd name="T85" fmla="*/ 43 h 124"/>
                  <a:gd name="T86" fmla="*/ 127 w 394"/>
                  <a:gd name="T87" fmla="*/ 47 h 124"/>
                  <a:gd name="T88" fmla="*/ 73 w 394"/>
                  <a:gd name="T89" fmla="*/ 79 h 124"/>
                  <a:gd name="T90" fmla="*/ 19 w 394"/>
                  <a:gd name="T91" fmla="*/ 53 h 124"/>
                  <a:gd name="T92" fmla="*/ 52 w 394"/>
                  <a:gd name="T93" fmla="*/ 21 h 124"/>
                  <a:gd name="T94" fmla="*/ 51 w 394"/>
                  <a:gd name="T95" fmla="*/ 44 h 124"/>
                  <a:gd name="T96" fmla="*/ 51 w 394"/>
                  <a:gd name="T97" fmla="*/ 37 h 124"/>
                  <a:gd name="T98" fmla="*/ 39 w 394"/>
                  <a:gd name="T99" fmla="*/ 31 h 124"/>
                  <a:gd name="T100" fmla="*/ 33 w 394"/>
                  <a:gd name="T101" fmla="*/ 44 h 124"/>
                  <a:gd name="T102" fmla="*/ 54 w 394"/>
                  <a:gd name="T103" fmla="*/ 49 h 124"/>
                  <a:gd name="T104" fmla="*/ 55 w 394"/>
                  <a:gd name="T105" fmla="*/ 15 h 124"/>
                  <a:gd name="T106" fmla="*/ 15 w 394"/>
                  <a:gd name="T107" fmla="*/ 5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4" h="124">
                    <a:moveTo>
                      <a:pt x="15" y="56"/>
                    </a:moveTo>
                    <a:cubicBezTo>
                      <a:pt x="25" y="75"/>
                      <a:pt x="53" y="81"/>
                      <a:pt x="73" y="82"/>
                    </a:cubicBezTo>
                    <a:cubicBezTo>
                      <a:pt x="84" y="83"/>
                      <a:pt x="95" y="81"/>
                      <a:pt x="106" y="78"/>
                    </a:cubicBezTo>
                    <a:cubicBezTo>
                      <a:pt x="134" y="71"/>
                      <a:pt x="168" y="65"/>
                      <a:pt x="199" y="65"/>
                    </a:cubicBezTo>
                    <a:cubicBezTo>
                      <a:pt x="188" y="66"/>
                      <a:pt x="179" y="69"/>
                      <a:pt x="173" y="75"/>
                    </a:cubicBezTo>
                    <a:cubicBezTo>
                      <a:pt x="167" y="80"/>
                      <a:pt x="166" y="86"/>
                      <a:pt x="168" y="91"/>
                    </a:cubicBezTo>
                    <a:cubicBezTo>
                      <a:pt x="171" y="103"/>
                      <a:pt x="186" y="105"/>
                      <a:pt x="194" y="95"/>
                    </a:cubicBezTo>
                    <a:cubicBezTo>
                      <a:pt x="201" y="87"/>
                      <a:pt x="194" y="75"/>
                      <a:pt x="183" y="81"/>
                    </a:cubicBezTo>
                    <a:cubicBezTo>
                      <a:pt x="180" y="82"/>
                      <a:pt x="179" y="85"/>
                      <a:pt x="180" y="87"/>
                    </a:cubicBezTo>
                    <a:cubicBezTo>
                      <a:pt x="180" y="90"/>
                      <a:pt x="184" y="92"/>
                      <a:pt x="186" y="91"/>
                    </a:cubicBezTo>
                    <a:cubicBezTo>
                      <a:pt x="189" y="89"/>
                      <a:pt x="191" y="86"/>
                      <a:pt x="189" y="83"/>
                    </a:cubicBezTo>
                    <a:cubicBezTo>
                      <a:pt x="192" y="84"/>
                      <a:pt x="193" y="89"/>
                      <a:pt x="191" y="92"/>
                    </a:cubicBezTo>
                    <a:cubicBezTo>
                      <a:pt x="184" y="98"/>
                      <a:pt x="175" y="97"/>
                      <a:pt x="173" y="89"/>
                    </a:cubicBezTo>
                    <a:cubicBezTo>
                      <a:pt x="169" y="73"/>
                      <a:pt x="201" y="66"/>
                      <a:pt x="213" y="66"/>
                    </a:cubicBezTo>
                    <a:cubicBezTo>
                      <a:pt x="226" y="67"/>
                      <a:pt x="245" y="72"/>
                      <a:pt x="252" y="85"/>
                    </a:cubicBezTo>
                    <a:cubicBezTo>
                      <a:pt x="259" y="100"/>
                      <a:pt x="241" y="115"/>
                      <a:pt x="228" y="108"/>
                    </a:cubicBezTo>
                    <a:cubicBezTo>
                      <a:pt x="222" y="104"/>
                      <a:pt x="221" y="95"/>
                      <a:pt x="228" y="92"/>
                    </a:cubicBezTo>
                    <a:cubicBezTo>
                      <a:pt x="227" y="93"/>
                      <a:pt x="227" y="95"/>
                      <a:pt x="228" y="97"/>
                    </a:cubicBezTo>
                    <a:cubicBezTo>
                      <a:pt x="229" y="101"/>
                      <a:pt x="233" y="103"/>
                      <a:pt x="237" y="101"/>
                    </a:cubicBezTo>
                    <a:cubicBezTo>
                      <a:pt x="241" y="100"/>
                      <a:pt x="243" y="96"/>
                      <a:pt x="241" y="92"/>
                    </a:cubicBezTo>
                    <a:cubicBezTo>
                      <a:pt x="239" y="86"/>
                      <a:pt x="231" y="86"/>
                      <a:pt x="226" y="88"/>
                    </a:cubicBezTo>
                    <a:cubicBezTo>
                      <a:pt x="217" y="94"/>
                      <a:pt x="217" y="107"/>
                      <a:pt x="225" y="113"/>
                    </a:cubicBezTo>
                    <a:cubicBezTo>
                      <a:pt x="243" y="124"/>
                      <a:pt x="266" y="104"/>
                      <a:pt x="255" y="84"/>
                    </a:cubicBezTo>
                    <a:cubicBezTo>
                      <a:pt x="250" y="74"/>
                      <a:pt x="238" y="68"/>
                      <a:pt x="227" y="66"/>
                    </a:cubicBezTo>
                    <a:cubicBezTo>
                      <a:pt x="233" y="66"/>
                      <a:pt x="239" y="68"/>
                      <a:pt x="245" y="69"/>
                    </a:cubicBezTo>
                    <a:cubicBezTo>
                      <a:pt x="290" y="81"/>
                      <a:pt x="311" y="113"/>
                      <a:pt x="342" y="120"/>
                    </a:cubicBezTo>
                    <a:cubicBezTo>
                      <a:pt x="365" y="124"/>
                      <a:pt x="394" y="106"/>
                      <a:pt x="390" y="81"/>
                    </a:cubicBezTo>
                    <a:cubicBezTo>
                      <a:pt x="386" y="58"/>
                      <a:pt x="354" y="50"/>
                      <a:pt x="339" y="67"/>
                    </a:cubicBezTo>
                    <a:cubicBezTo>
                      <a:pt x="333" y="74"/>
                      <a:pt x="333" y="83"/>
                      <a:pt x="338" y="90"/>
                    </a:cubicBezTo>
                    <a:cubicBezTo>
                      <a:pt x="342" y="95"/>
                      <a:pt x="349" y="97"/>
                      <a:pt x="355" y="95"/>
                    </a:cubicBezTo>
                    <a:cubicBezTo>
                      <a:pt x="368" y="90"/>
                      <a:pt x="367" y="72"/>
                      <a:pt x="354" y="69"/>
                    </a:cubicBezTo>
                    <a:cubicBezTo>
                      <a:pt x="363" y="65"/>
                      <a:pt x="374" y="71"/>
                      <a:pt x="376" y="85"/>
                    </a:cubicBezTo>
                    <a:cubicBezTo>
                      <a:pt x="379" y="104"/>
                      <a:pt x="361" y="116"/>
                      <a:pt x="343" y="112"/>
                    </a:cubicBezTo>
                    <a:cubicBezTo>
                      <a:pt x="316" y="106"/>
                      <a:pt x="292" y="76"/>
                      <a:pt x="246" y="65"/>
                    </a:cubicBezTo>
                    <a:cubicBezTo>
                      <a:pt x="212" y="56"/>
                      <a:pt x="164" y="60"/>
                      <a:pt x="125" y="69"/>
                    </a:cubicBezTo>
                    <a:cubicBezTo>
                      <a:pt x="126" y="68"/>
                      <a:pt x="127" y="67"/>
                      <a:pt x="127" y="67"/>
                    </a:cubicBezTo>
                    <a:cubicBezTo>
                      <a:pt x="135" y="59"/>
                      <a:pt x="137" y="51"/>
                      <a:pt x="134" y="44"/>
                    </a:cubicBezTo>
                    <a:cubicBezTo>
                      <a:pt x="129" y="28"/>
                      <a:pt x="109" y="26"/>
                      <a:pt x="98" y="39"/>
                    </a:cubicBezTo>
                    <a:cubicBezTo>
                      <a:pt x="88" y="50"/>
                      <a:pt x="99" y="66"/>
                      <a:pt x="114" y="59"/>
                    </a:cubicBezTo>
                    <a:cubicBezTo>
                      <a:pt x="118" y="57"/>
                      <a:pt x="119" y="53"/>
                      <a:pt x="118" y="50"/>
                    </a:cubicBezTo>
                    <a:cubicBezTo>
                      <a:pt x="117" y="46"/>
                      <a:pt x="113" y="44"/>
                      <a:pt x="109" y="45"/>
                    </a:cubicBezTo>
                    <a:cubicBezTo>
                      <a:pt x="104" y="47"/>
                      <a:pt x="103" y="52"/>
                      <a:pt x="105" y="56"/>
                    </a:cubicBezTo>
                    <a:cubicBezTo>
                      <a:pt x="100" y="55"/>
                      <a:pt x="99" y="47"/>
                      <a:pt x="103" y="43"/>
                    </a:cubicBezTo>
                    <a:cubicBezTo>
                      <a:pt x="111" y="35"/>
                      <a:pt x="124" y="37"/>
                      <a:pt x="127" y="47"/>
                    </a:cubicBezTo>
                    <a:cubicBezTo>
                      <a:pt x="133" y="70"/>
                      <a:pt x="89" y="79"/>
                      <a:pt x="73" y="79"/>
                    </a:cubicBezTo>
                    <a:cubicBezTo>
                      <a:pt x="55" y="78"/>
                      <a:pt x="28" y="71"/>
                      <a:pt x="19" y="53"/>
                    </a:cubicBezTo>
                    <a:cubicBezTo>
                      <a:pt x="8" y="33"/>
                      <a:pt x="34" y="12"/>
                      <a:pt x="52" y="21"/>
                    </a:cubicBezTo>
                    <a:cubicBezTo>
                      <a:pt x="60" y="27"/>
                      <a:pt x="61" y="39"/>
                      <a:pt x="51" y="44"/>
                    </a:cubicBezTo>
                    <a:cubicBezTo>
                      <a:pt x="52" y="42"/>
                      <a:pt x="52" y="40"/>
                      <a:pt x="51" y="37"/>
                    </a:cubicBezTo>
                    <a:cubicBezTo>
                      <a:pt x="50" y="32"/>
                      <a:pt x="44" y="29"/>
                      <a:pt x="39" y="31"/>
                    </a:cubicBezTo>
                    <a:cubicBezTo>
                      <a:pt x="34" y="33"/>
                      <a:pt x="31" y="39"/>
                      <a:pt x="33" y="44"/>
                    </a:cubicBezTo>
                    <a:cubicBezTo>
                      <a:pt x="36" y="52"/>
                      <a:pt x="47" y="52"/>
                      <a:pt x="54" y="49"/>
                    </a:cubicBezTo>
                    <a:cubicBezTo>
                      <a:pt x="67" y="42"/>
                      <a:pt x="67" y="23"/>
                      <a:pt x="55" y="15"/>
                    </a:cubicBezTo>
                    <a:cubicBezTo>
                      <a:pt x="31" y="0"/>
                      <a:pt x="0" y="27"/>
                      <a:pt x="15" y="56"/>
                    </a:cubicBezTo>
                    <a:close/>
                  </a:path>
                </a:pathLst>
              </a:custGeom>
              <a:solidFill>
                <a:srgbClr val="943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chenying0907 46"/>
              <p:cNvSpPr>
                <a:spLocks/>
              </p:cNvSpPr>
              <p:nvPr/>
            </p:nvSpPr>
            <p:spPr bwMode="auto">
              <a:xfrm>
                <a:off x="1763713" y="4281488"/>
                <a:ext cx="1447800" cy="454025"/>
              </a:xfrm>
              <a:custGeom>
                <a:avLst/>
                <a:gdLst>
                  <a:gd name="T0" fmla="*/ 379 w 394"/>
                  <a:gd name="T1" fmla="*/ 56 h 124"/>
                  <a:gd name="T2" fmla="*/ 321 w 394"/>
                  <a:gd name="T3" fmla="*/ 82 h 124"/>
                  <a:gd name="T4" fmla="*/ 287 w 394"/>
                  <a:gd name="T5" fmla="*/ 78 h 124"/>
                  <a:gd name="T6" fmla="*/ 195 w 394"/>
                  <a:gd name="T7" fmla="*/ 65 h 124"/>
                  <a:gd name="T8" fmla="*/ 221 w 394"/>
                  <a:gd name="T9" fmla="*/ 75 h 124"/>
                  <a:gd name="T10" fmla="*/ 226 w 394"/>
                  <a:gd name="T11" fmla="*/ 91 h 124"/>
                  <a:gd name="T12" fmla="*/ 200 w 394"/>
                  <a:gd name="T13" fmla="*/ 95 h 124"/>
                  <a:gd name="T14" fmla="*/ 211 w 394"/>
                  <a:gd name="T15" fmla="*/ 81 h 124"/>
                  <a:gd name="T16" fmla="*/ 214 w 394"/>
                  <a:gd name="T17" fmla="*/ 87 h 124"/>
                  <a:gd name="T18" fmla="*/ 208 w 394"/>
                  <a:gd name="T19" fmla="*/ 91 h 124"/>
                  <a:gd name="T20" fmla="*/ 205 w 394"/>
                  <a:gd name="T21" fmla="*/ 83 h 124"/>
                  <a:gd name="T22" fmla="*/ 203 w 394"/>
                  <a:gd name="T23" fmla="*/ 92 h 124"/>
                  <a:gd name="T24" fmla="*/ 221 w 394"/>
                  <a:gd name="T25" fmla="*/ 89 h 124"/>
                  <a:gd name="T26" fmla="*/ 181 w 394"/>
                  <a:gd name="T27" fmla="*/ 66 h 124"/>
                  <a:gd name="T28" fmla="*/ 142 w 394"/>
                  <a:gd name="T29" fmla="*/ 85 h 124"/>
                  <a:gd name="T30" fmla="*/ 166 w 394"/>
                  <a:gd name="T31" fmla="*/ 108 h 124"/>
                  <a:gd name="T32" fmla="*/ 166 w 394"/>
                  <a:gd name="T33" fmla="*/ 92 h 124"/>
                  <a:gd name="T34" fmla="*/ 166 w 394"/>
                  <a:gd name="T35" fmla="*/ 97 h 124"/>
                  <a:gd name="T36" fmla="*/ 157 w 394"/>
                  <a:gd name="T37" fmla="*/ 101 h 124"/>
                  <a:gd name="T38" fmla="*/ 152 w 394"/>
                  <a:gd name="T39" fmla="*/ 92 h 124"/>
                  <a:gd name="T40" fmla="*/ 167 w 394"/>
                  <a:gd name="T41" fmla="*/ 88 h 124"/>
                  <a:gd name="T42" fmla="*/ 169 w 394"/>
                  <a:gd name="T43" fmla="*/ 113 h 124"/>
                  <a:gd name="T44" fmla="*/ 139 w 394"/>
                  <a:gd name="T45" fmla="*/ 84 h 124"/>
                  <a:gd name="T46" fmla="*/ 167 w 394"/>
                  <a:gd name="T47" fmla="*/ 66 h 124"/>
                  <a:gd name="T48" fmla="*/ 149 w 394"/>
                  <a:gd name="T49" fmla="*/ 69 h 124"/>
                  <a:gd name="T50" fmla="*/ 52 w 394"/>
                  <a:gd name="T51" fmla="*/ 120 h 124"/>
                  <a:gd name="T52" fmla="*/ 4 w 394"/>
                  <a:gd name="T53" fmla="*/ 81 h 124"/>
                  <a:gd name="T54" fmla="*/ 54 w 394"/>
                  <a:gd name="T55" fmla="*/ 67 h 124"/>
                  <a:gd name="T56" fmla="*/ 56 w 394"/>
                  <a:gd name="T57" fmla="*/ 90 h 124"/>
                  <a:gd name="T58" fmla="*/ 38 w 394"/>
                  <a:gd name="T59" fmla="*/ 95 h 124"/>
                  <a:gd name="T60" fmla="*/ 40 w 394"/>
                  <a:gd name="T61" fmla="*/ 69 h 124"/>
                  <a:gd name="T62" fmla="*/ 17 w 394"/>
                  <a:gd name="T63" fmla="*/ 85 h 124"/>
                  <a:gd name="T64" fmla="*/ 50 w 394"/>
                  <a:gd name="T65" fmla="*/ 112 h 124"/>
                  <a:gd name="T66" fmla="*/ 148 w 394"/>
                  <a:gd name="T67" fmla="*/ 65 h 124"/>
                  <a:gd name="T68" fmla="*/ 269 w 394"/>
                  <a:gd name="T69" fmla="*/ 69 h 124"/>
                  <a:gd name="T70" fmla="*/ 267 w 394"/>
                  <a:gd name="T71" fmla="*/ 67 h 124"/>
                  <a:gd name="T72" fmla="*/ 259 w 394"/>
                  <a:gd name="T73" fmla="*/ 44 h 124"/>
                  <a:gd name="T74" fmla="*/ 296 w 394"/>
                  <a:gd name="T75" fmla="*/ 39 h 124"/>
                  <a:gd name="T76" fmla="*/ 280 w 394"/>
                  <a:gd name="T77" fmla="*/ 59 h 124"/>
                  <a:gd name="T78" fmla="*/ 276 w 394"/>
                  <a:gd name="T79" fmla="*/ 50 h 124"/>
                  <a:gd name="T80" fmla="*/ 285 w 394"/>
                  <a:gd name="T81" fmla="*/ 45 h 124"/>
                  <a:gd name="T82" fmla="*/ 289 w 394"/>
                  <a:gd name="T83" fmla="*/ 56 h 124"/>
                  <a:gd name="T84" fmla="*/ 291 w 394"/>
                  <a:gd name="T85" fmla="*/ 43 h 124"/>
                  <a:gd name="T86" fmla="*/ 267 w 394"/>
                  <a:gd name="T87" fmla="*/ 47 h 124"/>
                  <a:gd name="T88" fmla="*/ 321 w 394"/>
                  <a:gd name="T89" fmla="*/ 79 h 124"/>
                  <a:gd name="T90" fmla="*/ 375 w 394"/>
                  <a:gd name="T91" fmla="*/ 53 h 124"/>
                  <a:gd name="T92" fmla="*/ 342 w 394"/>
                  <a:gd name="T93" fmla="*/ 21 h 124"/>
                  <a:gd name="T94" fmla="*/ 343 w 394"/>
                  <a:gd name="T95" fmla="*/ 44 h 124"/>
                  <a:gd name="T96" fmla="*/ 342 w 394"/>
                  <a:gd name="T97" fmla="*/ 37 h 124"/>
                  <a:gd name="T98" fmla="*/ 355 w 394"/>
                  <a:gd name="T99" fmla="*/ 31 h 124"/>
                  <a:gd name="T100" fmla="*/ 361 w 394"/>
                  <a:gd name="T101" fmla="*/ 44 h 124"/>
                  <a:gd name="T102" fmla="*/ 340 w 394"/>
                  <a:gd name="T103" fmla="*/ 49 h 124"/>
                  <a:gd name="T104" fmla="*/ 339 w 394"/>
                  <a:gd name="T105" fmla="*/ 15 h 124"/>
                  <a:gd name="T106" fmla="*/ 379 w 394"/>
                  <a:gd name="T107" fmla="*/ 5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4" h="124">
                    <a:moveTo>
                      <a:pt x="379" y="56"/>
                    </a:moveTo>
                    <a:cubicBezTo>
                      <a:pt x="369" y="75"/>
                      <a:pt x="341" y="81"/>
                      <a:pt x="321" y="82"/>
                    </a:cubicBezTo>
                    <a:cubicBezTo>
                      <a:pt x="310" y="83"/>
                      <a:pt x="299" y="81"/>
                      <a:pt x="287" y="78"/>
                    </a:cubicBezTo>
                    <a:cubicBezTo>
                      <a:pt x="260" y="71"/>
                      <a:pt x="226" y="65"/>
                      <a:pt x="195" y="65"/>
                    </a:cubicBezTo>
                    <a:cubicBezTo>
                      <a:pt x="205" y="66"/>
                      <a:pt x="215" y="69"/>
                      <a:pt x="221" y="75"/>
                    </a:cubicBezTo>
                    <a:cubicBezTo>
                      <a:pt x="227" y="80"/>
                      <a:pt x="228" y="86"/>
                      <a:pt x="226" y="91"/>
                    </a:cubicBezTo>
                    <a:cubicBezTo>
                      <a:pt x="223" y="103"/>
                      <a:pt x="208" y="105"/>
                      <a:pt x="200" y="95"/>
                    </a:cubicBezTo>
                    <a:cubicBezTo>
                      <a:pt x="193" y="87"/>
                      <a:pt x="200" y="75"/>
                      <a:pt x="211" y="81"/>
                    </a:cubicBezTo>
                    <a:cubicBezTo>
                      <a:pt x="214" y="82"/>
                      <a:pt x="215" y="85"/>
                      <a:pt x="214" y="87"/>
                    </a:cubicBezTo>
                    <a:cubicBezTo>
                      <a:pt x="213" y="90"/>
                      <a:pt x="210" y="92"/>
                      <a:pt x="208" y="91"/>
                    </a:cubicBezTo>
                    <a:cubicBezTo>
                      <a:pt x="204" y="89"/>
                      <a:pt x="203" y="86"/>
                      <a:pt x="205" y="83"/>
                    </a:cubicBezTo>
                    <a:cubicBezTo>
                      <a:pt x="201" y="84"/>
                      <a:pt x="201" y="89"/>
                      <a:pt x="203" y="92"/>
                    </a:cubicBezTo>
                    <a:cubicBezTo>
                      <a:pt x="209" y="98"/>
                      <a:pt x="219" y="97"/>
                      <a:pt x="221" y="89"/>
                    </a:cubicBezTo>
                    <a:cubicBezTo>
                      <a:pt x="225" y="73"/>
                      <a:pt x="193" y="66"/>
                      <a:pt x="181" y="66"/>
                    </a:cubicBezTo>
                    <a:cubicBezTo>
                      <a:pt x="168" y="67"/>
                      <a:pt x="149" y="72"/>
                      <a:pt x="142" y="85"/>
                    </a:cubicBezTo>
                    <a:cubicBezTo>
                      <a:pt x="134" y="100"/>
                      <a:pt x="153" y="115"/>
                      <a:pt x="166" y="108"/>
                    </a:cubicBezTo>
                    <a:cubicBezTo>
                      <a:pt x="172" y="104"/>
                      <a:pt x="173" y="95"/>
                      <a:pt x="166" y="92"/>
                    </a:cubicBezTo>
                    <a:cubicBezTo>
                      <a:pt x="166" y="93"/>
                      <a:pt x="166" y="95"/>
                      <a:pt x="166" y="97"/>
                    </a:cubicBezTo>
                    <a:cubicBezTo>
                      <a:pt x="165" y="101"/>
                      <a:pt x="160" y="103"/>
                      <a:pt x="157" y="101"/>
                    </a:cubicBezTo>
                    <a:cubicBezTo>
                      <a:pt x="153" y="100"/>
                      <a:pt x="151" y="96"/>
                      <a:pt x="152" y="92"/>
                    </a:cubicBezTo>
                    <a:cubicBezTo>
                      <a:pt x="154" y="86"/>
                      <a:pt x="162" y="86"/>
                      <a:pt x="167" y="88"/>
                    </a:cubicBezTo>
                    <a:cubicBezTo>
                      <a:pt x="177" y="94"/>
                      <a:pt x="177" y="107"/>
                      <a:pt x="169" y="113"/>
                    </a:cubicBezTo>
                    <a:cubicBezTo>
                      <a:pt x="151" y="124"/>
                      <a:pt x="128" y="104"/>
                      <a:pt x="139" y="84"/>
                    </a:cubicBezTo>
                    <a:cubicBezTo>
                      <a:pt x="144" y="74"/>
                      <a:pt x="156" y="68"/>
                      <a:pt x="167" y="66"/>
                    </a:cubicBezTo>
                    <a:cubicBezTo>
                      <a:pt x="161" y="66"/>
                      <a:pt x="155" y="68"/>
                      <a:pt x="149" y="69"/>
                    </a:cubicBezTo>
                    <a:cubicBezTo>
                      <a:pt x="104" y="81"/>
                      <a:pt x="82" y="113"/>
                      <a:pt x="52" y="120"/>
                    </a:cubicBezTo>
                    <a:cubicBezTo>
                      <a:pt x="29" y="124"/>
                      <a:pt x="0" y="106"/>
                      <a:pt x="4" y="81"/>
                    </a:cubicBezTo>
                    <a:cubicBezTo>
                      <a:pt x="8" y="58"/>
                      <a:pt x="39" y="50"/>
                      <a:pt x="54" y="67"/>
                    </a:cubicBezTo>
                    <a:cubicBezTo>
                      <a:pt x="61" y="74"/>
                      <a:pt x="61" y="83"/>
                      <a:pt x="56" y="90"/>
                    </a:cubicBezTo>
                    <a:cubicBezTo>
                      <a:pt x="52" y="95"/>
                      <a:pt x="45" y="97"/>
                      <a:pt x="38" y="95"/>
                    </a:cubicBezTo>
                    <a:cubicBezTo>
                      <a:pt x="26" y="90"/>
                      <a:pt x="27" y="72"/>
                      <a:pt x="40" y="69"/>
                    </a:cubicBezTo>
                    <a:cubicBezTo>
                      <a:pt x="30" y="65"/>
                      <a:pt x="20" y="71"/>
                      <a:pt x="17" y="85"/>
                    </a:cubicBezTo>
                    <a:cubicBezTo>
                      <a:pt x="14" y="104"/>
                      <a:pt x="33" y="116"/>
                      <a:pt x="50" y="112"/>
                    </a:cubicBezTo>
                    <a:cubicBezTo>
                      <a:pt x="78" y="106"/>
                      <a:pt x="102" y="76"/>
                      <a:pt x="148" y="65"/>
                    </a:cubicBezTo>
                    <a:cubicBezTo>
                      <a:pt x="182" y="56"/>
                      <a:pt x="230" y="60"/>
                      <a:pt x="269" y="69"/>
                    </a:cubicBezTo>
                    <a:cubicBezTo>
                      <a:pt x="268" y="68"/>
                      <a:pt x="267" y="67"/>
                      <a:pt x="267" y="67"/>
                    </a:cubicBezTo>
                    <a:cubicBezTo>
                      <a:pt x="259" y="59"/>
                      <a:pt x="257" y="51"/>
                      <a:pt x="259" y="44"/>
                    </a:cubicBezTo>
                    <a:cubicBezTo>
                      <a:pt x="265" y="28"/>
                      <a:pt x="285" y="26"/>
                      <a:pt x="296" y="39"/>
                    </a:cubicBezTo>
                    <a:cubicBezTo>
                      <a:pt x="306" y="50"/>
                      <a:pt x="295" y="66"/>
                      <a:pt x="280" y="59"/>
                    </a:cubicBezTo>
                    <a:cubicBezTo>
                      <a:pt x="276" y="57"/>
                      <a:pt x="275" y="53"/>
                      <a:pt x="276" y="50"/>
                    </a:cubicBezTo>
                    <a:cubicBezTo>
                      <a:pt x="277" y="46"/>
                      <a:pt x="281" y="44"/>
                      <a:pt x="285" y="45"/>
                    </a:cubicBezTo>
                    <a:cubicBezTo>
                      <a:pt x="289" y="47"/>
                      <a:pt x="291" y="52"/>
                      <a:pt x="289" y="56"/>
                    </a:cubicBezTo>
                    <a:cubicBezTo>
                      <a:pt x="294" y="55"/>
                      <a:pt x="295" y="47"/>
                      <a:pt x="291" y="43"/>
                    </a:cubicBezTo>
                    <a:cubicBezTo>
                      <a:pt x="283" y="35"/>
                      <a:pt x="269" y="37"/>
                      <a:pt x="267" y="47"/>
                    </a:cubicBezTo>
                    <a:cubicBezTo>
                      <a:pt x="261" y="70"/>
                      <a:pt x="305" y="79"/>
                      <a:pt x="321" y="79"/>
                    </a:cubicBezTo>
                    <a:cubicBezTo>
                      <a:pt x="339" y="78"/>
                      <a:pt x="365" y="71"/>
                      <a:pt x="375" y="53"/>
                    </a:cubicBezTo>
                    <a:cubicBezTo>
                      <a:pt x="385" y="33"/>
                      <a:pt x="360" y="12"/>
                      <a:pt x="342" y="21"/>
                    </a:cubicBezTo>
                    <a:cubicBezTo>
                      <a:pt x="334" y="27"/>
                      <a:pt x="333" y="39"/>
                      <a:pt x="343" y="44"/>
                    </a:cubicBezTo>
                    <a:cubicBezTo>
                      <a:pt x="342" y="42"/>
                      <a:pt x="341" y="40"/>
                      <a:pt x="342" y="37"/>
                    </a:cubicBezTo>
                    <a:cubicBezTo>
                      <a:pt x="344" y="32"/>
                      <a:pt x="350" y="29"/>
                      <a:pt x="355" y="31"/>
                    </a:cubicBezTo>
                    <a:cubicBezTo>
                      <a:pt x="360" y="33"/>
                      <a:pt x="363" y="39"/>
                      <a:pt x="361" y="44"/>
                    </a:cubicBezTo>
                    <a:cubicBezTo>
                      <a:pt x="358" y="52"/>
                      <a:pt x="347" y="52"/>
                      <a:pt x="340" y="49"/>
                    </a:cubicBezTo>
                    <a:cubicBezTo>
                      <a:pt x="327" y="42"/>
                      <a:pt x="327" y="23"/>
                      <a:pt x="339" y="15"/>
                    </a:cubicBezTo>
                    <a:cubicBezTo>
                      <a:pt x="363" y="0"/>
                      <a:pt x="394" y="27"/>
                      <a:pt x="379" y="56"/>
                    </a:cubicBezTo>
                    <a:close/>
                  </a:path>
                </a:pathLst>
              </a:custGeom>
              <a:solidFill>
                <a:srgbClr val="943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chenying0907 47"/>
              <p:cNvSpPr>
                <a:spLocks/>
              </p:cNvSpPr>
              <p:nvPr/>
            </p:nvSpPr>
            <p:spPr bwMode="auto">
              <a:xfrm>
                <a:off x="3289300" y="4614863"/>
                <a:ext cx="241300" cy="293688"/>
              </a:xfrm>
              <a:custGeom>
                <a:avLst/>
                <a:gdLst>
                  <a:gd name="T0" fmla="*/ 55 w 66"/>
                  <a:gd name="T1" fmla="*/ 22 h 80"/>
                  <a:gd name="T2" fmla="*/ 63 w 66"/>
                  <a:gd name="T3" fmla="*/ 50 h 80"/>
                  <a:gd name="T4" fmla="*/ 66 w 66"/>
                  <a:gd name="T5" fmla="*/ 80 h 80"/>
                  <a:gd name="T6" fmla="*/ 37 w 66"/>
                  <a:gd name="T7" fmla="*/ 71 h 80"/>
                  <a:gd name="T8" fmla="*/ 11 w 66"/>
                  <a:gd name="T9" fmla="*/ 57 h 80"/>
                  <a:gd name="T10" fmla="*/ 0 w 66"/>
                  <a:gd name="T11" fmla="*/ 0 h 80"/>
                  <a:gd name="T12" fmla="*/ 51 w 66"/>
                  <a:gd name="T13" fmla="*/ 61 h 80"/>
                  <a:gd name="T14" fmla="*/ 0 w 66"/>
                  <a:gd name="T15" fmla="*/ 0 h 80"/>
                  <a:gd name="T16" fmla="*/ 55 w 66"/>
                  <a:gd name="T17" fmla="*/ 2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0">
                    <a:moveTo>
                      <a:pt x="55" y="22"/>
                    </a:moveTo>
                    <a:cubicBezTo>
                      <a:pt x="53" y="30"/>
                      <a:pt x="51" y="43"/>
                      <a:pt x="63" y="50"/>
                    </a:cubicBezTo>
                    <a:cubicBezTo>
                      <a:pt x="58" y="60"/>
                      <a:pt x="59" y="70"/>
                      <a:pt x="66" y="80"/>
                    </a:cubicBezTo>
                    <a:cubicBezTo>
                      <a:pt x="57" y="71"/>
                      <a:pt x="47" y="69"/>
                      <a:pt x="37" y="71"/>
                    </a:cubicBezTo>
                    <a:cubicBezTo>
                      <a:pt x="33" y="58"/>
                      <a:pt x="20" y="56"/>
                      <a:pt x="11" y="57"/>
                    </a:cubicBezTo>
                    <a:cubicBezTo>
                      <a:pt x="14" y="36"/>
                      <a:pt x="7" y="13"/>
                      <a:pt x="0" y="0"/>
                    </a:cubicBezTo>
                    <a:cubicBezTo>
                      <a:pt x="17" y="15"/>
                      <a:pt x="42" y="47"/>
                      <a:pt x="51" y="61"/>
                    </a:cubicBezTo>
                    <a:cubicBezTo>
                      <a:pt x="36" y="44"/>
                      <a:pt x="10" y="15"/>
                      <a:pt x="0" y="0"/>
                    </a:cubicBezTo>
                    <a:cubicBezTo>
                      <a:pt x="1" y="1"/>
                      <a:pt x="35" y="26"/>
                      <a:pt x="55" y="22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chenying0907 48"/>
              <p:cNvSpPr>
                <a:spLocks/>
              </p:cNvSpPr>
              <p:nvPr/>
            </p:nvSpPr>
            <p:spPr bwMode="auto">
              <a:xfrm>
                <a:off x="4097338" y="4575175"/>
                <a:ext cx="161925" cy="280988"/>
              </a:xfrm>
              <a:custGeom>
                <a:avLst/>
                <a:gdLst>
                  <a:gd name="T0" fmla="*/ 41 w 44"/>
                  <a:gd name="T1" fmla="*/ 27 h 77"/>
                  <a:gd name="T2" fmla="*/ 44 w 44"/>
                  <a:gd name="T3" fmla="*/ 51 h 77"/>
                  <a:gd name="T4" fmla="*/ 42 w 44"/>
                  <a:gd name="T5" fmla="*/ 77 h 77"/>
                  <a:gd name="T6" fmla="*/ 19 w 44"/>
                  <a:gd name="T7" fmla="*/ 65 h 77"/>
                  <a:gd name="T8" fmla="*/ 0 w 44"/>
                  <a:gd name="T9" fmla="*/ 50 h 77"/>
                  <a:gd name="T10" fmla="*/ 0 w 44"/>
                  <a:gd name="T11" fmla="*/ 0 h 77"/>
                  <a:gd name="T12" fmla="*/ 33 w 44"/>
                  <a:gd name="T13" fmla="*/ 59 h 77"/>
                  <a:gd name="T14" fmla="*/ 0 w 44"/>
                  <a:gd name="T15" fmla="*/ 0 h 77"/>
                  <a:gd name="T16" fmla="*/ 41 w 44"/>
                  <a:gd name="T17" fmla="*/ 2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77">
                    <a:moveTo>
                      <a:pt x="41" y="27"/>
                    </a:moveTo>
                    <a:cubicBezTo>
                      <a:pt x="39" y="33"/>
                      <a:pt x="35" y="44"/>
                      <a:pt x="44" y="51"/>
                    </a:cubicBezTo>
                    <a:cubicBezTo>
                      <a:pt x="39" y="59"/>
                      <a:pt x="38" y="67"/>
                      <a:pt x="42" y="77"/>
                    </a:cubicBezTo>
                    <a:cubicBezTo>
                      <a:pt x="36" y="68"/>
                      <a:pt x="28" y="64"/>
                      <a:pt x="19" y="65"/>
                    </a:cubicBezTo>
                    <a:cubicBezTo>
                      <a:pt x="18" y="54"/>
                      <a:pt x="8" y="50"/>
                      <a:pt x="0" y="50"/>
                    </a:cubicBezTo>
                    <a:cubicBezTo>
                      <a:pt x="6" y="33"/>
                      <a:pt x="3" y="12"/>
                      <a:pt x="0" y="0"/>
                    </a:cubicBezTo>
                    <a:cubicBezTo>
                      <a:pt x="11" y="15"/>
                      <a:pt x="27" y="45"/>
                      <a:pt x="33" y="59"/>
                    </a:cubicBezTo>
                    <a:cubicBezTo>
                      <a:pt x="23" y="43"/>
                      <a:pt x="5" y="14"/>
                      <a:pt x="0" y="0"/>
                    </a:cubicBezTo>
                    <a:cubicBezTo>
                      <a:pt x="0" y="1"/>
                      <a:pt x="25" y="27"/>
                      <a:pt x="41" y="27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chenying0907 49"/>
              <p:cNvSpPr>
                <a:spLocks/>
              </p:cNvSpPr>
              <p:nvPr/>
            </p:nvSpPr>
            <p:spPr bwMode="auto">
              <a:xfrm>
                <a:off x="2076450" y="4581525"/>
                <a:ext cx="176213" cy="268288"/>
              </a:xfrm>
              <a:custGeom>
                <a:avLst/>
                <a:gdLst>
                  <a:gd name="T0" fmla="*/ 44 w 48"/>
                  <a:gd name="T1" fmla="*/ 49 h 73"/>
                  <a:gd name="T2" fmla="*/ 23 w 48"/>
                  <a:gd name="T3" fmla="*/ 63 h 73"/>
                  <a:gd name="T4" fmla="*/ 0 w 48"/>
                  <a:gd name="T5" fmla="*/ 73 h 73"/>
                  <a:gd name="T6" fmla="*/ 0 w 48"/>
                  <a:gd name="T7" fmla="*/ 47 h 73"/>
                  <a:gd name="T8" fmla="*/ 4 w 48"/>
                  <a:gd name="T9" fmla="*/ 23 h 73"/>
                  <a:gd name="T10" fmla="*/ 48 w 48"/>
                  <a:gd name="T11" fmla="*/ 0 h 73"/>
                  <a:gd name="T12" fmla="*/ 11 w 48"/>
                  <a:gd name="T13" fmla="*/ 57 h 73"/>
                  <a:gd name="T14" fmla="*/ 48 w 48"/>
                  <a:gd name="T15" fmla="*/ 0 h 73"/>
                  <a:gd name="T16" fmla="*/ 44 w 48"/>
                  <a:gd name="T17" fmla="*/ 4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73">
                    <a:moveTo>
                      <a:pt x="44" y="49"/>
                    </a:moveTo>
                    <a:cubicBezTo>
                      <a:pt x="37" y="50"/>
                      <a:pt x="26" y="52"/>
                      <a:pt x="23" y="63"/>
                    </a:cubicBezTo>
                    <a:cubicBezTo>
                      <a:pt x="14" y="62"/>
                      <a:pt x="7" y="65"/>
                      <a:pt x="0" y="73"/>
                    </a:cubicBezTo>
                    <a:cubicBezTo>
                      <a:pt x="4" y="64"/>
                      <a:pt x="4" y="55"/>
                      <a:pt x="0" y="47"/>
                    </a:cubicBezTo>
                    <a:cubicBezTo>
                      <a:pt x="9" y="41"/>
                      <a:pt x="7" y="30"/>
                      <a:pt x="4" y="23"/>
                    </a:cubicBezTo>
                    <a:cubicBezTo>
                      <a:pt x="22" y="21"/>
                      <a:pt x="39" y="8"/>
                      <a:pt x="48" y="0"/>
                    </a:cubicBezTo>
                    <a:cubicBezTo>
                      <a:pt x="40" y="17"/>
                      <a:pt x="21" y="45"/>
                      <a:pt x="11" y="57"/>
                    </a:cubicBezTo>
                    <a:cubicBezTo>
                      <a:pt x="21" y="40"/>
                      <a:pt x="38" y="11"/>
                      <a:pt x="48" y="0"/>
                    </a:cubicBezTo>
                    <a:cubicBezTo>
                      <a:pt x="47" y="1"/>
                      <a:pt x="36" y="34"/>
                      <a:pt x="44" y="49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chenying0907 50"/>
              <p:cNvSpPr>
                <a:spLocks/>
              </p:cNvSpPr>
              <p:nvPr/>
            </p:nvSpPr>
            <p:spPr bwMode="auto">
              <a:xfrm>
                <a:off x="3262313" y="4584700"/>
                <a:ext cx="60325" cy="63500"/>
              </a:xfrm>
              <a:custGeom>
                <a:avLst/>
                <a:gdLst>
                  <a:gd name="T0" fmla="*/ 5 w 16"/>
                  <a:gd name="T1" fmla="*/ 16 h 17"/>
                  <a:gd name="T2" fmla="*/ 1 w 16"/>
                  <a:gd name="T3" fmla="*/ 6 h 17"/>
                  <a:gd name="T4" fmla="*/ 11 w 16"/>
                  <a:gd name="T5" fmla="*/ 2 h 17"/>
                  <a:gd name="T6" fmla="*/ 15 w 16"/>
                  <a:gd name="T7" fmla="*/ 12 h 17"/>
                  <a:gd name="T8" fmla="*/ 5 w 16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5" y="16"/>
                    </a:moveTo>
                    <a:cubicBezTo>
                      <a:pt x="1" y="14"/>
                      <a:pt x="0" y="10"/>
                      <a:pt x="1" y="6"/>
                    </a:cubicBezTo>
                    <a:cubicBezTo>
                      <a:pt x="3" y="2"/>
                      <a:pt x="7" y="0"/>
                      <a:pt x="11" y="2"/>
                    </a:cubicBezTo>
                    <a:cubicBezTo>
                      <a:pt x="15" y="4"/>
                      <a:pt x="16" y="8"/>
                      <a:pt x="15" y="12"/>
                    </a:cubicBezTo>
                    <a:cubicBezTo>
                      <a:pt x="13" y="15"/>
                      <a:pt x="9" y="17"/>
                      <a:pt x="5" y="16"/>
                    </a:cubicBezTo>
                    <a:close/>
                  </a:path>
                </a:pathLst>
              </a:cu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chenying0907 51"/>
              <p:cNvSpPr>
                <a:spLocks/>
              </p:cNvSpPr>
              <p:nvPr/>
            </p:nvSpPr>
            <p:spPr bwMode="auto">
              <a:xfrm>
                <a:off x="2814638" y="4614863"/>
                <a:ext cx="239713" cy="293688"/>
              </a:xfrm>
              <a:custGeom>
                <a:avLst/>
                <a:gdLst>
                  <a:gd name="T0" fmla="*/ 11 w 65"/>
                  <a:gd name="T1" fmla="*/ 22 h 80"/>
                  <a:gd name="T2" fmla="*/ 3 w 65"/>
                  <a:gd name="T3" fmla="*/ 50 h 80"/>
                  <a:gd name="T4" fmla="*/ 0 w 65"/>
                  <a:gd name="T5" fmla="*/ 80 h 80"/>
                  <a:gd name="T6" fmla="*/ 29 w 65"/>
                  <a:gd name="T7" fmla="*/ 71 h 80"/>
                  <a:gd name="T8" fmla="*/ 54 w 65"/>
                  <a:gd name="T9" fmla="*/ 57 h 80"/>
                  <a:gd name="T10" fmla="*/ 65 w 65"/>
                  <a:gd name="T11" fmla="*/ 0 h 80"/>
                  <a:gd name="T12" fmla="*/ 14 w 65"/>
                  <a:gd name="T13" fmla="*/ 61 h 80"/>
                  <a:gd name="T14" fmla="*/ 65 w 65"/>
                  <a:gd name="T15" fmla="*/ 0 h 80"/>
                  <a:gd name="T16" fmla="*/ 11 w 65"/>
                  <a:gd name="T17" fmla="*/ 2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80">
                    <a:moveTo>
                      <a:pt x="11" y="22"/>
                    </a:moveTo>
                    <a:cubicBezTo>
                      <a:pt x="13" y="30"/>
                      <a:pt x="15" y="43"/>
                      <a:pt x="3" y="50"/>
                    </a:cubicBezTo>
                    <a:cubicBezTo>
                      <a:pt x="7" y="60"/>
                      <a:pt x="6" y="70"/>
                      <a:pt x="0" y="80"/>
                    </a:cubicBezTo>
                    <a:cubicBezTo>
                      <a:pt x="9" y="71"/>
                      <a:pt x="18" y="69"/>
                      <a:pt x="29" y="71"/>
                    </a:cubicBezTo>
                    <a:cubicBezTo>
                      <a:pt x="33" y="58"/>
                      <a:pt x="45" y="56"/>
                      <a:pt x="54" y="57"/>
                    </a:cubicBezTo>
                    <a:cubicBezTo>
                      <a:pt x="51" y="36"/>
                      <a:pt x="59" y="13"/>
                      <a:pt x="65" y="0"/>
                    </a:cubicBezTo>
                    <a:cubicBezTo>
                      <a:pt x="49" y="15"/>
                      <a:pt x="23" y="47"/>
                      <a:pt x="14" y="61"/>
                    </a:cubicBezTo>
                    <a:cubicBezTo>
                      <a:pt x="29" y="44"/>
                      <a:pt x="56" y="15"/>
                      <a:pt x="65" y="0"/>
                    </a:cubicBezTo>
                    <a:cubicBezTo>
                      <a:pt x="64" y="1"/>
                      <a:pt x="31" y="26"/>
                      <a:pt x="11" y="22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chenying0907 52"/>
              <p:cNvSpPr>
                <a:spLocks/>
              </p:cNvSpPr>
              <p:nvPr/>
            </p:nvSpPr>
            <p:spPr bwMode="auto">
              <a:xfrm>
                <a:off x="3021013" y="4584700"/>
                <a:ext cx="61913" cy="63500"/>
              </a:xfrm>
              <a:custGeom>
                <a:avLst/>
                <a:gdLst>
                  <a:gd name="T0" fmla="*/ 11 w 17"/>
                  <a:gd name="T1" fmla="*/ 16 h 17"/>
                  <a:gd name="T2" fmla="*/ 15 w 17"/>
                  <a:gd name="T3" fmla="*/ 6 h 17"/>
                  <a:gd name="T4" fmla="*/ 6 w 17"/>
                  <a:gd name="T5" fmla="*/ 2 h 17"/>
                  <a:gd name="T6" fmla="*/ 2 w 17"/>
                  <a:gd name="T7" fmla="*/ 12 h 17"/>
                  <a:gd name="T8" fmla="*/ 11 w 17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1" y="16"/>
                    </a:moveTo>
                    <a:cubicBezTo>
                      <a:pt x="15" y="14"/>
                      <a:pt x="17" y="10"/>
                      <a:pt x="15" y="6"/>
                    </a:cubicBezTo>
                    <a:cubicBezTo>
                      <a:pt x="14" y="2"/>
                      <a:pt x="9" y="0"/>
                      <a:pt x="6" y="2"/>
                    </a:cubicBezTo>
                    <a:cubicBezTo>
                      <a:pt x="2" y="4"/>
                      <a:pt x="0" y="8"/>
                      <a:pt x="2" y="12"/>
                    </a:cubicBezTo>
                    <a:cubicBezTo>
                      <a:pt x="3" y="15"/>
                      <a:pt x="8" y="17"/>
                      <a:pt x="11" y="16"/>
                    </a:cubicBezTo>
                    <a:close/>
                  </a:path>
                </a:pathLst>
              </a:cu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7" name="chenying0907 99"/>
            <p:cNvSpPr>
              <a:spLocks/>
            </p:cNvSpPr>
            <p:nvPr/>
          </p:nvSpPr>
          <p:spPr bwMode="auto">
            <a:xfrm>
              <a:off x="3792538" y="4829079"/>
              <a:ext cx="382588" cy="630238"/>
            </a:xfrm>
            <a:custGeom>
              <a:avLst/>
              <a:gdLst>
                <a:gd name="T0" fmla="*/ 2 w 104"/>
                <a:gd name="T1" fmla="*/ 131 h 172"/>
                <a:gd name="T2" fmla="*/ 63 w 104"/>
                <a:gd name="T3" fmla="*/ 27 h 172"/>
                <a:gd name="T4" fmla="*/ 77 w 104"/>
                <a:gd name="T5" fmla="*/ 31 h 172"/>
                <a:gd name="T6" fmla="*/ 66 w 104"/>
                <a:gd name="T7" fmla="*/ 81 h 172"/>
                <a:gd name="T8" fmla="*/ 89 w 104"/>
                <a:gd name="T9" fmla="*/ 63 h 172"/>
                <a:gd name="T10" fmla="*/ 73 w 104"/>
                <a:gd name="T11" fmla="*/ 117 h 172"/>
                <a:gd name="T12" fmla="*/ 103 w 104"/>
                <a:gd name="T13" fmla="*/ 114 h 172"/>
                <a:gd name="T14" fmla="*/ 36 w 104"/>
                <a:gd name="T15" fmla="*/ 170 h 172"/>
                <a:gd name="T16" fmla="*/ 6 w 104"/>
                <a:gd name="T17" fmla="*/ 133 h 172"/>
                <a:gd name="T18" fmla="*/ 41 w 104"/>
                <a:gd name="T19" fmla="*/ 128 h 172"/>
                <a:gd name="T20" fmla="*/ 40 w 104"/>
                <a:gd name="T21" fmla="*/ 157 h 172"/>
                <a:gd name="T22" fmla="*/ 19 w 104"/>
                <a:gd name="T23" fmla="*/ 151 h 172"/>
                <a:gd name="T24" fmla="*/ 27 w 104"/>
                <a:gd name="T25" fmla="*/ 141 h 172"/>
                <a:gd name="T26" fmla="*/ 33 w 104"/>
                <a:gd name="T27" fmla="*/ 152 h 172"/>
                <a:gd name="T28" fmla="*/ 23 w 104"/>
                <a:gd name="T29" fmla="*/ 127 h 172"/>
                <a:gd name="T30" fmla="*/ 13 w 104"/>
                <a:gd name="T31" fmla="*/ 157 h 172"/>
                <a:gd name="T32" fmla="*/ 70 w 104"/>
                <a:gd name="T33" fmla="*/ 152 h 172"/>
                <a:gd name="T34" fmla="*/ 96 w 104"/>
                <a:gd name="T35" fmla="*/ 116 h 172"/>
                <a:gd name="T36" fmla="*/ 68 w 104"/>
                <a:gd name="T37" fmla="*/ 121 h 172"/>
                <a:gd name="T38" fmla="*/ 85 w 104"/>
                <a:gd name="T39" fmla="*/ 70 h 172"/>
                <a:gd name="T40" fmla="*/ 64 w 104"/>
                <a:gd name="T41" fmla="*/ 86 h 172"/>
                <a:gd name="T42" fmla="*/ 71 w 104"/>
                <a:gd name="T43" fmla="*/ 26 h 172"/>
                <a:gd name="T44" fmla="*/ 2 w 104"/>
                <a:gd name="T45" fmla="*/ 13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172">
                  <a:moveTo>
                    <a:pt x="2" y="131"/>
                  </a:moveTo>
                  <a:cubicBezTo>
                    <a:pt x="21" y="109"/>
                    <a:pt x="54" y="54"/>
                    <a:pt x="63" y="27"/>
                  </a:cubicBezTo>
                  <a:cubicBezTo>
                    <a:pt x="73" y="0"/>
                    <a:pt x="77" y="21"/>
                    <a:pt x="77" y="31"/>
                  </a:cubicBezTo>
                  <a:cubicBezTo>
                    <a:pt x="77" y="39"/>
                    <a:pt x="72" y="71"/>
                    <a:pt x="66" y="81"/>
                  </a:cubicBezTo>
                  <a:cubicBezTo>
                    <a:pt x="76" y="70"/>
                    <a:pt x="80" y="59"/>
                    <a:pt x="89" y="63"/>
                  </a:cubicBezTo>
                  <a:cubicBezTo>
                    <a:pt x="97" y="68"/>
                    <a:pt x="89" y="106"/>
                    <a:pt x="73" y="117"/>
                  </a:cubicBezTo>
                  <a:cubicBezTo>
                    <a:pt x="94" y="108"/>
                    <a:pt x="102" y="108"/>
                    <a:pt x="103" y="114"/>
                  </a:cubicBezTo>
                  <a:cubicBezTo>
                    <a:pt x="104" y="120"/>
                    <a:pt x="74" y="168"/>
                    <a:pt x="36" y="170"/>
                  </a:cubicBezTo>
                  <a:cubicBezTo>
                    <a:pt x="4" y="172"/>
                    <a:pt x="0" y="143"/>
                    <a:pt x="6" y="133"/>
                  </a:cubicBezTo>
                  <a:cubicBezTo>
                    <a:pt x="12" y="123"/>
                    <a:pt x="30" y="115"/>
                    <a:pt x="41" y="128"/>
                  </a:cubicBezTo>
                  <a:cubicBezTo>
                    <a:pt x="50" y="138"/>
                    <a:pt x="45" y="153"/>
                    <a:pt x="40" y="157"/>
                  </a:cubicBezTo>
                  <a:cubicBezTo>
                    <a:pt x="32" y="163"/>
                    <a:pt x="20" y="160"/>
                    <a:pt x="19" y="151"/>
                  </a:cubicBezTo>
                  <a:cubicBezTo>
                    <a:pt x="18" y="145"/>
                    <a:pt x="23" y="141"/>
                    <a:pt x="27" y="141"/>
                  </a:cubicBezTo>
                  <a:cubicBezTo>
                    <a:pt x="31" y="140"/>
                    <a:pt x="39" y="145"/>
                    <a:pt x="33" y="152"/>
                  </a:cubicBezTo>
                  <a:cubicBezTo>
                    <a:pt x="46" y="145"/>
                    <a:pt x="34" y="125"/>
                    <a:pt x="23" y="127"/>
                  </a:cubicBezTo>
                  <a:cubicBezTo>
                    <a:pt x="8" y="130"/>
                    <a:pt x="5" y="144"/>
                    <a:pt x="13" y="157"/>
                  </a:cubicBezTo>
                  <a:cubicBezTo>
                    <a:pt x="22" y="172"/>
                    <a:pt x="48" y="169"/>
                    <a:pt x="70" y="152"/>
                  </a:cubicBezTo>
                  <a:cubicBezTo>
                    <a:pt x="91" y="135"/>
                    <a:pt x="99" y="119"/>
                    <a:pt x="96" y="116"/>
                  </a:cubicBezTo>
                  <a:cubicBezTo>
                    <a:pt x="93" y="113"/>
                    <a:pt x="71" y="120"/>
                    <a:pt x="68" y="121"/>
                  </a:cubicBezTo>
                  <a:cubicBezTo>
                    <a:pt x="81" y="108"/>
                    <a:pt x="95" y="75"/>
                    <a:pt x="85" y="70"/>
                  </a:cubicBezTo>
                  <a:cubicBezTo>
                    <a:pt x="80" y="67"/>
                    <a:pt x="72" y="81"/>
                    <a:pt x="64" y="86"/>
                  </a:cubicBezTo>
                  <a:cubicBezTo>
                    <a:pt x="64" y="77"/>
                    <a:pt x="79" y="28"/>
                    <a:pt x="71" y="26"/>
                  </a:cubicBezTo>
                  <a:cubicBezTo>
                    <a:pt x="64" y="25"/>
                    <a:pt x="46" y="96"/>
                    <a:pt x="2" y="131"/>
                  </a:cubicBezTo>
                  <a:close/>
                </a:path>
              </a:pathLst>
            </a:custGeom>
            <a:solidFill>
              <a:srgbClr val="C3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chenying0907 100"/>
            <p:cNvSpPr>
              <a:spLocks/>
            </p:cNvSpPr>
            <p:nvPr/>
          </p:nvSpPr>
          <p:spPr bwMode="auto">
            <a:xfrm>
              <a:off x="2168525" y="4829079"/>
              <a:ext cx="436563" cy="612775"/>
            </a:xfrm>
            <a:custGeom>
              <a:avLst/>
              <a:gdLst>
                <a:gd name="T0" fmla="*/ 110 w 119"/>
                <a:gd name="T1" fmla="*/ 111 h 167"/>
                <a:gd name="T2" fmla="*/ 22 w 119"/>
                <a:gd name="T3" fmla="*/ 25 h 167"/>
                <a:gd name="T4" fmla="*/ 9 w 119"/>
                <a:gd name="T5" fmla="*/ 32 h 167"/>
                <a:gd name="T6" fmla="*/ 33 w 119"/>
                <a:gd name="T7" fmla="*/ 79 h 167"/>
                <a:gd name="T8" fmla="*/ 7 w 119"/>
                <a:gd name="T9" fmla="*/ 67 h 167"/>
                <a:gd name="T10" fmla="*/ 36 w 119"/>
                <a:gd name="T11" fmla="*/ 116 h 167"/>
                <a:gd name="T12" fmla="*/ 6 w 119"/>
                <a:gd name="T13" fmla="*/ 121 h 167"/>
                <a:gd name="T14" fmla="*/ 87 w 119"/>
                <a:gd name="T15" fmla="*/ 159 h 167"/>
                <a:gd name="T16" fmla="*/ 107 w 119"/>
                <a:gd name="T17" fmla="*/ 114 h 167"/>
                <a:gd name="T18" fmla="*/ 70 w 119"/>
                <a:gd name="T19" fmla="*/ 119 h 167"/>
                <a:gd name="T20" fmla="*/ 80 w 119"/>
                <a:gd name="T21" fmla="*/ 147 h 167"/>
                <a:gd name="T22" fmla="*/ 98 w 119"/>
                <a:gd name="T23" fmla="*/ 136 h 167"/>
                <a:gd name="T24" fmla="*/ 88 w 119"/>
                <a:gd name="T25" fmla="*/ 128 h 167"/>
                <a:gd name="T26" fmla="*/ 85 w 119"/>
                <a:gd name="T27" fmla="*/ 141 h 167"/>
                <a:gd name="T28" fmla="*/ 89 w 119"/>
                <a:gd name="T29" fmla="*/ 113 h 167"/>
                <a:gd name="T30" fmla="*/ 106 w 119"/>
                <a:gd name="T31" fmla="*/ 141 h 167"/>
                <a:gd name="T32" fmla="*/ 49 w 119"/>
                <a:gd name="T33" fmla="*/ 150 h 167"/>
                <a:gd name="T34" fmla="*/ 13 w 119"/>
                <a:gd name="T35" fmla="*/ 121 h 167"/>
                <a:gd name="T36" fmla="*/ 42 w 119"/>
                <a:gd name="T37" fmla="*/ 119 h 167"/>
                <a:gd name="T38" fmla="*/ 12 w 119"/>
                <a:gd name="T39" fmla="*/ 73 h 167"/>
                <a:gd name="T40" fmla="*/ 37 w 119"/>
                <a:gd name="T41" fmla="*/ 83 h 167"/>
                <a:gd name="T42" fmla="*/ 14 w 119"/>
                <a:gd name="T43" fmla="*/ 26 h 167"/>
                <a:gd name="T44" fmla="*/ 110 w 119"/>
                <a:gd name="T45" fmla="*/ 11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9" h="167">
                  <a:moveTo>
                    <a:pt x="110" y="111"/>
                  </a:moveTo>
                  <a:cubicBezTo>
                    <a:pt x="86" y="95"/>
                    <a:pt x="39" y="49"/>
                    <a:pt x="22" y="25"/>
                  </a:cubicBezTo>
                  <a:cubicBezTo>
                    <a:pt x="5" y="0"/>
                    <a:pt x="7" y="22"/>
                    <a:pt x="9" y="32"/>
                  </a:cubicBezTo>
                  <a:cubicBezTo>
                    <a:pt x="11" y="40"/>
                    <a:pt x="25" y="70"/>
                    <a:pt x="33" y="79"/>
                  </a:cubicBezTo>
                  <a:cubicBezTo>
                    <a:pt x="21" y="71"/>
                    <a:pt x="14" y="60"/>
                    <a:pt x="7" y="67"/>
                  </a:cubicBezTo>
                  <a:cubicBezTo>
                    <a:pt x="0" y="74"/>
                    <a:pt x="18" y="109"/>
                    <a:pt x="36" y="116"/>
                  </a:cubicBezTo>
                  <a:cubicBezTo>
                    <a:pt x="13" y="113"/>
                    <a:pt x="5" y="115"/>
                    <a:pt x="6" y="121"/>
                  </a:cubicBezTo>
                  <a:cubicBezTo>
                    <a:pt x="7" y="128"/>
                    <a:pt x="48" y="167"/>
                    <a:pt x="87" y="159"/>
                  </a:cubicBezTo>
                  <a:cubicBezTo>
                    <a:pt x="119" y="153"/>
                    <a:pt x="116" y="122"/>
                    <a:pt x="107" y="114"/>
                  </a:cubicBezTo>
                  <a:cubicBezTo>
                    <a:pt x="98" y="106"/>
                    <a:pt x="78" y="103"/>
                    <a:pt x="70" y="119"/>
                  </a:cubicBezTo>
                  <a:cubicBezTo>
                    <a:pt x="64" y="131"/>
                    <a:pt x="73" y="144"/>
                    <a:pt x="80" y="147"/>
                  </a:cubicBezTo>
                  <a:cubicBezTo>
                    <a:pt x="89" y="151"/>
                    <a:pt x="100" y="145"/>
                    <a:pt x="98" y="136"/>
                  </a:cubicBezTo>
                  <a:cubicBezTo>
                    <a:pt x="97" y="130"/>
                    <a:pt x="92" y="127"/>
                    <a:pt x="88" y="128"/>
                  </a:cubicBezTo>
                  <a:cubicBezTo>
                    <a:pt x="84" y="128"/>
                    <a:pt x="78" y="135"/>
                    <a:pt x="85" y="141"/>
                  </a:cubicBezTo>
                  <a:cubicBezTo>
                    <a:pt x="71" y="137"/>
                    <a:pt x="76" y="114"/>
                    <a:pt x="89" y="113"/>
                  </a:cubicBezTo>
                  <a:cubicBezTo>
                    <a:pt x="104" y="113"/>
                    <a:pt x="111" y="126"/>
                    <a:pt x="106" y="141"/>
                  </a:cubicBezTo>
                  <a:cubicBezTo>
                    <a:pt x="101" y="157"/>
                    <a:pt x="75" y="162"/>
                    <a:pt x="49" y="150"/>
                  </a:cubicBezTo>
                  <a:cubicBezTo>
                    <a:pt x="22" y="139"/>
                    <a:pt x="11" y="125"/>
                    <a:pt x="13" y="121"/>
                  </a:cubicBezTo>
                  <a:cubicBezTo>
                    <a:pt x="16" y="117"/>
                    <a:pt x="39" y="118"/>
                    <a:pt x="42" y="119"/>
                  </a:cubicBezTo>
                  <a:cubicBezTo>
                    <a:pt x="26" y="110"/>
                    <a:pt x="3" y="81"/>
                    <a:pt x="12" y="73"/>
                  </a:cubicBezTo>
                  <a:cubicBezTo>
                    <a:pt x="16" y="68"/>
                    <a:pt x="28" y="80"/>
                    <a:pt x="37" y="83"/>
                  </a:cubicBezTo>
                  <a:cubicBezTo>
                    <a:pt x="35" y="74"/>
                    <a:pt x="7" y="29"/>
                    <a:pt x="14" y="26"/>
                  </a:cubicBezTo>
                  <a:cubicBezTo>
                    <a:pt x="21" y="23"/>
                    <a:pt x="58" y="88"/>
                    <a:pt x="110" y="111"/>
                  </a:cubicBezTo>
                  <a:close/>
                </a:path>
              </a:pathLst>
            </a:custGeom>
            <a:solidFill>
              <a:srgbClr val="C3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9" name="chenying0907 178"/>
            <p:cNvGrpSpPr/>
            <p:nvPr/>
          </p:nvGrpSpPr>
          <p:grpSpPr>
            <a:xfrm>
              <a:off x="1168400" y="1857375"/>
              <a:ext cx="4005263" cy="1558925"/>
              <a:chOff x="1168400" y="1857375"/>
              <a:chExt cx="4005263" cy="1558925"/>
            </a:xfrm>
          </p:grpSpPr>
          <p:sp>
            <p:nvSpPr>
              <p:cNvPr id="206" name="chenying0907 31"/>
              <p:cNvSpPr>
                <a:spLocks/>
              </p:cNvSpPr>
              <p:nvPr/>
            </p:nvSpPr>
            <p:spPr bwMode="auto">
              <a:xfrm>
                <a:off x="1168400" y="1865313"/>
                <a:ext cx="1473200" cy="1489075"/>
              </a:xfrm>
              <a:custGeom>
                <a:avLst/>
                <a:gdLst>
                  <a:gd name="T0" fmla="*/ 321 w 401"/>
                  <a:gd name="T1" fmla="*/ 43 h 406"/>
                  <a:gd name="T2" fmla="*/ 325 w 401"/>
                  <a:gd name="T3" fmla="*/ 6 h 406"/>
                  <a:gd name="T4" fmla="*/ 326 w 401"/>
                  <a:gd name="T5" fmla="*/ 17 h 406"/>
                  <a:gd name="T6" fmla="*/ 337 w 401"/>
                  <a:gd name="T7" fmla="*/ 20 h 406"/>
                  <a:gd name="T8" fmla="*/ 312 w 401"/>
                  <a:gd name="T9" fmla="*/ 45 h 406"/>
                  <a:gd name="T10" fmla="*/ 290 w 401"/>
                  <a:gd name="T11" fmla="*/ 55 h 406"/>
                  <a:gd name="T12" fmla="*/ 275 w 401"/>
                  <a:gd name="T13" fmla="*/ 29 h 406"/>
                  <a:gd name="T14" fmla="*/ 293 w 401"/>
                  <a:gd name="T15" fmla="*/ 29 h 406"/>
                  <a:gd name="T16" fmla="*/ 263 w 401"/>
                  <a:gd name="T17" fmla="*/ 55 h 406"/>
                  <a:gd name="T18" fmla="*/ 270 w 401"/>
                  <a:gd name="T19" fmla="*/ 72 h 406"/>
                  <a:gd name="T20" fmla="*/ 241 w 401"/>
                  <a:gd name="T21" fmla="*/ 67 h 406"/>
                  <a:gd name="T22" fmla="*/ 255 w 401"/>
                  <a:gd name="T23" fmla="*/ 68 h 406"/>
                  <a:gd name="T24" fmla="*/ 246 w 401"/>
                  <a:gd name="T25" fmla="*/ 80 h 406"/>
                  <a:gd name="T26" fmla="*/ 245 w 401"/>
                  <a:gd name="T27" fmla="*/ 103 h 406"/>
                  <a:gd name="T28" fmla="*/ 211 w 401"/>
                  <a:gd name="T29" fmla="*/ 77 h 406"/>
                  <a:gd name="T30" fmla="*/ 217 w 401"/>
                  <a:gd name="T31" fmla="*/ 67 h 406"/>
                  <a:gd name="T32" fmla="*/ 240 w 401"/>
                  <a:gd name="T33" fmla="*/ 109 h 406"/>
                  <a:gd name="T34" fmla="*/ 196 w 401"/>
                  <a:gd name="T35" fmla="*/ 143 h 406"/>
                  <a:gd name="T36" fmla="*/ 166 w 401"/>
                  <a:gd name="T37" fmla="*/ 131 h 406"/>
                  <a:gd name="T38" fmla="*/ 187 w 401"/>
                  <a:gd name="T39" fmla="*/ 134 h 406"/>
                  <a:gd name="T40" fmla="*/ 174 w 401"/>
                  <a:gd name="T41" fmla="*/ 149 h 406"/>
                  <a:gd name="T42" fmla="*/ 108 w 401"/>
                  <a:gd name="T43" fmla="*/ 150 h 406"/>
                  <a:gd name="T44" fmla="*/ 123 w 401"/>
                  <a:gd name="T45" fmla="*/ 144 h 406"/>
                  <a:gd name="T46" fmla="*/ 120 w 401"/>
                  <a:gd name="T47" fmla="*/ 121 h 406"/>
                  <a:gd name="T48" fmla="*/ 206 w 401"/>
                  <a:gd name="T49" fmla="*/ 145 h 406"/>
                  <a:gd name="T50" fmla="*/ 291 w 401"/>
                  <a:gd name="T51" fmla="*/ 58 h 406"/>
                  <a:gd name="T52" fmla="*/ 248 w 401"/>
                  <a:gd name="T53" fmla="*/ 184 h 406"/>
                  <a:gd name="T54" fmla="*/ 130 w 401"/>
                  <a:gd name="T55" fmla="*/ 240 h 406"/>
                  <a:gd name="T56" fmla="*/ 125 w 401"/>
                  <a:gd name="T57" fmla="*/ 274 h 406"/>
                  <a:gd name="T58" fmla="*/ 106 w 401"/>
                  <a:gd name="T59" fmla="*/ 327 h 406"/>
                  <a:gd name="T60" fmla="*/ 0 w 401"/>
                  <a:gd name="T61" fmla="*/ 395 h 406"/>
                  <a:gd name="T62" fmla="*/ 179 w 401"/>
                  <a:gd name="T63" fmla="*/ 322 h 406"/>
                  <a:gd name="T64" fmla="*/ 179 w 401"/>
                  <a:gd name="T65" fmla="*/ 250 h 406"/>
                  <a:gd name="T66" fmla="*/ 279 w 401"/>
                  <a:gd name="T67" fmla="*/ 244 h 406"/>
                  <a:gd name="T68" fmla="*/ 337 w 401"/>
                  <a:gd name="T69" fmla="*/ 204 h 406"/>
                  <a:gd name="T70" fmla="*/ 274 w 401"/>
                  <a:gd name="T71" fmla="*/ 260 h 406"/>
                  <a:gd name="T72" fmla="*/ 333 w 401"/>
                  <a:gd name="T73" fmla="*/ 248 h 406"/>
                  <a:gd name="T74" fmla="*/ 384 w 401"/>
                  <a:gd name="T75" fmla="*/ 150 h 406"/>
                  <a:gd name="T76" fmla="*/ 356 w 401"/>
                  <a:gd name="T77" fmla="*/ 163 h 406"/>
                  <a:gd name="T78" fmla="*/ 356 w 401"/>
                  <a:gd name="T79" fmla="*/ 67 h 406"/>
                  <a:gd name="T80" fmla="*/ 350 w 401"/>
                  <a:gd name="T81" fmla="*/ 43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1" h="406">
                    <a:moveTo>
                      <a:pt x="350" y="43"/>
                    </a:moveTo>
                    <a:cubicBezTo>
                      <a:pt x="340" y="45"/>
                      <a:pt x="332" y="42"/>
                      <a:pt x="321" y="43"/>
                    </a:cubicBezTo>
                    <a:cubicBezTo>
                      <a:pt x="330" y="39"/>
                      <a:pt x="338" y="34"/>
                      <a:pt x="341" y="24"/>
                    </a:cubicBezTo>
                    <a:cubicBezTo>
                      <a:pt x="346" y="12"/>
                      <a:pt x="335" y="0"/>
                      <a:pt x="325" y="6"/>
                    </a:cubicBezTo>
                    <a:cubicBezTo>
                      <a:pt x="314" y="11"/>
                      <a:pt x="313" y="23"/>
                      <a:pt x="323" y="25"/>
                    </a:cubicBezTo>
                    <a:cubicBezTo>
                      <a:pt x="330" y="27"/>
                      <a:pt x="332" y="20"/>
                      <a:pt x="326" y="17"/>
                    </a:cubicBezTo>
                    <a:cubicBezTo>
                      <a:pt x="322" y="15"/>
                      <a:pt x="327" y="10"/>
                      <a:pt x="331" y="11"/>
                    </a:cubicBezTo>
                    <a:cubicBezTo>
                      <a:pt x="335" y="11"/>
                      <a:pt x="337" y="16"/>
                      <a:pt x="337" y="20"/>
                    </a:cubicBezTo>
                    <a:cubicBezTo>
                      <a:pt x="338" y="29"/>
                      <a:pt x="329" y="37"/>
                      <a:pt x="315" y="44"/>
                    </a:cubicBezTo>
                    <a:cubicBezTo>
                      <a:pt x="314" y="44"/>
                      <a:pt x="313" y="44"/>
                      <a:pt x="312" y="45"/>
                    </a:cubicBezTo>
                    <a:cubicBezTo>
                      <a:pt x="310" y="45"/>
                      <a:pt x="308" y="46"/>
                      <a:pt x="306" y="47"/>
                    </a:cubicBezTo>
                    <a:cubicBezTo>
                      <a:pt x="300" y="50"/>
                      <a:pt x="295" y="52"/>
                      <a:pt x="290" y="55"/>
                    </a:cubicBezTo>
                    <a:cubicBezTo>
                      <a:pt x="274" y="60"/>
                      <a:pt x="264" y="51"/>
                      <a:pt x="263" y="42"/>
                    </a:cubicBezTo>
                    <a:cubicBezTo>
                      <a:pt x="262" y="36"/>
                      <a:pt x="269" y="27"/>
                      <a:pt x="275" y="29"/>
                    </a:cubicBezTo>
                    <a:cubicBezTo>
                      <a:pt x="282" y="30"/>
                      <a:pt x="274" y="41"/>
                      <a:pt x="284" y="43"/>
                    </a:cubicBezTo>
                    <a:cubicBezTo>
                      <a:pt x="290" y="44"/>
                      <a:pt x="296" y="38"/>
                      <a:pt x="293" y="29"/>
                    </a:cubicBezTo>
                    <a:cubicBezTo>
                      <a:pt x="290" y="18"/>
                      <a:pt x="275" y="16"/>
                      <a:pt x="266" y="23"/>
                    </a:cubicBezTo>
                    <a:cubicBezTo>
                      <a:pt x="258" y="29"/>
                      <a:pt x="249" y="43"/>
                      <a:pt x="263" y="55"/>
                    </a:cubicBezTo>
                    <a:cubicBezTo>
                      <a:pt x="268" y="60"/>
                      <a:pt x="275" y="62"/>
                      <a:pt x="282" y="61"/>
                    </a:cubicBezTo>
                    <a:cubicBezTo>
                      <a:pt x="277" y="64"/>
                      <a:pt x="273" y="68"/>
                      <a:pt x="270" y="72"/>
                    </a:cubicBezTo>
                    <a:cubicBezTo>
                      <a:pt x="259" y="78"/>
                      <a:pt x="250" y="79"/>
                      <a:pt x="245" y="75"/>
                    </a:cubicBezTo>
                    <a:cubicBezTo>
                      <a:pt x="242" y="73"/>
                      <a:pt x="240" y="69"/>
                      <a:pt x="241" y="67"/>
                    </a:cubicBezTo>
                    <a:cubicBezTo>
                      <a:pt x="243" y="64"/>
                      <a:pt x="249" y="62"/>
                      <a:pt x="248" y="66"/>
                    </a:cubicBezTo>
                    <a:cubicBezTo>
                      <a:pt x="247" y="71"/>
                      <a:pt x="253" y="74"/>
                      <a:pt x="255" y="68"/>
                    </a:cubicBezTo>
                    <a:cubicBezTo>
                      <a:pt x="258" y="61"/>
                      <a:pt x="250" y="56"/>
                      <a:pt x="241" y="60"/>
                    </a:cubicBezTo>
                    <a:cubicBezTo>
                      <a:pt x="234" y="64"/>
                      <a:pt x="235" y="76"/>
                      <a:pt x="246" y="80"/>
                    </a:cubicBezTo>
                    <a:cubicBezTo>
                      <a:pt x="253" y="82"/>
                      <a:pt x="260" y="79"/>
                      <a:pt x="267" y="75"/>
                    </a:cubicBezTo>
                    <a:cubicBezTo>
                      <a:pt x="259" y="84"/>
                      <a:pt x="253" y="93"/>
                      <a:pt x="245" y="103"/>
                    </a:cubicBezTo>
                    <a:cubicBezTo>
                      <a:pt x="225" y="117"/>
                      <a:pt x="205" y="112"/>
                      <a:pt x="199" y="101"/>
                    </a:cubicBezTo>
                    <a:cubicBezTo>
                      <a:pt x="190" y="85"/>
                      <a:pt x="206" y="76"/>
                      <a:pt x="211" y="77"/>
                    </a:cubicBezTo>
                    <a:cubicBezTo>
                      <a:pt x="217" y="79"/>
                      <a:pt x="213" y="91"/>
                      <a:pt x="223" y="89"/>
                    </a:cubicBezTo>
                    <a:cubicBezTo>
                      <a:pt x="238" y="85"/>
                      <a:pt x="229" y="67"/>
                      <a:pt x="217" y="67"/>
                    </a:cubicBezTo>
                    <a:cubicBezTo>
                      <a:pt x="198" y="67"/>
                      <a:pt x="185" y="82"/>
                      <a:pt x="190" y="98"/>
                    </a:cubicBezTo>
                    <a:cubicBezTo>
                      <a:pt x="195" y="118"/>
                      <a:pt x="217" y="126"/>
                      <a:pt x="240" y="109"/>
                    </a:cubicBezTo>
                    <a:cubicBezTo>
                      <a:pt x="230" y="120"/>
                      <a:pt x="218" y="131"/>
                      <a:pt x="199" y="142"/>
                    </a:cubicBezTo>
                    <a:cubicBezTo>
                      <a:pt x="198" y="142"/>
                      <a:pt x="197" y="143"/>
                      <a:pt x="196" y="143"/>
                    </a:cubicBezTo>
                    <a:cubicBezTo>
                      <a:pt x="185" y="147"/>
                      <a:pt x="177" y="148"/>
                      <a:pt x="171" y="143"/>
                    </a:cubicBezTo>
                    <a:cubicBezTo>
                      <a:pt x="168" y="141"/>
                      <a:pt x="164" y="135"/>
                      <a:pt x="166" y="131"/>
                    </a:cubicBezTo>
                    <a:cubicBezTo>
                      <a:pt x="169" y="125"/>
                      <a:pt x="178" y="124"/>
                      <a:pt x="177" y="131"/>
                    </a:cubicBezTo>
                    <a:cubicBezTo>
                      <a:pt x="176" y="138"/>
                      <a:pt x="185" y="141"/>
                      <a:pt x="187" y="134"/>
                    </a:cubicBezTo>
                    <a:cubicBezTo>
                      <a:pt x="191" y="123"/>
                      <a:pt x="180" y="115"/>
                      <a:pt x="167" y="122"/>
                    </a:cubicBezTo>
                    <a:cubicBezTo>
                      <a:pt x="158" y="128"/>
                      <a:pt x="159" y="145"/>
                      <a:pt x="174" y="149"/>
                    </a:cubicBezTo>
                    <a:cubicBezTo>
                      <a:pt x="176" y="150"/>
                      <a:pt x="179" y="150"/>
                      <a:pt x="181" y="150"/>
                    </a:cubicBezTo>
                    <a:cubicBezTo>
                      <a:pt x="146" y="165"/>
                      <a:pt x="115" y="165"/>
                      <a:pt x="108" y="150"/>
                    </a:cubicBezTo>
                    <a:cubicBezTo>
                      <a:pt x="100" y="131"/>
                      <a:pt x="126" y="126"/>
                      <a:pt x="128" y="132"/>
                    </a:cubicBezTo>
                    <a:cubicBezTo>
                      <a:pt x="129" y="137"/>
                      <a:pt x="118" y="137"/>
                      <a:pt x="123" y="144"/>
                    </a:cubicBezTo>
                    <a:cubicBezTo>
                      <a:pt x="128" y="151"/>
                      <a:pt x="140" y="145"/>
                      <a:pt x="143" y="136"/>
                    </a:cubicBezTo>
                    <a:cubicBezTo>
                      <a:pt x="146" y="127"/>
                      <a:pt x="136" y="115"/>
                      <a:pt x="120" y="121"/>
                    </a:cubicBezTo>
                    <a:cubicBezTo>
                      <a:pt x="110" y="125"/>
                      <a:pt x="94" y="137"/>
                      <a:pt x="105" y="156"/>
                    </a:cubicBezTo>
                    <a:cubicBezTo>
                      <a:pt x="117" y="178"/>
                      <a:pt x="167" y="167"/>
                      <a:pt x="206" y="145"/>
                    </a:cubicBezTo>
                    <a:cubicBezTo>
                      <a:pt x="236" y="127"/>
                      <a:pt x="248" y="110"/>
                      <a:pt x="266" y="84"/>
                    </a:cubicBezTo>
                    <a:cubicBezTo>
                      <a:pt x="274" y="72"/>
                      <a:pt x="283" y="64"/>
                      <a:pt x="291" y="58"/>
                    </a:cubicBezTo>
                    <a:cubicBezTo>
                      <a:pt x="277" y="76"/>
                      <a:pt x="284" y="105"/>
                      <a:pt x="285" y="127"/>
                    </a:cubicBezTo>
                    <a:cubicBezTo>
                      <a:pt x="287" y="151"/>
                      <a:pt x="278" y="166"/>
                      <a:pt x="248" y="184"/>
                    </a:cubicBezTo>
                    <a:cubicBezTo>
                      <a:pt x="225" y="198"/>
                      <a:pt x="196" y="196"/>
                      <a:pt x="168" y="209"/>
                    </a:cubicBezTo>
                    <a:cubicBezTo>
                      <a:pt x="146" y="220"/>
                      <a:pt x="139" y="233"/>
                      <a:pt x="130" y="240"/>
                    </a:cubicBezTo>
                    <a:cubicBezTo>
                      <a:pt x="121" y="248"/>
                      <a:pt x="107" y="230"/>
                      <a:pt x="100" y="223"/>
                    </a:cubicBezTo>
                    <a:cubicBezTo>
                      <a:pt x="85" y="265"/>
                      <a:pt x="112" y="270"/>
                      <a:pt x="125" y="274"/>
                    </a:cubicBezTo>
                    <a:cubicBezTo>
                      <a:pt x="138" y="278"/>
                      <a:pt x="144" y="291"/>
                      <a:pt x="132" y="314"/>
                    </a:cubicBezTo>
                    <a:cubicBezTo>
                      <a:pt x="127" y="323"/>
                      <a:pt x="117" y="323"/>
                      <a:pt x="106" y="327"/>
                    </a:cubicBezTo>
                    <a:cubicBezTo>
                      <a:pt x="94" y="368"/>
                      <a:pt x="43" y="392"/>
                      <a:pt x="29" y="379"/>
                    </a:cubicBezTo>
                    <a:cubicBezTo>
                      <a:pt x="23" y="387"/>
                      <a:pt x="5" y="394"/>
                      <a:pt x="0" y="395"/>
                    </a:cubicBezTo>
                    <a:cubicBezTo>
                      <a:pt x="57" y="406"/>
                      <a:pt x="101" y="365"/>
                      <a:pt x="120" y="349"/>
                    </a:cubicBezTo>
                    <a:cubicBezTo>
                      <a:pt x="144" y="328"/>
                      <a:pt x="151" y="331"/>
                      <a:pt x="179" y="322"/>
                    </a:cubicBezTo>
                    <a:cubicBezTo>
                      <a:pt x="209" y="311"/>
                      <a:pt x="213" y="290"/>
                      <a:pt x="211" y="278"/>
                    </a:cubicBezTo>
                    <a:cubicBezTo>
                      <a:pt x="207" y="258"/>
                      <a:pt x="186" y="251"/>
                      <a:pt x="179" y="250"/>
                    </a:cubicBezTo>
                    <a:cubicBezTo>
                      <a:pt x="187" y="248"/>
                      <a:pt x="206" y="251"/>
                      <a:pt x="212" y="270"/>
                    </a:cubicBezTo>
                    <a:cubicBezTo>
                      <a:pt x="227" y="261"/>
                      <a:pt x="244" y="244"/>
                      <a:pt x="279" y="244"/>
                    </a:cubicBezTo>
                    <a:cubicBezTo>
                      <a:pt x="308" y="243"/>
                      <a:pt x="346" y="225"/>
                      <a:pt x="355" y="198"/>
                    </a:cubicBezTo>
                    <a:cubicBezTo>
                      <a:pt x="352" y="200"/>
                      <a:pt x="342" y="204"/>
                      <a:pt x="337" y="204"/>
                    </a:cubicBezTo>
                    <a:cubicBezTo>
                      <a:pt x="341" y="202"/>
                      <a:pt x="355" y="199"/>
                      <a:pt x="360" y="188"/>
                    </a:cubicBezTo>
                    <a:cubicBezTo>
                      <a:pt x="348" y="240"/>
                      <a:pt x="296" y="268"/>
                      <a:pt x="274" y="260"/>
                    </a:cubicBezTo>
                    <a:cubicBezTo>
                      <a:pt x="267" y="266"/>
                      <a:pt x="263" y="268"/>
                      <a:pt x="255" y="276"/>
                    </a:cubicBezTo>
                    <a:cubicBezTo>
                      <a:pt x="272" y="279"/>
                      <a:pt x="288" y="280"/>
                      <a:pt x="333" y="248"/>
                    </a:cubicBezTo>
                    <a:cubicBezTo>
                      <a:pt x="378" y="215"/>
                      <a:pt x="401" y="154"/>
                      <a:pt x="395" y="150"/>
                    </a:cubicBezTo>
                    <a:cubicBezTo>
                      <a:pt x="391" y="148"/>
                      <a:pt x="388" y="146"/>
                      <a:pt x="384" y="150"/>
                    </a:cubicBezTo>
                    <a:cubicBezTo>
                      <a:pt x="373" y="159"/>
                      <a:pt x="351" y="169"/>
                      <a:pt x="339" y="170"/>
                    </a:cubicBezTo>
                    <a:cubicBezTo>
                      <a:pt x="350" y="166"/>
                      <a:pt x="353" y="165"/>
                      <a:pt x="356" y="163"/>
                    </a:cubicBezTo>
                    <a:cubicBezTo>
                      <a:pt x="351" y="110"/>
                      <a:pt x="328" y="117"/>
                      <a:pt x="333" y="90"/>
                    </a:cubicBezTo>
                    <a:cubicBezTo>
                      <a:pt x="335" y="79"/>
                      <a:pt x="345" y="74"/>
                      <a:pt x="356" y="67"/>
                    </a:cubicBezTo>
                    <a:cubicBezTo>
                      <a:pt x="381" y="53"/>
                      <a:pt x="380" y="46"/>
                      <a:pt x="378" y="42"/>
                    </a:cubicBezTo>
                    <a:cubicBezTo>
                      <a:pt x="376" y="38"/>
                      <a:pt x="372" y="37"/>
                      <a:pt x="350" y="43"/>
                    </a:cubicBezTo>
                    <a:close/>
                  </a:path>
                </a:pathLst>
              </a:cu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chenying0907 32"/>
              <p:cNvSpPr>
                <a:spLocks/>
              </p:cNvSpPr>
              <p:nvPr/>
            </p:nvSpPr>
            <p:spPr bwMode="auto">
              <a:xfrm>
                <a:off x="1789113" y="2114550"/>
                <a:ext cx="1006475" cy="1301750"/>
              </a:xfrm>
              <a:custGeom>
                <a:avLst/>
                <a:gdLst>
                  <a:gd name="T0" fmla="*/ 211 w 274"/>
                  <a:gd name="T1" fmla="*/ 67 h 355"/>
                  <a:gd name="T2" fmla="*/ 201 w 274"/>
                  <a:gd name="T3" fmla="*/ 37 h 355"/>
                  <a:gd name="T4" fmla="*/ 259 w 274"/>
                  <a:gd name="T5" fmla="*/ 75 h 355"/>
                  <a:gd name="T6" fmla="*/ 128 w 274"/>
                  <a:gd name="T7" fmla="*/ 214 h 355"/>
                  <a:gd name="T8" fmla="*/ 79 w 274"/>
                  <a:gd name="T9" fmla="*/ 223 h 355"/>
                  <a:gd name="T10" fmla="*/ 10 w 274"/>
                  <a:gd name="T11" fmla="*/ 284 h 355"/>
                  <a:gd name="T12" fmla="*/ 82 w 274"/>
                  <a:gd name="T13" fmla="*/ 324 h 355"/>
                  <a:gd name="T14" fmla="*/ 66 w 274"/>
                  <a:gd name="T15" fmla="*/ 278 h 355"/>
                  <a:gd name="T16" fmla="*/ 40 w 274"/>
                  <a:gd name="T17" fmla="*/ 293 h 355"/>
                  <a:gd name="T18" fmla="*/ 53 w 274"/>
                  <a:gd name="T19" fmla="*/ 308 h 355"/>
                  <a:gd name="T20" fmla="*/ 68 w 274"/>
                  <a:gd name="T21" fmla="*/ 294 h 355"/>
                  <a:gd name="T22" fmla="*/ 65 w 274"/>
                  <a:gd name="T23" fmla="*/ 284 h 355"/>
                  <a:gd name="T24" fmla="*/ 75 w 274"/>
                  <a:gd name="T25" fmla="*/ 316 h 355"/>
                  <a:gd name="T26" fmla="*/ 16 w 274"/>
                  <a:gd name="T27" fmla="*/ 285 h 355"/>
                  <a:gd name="T28" fmla="*/ 80 w 274"/>
                  <a:gd name="T29" fmla="*/ 228 h 355"/>
                  <a:gd name="T30" fmla="*/ 170 w 274"/>
                  <a:gd name="T31" fmla="*/ 249 h 355"/>
                  <a:gd name="T32" fmla="*/ 137 w 274"/>
                  <a:gd name="T33" fmla="*/ 264 h 355"/>
                  <a:gd name="T34" fmla="*/ 135 w 274"/>
                  <a:gd name="T35" fmla="*/ 245 h 355"/>
                  <a:gd name="T36" fmla="*/ 145 w 274"/>
                  <a:gd name="T37" fmla="*/ 259 h 355"/>
                  <a:gd name="T38" fmla="*/ 156 w 274"/>
                  <a:gd name="T39" fmla="*/ 249 h 355"/>
                  <a:gd name="T40" fmla="*/ 146 w 274"/>
                  <a:gd name="T41" fmla="*/ 237 h 355"/>
                  <a:gd name="T42" fmla="*/ 132 w 274"/>
                  <a:gd name="T43" fmla="*/ 272 h 355"/>
                  <a:gd name="T44" fmla="*/ 181 w 274"/>
                  <a:gd name="T45" fmla="*/ 250 h 355"/>
                  <a:gd name="T46" fmla="*/ 158 w 274"/>
                  <a:gd name="T47" fmla="*/ 220 h 355"/>
                  <a:gd name="T48" fmla="*/ 267 w 274"/>
                  <a:gd name="T49" fmla="*/ 75 h 355"/>
                  <a:gd name="T50" fmla="*/ 194 w 274"/>
                  <a:gd name="T51" fmla="*/ 30 h 355"/>
                  <a:gd name="T52" fmla="*/ 210 w 274"/>
                  <a:gd name="T53" fmla="*/ 74 h 355"/>
                  <a:gd name="T54" fmla="*/ 235 w 274"/>
                  <a:gd name="T55" fmla="*/ 59 h 355"/>
                  <a:gd name="T56" fmla="*/ 222 w 274"/>
                  <a:gd name="T57" fmla="*/ 44 h 355"/>
                  <a:gd name="T58" fmla="*/ 208 w 274"/>
                  <a:gd name="T59" fmla="*/ 57 h 355"/>
                  <a:gd name="T60" fmla="*/ 211 w 274"/>
                  <a:gd name="T61" fmla="*/ 67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74" h="355">
                    <a:moveTo>
                      <a:pt x="211" y="67"/>
                    </a:moveTo>
                    <a:cubicBezTo>
                      <a:pt x="196" y="64"/>
                      <a:pt x="192" y="48"/>
                      <a:pt x="201" y="37"/>
                    </a:cubicBezTo>
                    <a:cubicBezTo>
                      <a:pt x="223" y="14"/>
                      <a:pt x="257" y="43"/>
                      <a:pt x="259" y="75"/>
                    </a:cubicBezTo>
                    <a:cubicBezTo>
                      <a:pt x="269" y="178"/>
                      <a:pt x="189" y="214"/>
                      <a:pt x="128" y="214"/>
                    </a:cubicBezTo>
                    <a:cubicBezTo>
                      <a:pt x="110" y="214"/>
                      <a:pt x="94" y="217"/>
                      <a:pt x="79" y="223"/>
                    </a:cubicBezTo>
                    <a:cubicBezTo>
                      <a:pt x="51" y="232"/>
                      <a:pt x="16" y="253"/>
                      <a:pt x="10" y="284"/>
                    </a:cubicBezTo>
                    <a:cubicBezTo>
                      <a:pt x="0" y="330"/>
                      <a:pt x="55" y="355"/>
                      <a:pt x="82" y="324"/>
                    </a:cubicBezTo>
                    <a:cubicBezTo>
                      <a:pt x="96" y="308"/>
                      <a:pt x="88" y="282"/>
                      <a:pt x="66" y="278"/>
                    </a:cubicBezTo>
                    <a:cubicBezTo>
                      <a:pt x="56" y="275"/>
                      <a:pt x="40" y="280"/>
                      <a:pt x="40" y="293"/>
                    </a:cubicBezTo>
                    <a:cubicBezTo>
                      <a:pt x="39" y="301"/>
                      <a:pt x="45" y="308"/>
                      <a:pt x="53" y="308"/>
                    </a:cubicBezTo>
                    <a:cubicBezTo>
                      <a:pt x="61" y="308"/>
                      <a:pt x="68" y="302"/>
                      <a:pt x="68" y="294"/>
                    </a:cubicBezTo>
                    <a:cubicBezTo>
                      <a:pt x="68" y="291"/>
                      <a:pt x="67" y="287"/>
                      <a:pt x="65" y="284"/>
                    </a:cubicBezTo>
                    <a:cubicBezTo>
                      <a:pt x="81" y="287"/>
                      <a:pt x="84" y="304"/>
                      <a:pt x="75" y="316"/>
                    </a:cubicBezTo>
                    <a:cubicBezTo>
                      <a:pt x="54" y="337"/>
                      <a:pt x="10" y="318"/>
                      <a:pt x="16" y="285"/>
                    </a:cubicBezTo>
                    <a:cubicBezTo>
                      <a:pt x="22" y="257"/>
                      <a:pt x="55" y="236"/>
                      <a:pt x="80" y="228"/>
                    </a:cubicBezTo>
                    <a:cubicBezTo>
                      <a:pt x="103" y="220"/>
                      <a:pt x="168" y="214"/>
                      <a:pt x="170" y="249"/>
                    </a:cubicBezTo>
                    <a:cubicBezTo>
                      <a:pt x="170" y="264"/>
                      <a:pt x="153" y="273"/>
                      <a:pt x="137" y="264"/>
                    </a:cubicBezTo>
                    <a:cubicBezTo>
                      <a:pt x="130" y="260"/>
                      <a:pt x="129" y="249"/>
                      <a:pt x="135" y="245"/>
                    </a:cubicBezTo>
                    <a:cubicBezTo>
                      <a:pt x="133" y="252"/>
                      <a:pt x="138" y="259"/>
                      <a:pt x="145" y="259"/>
                    </a:cubicBezTo>
                    <a:cubicBezTo>
                      <a:pt x="150" y="259"/>
                      <a:pt x="155" y="255"/>
                      <a:pt x="156" y="249"/>
                    </a:cubicBezTo>
                    <a:cubicBezTo>
                      <a:pt x="156" y="243"/>
                      <a:pt x="152" y="238"/>
                      <a:pt x="146" y="237"/>
                    </a:cubicBezTo>
                    <a:cubicBezTo>
                      <a:pt x="122" y="234"/>
                      <a:pt x="114" y="261"/>
                      <a:pt x="132" y="272"/>
                    </a:cubicBezTo>
                    <a:cubicBezTo>
                      <a:pt x="153" y="286"/>
                      <a:pt x="180" y="274"/>
                      <a:pt x="181" y="250"/>
                    </a:cubicBezTo>
                    <a:cubicBezTo>
                      <a:pt x="181" y="235"/>
                      <a:pt x="170" y="225"/>
                      <a:pt x="158" y="220"/>
                    </a:cubicBezTo>
                    <a:cubicBezTo>
                      <a:pt x="230" y="205"/>
                      <a:pt x="274" y="149"/>
                      <a:pt x="267" y="75"/>
                    </a:cubicBezTo>
                    <a:cubicBezTo>
                      <a:pt x="262" y="27"/>
                      <a:pt x="221" y="0"/>
                      <a:pt x="194" y="30"/>
                    </a:cubicBezTo>
                    <a:cubicBezTo>
                      <a:pt x="181" y="44"/>
                      <a:pt x="189" y="69"/>
                      <a:pt x="210" y="74"/>
                    </a:cubicBezTo>
                    <a:cubicBezTo>
                      <a:pt x="220" y="76"/>
                      <a:pt x="235" y="71"/>
                      <a:pt x="235" y="59"/>
                    </a:cubicBezTo>
                    <a:cubicBezTo>
                      <a:pt x="235" y="51"/>
                      <a:pt x="230" y="45"/>
                      <a:pt x="222" y="44"/>
                    </a:cubicBezTo>
                    <a:cubicBezTo>
                      <a:pt x="214" y="44"/>
                      <a:pt x="208" y="50"/>
                      <a:pt x="208" y="57"/>
                    </a:cubicBezTo>
                    <a:cubicBezTo>
                      <a:pt x="208" y="61"/>
                      <a:pt x="209" y="64"/>
                      <a:pt x="211" y="67"/>
                    </a:cubicBezTo>
                    <a:close/>
                  </a:path>
                </a:pathLst>
              </a:custGeom>
              <a:solidFill>
                <a:srgbClr val="943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chenying0907 33"/>
              <p:cNvSpPr>
                <a:spLocks/>
              </p:cNvSpPr>
              <p:nvPr/>
            </p:nvSpPr>
            <p:spPr bwMode="auto">
              <a:xfrm>
                <a:off x="3689350" y="1862138"/>
                <a:ext cx="1484313" cy="1498600"/>
              </a:xfrm>
              <a:custGeom>
                <a:avLst/>
                <a:gdLst>
                  <a:gd name="T0" fmla="*/ 81 w 404"/>
                  <a:gd name="T1" fmla="*/ 44 h 409"/>
                  <a:gd name="T2" fmla="*/ 77 w 404"/>
                  <a:gd name="T3" fmla="*/ 6 h 409"/>
                  <a:gd name="T4" fmla="*/ 76 w 404"/>
                  <a:gd name="T5" fmla="*/ 18 h 409"/>
                  <a:gd name="T6" fmla="*/ 65 w 404"/>
                  <a:gd name="T7" fmla="*/ 20 h 409"/>
                  <a:gd name="T8" fmla="*/ 90 w 404"/>
                  <a:gd name="T9" fmla="*/ 45 h 409"/>
                  <a:gd name="T10" fmla="*/ 112 w 404"/>
                  <a:gd name="T11" fmla="*/ 56 h 409"/>
                  <a:gd name="T12" fmla="*/ 127 w 404"/>
                  <a:gd name="T13" fmla="*/ 29 h 409"/>
                  <a:gd name="T14" fmla="*/ 109 w 404"/>
                  <a:gd name="T15" fmla="*/ 30 h 409"/>
                  <a:gd name="T16" fmla="*/ 140 w 404"/>
                  <a:gd name="T17" fmla="*/ 56 h 409"/>
                  <a:gd name="T18" fmla="*/ 132 w 404"/>
                  <a:gd name="T19" fmla="*/ 73 h 409"/>
                  <a:gd name="T20" fmla="*/ 161 w 404"/>
                  <a:gd name="T21" fmla="*/ 67 h 409"/>
                  <a:gd name="T22" fmla="*/ 148 w 404"/>
                  <a:gd name="T23" fmla="*/ 69 h 409"/>
                  <a:gd name="T24" fmla="*/ 157 w 404"/>
                  <a:gd name="T25" fmla="*/ 80 h 409"/>
                  <a:gd name="T26" fmla="*/ 157 w 404"/>
                  <a:gd name="T27" fmla="*/ 104 h 409"/>
                  <a:gd name="T28" fmla="*/ 192 w 404"/>
                  <a:gd name="T29" fmla="*/ 78 h 409"/>
                  <a:gd name="T30" fmla="*/ 186 w 404"/>
                  <a:gd name="T31" fmla="*/ 68 h 409"/>
                  <a:gd name="T32" fmla="*/ 163 w 404"/>
                  <a:gd name="T33" fmla="*/ 110 h 409"/>
                  <a:gd name="T34" fmla="*/ 207 w 404"/>
                  <a:gd name="T35" fmla="*/ 144 h 409"/>
                  <a:gd name="T36" fmla="*/ 237 w 404"/>
                  <a:gd name="T37" fmla="*/ 132 h 409"/>
                  <a:gd name="T38" fmla="*/ 215 w 404"/>
                  <a:gd name="T39" fmla="*/ 135 h 409"/>
                  <a:gd name="T40" fmla="*/ 229 w 404"/>
                  <a:gd name="T41" fmla="*/ 150 h 409"/>
                  <a:gd name="T42" fmla="*/ 295 w 404"/>
                  <a:gd name="T43" fmla="*/ 151 h 409"/>
                  <a:gd name="T44" fmla="*/ 280 w 404"/>
                  <a:gd name="T45" fmla="*/ 145 h 409"/>
                  <a:gd name="T46" fmla="*/ 283 w 404"/>
                  <a:gd name="T47" fmla="*/ 122 h 409"/>
                  <a:gd name="T48" fmla="*/ 197 w 404"/>
                  <a:gd name="T49" fmla="*/ 146 h 409"/>
                  <a:gd name="T50" fmla="*/ 111 w 404"/>
                  <a:gd name="T51" fmla="*/ 59 h 409"/>
                  <a:gd name="T52" fmla="*/ 154 w 404"/>
                  <a:gd name="T53" fmla="*/ 185 h 409"/>
                  <a:gd name="T54" fmla="*/ 273 w 404"/>
                  <a:gd name="T55" fmla="*/ 242 h 409"/>
                  <a:gd name="T56" fmla="*/ 278 w 404"/>
                  <a:gd name="T57" fmla="*/ 276 h 409"/>
                  <a:gd name="T58" fmla="*/ 297 w 404"/>
                  <a:gd name="T59" fmla="*/ 329 h 409"/>
                  <a:gd name="T60" fmla="*/ 404 w 404"/>
                  <a:gd name="T61" fmla="*/ 398 h 409"/>
                  <a:gd name="T62" fmla="*/ 224 w 404"/>
                  <a:gd name="T63" fmla="*/ 324 h 409"/>
                  <a:gd name="T64" fmla="*/ 224 w 404"/>
                  <a:gd name="T65" fmla="*/ 251 h 409"/>
                  <a:gd name="T66" fmla="*/ 123 w 404"/>
                  <a:gd name="T67" fmla="*/ 245 h 409"/>
                  <a:gd name="T68" fmla="*/ 65 w 404"/>
                  <a:gd name="T69" fmla="*/ 205 h 409"/>
                  <a:gd name="T70" fmla="*/ 128 w 404"/>
                  <a:gd name="T71" fmla="*/ 262 h 409"/>
                  <a:gd name="T72" fmla="*/ 69 w 404"/>
                  <a:gd name="T73" fmla="*/ 250 h 409"/>
                  <a:gd name="T74" fmla="*/ 18 w 404"/>
                  <a:gd name="T75" fmla="*/ 151 h 409"/>
                  <a:gd name="T76" fmla="*/ 46 w 404"/>
                  <a:gd name="T77" fmla="*/ 164 h 409"/>
                  <a:gd name="T78" fmla="*/ 45 w 404"/>
                  <a:gd name="T79" fmla="*/ 68 h 409"/>
                  <a:gd name="T80" fmla="*/ 52 w 404"/>
                  <a:gd name="T81" fmla="*/ 43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4" h="409">
                    <a:moveTo>
                      <a:pt x="52" y="43"/>
                    </a:moveTo>
                    <a:cubicBezTo>
                      <a:pt x="61" y="46"/>
                      <a:pt x="70" y="43"/>
                      <a:pt x="81" y="44"/>
                    </a:cubicBezTo>
                    <a:cubicBezTo>
                      <a:pt x="72" y="40"/>
                      <a:pt x="63" y="34"/>
                      <a:pt x="60" y="25"/>
                    </a:cubicBezTo>
                    <a:cubicBezTo>
                      <a:pt x="56" y="12"/>
                      <a:pt x="66" y="0"/>
                      <a:pt x="77" y="6"/>
                    </a:cubicBezTo>
                    <a:cubicBezTo>
                      <a:pt x="88" y="11"/>
                      <a:pt x="89" y="23"/>
                      <a:pt x="78" y="26"/>
                    </a:cubicBezTo>
                    <a:cubicBezTo>
                      <a:pt x="71" y="28"/>
                      <a:pt x="70" y="21"/>
                      <a:pt x="76" y="18"/>
                    </a:cubicBezTo>
                    <a:cubicBezTo>
                      <a:pt x="80" y="15"/>
                      <a:pt x="74" y="10"/>
                      <a:pt x="71" y="11"/>
                    </a:cubicBezTo>
                    <a:cubicBezTo>
                      <a:pt x="67" y="12"/>
                      <a:pt x="65" y="16"/>
                      <a:pt x="65" y="20"/>
                    </a:cubicBezTo>
                    <a:cubicBezTo>
                      <a:pt x="64" y="30"/>
                      <a:pt x="73" y="37"/>
                      <a:pt x="87" y="44"/>
                    </a:cubicBezTo>
                    <a:cubicBezTo>
                      <a:pt x="88" y="45"/>
                      <a:pt x="89" y="45"/>
                      <a:pt x="90" y="45"/>
                    </a:cubicBezTo>
                    <a:cubicBezTo>
                      <a:pt x="92" y="46"/>
                      <a:pt x="94" y="47"/>
                      <a:pt x="96" y="48"/>
                    </a:cubicBezTo>
                    <a:cubicBezTo>
                      <a:pt x="102" y="50"/>
                      <a:pt x="107" y="53"/>
                      <a:pt x="112" y="56"/>
                    </a:cubicBezTo>
                    <a:cubicBezTo>
                      <a:pt x="128" y="61"/>
                      <a:pt x="138" y="51"/>
                      <a:pt x="139" y="43"/>
                    </a:cubicBezTo>
                    <a:cubicBezTo>
                      <a:pt x="140" y="36"/>
                      <a:pt x="133" y="28"/>
                      <a:pt x="127" y="29"/>
                    </a:cubicBezTo>
                    <a:cubicBezTo>
                      <a:pt x="120" y="31"/>
                      <a:pt x="128" y="41"/>
                      <a:pt x="118" y="43"/>
                    </a:cubicBezTo>
                    <a:cubicBezTo>
                      <a:pt x="112" y="45"/>
                      <a:pt x="106" y="39"/>
                      <a:pt x="109" y="30"/>
                    </a:cubicBezTo>
                    <a:cubicBezTo>
                      <a:pt x="112" y="18"/>
                      <a:pt x="127" y="16"/>
                      <a:pt x="136" y="24"/>
                    </a:cubicBezTo>
                    <a:cubicBezTo>
                      <a:pt x="144" y="29"/>
                      <a:pt x="153" y="44"/>
                      <a:pt x="140" y="56"/>
                    </a:cubicBezTo>
                    <a:cubicBezTo>
                      <a:pt x="134" y="60"/>
                      <a:pt x="128" y="63"/>
                      <a:pt x="120" y="61"/>
                    </a:cubicBezTo>
                    <a:cubicBezTo>
                      <a:pt x="125" y="65"/>
                      <a:pt x="129" y="69"/>
                      <a:pt x="132" y="73"/>
                    </a:cubicBezTo>
                    <a:cubicBezTo>
                      <a:pt x="143" y="78"/>
                      <a:pt x="152" y="80"/>
                      <a:pt x="158" y="76"/>
                    </a:cubicBezTo>
                    <a:cubicBezTo>
                      <a:pt x="160" y="73"/>
                      <a:pt x="162" y="70"/>
                      <a:pt x="161" y="67"/>
                    </a:cubicBezTo>
                    <a:cubicBezTo>
                      <a:pt x="160" y="64"/>
                      <a:pt x="154" y="63"/>
                      <a:pt x="154" y="67"/>
                    </a:cubicBezTo>
                    <a:cubicBezTo>
                      <a:pt x="155" y="72"/>
                      <a:pt x="150" y="75"/>
                      <a:pt x="148" y="69"/>
                    </a:cubicBezTo>
                    <a:cubicBezTo>
                      <a:pt x="145" y="61"/>
                      <a:pt x="152" y="56"/>
                      <a:pt x="161" y="61"/>
                    </a:cubicBezTo>
                    <a:cubicBezTo>
                      <a:pt x="169" y="65"/>
                      <a:pt x="167" y="77"/>
                      <a:pt x="157" y="80"/>
                    </a:cubicBezTo>
                    <a:cubicBezTo>
                      <a:pt x="149" y="83"/>
                      <a:pt x="142" y="80"/>
                      <a:pt x="135" y="76"/>
                    </a:cubicBezTo>
                    <a:cubicBezTo>
                      <a:pt x="143" y="85"/>
                      <a:pt x="149" y="94"/>
                      <a:pt x="157" y="104"/>
                    </a:cubicBezTo>
                    <a:cubicBezTo>
                      <a:pt x="178" y="118"/>
                      <a:pt x="198" y="113"/>
                      <a:pt x="203" y="102"/>
                    </a:cubicBezTo>
                    <a:cubicBezTo>
                      <a:pt x="213" y="85"/>
                      <a:pt x="196" y="77"/>
                      <a:pt x="192" y="78"/>
                    </a:cubicBezTo>
                    <a:cubicBezTo>
                      <a:pt x="186" y="79"/>
                      <a:pt x="189" y="92"/>
                      <a:pt x="179" y="90"/>
                    </a:cubicBezTo>
                    <a:cubicBezTo>
                      <a:pt x="164" y="86"/>
                      <a:pt x="173" y="68"/>
                      <a:pt x="186" y="68"/>
                    </a:cubicBezTo>
                    <a:cubicBezTo>
                      <a:pt x="205" y="68"/>
                      <a:pt x="217" y="83"/>
                      <a:pt x="213" y="99"/>
                    </a:cubicBezTo>
                    <a:cubicBezTo>
                      <a:pt x="207" y="119"/>
                      <a:pt x="186" y="127"/>
                      <a:pt x="163" y="110"/>
                    </a:cubicBezTo>
                    <a:cubicBezTo>
                      <a:pt x="172" y="121"/>
                      <a:pt x="185" y="133"/>
                      <a:pt x="204" y="143"/>
                    </a:cubicBezTo>
                    <a:cubicBezTo>
                      <a:pt x="205" y="143"/>
                      <a:pt x="206" y="144"/>
                      <a:pt x="207" y="144"/>
                    </a:cubicBezTo>
                    <a:cubicBezTo>
                      <a:pt x="217" y="148"/>
                      <a:pt x="226" y="149"/>
                      <a:pt x="232" y="144"/>
                    </a:cubicBezTo>
                    <a:cubicBezTo>
                      <a:pt x="235" y="142"/>
                      <a:pt x="239" y="136"/>
                      <a:pt x="237" y="132"/>
                    </a:cubicBezTo>
                    <a:cubicBezTo>
                      <a:pt x="234" y="126"/>
                      <a:pt x="225" y="125"/>
                      <a:pt x="226" y="132"/>
                    </a:cubicBezTo>
                    <a:cubicBezTo>
                      <a:pt x="227" y="139"/>
                      <a:pt x="218" y="143"/>
                      <a:pt x="215" y="135"/>
                    </a:cubicBezTo>
                    <a:cubicBezTo>
                      <a:pt x="211" y="124"/>
                      <a:pt x="223" y="116"/>
                      <a:pt x="235" y="123"/>
                    </a:cubicBezTo>
                    <a:cubicBezTo>
                      <a:pt x="245" y="129"/>
                      <a:pt x="244" y="146"/>
                      <a:pt x="229" y="150"/>
                    </a:cubicBezTo>
                    <a:cubicBezTo>
                      <a:pt x="227" y="151"/>
                      <a:pt x="224" y="151"/>
                      <a:pt x="222" y="151"/>
                    </a:cubicBezTo>
                    <a:cubicBezTo>
                      <a:pt x="257" y="166"/>
                      <a:pt x="289" y="167"/>
                      <a:pt x="295" y="151"/>
                    </a:cubicBezTo>
                    <a:cubicBezTo>
                      <a:pt x="303" y="133"/>
                      <a:pt x="277" y="127"/>
                      <a:pt x="275" y="134"/>
                    </a:cubicBezTo>
                    <a:cubicBezTo>
                      <a:pt x="274" y="138"/>
                      <a:pt x="285" y="139"/>
                      <a:pt x="280" y="145"/>
                    </a:cubicBezTo>
                    <a:cubicBezTo>
                      <a:pt x="275" y="152"/>
                      <a:pt x="263" y="146"/>
                      <a:pt x="260" y="137"/>
                    </a:cubicBezTo>
                    <a:cubicBezTo>
                      <a:pt x="257" y="128"/>
                      <a:pt x="267" y="116"/>
                      <a:pt x="283" y="122"/>
                    </a:cubicBezTo>
                    <a:cubicBezTo>
                      <a:pt x="293" y="126"/>
                      <a:pt x="309" y="138"/>
                      <a:pt x="298" y="157"/>
                    </a:cubicBezTo>
                    <a:cubicBezTo>
                      <a:pt x="286" y="180"/>
                      <a:pt x="236" y="168"/>
                      <a:pt x="197" y="146"/>
                    </a:cubicBezTo>
                    <a:cubicBezTo>
                      <a:pt x="166" y="128"/>
                      <a:pt x="155" y="111"/>
                      <a:pt x="136" y="85"/>
                    </a:cubicBezTo>
                    <a:cubicBezTo>
                      <a:pt x="128" y="73"/>
                      <a:pt x="119" y="65"/>
                      <a:pt x="111" y="59"/>
                    </a:cubicBezTo>
                    <a:cubicBezTo>
                      <a:pt x="125" y="76"/>
                      <a:pt x="118" y="106"/>
                      <a:pt x="117" y="128"/>
                    </a:cubicBezTo>
                    <a:cubicBezTo>
                      <a:pt x="115" y="152"/>
                      <a:pt x="124" y="168"/>
                      <a:pt x="154" y="185"/>
                    </a:cubicBezTo>
                    <a:cubicBezTo>
                      <a:pt x="177" y="199"/>
                      <a:pt x="207" y="198"/>
                      <a:pt x="235" y="211"/>
                    </a:cubicBezTo>
                    <a:cubicBezTo>
                      <a:pt x="257" y="222"/>
                      <a:pt x="264" y="234"/>
                      <a:pt x="273" y="242"/>
                    </a:cubicBezTo>
                    <a:cubicBezTo>
                      <a:pt x="282" y="250"/>
                      <a:pt x="296" y="232"/>
                      <a:pt x="303" y="225"/>
                    </a:cubicBezTo>
                    <a:cubicBezTo>
                      <a:pt x="318" y="267"/>
                      <a:pt x="291" y="272"/>
                      <a:pt x="278" y="276"/>
                    </a:cubicBezTo>
                    <a:cubicBezTo>
                      <a:pt x="265" y="280"/>
                      <a:pt x="258" y="293"/>
                      <a:pt x="271" y="316"/>
                    </a:cubicBezTo>
                    <a:cubicBezTo>
                      <a:pt x="276" y="325"/>
                      <a:pt x="286" y="325"/>
                      <a:pt x="297" y="329"/>
                    </a:cubicBezTo>
                    <a:cubicBezTo>
                      <a:pt x="309" y="371"/>
                      <a:pt x="361" y="395"/>
                      <a:pt x="374" y="382"/>
                    </a:cubicBezTo>
                    <a:cubicBezTo>
                      <a:pt x="381" y="390"/>
                      <a:pt x="399" y="396"/>
                      <a:pt x="404" y="398"/>
                    </a:cubicBezTo>
                    <a:cubicBezTo>
                      <a:pt x="346" y="409"/>
                      <a:pt x="302" y="368"/>
                      <a:pt x="283" y="351"/>
                    </a:cubicBezTo>
                    <a:cubicBezTo>
                      <a:pt x="258" y="330"/>
                      <a:pt x="252" y="333"/>
                      <a:pt x="224" y="324"/>
                    </a:cubicBezTo>
                    <a:cubicBezTo>
                      <a:pt x="194" y="314"/>
                      <a:pt x="189" y="292"/>
                      <a:pt x="192" y="280"/>
                    </a:cubicBezTo>
                    <a:cubicBezTo>
                      <a:pt x="195" y="260"/>
                      <a:pt x="216" y="252"/>
                      <a:pt x="224" y="251"/>
                    </a:cubicBezTo>
                    <a:cubicBezTo>
                      <a:pt x="216" y="250"/>
                      <a:pt x="197" y="253"/>
                      <a:pt x="190" y="272"/>
                    </a:cubicBezTo>
                    <a:cubicBezTo>
                      <a:pt x="175" y="263"/>
                      <a:pt x="158" y="246"/>
                      <a:pt x="123" y="245"/>
                    </a:cubicBezTo>
                    <a:cubicBezTo>
                      <a:pt x="94" y="245"/>
                      <a:pt x="55" y="227"/>
                      <a:pt x="46" y="199"/>
                    </a:cubicBezTo>
                    <a:cubicBezTo>
                      <a:pt x="49" y="202"/>
                      <a:pt x="60" y="206"/>
                      <a:pt x="65" y="205"/>
                    </a:cubicBezTo>
                    <a:cubicBezTo>
                      <a:pt x="61" y="204"/>
                      <a:pt x="47" y="201"/>
                      <a:pt x="41" y="190"/>
                    </a:cubicBezTo>
                    <a:cubicBezTo>
                      <a:pt x="54" y="242"/>
                      <a:pt x="106" y="270"/>
                      <a:pt x="128" y="262"/>
                    </a:cubicBezTo>
                    <a:cubicBezTo>
                      <a:pt x="135" y="268"/>
                      <a:pt x="139" y="270"/>
                      <a:pt x="147" y="278"/>
                    </a:cubicBezTo>
                    <a:cubicBezTo>
                      <a:pt x="130" y="281"/>
                      <a:pt x="114" y="282"/>
                      <a:pt x="69" y="250"/>
                    </a:cubicBezTo>
                    <a:cubicBezTo>
                      <a:pt x="23" y="217"/>
                      <a:pt x="0" y="155"/>
                      <a:pt x="6" y="151"/>
                    </a:cubicBezTo>
                    <a:cubicBezTo>
                      <a:pt x="10" y="149"/>
                      <a:pt x="13" y="147"/>
                      <a:pt x="18" y="151"/>
                    </a:cubicBezTo>
                    <a:cubicBezTo>
                      <a:pt x="29" y="161"/>
                      <a:pt x="51" y="170"/>
                      <a:pt x="62" y="172"/>
                    </a:cubicBezTo>
                    <a:cubicBezTo>
                      <a:pt x="52" y="168"/>
                      <a:pt x="49" y="166"/>
                      <a:pt x="46" y="164"/>
                    </a:cubicBezTo>
                    <a:cubicBezTo>
                      <a:pt x="51" y="111"/>
                      <a:pt x="74" y="118"/>
                      <a:pt x="69" y="91"/>
                    </a:cubicBezTo>
                    <a:cubicBezTo>
                      <a:pt x="67" y="80"/>
                      <a:pt x="57" y="75"/>
                      <a:pt x="45" y="68"/>
                    </a:cubicBezTo>
                    <a:cubicBezTo>
                      <a:pt x="20" y="53"/>
                      <a:pt x="21" y="47"/>
                      <a:pt x="23" y="43"/>
                    </a:cubicBezTo>
                    <a:cubicBezTo>
                      <a:pt x="25" y="39"/>
                      <a:pt x="29" y="38"/>
                      <a:pt x="52" y="43"/>
                    </a:cubicBezTo>
                    <a:close/>
                  </a:path>
                </a:pathLst>
              </a:cu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chenying0907 34"/>
              <p:cNvSpPr>
                <a:spLocks/>
              </p:cNvSpPr>
              <p:nvPr/>
            </p:nvSpPr>
            <p:spPr bwMode="auto">
              <a:xfrm>
                <a:off x="3546475" y="2114550"/>
                <a:ext cx="1003300" cy="1301750"/>
              </a:xfrm>
              <a:custGeom>
                <a:avLst/>
                <a:gdLst>
                  <a:gd name="T0" fmla="*/ 62 w 273"/>
                  <a:gd name="T1" fmla="*/ 67 h 355"/>
                  <a:gd name="T2" fmla="*/ 72 w 273"/>
                  <a:gd name="T3" fmla="*/ 37 h 355"/>
                  <a:gd name="T4" fmla="*/ 14 w 273"/>
                  <a:gd name="T5" fmla="*/ 75 h 355"/>
                  <a:gd name="T6" fmla="*/ 146 w 273"/>
                  <a:gd name="T7" fmla="*/ 214 h 355"/>
                  <a:gd name="T8" fmla="*/ 195 w 273"/>
                  <a:gd name="T9" fmla="*/ 223 h 355"/>
                  <a:gd name="T10" fmla="*/ 264 w 273"/>
                  <a:gd name="T11" fmla="*/ 284 h 355"/>
                  <a:gd name="T12" fmla="*/ 191 w 273"/>
                  <a:gd name="T13" fmla="*/ 324 h 355"/>
                  <a:gd name="T14" fmla="*/ 207 w 273"/>
                  <a:gd name="T15" fmla="*/ 278 h 355"/>
                  <a:gd name="T16" fmla="*/ 234 w 273"/>
                  <a:gd name="T17" fmla="*/ 293 h 355"/>
                  <a:gd name="T18" fmla="*/ 220 w 273"/>
                  <a:gd name="T19" fmla="*/ 308 h 355"/>
                  <a:gd name="T20" fmla="*/ 205 w 273"/>
                  <a:gd name="T21" fmla="*/ 294 h 355"/>
                  <a:gd name="T22" fmla="*/ 209 w 273"/>
                  <a:gd name="T23" fmla="*/ 284 h 355"/>
                  <a:gd name="T24" fmla="*/ 199 w 273"/>
                  <a:gd name="T25" fmla="*/ 316 h 355"/>
                  <a:gd name="T26" fmla="*/ 257 w 273"/>
                  <a:gd name="T27" fmla="*/ 285 h 355"/>
                  <a:gd name="T28" fmla="*/ 193 w 273"/>
                  <a:gd name="T29" fmla="*/ 228 h 355"/>
                  <a:gd name="T30" fmla="*/ 104 w 273"/>
                  <a:gd name="T31" fmla="*/ 249 h 355"/>
                  <a:gd name="T32" fmla="*/ 136 w 273"/>
                  <a:gd name="T33" fmla="*/ 264 h 355"/>
                  <a:gd name="T34" fmla="*/ 138 w 273"/>
                  <a:gd name="T35" fmla="*/ 245 h 355"/>
                  <a:gd name="T36" fmla="*/ 129 w 273"/>
                  <a:gd name="T37" fmla="*/ 259 h 355"/>
                  <a:gd name="T38" fmla="*/ 118 w 273"/>
                  <a:gd name="T39" fmla="*/ 249 h 355"/>
                  <a:gd name="T40" fmla="*/ 127 w 273"/>
                  <a:gd name="T41" fmla="*/ 237 h 355"/>
                  <a:gd name="T42" fmla="*/ 141 w 273"/>
                  <a:gd name="T43" fmla="*/ 272 h 355"/>
                  <a:gd name="T44" fmla="*/ 93 w 273"/>
                  <a:gd name="T45" fmla="*/ 250 h 355"/>
                  <a:gd name="T46" fmla="*/ 116 w 273"/>
                  <a:gd name="T47" fmla="*/ 220 h 355"/>
                  <a:gd name="T48" fmla="*/ 6 w 273"/>
                  <a:gd name="T49" fmla="*/ 75 h 355"/>
                  <a:gd name="T50" fmla="*/ 80 w 273"/>
                  <a:gd name="T51" fmla="*/ 30 h 355"/>
                  <a:gd name="T52" fmla="*/ 64 w 273"/>
                  <a:gd name="T53" fmla="*/ 74 h 355"/>
                  <a:gd name="T54" fmla="*/ 38 w 273"/>
                  <a:gd name="T55" fmla="*/ 59 h 355"/>
                  <a:gd name="T56" fmla="*/ 51 w 273"/>
                  <a:gd name="T57" fmla="*/ 44 h 355"/>
                  <a:gd name="T58" fmla="*/ 66 w 273"/>
                  <a:gd name="T59" fmla="*/ 57 h 355"/>
                  <a:gd name="T60" fmla="*/ 62 w 273"/>
                  <a:gd name="T61" fmla="*/ 67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73" h="355">
                    <a:moveTo>
                      <a:pt x="62" y="67"/>
                    </a:moveTo>
                    <a:cubicBezTo>
                      <a:pt x="78" y="64"/>
                      <a:pt x="81" y="48"/>
                      <a:pt x="72" y="37"/>
                    </a:cubicBezTo>
                    <a:cubicBezTo>
                      <a:pt x="50" y="14"/>
                      <a:pt x="17" y="43"/>
                      <a:pt x="14" y="75"/>
                    </a:cubicBezTo>
                    <a:cubicBezTo>
                      <a:pt x="5" y="178"/>
                      <a:pt x="84" y="214"/>
                      <a:pt x="146" y="214"/>
                    </a:cubicBezTo>
                    <a:cubicBezTo>
                      <a:pt x="163" y="214"/>
                      <a:pt x="179" y="217"/>
                      <a:pt x="195" y="223"/>
                    </a:cubicBezTo>
                    <a:cubicBezTo>
                      <a:pt x="222" y="232"/>
                      <a:pt x="258" y="253"/>
                      <a:pt x="264" y="284"/>
                    </a:cubicBezTo>
                    <a:cubicBezTo>
                      <a:pt x="273" y="330"/>
                      <a:pt x="219" y="355"/>
                      <a:pt x="191" y="324"/>
                    </a:cubicBezTo>
                    <a:cubicBezTo>
                      <a:pt x="177" y="308"/>
                      <a:pt x="186" y="282"/>
                      <a:pt x="207" y="278"/>
                    </a:cubicBezTo>
                    <a:cubicBezTo>
                      <a:pt x="218" y="275"/>
                      <a:pt x="233" y="280"/>
                      <a:pt x="234" y="293"/>
                    </a:cubicBezTo>
                    <a:cubicBezTo>
                      <a:pt x="234" y="301"/>
                      <a:pt x="228" y="308"/>
                      <a:pt x="220" y="308"/>
                    </a:cubicBezTo>
                    <a:cubicBezTo>
                      <a:pt x="212" y="308"/>
                      <a:pt x="206" y="302"/>
                      <a:pt x="205" y="294"/>
                    </a:cubicBezTo>
                    <a:cubicBezTo>
                      <a:pt x="205" y="291"/>
                      <a:pt x="206" y="287"/>
                      <a:pt x="209" y="284"/>
                    </a:cubicBezTo>
                    <a:cubicBezTo>
                      <a:pt x="193" y="287"/>
                      <a:pt x="189" y="304"/>
                      <a:pt x="199" y="316"/>
                    </a:cubicBezTo>
                    <a:cubicBezTo>
                      <a:pt x="219" y="337"/>
                      <a:pt x="264" y="318"/>
                      <a:pt x="257" y="285"/>
                    </a:cubicBezTo>
                    <a:cubicBezTo>
                      <a:pt x="252" y="257"/>
                      <a:pt x="218" y="236"/>
                      <a:pt x="193" y="228"/>
                    </a:cubicBezTo>
                    <a:cubicBezTo>
                      <a:pt x="171" y="220"/>
                      <a:pt x="105" y="214"/>
                      <a:pt x="104" y="249"/>
                    </a:cubicBezTo>
                    <a:cubicBezTo>
                      <a:pt x="103" y="264"/>
                      <a:pt x="121" y="273"/>
                      <a:pt x="136" y="264"/>
                    </a:cubicBezTo>
                    <a:cubicBezTo>
                      <a:pt x="143" y="260"/>
                      <a:pt x="145" y="249"/>
                      <a:pt x="138" y="245"/>
                    </a:cubicBezTo>
                    <a:cubicBezTo>
                      <a:pt x="140" y="252"/>
                      <a:pt x="136" y="259"/>
                      <a:pt x="129" y="259"/>
                    </a:cubicBezTo>
                    <a:cubicBezTo>
                      <a:pt x="123" y="259"/>
                      <a:pt x="118" y="255"/>
                      <a:pt x="118" y="249"/>
                    </a:cubicBezTo>
                    <a:cubicBezTo>
                      <a:pt x="118" y="243"/>
                      <a:pt x="122" y="238"/>
                      <a:pt x="127" y="237"/>
                    </a:cubicBezTo>
                    <a:cubicBezTo>
                      <a:pt x="151" y="234"/>
                      <a:pt x="159" y="261"/>
                      <a:pt x="141" y="272"/>
                    </a:cubicBezTo>
                    <a:cubicBezTo>
                      <a:pt x="120" y="286"/>
                      <a:pt x="93" y="274"/>
                      <a:pt x="93" y="250"/>
                    </a:cubicBezTo>
                    <a:cubicBezTo>
                      <a:pt x="92" y="235"/>
                      <a:pt x="103" y="225"/>
                      <a:pt x="116" y="220"/>
                    </a:cubicBezTo>
                    <a:cubicBezTo>
                      <a:pt x="44" y="205"/>
                      <a:pt x="0" y="149"/>
                      <a:pt x="6" y="75"/>
                    </a:cubicBezTo>
                    <a:cubicBezTo>
                      <a:pt x="11" y="27"/>
                      <a:pt x="53" y="0"/>
                      <a:pt x="80" y="30"/>
                    </a:cubicBezTo>
                    <a:cubicBezTo>
                      <a:pt x="93" y="44"/>
                      <a:pt x="84" y="69"/>
                      <a:pt x="64" y="74"/>
                    </a:cubicBezTo>
                    <a:cubicBezTo>
                      <a:pt x="54" y="76"/>
                      <a:pt x="39" y="71"/>
                      <a:pt x="38" y="59"/>
                    </a:cubicBezTo>
                    <a:cubicBezTo>
                      <a:pt x="38" y="51"/>
                      <a:pt x="44" y="45"/>
                      <a:pt x="51" y="44"/>
                    </a:cubicBezTo>
                    <a:cubicBezTo>
                      <a:pt x="59" y="44"/>
                      <a:pt x="65" y="50"/>
                      <a:pt x="66" y="57"/>
                    </a:cubicBezTo>
                    <a:cubicBezTo>
                      <a:pt x="66" y="61"/>
                      <a:pt x="65" y="64"/>
                      <a:pt x="62" y="67"/>
                    </a:cubicBezTo>
                    <a:close/>
                  </a:path>
                </a:pathLst>
              </a:custGeom>
              <a:solidFill>
                <a:srgbClr val="943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chenying0907 39"/>
              <p:cNvSpPr>
                <a:spLocks/>
              </p:cNvSpPr>
              <p:nvPr/>
            </p:nvSpPr>
            <p:spPr bwMode="auto">
              <a:xfrm>
                <a:off x="2700338" y="1857375"/>
                <a:ext cx="284163" cy="503238"/>
              </a:xfrm>
              <a:custGeom>
                <a:avLst/>
                <a:gdLst>
                  <a:gd name="T0" fmla="*/ 77 w 77"/>
                  <a:gd name="T1" fmla="*/ 49 h 137"/>
                  <a:gd name="T2" fmla="*/ 44 w 77"/>
                  <a:gd name="T3" fmla="*/ 22 h 137"/>
                  <a:gd name="T4" fmla="*/ 5 w 77"/>
                  <a:gd name="T5" fmla="*/ 0 h 137"/>
                  <a:gd name="T6" fmla="*/ 0 w 77"/>
                  <a:gd name="T7" fmla="*/ 45 h 137"/>
                  <a:gd name="T8" fmla="*/ 4 w 77"/>
                  <a:gd name="T9" fmla="*/ 88 h 137"/>
                  <a:gd name="T10" fmla="*/ 76 w 77"/>
                  <a:gd name="T11" fmla="*/ 137 h 137"/>
                  <a:gd name="T12" fmla="*/ 21 w 77"/>
                  <a:gd name="T13" fmla="*/ 31 h 137"/>
                  <a:gd name="T14" fmla="*/ 76 w 77"/>
                  <a:gd name="T15" fmla="*/ 137 h 137"/>
                  <a:gd name="T16" fmla="*/ 77 w 77"/>
                  <a:gd name="T17" fmla="*/ 4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137">
                    <a:moveTo>
                      <a:pt x="77" y="49"/>
                    </a:moveTo>
                    <a:cubicBezTo>
                      <a:pt x="65" y="47"/>
                      <a:pt x="46" y="42"/>
                      <a:pt x="44" y="22"/>
                    </a:cubicBezTo>
                    <a:cubicBezTo>
                      <a:pt x="28" y="22"/>
                      <a:pt x="15" y="15"/>
                      <a:pt x="5" y="0"/>
                    </a:cubicBezTo>
                    <a:cubicBezTo>
                      <a:pt x="11" y="17"/>
                      <a:pt x="9" y="32"/>
                      <a:pt x="0" y="45"/>
                    </a:cubicBezTo>
                    <a:cubicBezTo>
                      <a:pt x="15" y="58"/>
                      <a:pt x="11" y="76"/>
                      <a:pt x="4" y="88"/>
                    </a:cubicBezTo>
                    <a:cubicBezTo>
                      <a:pt x="34" y="96"/>
                      <a:pt x="62" y="120"/>
                      <a:pt x="76" y="137"/>
                    </a:cubicBezTo>
                    <a:cubicBezTo>
                      <a:pt x="65" y="105"/>
                      <a:pt x="36" y="52"/>
                      <a:pt x="21" y="31"/>
                    </a:cubicBezTo>
                    <a:cubicBezTo>
                      <a:pt x="36" y="61"/>
                      <a:pt x="61" y="115"/>
                      <a:pt x="76" y="137"/>
                    </a:cubicBezTo>
                    <a:cubicBezTo>
                      <a:pt x="75" y="135"/>
                      <a:pt x="61" y="74"/>
                      <a:pt x="77" y="49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chenying0907 40"/>
              <p:cNvSpPr>
                <a:spLocks/>
              </p:cNvSpPr>
              <p:nvPr/>
            </p:nvSpPr>
            <p:spPr bwMode="auto">
              <a:xfrm>
                <a:off x="3359150" y="1857375"/>
                <a:ext cx="282575" cy="503238"/>
              </a:xfrm>
              <a:custGeom>
                <a:avLst/>
                <a:gdLst>
                  <a:gd name="T0" fmla="*/ 0 w 77"/>
                  <a:gd name="T1" fmla="*/ 49 h 137"/>
                  <a:gd name="T2" fmla="*/ 33 w 77"/>
                  <a:gd name="T3" fmla="*/ 22 h 137"/>
                  <a:gd name="T4" fmla="*/ 72 w 77"/>
                  <a:gd name="T5" fmla="*/ 0 h 137"/>
                  <a:gd name="T6" fmla="*/ 77 w 77"/>
                  <a:gd name="T7" fmla="*/ 45 h 137"/>
                  <a:gd name="T8" fmla="*/ 73 w 77"/>
                  <a:gd name="T9" fmla="*/ 88 h 137"/>
                  <a:gd name="T10" fmla="*/ 1 w 77"/>
                  <a:gd name="T11" fmla="*/ 137 h 137"/>
                  <a:gd name="T12" fmla="*/ 55 w 77"/>
                  <a:gd name="T13" fmla="*/ 31 h 137"/>
                  <a:gd name="T14" fmla="*/ 1 w 77"/>
                  <a:gd name="T15" fmla="*/ 137 h 137"/>
                  <a:gd name="T16" fmla="*/ 0 w 77"/>
                  <a:gd name="T17" fmla="*/ 4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137">
                    <a:moveTo>
                      <a:pt x="0" y="49"/>
                    </a:moveTo>
                    <a:cubicBezTo>
                      <a:pt x="11" y="47"/>
                      <a:pt x="31" y="42"/>
                      <a:pt x="33" y="22"/>
                    </a:cubicBezTo>
                    <a:cubicBezTo>
                      <a:pt x="49" y="22"/>
                      <a:pt x="62" y="15"/>
                      <a:pt x="72" y="0"/>
                    </a:cubicBezTo>
                    <a:cubicBezTo>
                      <a:pt x="66" y="17"/>
                      <a:pt x="68" y="32"/>
                      <a:pt x="77" y="45"/>
                    </a:cubicBezTo>
                    <a:cubicBezTo>
                      <a:pt x="62" y="58"/>
                      <a:pt x="66" y="76"/>
                      <a:pt x="73" y="88"/>
                    </a:cubicBezTo>
                    <a:cubicBezTo>
                      <a:pt x="43" y="96"/>
                      <a:pt x="15" y="120"/>
                      <a:pt x="1" y="137"/>
                    </a:cubicBezTo>
                    <a:cubicBezTo>
                      <a:pt x="12" y="105"/>
                      <a:pt x="40" y="52"/>
                      <a:pt x="55" y="31"/>
                    </a:cubicBezTo>
                    <a:cubicBezTo>
                      <a:pt x="41" y="61"/>
                      <a:pt x="16" y="115"/>
                      <a:pt x="1" y="137"/>
                    </a:cubicBezTo>
                    <a:cubicBezTo>
                      <a:pt x="1" y="135"/>
                      <a:pt x="16" y="74"/>
                      <a:pt x="0" y="49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chenying0907 42"/>
              <p:cNvSpPr>
                <a:spLocks noChangeArrowheads="1"/>
              </p:cNvSpPr>
              <p:nvPr/>
            </p:nvSpPr>
            <p:spPr bwMode="auto">
              <a:xfrm>
                <a:off x="3108325" y="2265363"/>
                <a:ext cx="147638" cy="146050"/>
              </a:xfrm>
              <a:prstGeom prst="ellipse">
                <a:avLst/>
              </a:pr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chenying0907 43"/>
              <p:cNvSpPr>
                <a:spLocks noChangeArrowheads="1"/>
              </p:cNvSpPr>
              <p:nvPr/>
            </p:nvSpPr>
            <p:spPr bwMode="auto">
              <a:xfrm>
                <a:off x="3325813" y="2312988"/>
                <a:ext cx="80963" cy="80963"/>
              </a:xfrm>
              <a:prstGeom prst="ellipse">
                <a:avLst/>
              </a:pr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chenying0907 44"/>
              <p:cNvSpPr>
                <a:spLocks noChangeArrowheads="1"/>
              </p:cNvSpPr>
              <p:nvPr/>
            </p:nvSpPr>
            <p:spPr bwMode="auto">
              <a:xfrm>
                <a:off x="2935288" y="2319338"/>
                <a:ext cx="80963" cy="77788"/>
              </a:xfrm>
              <a:prstGeom prst="ellipse">
                <a:avLst/>
              </a:prstGeom>
              <a:solidFill>
                <a:srgbClr val="C35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chenying0907 101"/>
              <p:cNvSpPr>
                <a:spLocks noEditPoints="1"/>
              </p:cNvSpPr>
              <p:nvPr/>
            </p:nvSpPr>
            <p:spPr bwMode="auto">
              <a:xfrm>
                <a:off x="2786063" y="2503488"/>
                <a:ext cx="774700" cy="252413"/>
              </a:xfrm>
              <a:custGeom>
                <a:avLst/>
                <a:gdLst>
                  <a:gd name="T0" fmla="*/ 125 w 211"/>
                  <a:gd name="T1" fmla="*/ 8 h 69"/>
                  <a:gd name="T2" fmla="*/ 113 w 211"/>
                  <a:gd name="T3" fmla="*/ 32 h 69"/>
                  <a:gd name="T4" fmla="*/ 94 w 211"/>
                  <a:gd name="T5" fmla="*/ 41 h 69"/>
                  <a:gd name="T6" fmla="*/ 103 w 211"/>
                  <a:gd name="T7" fmla="*/ 44 h 69"/>
                  <a:gd name="T8" fmla="*/ 109 w 211"/>
                  <a:gd name="T9" fmla="*/ 46 h 69"/>
                  <a:gd name="T10" fmla="*/ 114 w 211"/>
                  <a:gd name="T11" fmla="*/ 48 h 69"/>
                  <a:gd name="T12" fmla="*/ 116 w 211"/>
                  <a:gd name="T13" fmla="*/ 48 h 69"/>
                  <a:gd name="T14" fmla="*/ 146 w 211"/>
                  <a:gd name="T15" fmla="*/ 37 h 69"/>
                  <a:gd name="T16" fmla="*/ 184 w 211"/>
                  <a:gd name="T17" fmla="*/ 29 h 69"/>
                  <a:gd name="T18" fmla="*/ 211 w 211"/>
                  <a:gd name="T19" fmla="*/ 44 h 69"/>
                  <a:gd name="T20" fmla="*/ 208 w 211"/>
                  <a:gd name="T21" fmla="*/ 59 h 69"/>
                  <a:gd name="T22" fmla="*/ 197 w 211"/>
                  <a:gd name="T23" fmla="*/ 67 h 69"/>
                  <a:gd name="T24" fmla="*/ 179 w 211"/>
                  <a:gd name="T25" fmla="*/ 68 h 69"/>
                  <a:gd name="T26" fmla="*/ 156 w 211"/>
                  <a:gd name="T27" fmla="*/ 65 h 69"/>
                  <a:gd name="T28" fmla="*/ 114 w 211"/>
                  <a:gd name="T29" fmla="*/ 53 h 69"/>
                  <a:gd name="T30" fmla="*/ 111 w 211"/>
                  <a:gd name="T31" fmla="*/ 52 h 69"/>
                  <a:gd name="T32" fmla="*/ 111 w 211"/>
                  <a:gd name="T33" fmla="*/ 52 h 69"/>
                  <a:gd name="T34" fmla="*/ 109 w 211"/>
                  <a:gd name="T35" fmla="*/ 53 h 69"/>
                  <a:gd name="T36" fmla="*/ 104 w 211"/>
                  <a:gd name="T37" fmla="*/ 55 h 69"/>
                  <a:gd name="T38" fmla="*/ 88 w 211"/>
                  <a:gd name="T39" fmla="*/ 62 h 69"/>
                  <a:gd name="T40" fmla="*/ 83 w 211"/>
                  <a:gd name="T41" fmla="*/ 64 h 69"/>
                  <a:gd name="T42" fmla="*/ 109 w 211"/>
                  <a:gd name="T43" fmla="*/ 52 h 69"/>
                  <a:gd name="T44" fmla="*/ 97 w 211"/>
                  <a:gd name="T45" fmla="*/ 47 h 69"/>
                  <a:gd name="T46" fmla="*/ 89 w 211"/>
                  <a:gd name="T47" fmla="*/ 44 h 69"/>
                  <a:gd name="T48" fmla="*/ 82 w 211"/>
                  <a:gd name="T49" fmla="*/ 47 h 69"/>
                  <a:gd name="T50" fmla="*/ 49 w 211"/>
                  <a:gd name="T51" fmla="*/ 59 h 69"/>
                  <a:gd name="T52" fmla="*/ 29 w 211"/>
                  <a:gd name="T53" fmla="*/ 63 h 69"/>
                  <a:gd name="T54" fmla="*/ 11 w 211"/>
                  <a:gd name="T55" fmla="*/ 61 h 69"/>
                  <a:gd name="T56" fmla="*/ 2 w 211"/>
                  <a:gd name="T57" fmla="*/ 51 h 69"/>
                  <a:gd name="T58" fmla="*/ 2 w 211"/>
                  <a:gd name="T59" fmla="*/ 34 h 69"/>
                  <a:gd name="T60" fmla="*/ 15 w 211"/>
                  <a:gd name="T61" fmla="*/ 24 h 69"/>
                  <a:gd name="T62" fmla="*/ 36 w 211"/>
                  <a:gd name="T63" fmla="*/ 24 h 69"/>
                  <a:gd name="T64" fmla="*/ 78 w 211"/>
                  <a:gd name="T65" fmla="*/ 35 h 69"/>
                  <a:gd name="T66" fmla="*/ 91 w 211"/>
                  <a:gd name="T67" fmla="*/ 40 h 69"/>
                  <a:gd name="T68" fmla="*/ 103 w 211"/>
                  <a:gd name="T69" fmla="*/ 36 h 69"/>
                  <a:gd name="T70" fmla="*/ 123 w 211"/>
                  <a:gd name="T71" fmla="*/ 21 h 69"/>
                  <a:gd name="T72" fmla="*/ 126 w 211"/>
                  <a:gd name="T73" fmla="*/ 12 h 69"/>
                  <a:gd name="T74" fmla="*/ 119 w 211"/>
                  <a:gd name="T75" fmla="*/ 0 h 69"/>
                  <a:gd name="T76" fmla="*/ 125 w 211"/>
                  <a:gd name="T77" fmla="*/ 8 h 69"/>
                  <a:gd name="T78" fmla="*/ 125 w 211"/>
                  <a:gd name="T79" fmla="*/ 8 h 69"/>
                  <a:gd name="T80" fmla="*/ 84 w 211"/>
                  <a:gd name="T81" fmla="*/ 43 h 69"/>
                  <a:gd name="T82" fmla="*/ 55 w 211"/>
                  <a:gd name="T83" fmla="*/ 33 h 69"/>
                  <a:gd name="T84" fmla="*/ 33 w 211"/>
                  <a:gd name="T85" fmla="*/ 28 h 69"/>
                  <a:gd name="T86" fmla="*/ 14 w 211"/>
                  <a:gd name="T87" fmla="*/ 29 h 69"/>
                  <a:gd name="T88" fmla="*/ 4 w 211"/>
                  <a:gd name="T89" fmla="*/ 40 h 69"/>
                  <a:gd name="T90" fmla="*/ 7 w 211"/>
                  <a:gd name="T91" fmla="*/ 54 h 69"/>
                  <a:gd name="T92" fmla="*/ 20 w 211"/>
                  <a:gd name="T93" fmla="*/ 60 h 69"/>
                  <a:gd name="T94" fmla="*/ 39 w 211"/>
                  <a:gd name="T95" fmla="*/ 59 h 69"/>
                  <a:gd name="T96" fmla="*/ 84 w 211"/>
                  <a:gd name="T97" fmla="*/ 43 h 69"/>
                  <a:gd name="T98" fmla="*/ 199 w 211"/>
                  <a:gd name="T99" fmla="*/ 61 h 69"/>
                  <a:gd name="T100" fmla="*/ 207 w 211"/>
                  <a:gd name="T101" fmla="*/ 44 h 69"/>
                  <a:gd name="T102" fmla="*/ 194 w 211"/>
                  <a:gd name="T103" fmla="*/ 33 h 69"/>
                  <a:gd name="T104" fmla="*/ 175 w 211"/>
                  <a:gd name="T105" fmla="*/ 33 h 69"/>
                  <a:gd name="T106" fmla="*/ 155 w 211"/>
                  <a:gd name="T107" fmla="*/ 37 h 69"/>
                  <a:gd name="T108" fmla="*/ 118 w 211"/>
                  <a:gd name="T109" fmla="*/ 49 h 69"/>
                  <a:gd name="T110" fmla="*/ 151 w 211"/>
                  <a:gd name="T111" fmla="*/ 59 h 69"/>
                  <a:gd name="T112" fmla="*/ 173 w 211"/>
                  <a:gd name="T113" fmla="*/ 63 h 69"/>
                  <a:gd name="T114" fmla="*/ 194 w 211"/>
                  <a:gd name="T115" fmla="*/ 63 h 69"/>
                  <a:gd name="T116" fmla="*/ 199 w 211"/>
                  <a:gd name="T117" fmla="*/ 61 h 69"/>
                  <a:gd name="T118" fmla="*/ 199 w 211"/>
                  <a:gd name="T119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1" h="69">
                    <a:moveTo>
                      <a:pt x="125" y="8"/>
                    </a:moveTo>
                    <a:cubicBezTo>
                      <a:pt x="129" y="19"/>
                      <a:pt x="120" y="27"/>
                      <a:pt x="113" y="32"/>
                    </a:cubicBezTo>
                    <a:cubicBezTo>
                      <a:pt x="107" y="36"/>
                      <a:pt x="101" y="39"/>
                      <a:pt x="94" y="41"/>
                    </a:cubicBezTo>
                    <a:cubicBezTo>
                      <a:pt x="97" y="42"/>
                      <a:pt x="100" y="43"/>
                      <a:pt x="103" y="44"/>
                    </a:cubicBezTo>
                    <a:cubicBezTo>
                      <a:pt x="105" y="45"/>
                      <a:pt x="107" y="45"/>
                      <a:pt x="109" y="46"/>
                    </a:cubicBezTo>
                    <a:cubicBezTo>
                      <a:pt x="110" y="47"/>
                      <a:pt x="112" y="47"/>
                      <a:pt x="114" y="48"/>
                    </a:cubicBezTo>
                    <a:cubicBezTo>
                      <a:pt x="115" y="48"/>
                      <a:pt x="115" y="48"/>
                      <a:pt x="116" y="48"/>
                    </a:cubicBezTo>
                    <a:cubicBezTo>
                      <a:pt x="126" y="44"/>
                      <a:pt x="136" y="40"/>
                      <a:pt x="146" y="37"/>
                    </a:cubicBezTo>
                    <a:cubicBezTo>
                      <a:pt x="158" y="33"/>
                      <a:pt x="171" y="29"/>
                      <a:pt x="184" y="29"/>
                    </a:cubicBezTo>
                    <a:cubicBezTo>
                      <a:pt x="193" y="29"/>
                      <a:pt x="209" y="30"/>
                      <a:pt x="211" y="44"/>
                    </a:cubicBezTo>
                    <a:cubicBezTo>
                      <a:pt x="211" y="49"/>
                      <a:pt x="210" y="55"/>
                      <a:pt x="208" y="59"/>
                    </a:cubicBezTo>
                    <a:cubicBezTo>
                      <a:pt x="205" y="63"/>
                      <a:pt x="201" y="65"/>
                      <a:pt x="197" y="67"/>
                    </a:cubicBezTo>
                    <a:cubicBezTo>
                      <a:pt x="191" y="69"/>
                      <a:pt x="185" y="69"/>
                      <a:pt x="179" y="68"/>
                    </a:cubicBezTo>
                    <a:cubicBezTo>
                      <a:pt x="171" y="68"/>
                      <a:pt x="164" y="67"/>
                      <a:pt x="156" y="65"/>
                    </a:cubicBezTo>
                    <a:cubicBezTo>
                      <a:pt x="142" y="62"/>
                      <a:pt x="128" y="58"/>
                      <a:pt x="114" y="53"/>
                    </a:cubicBezTo>
                    <a:cubicBezTo>
                      <a:pt x="113" y="53"/>
                      <a:pt x="112" y="53"/>
                      <a:pt x="111" y="52"/>
                    </a:cubicBezTo>
                    <a:cubicBezTo>
                      <a:pt x="111" y="52"/>
                      <a:pt x="111" y="52"/>
                      <a:pt x="111" y="52"/>
                    </a:cubicBezTo>
                    <a:cubicBezTo>
                      <a:pt x="110" y="52"/>
                      <a:pt x="110" y="53"/>
                      <a:pt x="109" y="53"/>
                    </a:cubicBezTo>
                    <a:cubicBezTo>
                      <a:pt x="107" y="54"/>
                      <a:pt x="106" y="54"/>
                      <a:pt x="104" y="55"/>
                    </a:cubicBezTo>
                    <a:cubicBezTo>
                      <a:pt x="99" y="57"/>
                      <a:pt x="93" y="60"/>
                      <a:pt x="88" y="62"/>
                    </a:cubicBezTo>
                    <a:cubicBezTo>
                      <a:pt x="86" y="63"/>
                      <a:pt x="85" y="63"/>
                      <a:pt x="83" y="64"/>
                    </a:cubicBezTo>
                    <a:cubicBezTo>
                      <a:pt x="92" y="60"/>
                      <a:pt x="100" y="56"/>
                      <a:pt x="109" y="52"/>
                    </a:cubicBezTo>
                    <a:cubicBezTo>
                      <a:pt x="105" y="50"/>
                      <a:pt x="101" y="49"/>
                      <a:pt x="97" y="47"/>
                    </a:cubicBezTo>
                    <a:cubicBezTo>
                      <a:pt x="94" y="46"/>
                      <a:pt x="92" y="45"/>
                      <a:pt x="89" y="44"/>
                    </a:cubicBezTo>
                    <a:cubicBezTo>
                      <a:pt x="85" y="46"/>
                      <a:pt x="83" y="47"/>
                      <a:pt x="82" y="47"/>
                    </a:cubicBezTo>
                    <a:cubicBezTo>
                      <a:pt x="71" y="52"/>
                      <a:pt x="60" y="56"/>
                      <a:pt x="49" y="59"/>
                    </a:cubicBezTo>
                    <a:cubicBezTo>
                      <a:pt x="42" y="61"/>
                      <a:pt x="36" y="62"/>
                      <a:pt x="29" y="63"/>
                    </a:cubicBezTo>
                    <a:cubicBezTo>
                      <a:pt x="23" y="64"/>
                      <a:pt x="17" y="64"/>
                      <a:pt x="11" y="61"/>
                    </a:cubicBezTo>
                    <a:cubicBezTo>
                      <a:pt x="7" y="59"/>
                      <a:pt x="3" y="56"/>
                      <a:pt x="2" y="51"/>
                    </a:cubicBezTo>
                    <a:cubicBezTo>
                      <a:pt x="0" y="46"/>
                      <a:pt x="0" y="40"/>
                      <a:pt x="2" y="34"/>
                    </a:cubicBezTo>
                    <a:cubicBezTo>
                      <a:pt x="4" y="28"/>
                      <a:pt x="9" y="25"/>
                      <a:pt x="15" y="24"/>
                    </a:cubicBezTo>
                    <a:cubicBezTo>
                      <a:pt x="22" y="22"/>
                      <a:pt x="29" y="23"/>
                      <a:pt x="36" y="24"/>
                    </a:cubicBezTo>
                    <a:cubicBezTo>
                      <a:pt x="50" y="26"/>
                      <a:pt x="64" y="31"/>
                      <a:pt x="78" y="35"/>
                    </a:cubicBezTo>
                    <a:cubicBezTo>
                      <a:pt x="81" y="36"/>
                      <a:pt x="88" y="39"/>
                      <a:pt x="91" y="40"/>
                    </a:cubicBezTo>
                    <a:cubicBezTo>
                      <a:pt x="94" y="39"/>
                      <a:pt x="100" y="37"/>
                      <a:pt x="103" y="36"/>
                    </a:cubicBezTo>
                    <a:cubicBezTo>
                      <a:pt x="110" y="32"/>
                      <a:pt x="118" y="29"/>
                      <a:pt x="123" y="21"/>
                    </a:cubicBezTo>
                    <a:cubicBezTo>
                      <a:pt x="124" y="19"/>
                      <a:pt x="126" y="16"/>
                      <a:pt x="126" y="12"/>
                    </a:cubicBezTo>
                    <a:cubicBezTo>
                      <a:pt x="125" y="7"/>
                      <a:pt x="123" y="3"/>
                      <a:pt x="119" y="0"/>
                    </a:cubicBezTo>
                    <a:cubicBezTo>
                      <a:pt x="122" y="2"/>
                      <a:pt x="124" y="4"/>
                      <a:pt x="125" y="8"/>
                    </a:cubicBezTo>
                    <a:cubicBezTo>
                      <a:pt x="127" y="12"/>
                      <a:pt x="124" y="4"/>
                      <a:pt x="125" y="8"/>
                    </a:cubicBezTo>
                    <a:close/>
                    <a:moveTo>
                      <a:pt x="84" y="43"/>
                    </a:moveTo>
                    <a:cubicBezTo>
                      <a:pt x="74" y="39"/>
                      <a:pt x="65" y="36"/>
                      <a:pt x="55" y="33"/>
                    </a:cubicBezTo>
                    <a:cubicBezTo>
                      <a:pt x="48" y="31"/>
                      <a:pt x="40" y="29"/>
                      <a:pt x="33" y="28"/>
                    </a:cubicBezTo>
                    <a:cubicBezTo>
                      <a:pt x="26" y="27"/>
                      <a:pt x="20" y="27"/>
                      <a:pt x="14" y="29"/>
                    </a:cubicBezTo>
                    <a:cubicBezTo>
                      <a:pt x="9" y="30"/>
                      <a:pt x="5" y="34"/>
                      <a:pt x="4" y="40"/>
                    </a:cubicBezTo>
                    <a:cubicBezTo>
                      <a:pt x="3" y="45"/>
                      <a:pt x="4" y="51"/>
                      <a:pt x="7" y="54"/>
                    </a:cubicBezTo>
                    <a:cubicBezTo>
                      <a:pt x="11" y="58"/>
                      <a:pt x="15" y="59"/>
                      <a:pt x="20" y="60"/>
                    </a:cubicBezTo>
                    <a:cubicBezTo>
                      <a:pt x="26" y="61"/>
                      <a:pt x="32" y="60"/>
                      <a:pt x="39" y="59"/>
                    </a:cubicBezTo>
                    <a:cubicBezTo>
                      <a:pt x="54" y="56"/>
                      <a:pt x="78" y="46"/>
                      <a:pt x="84" y="43"/>
                    </a:cubicBezTo>
                    <a:close/>
                    <a:moveTo>
                      <a:pt x="199" y="61"/>
                    </a:moveTo>
                    <a:cubicBezTo>
                      <a:pt x="205" y="58"/>
                      <a:pt x="209" y="51"/>
                      <a:pt x="207" y="44"/>
                    </a:cubicBezTo>
                    <a:cubicBezTo>
                      <a:pt x="206" y="37"/>
                      <a:pt x="200" y="34"/>
                      <a:pt x="194" y="33"/>
                    </a:cubicBezTo>
                    <a:cubicBezTo>
                      <a:pt x="188" y="32"/>
                      <a:pt x="181" y="32"/>
                      <a:pt x="175" y="33"/>
                    </a:cubicBezTo>
                    <a:cubicBezTo>
                      <a:pt x="168" y="34"/>
                      <a:pt x="162" y="35"/>
                      <a:pt x="155" y="37"/>
                    </a:cubicBezTo>
                    <a:cubicBezTo>
                      <a:pt x="142" y="40"/>
                      <a:pt x="130" y="44"/>
                      <a:pt x="118" y="49"/>
                    </a:cubicBezTo>
                    <a:cubicBezTo>
                      <a:pt x="129" y="53"/>
                      <a:pt x="140" y="56"/>
                      <a:pt x="151" y="59"/>
                    </a:cubicBezTo>
                    <a:cubicBezTo>
                      <a:pt x="158" y="61"/>
                      <a:pt x="166" y="62"/>
                      <a:pt x="173" y="63"/>
                    </a:cubicBezTo>
                    <a:cubicBezTo>
                      <a:pt x="180" y="64"/>
                      <a:pt x="187" y="64"/>
                      <a:pt x="194" y="63"/>
                    </a:cubicBezTo>
                    <a:cubicBezTo>
                      <a:pt x="196" y="62"/>
                      <a:pt x="198" y="62"/>
                      <a:pt x="199" y="61"/>
                    </a:cubicBezTo>
                    <a:cubicBezTo>
                      <a:pt x="203" y="59"/>
                      <a:pt x="195" y="63"/>
                      <a:pt x="199" y="61"/>
                    </a:cubicBezTo>
                    <a:close/>
                  </a:path>
                </a:pathLst>
              </a:custGeom>
              <a:solidFill>
                <a:srgbClr val="CAA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0" name="chenying0907 179"/>
            <p:cNvGrpSpPr/>
            <p:nvPr/>
          </p:nvGrpSpPr>
          <p:grpSpPr>
            <a:xfrm>
              <a:off x="1958975" y="4502951"/>
              <a:ext cx="47625" cy="1023938"/>
              <a:chOff x="1958975" y="3444875"/>
              <a:chExt cx="47625" cy="1023938"/>
            </a:xfrm>
          </p:grpSpPr>
          <p:sp>
            <p:nvSpPr>
              <p:cNvPr id="194" name="chenying0907 7"/>
              <p:cNvSpPr>
                <a:spLocks noChangeArrowheads="1"/>
              </p:cNvSpPr>
              <p:nvPr/>
            </p:nvSpPr>
            <p:spPr bwMode="auto">
              <a:xfrm>
                <a:off x="1958975" y="3444875"/>
                <a:ext cx="47625" cy="52388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chenying0907 8"/>
              <p:cNvSpPr>
                <a:spLocks noChangeArrowheads="1"/>
              </p:cNvSpPr>
              <p:nvPr/>
            </p:nvSpPr>
            <p:spPr bwMode="auto">
              <a:xfrm>
                <a:off x="1958975" y="3536950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chenying0907 9"/>
              <p:cNvSpPr>
                <a:spLocks noChangeArrowheads="1"/>
              </p:cNvSpPr>
              <p:nvPr/>
            </p:nvSpPr>
            <p:spPr bwMode="auto">
              <a:xfrm>
                <a:off x="1958975" y="3624263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chenying0907 10"/>
              <p:cNvSpPr>
                <a:spLocks noChangeArrowheads="1"/>
              </p:cNvSpPr>
              <p:nvPr/>
            </p:nvSpPr>
            <p:spPr bwMode="auto">
              <a:xfrm>
                <a:off x="1958975" y="3713163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chenying0907 11"/>
              <p:cNvSpPr>
                <a:spLocks noChangeArrowheads="1"/>
              </p:cNvSpPr>
              <p:nvPr/>
            </p:nvSpPr>
            <p:spPr bwMode="auto">
              <a:xfrm>
                <a:off x="1958975" y="3800475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chenying0907 12"/>
              <p:cNvSpPr>
                <a:spLocks noChangeArrowheads="1"/>
              </p:cNvSpPr>
              <p:nvPr/>
            </p:nvSpPr>
            <p:spPr bwMode="auto">
              <a:xfrm>
                <a:off x="1958975" y="3889375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chenying0907 13"/>
              <p:cNvSpPr>
                <a:spLocks noChangeArrowheads="1"/>
              </p:cNvSpPr>
              <p:nvPr/>
            </p:nvSpPr>
            <p:spPr bwMode="auto">
              <a:xfrm>
                <a:off x="1958975" y="3976688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chenying0907 14"/>
              <p:cNvSpPr>
                <a:spLocks noChangeArrowheads="1"/>
              </p:cNvSpPr>
              <p:nvPr/>
            </p:nvSpPr>
            <p:spPr bwMode="auto">
              <a:xfrm>
                <a:off x="1958975" y="4065588"/>
                <a:ext cx="47625" cy="50800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chenying0907 15"/>
              <p:cNvSpPr>
                <a:spLocks noChangeArrowheads="1"/>
              </p:cNvSpPr>
              <p:nvPr/>
            </p:nvSpPr>
            <p:spPr bwMode="auto">
              <a:xfrm>
                <a:off x="1958975" y="4152900"/>
                <a:ext cx="47625" cy="50800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203" name="chenying0907 16"/>
              <p:cNvSpPr>
                <a:spLocks noChangeArrowheads="1"/>
              </p:cNvSpPr>
              <p:nvPr/>
            </p:nvSpPr>
            <p:spPr bwMode="auto">
              <a:xfrm>
                <a:off x="1958975" y="4244975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chenying0907 17"/>
              <p:cNvSpPr>
                <a:spLocks noChangeArrowheads="1"/>
              </p:cNvSpPr>
              <p:nvPr/>
            </p:nvSpPr>
            <p:spPr bwMode="auto">
              <a:xfrm>
                <a:off x="1958975" y="4332288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chenying0907 18"/>
              <p:cNvSpPr>
                <a:spLocks noChangeArrowheads="1"/>
              </p:cNvSpPr>
              <p:nvPr/>
            </p:nvSpPr>
            <p:spPr bwMode="auto">
              <a:xfrm>
                <a:off x="1958975" y="4421188"/>
                <a:ext cx="47625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1" name="chenying0907 180"/>
            <p:cNvGrpSpPr/>
            <p:nvPr/>
          </p:nvGrpSpPr>
          <p:grpSpPr>
            <a:xfrm>
              <a:off x="4335463" y="4502951"/>
              <a:ext cx="49213" cy="1023938"/>
              <a:chOff x="4335463" y="3444875"/>
              <a:chExt cx="49213" cy="1023938"/>
            </a:xfrm>
          </p:grpSpPr>
          <p:sp>
            <p:nvSpPr>
              <p:cNvPr id="182" name="chenying0907 19"/>
              <p:cNvSpPr>
                <a:spLocks noChangeArrowheads="1"/>
              </p:cNvSpPr>
              <p:nvPr/>
            </p:nvSpPr>
            <p:spPr bwMode="auto">
              <a:xfrm>
                <a:off x="4335463" y="3444875"/>
                <a:ext cx="49213" cy="52388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chenying0907 20"/>
              <p:cNvSpPr>
                <a:spLocks noChangeArrowheads="1"/>
              </p:cNvSpPr>
              <p:nvPr/>
            </p:nvSpPr>
            <p:spPr bwMode="auto">
              <a:xfrm>
                <a:off x="4335463" y="3536950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chenying0907 21"/>
              <p:cNvSpPr>
                <a:spLocks noChangeArrowheads="1"/>
              </p:cNvSpPr>
              <p:nvPr/>
            </p:nvSpPr>
            <p:spPr bwMode="auto">
              <a:xfrm>
                <a:off x="4335463" y="3624263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chenying0907 22"/>
              <p:cNvSpPr>
                <a:spLocks noChangeArrowheads="1"/>
              </p:cNvSpPr>
              <p:nvPr/>
            </p:nvSpPr>
            <p:spPr bwMode="auto">
              <a:xfrm>
                <a:off x="4335463" y="3713163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chenying0907 23"/>
              <p:cNvSpPr>
                <a:spLocks noChangeArrowheads="1"/>
              </p:cNvSpPr>
              <p:nvPr/>
            </p:nvSpPr>
            <p:spPr bwMode="auto">
              <a:xfrm>
                <a:off x="4335463" y="3800475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chenying0907 24"/>
              <p:cNvSpPr>
                <a:spLocks noChangeArrowheads="1"/>
              </p:cNvSpPr>
              <p:nvPr/>
            </p:nvSpPr>
            <p:spPr bwMode="auto">
              <a:xfrm>
                <a:off x="4335463" y="3889375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chenying0907 25"/>
              <p:cNvSpPr>
                <a:spLocks noChangeArrowheads="1"/>
              </p:cNvSpPr>
              <p:nvPr/>
            </p:nvSpPr>
            <p:spPr bwMode="auto">
              <a:xfrm>
                <a:off x="4335463" y="3976688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chenying0907 26"/>
              <p:cNvSpPr>
                <a:spLocks noChangeArrowheads="1"/>
              </p:cNvSpPr>
              <p:nvPr/>
            </p:nvSpPr>
            <p:spPr bwMode="auto">
              <a:xfrm>
                <a:off x="4335463" y="4065588"/>
                <a:ext cx="49213" cy="50800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chenying0907 27"/>
              <p:cNvSpPr>
                <a:spLocks noChangeArrowheads="1"/>
              </p:cNvSpPr>
              <p:nvPr/>
            </p:nvSpPr>
            <p:spPr bwMode="auto">
              <a:xfrm>
                <a:off x="4335463" y="4152900"/>
                <a:ext cx="49213" cy="50800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chenying0907 28"/>
              <p:cNvSpPr>
                <a:spLocks noChangeArrowheads="1"/>
              </p:cNvSpPr>
              <p:nvPr/>
            </p:nvSpPr>
            <p:spPr bwMode="auto">
              <a:xfrm>
                <a:off x="4335463" y="4244975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chenying0907 29"/>
              <p:cNvSpPr>
                <a:spLocks noChangeArrowheads="1"/>
              </p:cNvSpPr>
              <p:nvPr/>
            </p:nvSpPr>
            <p:spPr bwMode="auto">
              <a:xfrm>
                <a:off x="4335463" y="4332288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chenying0907 30"/>
              <p:cNvSpPr>
                <a:spLocks noChangeArrowheads="1"/>
              </p:cNvSpPr>
              <p:nvPr/>
            </p:nvSpPr>
            <p:spPr bwMode="auto">
              <a:xfrm>
                <a:off x="4335463" y="4421188"/>
                <a:ext cx="49213" cy="47625"/>
              </a:xfrm>
              <a:prstGeom prst="ellipse">
                <a:avLst/>
              </a:prstGeom>
              <a:solidFill>
                <a:srgbClr val="8C6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54" name="PA_chenying0907 253"/>
          <p:cNvSpPr txBox="1"/>
          <p:nvPr>
            <p:custDataLst>
              <p:tags r:id="rId9"/>
            </p:custDataLst>
          </p:nvPr>
        </p:nvSpPr>
        <p:spPr>
          <a:xfrm>
            <a:off x="8160624" y="3475158"/>
            <a:ext cx="128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255" name="PA_chenying0907 254"/>
          <p:cNvSpPr txBox="1"/>
          <p:nvPr>
            <p:custDataLst>
              <p:tags r:id="rId10"/>
            </p:custDataLst>
          </p:nvPr>
        </p:nvSpPr>
        <p:spPr>
          <a:xfrm>
            <a:off x="7796609" y="3817086"/>
            <a:ext cx="200819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Curabitur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elementum</a:t>
            </a:r>
            <a:r>
              <a:rPr lang="en-US" altLang="zh-CN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posuere</a:t>
            </a:r>
            <a:endParaRPr lang="zh-CN" alt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33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48" grpId="0" animBg="1"/>
      <p:bldP spid="168" grpId="0"/>
      <p:bldP spid="169" grpId="0"/>
      <p:bldP spid="254" grpId="0"/>
      <p:bldP spid="25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pic>
        <p:nvPicPr>
          <p:cNvPr id="15" name="PA_chenying0907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69381" y="450315"/>
            <a:ext cx="810838" cy="585267"/>
          </a:xfrm>
          <a:prstGeom prst="rect">
            <a:avLst/>
          </a:prstGeom>
        </p:spPr>
      </p:pic>
      <p:pic>
        <p:nvPicPr>
          <p:cNvPr id="16" name="chenying0907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8" y="0"/>
            <a:ext cx="12070903" cy="6858000"/>
          </a:xfrm>
          <a:prstGeom prst="rect">
            <a:avLst/>
          </a:prstGeom>
        </p:spPr>
      </p:pic>
      <p:pic>
        <p:nvPicPr>
          <p:cNvPr id="20" name="PA_chenying0907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515" y="5393803"/>
            <a:ext cx="1642000" cy="149969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6" name="PA_chenying0907 5"/>
          <p:cNvGrpSpPr/>
          <p:nvPr>
            <p:custDataLst>
              <p:tags r:id="rId3"/>
            </p:custDataLst>
          </p:nvPr>
        </p:nvGrpSpPr>
        <p:grpSpPr>
          <a:xfrm>
            <a:off x="3004246" y="5599426"/>
            <a:ext cx="1461980" cy="2258610"/>
            <a:chOff x="2053153" y="4004723"/>
            <a:chExt cx="1461980" cy="2258610"/>
          </a:xfrm>
        </p:grpSpPr>
        <p:pic>
          <p:nvPicPr>
            <p:cNvPr id="5" name="chenying0907 4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3153" y="4004723"/>
              <a:ext cx="1461980" cy="1238189"/>
            </a:xfrm>
            <a:prstGeom prst="rect">
              <a:avLst/>
            </a:prstGeom>
          </p:spPr>
        </p:pic>
        <p:pic>
          <p:nvPicPr>
            <p:cNvPr id="14" name="chenying0907 13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2053153" y="5025144"/>
              <a:ext cx="1461980" cy="1238189"/>
            </a:xfrm>
            <a:prstGeom prst="rect">
              <a:avLst/>
            </a:prstGeom>
          </p:spPr>
        </p:pic>
      </p:grpSp>
      <p:pic>
        <p:nvPicPr>
          <p:cNvPr id="9" name="PA_chenying0907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3677"/>
            <a:ext cx="12192000" cy="4530646"/>
          </a:xfrm>
          <a:prstGeom prst="rect">
            <a:avLst/>
          </a:prstGeom>
        </p:spPr>
      </p:pic>
      <p:pic>
        <p:nvPicPr>
          <p:cNvPr id="3" name="PA_chenying0907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351" y="5421247"/>
            <a:ext cx="1704441" cy="512193"/>
          </a:xfrm>
          <a:prstGeom prst="rect">
            <a:avLst/>
          </a:prstGeom>
        </p:spPr>
      </p:pic>
      <p:pic>
        <p:nvPicPr>
          <p:cNvPr id="12" name="PA_chenying0907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312206" y="3315162"/>
            <a:ext cx="975445" cy="1060796"/>
          </a:xfrm>
          <a:prstGeom prst="rect">
            <a:avLst/>
          </a:prstGeom>
        </p:spPr>
      </p:pic>
      <p:pic>
        <p:nvPicPr>
          <p:cNvPr id="2" name="PA_chenying0907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2778183" y="454323"/>
            <a:ext cx="6620830" cy="3194581"/>
          </a:xfrm>
          <a:prstGeom prst="rect">
            <a:avLst/>
          </a:prstGeom>
        </p:spPr>
      </p:pic>
      <p:pic>
        <p:nvPicPr>
          <p:cNvPr id="19" name="PA_chenying0907 1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8276612" y="738225"/>
            <a:ext cx="1191794" cy="1026596"/>
          </a:xfrm>
          <a:prstGeom prst="rect">
            <a:avLst/>
          </a:prstGeom>
        </p:spPr>
      </p:pic>
      <p:sp>
        <p:nvSpPr>
          <p:cNvPr id="7" name="PA_chenying0907 6"/>
          <p:cNvSpPr txBox="1"/>
          <p:nvPr>
            <p:custDataLst>
              <p:tags r:id="rId9"/>
            </p:custDataLst>
          </p:nvPr>
        </p:nvSpPr>
        <p:spPr>
          <a:xfrm>
            <a:off x="2901831" y="3546994"/>
            <a:ext cx="6759615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bliqueBottomRight"/>
              <a:lightRig rig="flat" dir="t"/>
            </a:scene3d>
            <a:sp3d extrusionH="57150" prstMaterial="clear">
              <a:bevelT w="120650" h="38100" prst="artDeco"/>
            </a:sp3d>
          </a:bodyPr>
          <a:lstStyle/>
          <a:p>
            <a:pPr algn="ctr"/>
            <a:r>
              <a:rPr lang="en-US" altLang="zh-CN" sz="6600" b="1" dirty="0" smtClean="0">
                <a:blipFill>
                  <a:blip r:embed="rId21"/>
                  <a:stretch>
                    <a:fillRect/>
                  </a:stretch>
                </a:blip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Marketing Script" panose="02000505020000020003" pitchFamily="2" charset="-122"/>
                <a:ea typeface="Marketing Script" panose="02000505020000020003" pitchFamily="2" charset="-122"/>
              </a:rPr>
              <a:t>Waiting for </a:t>
            </a:r>
            <a:r>
              <a:rPr lang="en-US" altLang="zh-CN" sz="6600" b="1" dirty="0" smtClean="0">
                <a:blipFill dpi="0" rotWithShape="1">
                  <a:blip r:embed="rId21"/>
                  <a:srcRect/>
                  <a:tile tx="0" ty="0" sx="100000" sy="100000" flip="none" algn="tl"/>
                </a:blip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Marketing Script" panose="02000505020000020003" pitchFamily="2" charset="-122"/>
                <a:ea typeface="Marketing Script" panose="02000505020000020003" pitchFamily="2" charset="-122"/>
              </a:rPr>
              <a:t>you</a:t>
            </a:r>
            <a:endParaRPr lang="zh-CN" altLang="en-US" sz="6600" b="1" dirty="0">
              <a:blipFill dpi="0" rotWithShape="1">
                <a:blip r:embed="rId21"/>
                <a:srcRect/>
                <a:tile tx="0" ty="0" sx="100000" sy="100000" flip="none" algn="tl"/>
              </a:blip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465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sp>
        <p:nvSpPr>
          <p:cNvPr id="2136" name="chenying0907 112"/>
          <p:cNvSpPr>
            <a:spLocks/>
          </p:cNvSpPr>
          <p:nvPr/>
        </p:nvSpPr>
        <p:spPr bwMode="auto">
          <a:xfrm>
            <a:off x="6302375" y="5619750"/>
            <a:ext cx="236538" cy="215900"/>
          </a:xfrm>
          <a:custGeom>
            <a:avLst/>
            <a:gdLst>
              <a:gd name="T0" fmla="*/ 0 w 12"/>
              <a:gd name="T1" fmla="*/ 6 h 11"/>
              <a:gd name="T2" fmla="*/ 6 w 12"/>
              <a:gd name="T3" fmla="*/ 0 h 11"/>
              <a:gd name="T4" fmla="*/ 12 w 12"/>
              <a:gd name="T5" fmla="*/ 6 h 11"/>
              <a:gd name="T6" fmla="*/ 6 w 12"/>
              <a:gd name="T7" fmla="*/ 11 h 11"/>
              <a:gd name="T8" fmla="*/ 0 w 12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0" y="6"/>
                </a:moveTo>
                <a:cubicBezTo>
                  <a:pt x="6" y="6"/>
                  <a:pt x="6" y="5"/>
                  <a:pt x="6" y="0"/>
                </a:cubicBezTo>
                <a:cubicBezTo>
                  <a:pt x="6" y="5"/>
                  <a:pt x="7" y="6"/>
                  <a:pt x="12" y="6"/>
                </a:cubicBezTo>
                <a:cubicBezTo>
                  <a:pt x="7" y="6"/>
                  <a:pt x="6" y="6"/>
                  <a:pt x="6" y="11"/>
                </a:cubicBezTo>
                <a:cubicBezTo>
                  <a:pt x="6" y="6"/>
                  <a:pt x="6" y="6"/>
                  <a:pt x="0" y="6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7" name="chenying0907 113"/>
          <p:cNvSpPr>
            <a:spLocks noEditPoints="1"/>
          </p:cNvSpPr>
          <p:nvPr/>
        </p:nvSpPr>
        <p:spPr bwMode="auto">
          <a:xfrm>
            <a:off x="2222181" y="2215356"/>
            <a:ext cx="1006475" cy="1001713"/>
          </a:xfrm>
          <a:custGeom>
            <a:avLst/>
            <a:gdLst>
              <a:gd name="T0" fmla="*/ 19 w 51"/>
              <a:gd name="T1" fmla="*/ 17 h 51"/>
              <a:gd name="T2" fmla="*/ 23 w 51"/>
              <a:gd name="T3" fmla="*/ 22 h 51"/>
              <a:gd name="T4" fmla="*/ 31 w 51"/>
              <a:gd name="T5" fmla="*/ 24 h 51"/>
              <a:gd name="T6" fmla="*/ 25 w 51"/>
              <a:gd name="T7" fmla="*/ 33 h 51"/>
              <a:gd name="T8" fmla="*/ 28 w 51"/>
              <a:gd name="T9" fmla="*/ 20 h 51"/>
              <a:gd name="T10" fmla="*/ 29 w 51"/>
              <a:gd name="T11" fmla="*/ 24 h 51"/>
              <a:gd name="T12" fmla="*/ 35 w 51"/>
              <a:gd name="T13" fmla="*/ 29 h 51"/>
              <a:gd name="T14" fmla="*/ 24 w 51"/>
              <a:gd name="T15" fmla="*/ 35 h 51"/>
              <a:gd name="T16" fmla="*/ 36 w 51"/>
              <a:gd name="T17" fmla="*/ 23 h 51"/>
              <a:gd name="T18" fmla="*/ 15 w 51"/>
              <a:gd name="T19" fmla="*/ 25 h 51"/>
              <a:gd name="T20" fmla="*/ 26 w 51"/>
              <a:gd name="T21" fmla="*/ 36 h 51"/>
              <a:gd name="T22" fmla="*/ 21 w 51"/>
              <a:gd name="T23" fmla="*/ 35 h 51"/>
              <a:gd name="T24" fmla="*/ 24 w 51"/>
              <a:gd name="T25" fmla="*/ 14 h 51"/>
              <a:gd name="T26" fmla="*/ 16 w 51"/>
              <a:gd name="T27" fmla="*/ 19 h 51"/>
              <a:gd name="T28" fmla="*/ 48 w 51"/>
              <a:gd name="T29" fmla="*/ 26 h 51"/>
              <a:gd name="T30" fmla="*/ 46 w 51"/>
              <a:gd name="T31" fmla="*/ 15 h 51"/>
              <a:gd name="T32" fmla="*/ 2 w 51"/>
              <a:gd name="T33" fmla="*/ 29 h 51"/>
              <a:gd name="T34" fmla="*/ 31 w 51"/>
              <a:gd name="T35" fmla="*/ 50 h 51"/>
              <a:gd name="T36" fmla="*/ 47 w 51"/>
              <a:gd name="T37" fmla="*/ 18 h 51"/>
              <a:gd name="T38" fmla="*/ 25 w 51"/>
              <a:gd name="T39" fmla="*/ 1 h 51"/>
              <a:gd name="T40" fmla="*/ 42 w 51"/>
              <a:gd name="T41" fmla="*/ 35 h 51"/>
              <a:gd name="T42" fmla="*/ 12 w 51"/>
              <a:gd name="T43" fmla="*/ 25 h 51"/>
              <a:gd name="T44" fmla="*/ 18 w 51"/>
              <a:gd name="T45" fmla="*/ 38 h 51"/>
              <a:gd name="T46" fmla="*/ 38 w 51"/>
              <a:gd name="T47" fmla="*/ 36 h 51"/>
              <a:gd name="T48" fmla="*/ 37 w 51"/>
              <a:gd name="T49" fmla="*/ 20 h 51"/>
              <a:gd name="T50" fmla="*/ 28 w 51"/>
              <a:gd name="T51" fmla="*/ 10 h 51"/>
              <a:gd name="T52" fmla="*/ 15 w 51"/>
              <a:gd name="T53" fmla="*/ 16 h 51"/>
              <a:gd name="T54" fmla="*/ 31 w 51"/>
              <a:gd name="T55" fmla="*/ 45 h 51"/>
              <a:gd name="T56" fmla="*/ 25 w 51"/>
              <a:gd name="T57" fmla="*/ 45 h 51"/>
              <a:gd name="T58" fmla="*/ 7 w 51"/>
              <a:gd name="T59" fmla="*/ 31 h 51"/>
              <a:gd name="T60" fmla="*/ 39 w 51"/>
              <a:gd name="T61" fmla="*/ 12 h 51"/>
              <a:gd name="T62" fmla="*/ 20 w 51"/>
              <a:gd name="T63" fmla="*/ 6 h 51"/>
              <a:gd name="T64" fmla="*/ 31 w 51"/>
              <a:gd name="T65" fmla="*/ 6 h 51"/>
              <a:gd name="T66" fmla="*/ 30 w 51"/>
              <a:gd name="T67" fmla="*/ 3 h 51"/>
              <a:gd name="T68" fmla="*/ 11 w 51"/>
              <a:gd name="T69" fmla="*/ 9 h 51"/>
              <a:gd name="T70" fmla="*/ 40 w 51"/>
              <a:gd name="T71" fmla="*/ 17 h 51"/>
              <a:gd name="T72" fmla="*/ 38 w 51"/>
              <a:gd name="T73" fmla="*/ 7 h 51"/>
              <a:gd name="T74" fmla="*/ 11 w 51"/>
              <a:gd name="T75" fmla="*/ 30 h 51"/>
              <a:gd name="T76" fmla="*/ 43 w 51"/>
              <a:gd name="T77" fmla="*/ 11 h 51"/>
              <a:gd name="T78" fmla="*/ 42 w 51"/>
              <a:gd name="T79" fmla="*/ 25 h 51"/>
              <a:gd name="T80" fmla="*/ 29 w 51"/>
              <a:gd name="T81" fmla="*/ 11 h 51"/>
              <a:gd name="T82" fmla="*/ 12 w 51"/>
              <a:gd name="T83" fmla="*/ 20 h 51"/>
              <a:gd name="T84" fmla="*/ 34 w 51"/>
              <a:gd name="T85" fmla="*/ 8 h 51"/>
              <a:gd name="T86" fmla="*/ 21 w 51"/>
              <a:gd name="T87" fmla="*/ 9 h 51"/>
              <a:gd name="T88" fmla="*/ 12 w 51"/>
              <a:gd name="T89" fmla="*/ 14 h 51"/>
              <a:gd name="T90" fmla="*/ 12 w 51"/>
              <a:gd name="T91" fmla="*/ 12 h 51"/>
              <a:gd name="T92" fmla="*/ 31 w 51"/>
              <a:gd name="T93" fmla="*/ 7 h 51"/>
              <a:gd name="T94" fmla="*/ 43 w 51"/>
              <a:gd name="T95" fmla="*/ 34 h 51"/>
              <a:gd name="T96" fmla="*/ 28 w 51"/>
              <a:gd name="T97" fmla="*/ 7 h 51"/>
              <a:gd name="T98" fmla="*/ 14 w 51"/>
              <a:gd name="T99" fmla="*/ 12 h 51"/>
              <a:gd name="T100" fmla="*/ 18 w 51"/>
              <a:gd name="T101" fmla="*/ 40 h 51"/>
              <a:gd name="T102" fmla="*/ 18 w 51"/>
              <a:gd name="T103" fmla="*/ 8 h 51"/>
              <a:gd name="T104" fmla="*/ 37 w 51"/>
              <a:gd name="T105" fmla="*/ 38 h 51"/>
              <a:gd name="T106" fmla="*/ 15 w 51"/>
              <a:gd name="T107" fmla="*/ 41 h 51"/>
              <a:gd name="T108" fmla="*/ 42 w 51"/>
              <a:gd name="T109" fmla="*/ 25 h 51"/>
              <a:gd name="T110" fmla="*/ 44 w 51"/>
              <a:gd name="T111" fmla="*/ 22 h 51"/>
              <a:gd name="T112" fmla="*/ 9 w 51"/>
              <a:gd name="T113" fmla="*/ 21 h 51"/>
              <a:gd name="T114" fmla="*/ 10 w 51"/>
              <a:gd name="T115" fmla="*/ 32 h 51"/>
              <a:gd name="T116" fmla="*/ 41 w 51"/>
              <a:gd name="T117" fmla="*/ 36 h 51"/>
              <a:gd name="T118" fmla="*/ 35 w 51"/>
              <a:gd name="T119" fmla="*/ 35 h 51"/>
              <a:gd name="T120" fmla="*/ 39 w 51"/>
              <a:gd name="T121" fmla="*/ 30 h 51"/>
              <a:gd name="T122" fmla="*/ 25 w 51"/>
              <a:gd name="T123" fmla="*/ 11 h 51"/>
              <a:gd name="T124" fmla="*/ 23 w 51"/>
              <a:gd name="T125" fmla="*/ 3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1" h="51">
                <a:moveTo>
                  <a:pt x="13" y="48"/>
                </a:moveTo>
                <a:cubicBezTo>
                  <a:pt x="13" y="47"/>
                  <a:pt x="14" y="47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3" y="47"/>
                  <a:pt x="13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6"/>
                  <a:pt x="13" y="46"/>
                  <a:pt x="13" y="46"/>
                </a:cubicBezTo>
                <a:cubicBezTo>
                  <a:pt x="14" y="46"/>
                  <a:pt x="14" y="46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6" y="45"/>
                  <a:pt x="16" y="45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7"/>
                  <a:pt x="15" y="47"/>
                  <a:pt x="15" y="48"/>
                </a:cubicBezTo>
                <a:cubicBezTo>
                  <a:pt x="15" y="48"/>
                  <a:pt x="15" y="48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8"/>
                  <a:pt x="15" y="47"/>
                  <a:pt x="15" y="47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4" y="46"/>
                  <a:pt x="14" y="47"/>
                  <a:pt x="14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4" y="48"/>
                  <a:pt x="13" y="48"/>
                  <a:pt x="13" y="48"/>
                </a:cubicBezTo>
                <a:close/>
                <a:moveTo>
                  <a:pt x="36" y="23"/>
                </a:moveTo>
                <a:cubicBezTo>
                  <a:pt x="36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7" y="24"/>
                  <a:pt x="37" y="25"/>
                  <a:pt x="37" y="25"/>
                </a:cubicBezTo>
                <a:cubicBezTo>
                  <a:pt x="37" y="25"/>
                  <a:pt x="37" y="25"/>
                  <a:pt x="37" y="26"/>
                </a:cubicBezTo>
                <a:cubicBezTo>
                  <a:pt x="37" y="26"/>
                  <a:pt x="37" y="26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8"/>
                  <a:pt x="36" y="28"/>
                </a:cubicBezTo>
                <a:cubicBezTo>
                  <a:pt x="36" y="29"/>
                  <a:pt x="36" y="29"/>
                  <a:pt x="36" y="30"/>
                </a:cubicBezTo>
                <a:cubicBezTo>
                  <a:pt x="36" y="30"/>
                  <a:pt x="35" y="31"/>
                  <a:pt x="35" y="31"/>
                </a:cubicBezTo>
                <a:cubicBezTo>
                  <a:pt x="35" y="31"/>
                  <a:pt x="34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3" y="33"/>
                  <a:pt x="33" y="33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1" y="34"/>
                  <a:pt x="31" y="34"/>
                  <a:pt x="31" y="35"/>
                </a:cubicBezTo>
                <a:cubicBezTo>
                  <a:pt x="31" y="35"/>
                  <a:pt x="30" y="35"/>
                  <a:pt x="30" y="35"/>
                </a:cubicBezTo>
                <a:cubicBezTo>
                  <a:pt x="30" y="35"/>
                  <a:pt x="29" y="35"/>
                  <a:pt x="29" y="36"/>
                </a:cubicBezTo>
                <a:cubicBezTo>
                  <a:pt x="29" y="36"/>
                  <a:pt x="28" y="36"/>
                  <a:pt x="28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6" y="36"/>
                  <a:pt x="26" y="37"/>
                  <a:pt x="25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5" y="36"/>
                  <a:pt x="24" y="36"/>
                  <a:pt x="24" y="36"/>
                </a:cubicBezTo>
                <a:cubicBezTo>
                  <a:pt x="23" y="36"/>
                  <a:pt x="23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1" y="36"/>
                  <a:pt x="21" y="36"/>
                  <a:pt x="21" y="35"/>
                </a:cubicBezTo>
                <a:cubicBezTo>
                  <a:pt x="21" y="35"/>
                  <a:pt x="21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1"/>
                  <a:pt x="16" y="31"/>
                  <a:pt x="16" y="31"/>
                </a:cubicBezTo>
                <a:cubicBezTo>
                  <a:pt x="16" y="31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29"/>
                  <a:pt x="15" y="29"/>
                  <a:pt x="15" y="29"/>
                </a:cubicBezTo>
                <a:cubicBezTo>
                  <a:pt x="15" y="28"/>
                  <a:pt x="15" y="28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4"/>
                  <a:pt x="15" y="24"/>
                </a:cubicBezTo>
                <a:cubicBezTo>
                  <a:pt x="15" y="24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6" y="22"/>
                  <a:pt x="16" y="22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0"/>
                </a:cubicBezTo>
                <a:cubicBezTo>
                  <a:pt x="17" y="20"/>
                  <a:pt x="17" y="19"/>
                  <a:pt x="17" y="19"/>
                </a:cubicBezTo>
                <a:cubicBezTo>
                  <a:pt x="18" y="18"/>
                  <a:pt x="18" y="18"/>
                  <a:pt x="19" y="17"/>
                </a:cubicBezTo>
                <a:cubicBezTo>
                  <a:pt x="19" y="17"/>
                  <a:pt x="20" y="17"/>
                  <a:pt x="20" y="17"/>
                </a:cubicBezTo>
                <a:cubicBezTo>
                  <a:pt x="20" y="16"/>
                  <a:pt x="21" y="16"/>
                  <a:pt x="22" y="16"/>
                </a:cubicBezTo>
                <a:cubicBezTo>
                  <a:pt x="22" y="16"/>
                  <a:pt x="22" y="16"/>
                  <a:pt x="23" y="16"/>
                </a:cubicBezTo>
                <a:cubicBezTo>
                  <a:pt x="24" y="16"/>
                  <a:pt x="24" y="15"/>
                  <a:pt x="25" y="16"/>
                </a:cubicBezTo>
                <a:cubicBezTo>
                  <a:pt x="26" y="16"/>
                  <a:pt x="26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9" y="16"/>
                  <a:pt x="29" y="16"/>
                </a:cubicBezTo>
                <a:cubicBezTo>
                  <a:pt x="29" y="16"/>
                  <a:pt x="29" y="16"/>
                  <a:pt x="30" y="16"/>
                </a:cubicBezTo>
                <a:cubicBezTo>
                  <a:pt x="30" y="16"/>
                  <a:pt x="30" y="16"/>
                  <a:pt x="31" y="17"/>
                </a:cubicBezTo>
                <a:cubicBezTo>
                  <a:pt x="31" y="17"/>
                  <a:pt x="31" y="17"/>
                  <a:pt x="32" y="17"/>
                </a:cubicBezTo>
                <a:cubicBezTo>
                  <a:pt x="32" y="17"/>
                  <a:pt x="33" y="18"/>
                  <a:pt x="33" y="18"/>
                </a:cubicBezTo>
                <a:cubicBezTo>
                  <a:pt x="34" y="18"/>
                  <a:pt x="34" y="19"/>
                  <a:pt x="34" y="19"/>
                </a:cubicBezTo>
                <a:cubicBezTo>
                  <a:pt x="35" y="19"/>
                  <a:pt x="35" y="20"/>
                  <a:pt x="35" y="20"/>
                </a:cubicBezTo>
                <a:cubicBezTo>
                  <a:pt x="35" y="20"/>
                  <a:pt x="35" y="21"/>
                  <a:pt x="35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lose/>
                <a:moveTo>
                  <a:pt x="22" y="26"/>
                </a:move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0" y="25"/>
                  <a:pt x="20" y="25"/>
                  <a:pt x="19" y="25"/>
                </a:cubicBezTo>
                <a:cubicBezTo>
                  <a:pt x="19" y="25"/>
                  <a:pt x="19" y="25"/>
                  <a:pt x="18" y="25"/>
                </a:cubicBezTo>
                <a:cubicBezTo>
                  <a:pt x="18" y="25"/>
                  <a:pt x="18" y="26"/>
                  <a:pt x="18" y="26"/>
                </a:cubicBezTo>
                <a:cubicBezTo>
                  <a:pt x="18" y="26"/>
                  <a:pt x="18" y="26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9" y="27"/>
                  <a:pt x="19" y="27"/>
                </a:cubicBezTo>
                <a:cubicBezTo>
                  <a:pt x="19" y="27"/>
                  <a:pt x="19" y="27"/>
                  <a:pt x="20" y="26"/>
                </a:cubicBezTo>
                <a:cubicBezTo>
                  <a:pt x="21" y="26"/>
                  <a:pt x="21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lose/>
                <a:moveTo>
                  <a:pt x="21" y="26"/>
                </a:move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19" y="26"/>
                  <a:pt x="19" y="25"/>
                  <a:pt x="19" y="25"/>
                </a:cubicBezTo>
                <a:cubicBezTo>
                  <a:pt x="19" y="25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20" y="26"/>
                  <a:pt x="21" y="26"/>
                </a:cubicBezTo>
                <a:close/>
                <a:moveTo>
                  <a:pt x="22" y="23"/>
                </a:move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2"/>
                  <a:pt x="21" y="22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1"/>
                  <a:pt x="20" y="21"/>
                  <a:pt x="19" y="21"/>
                </a:cubicBezTo>
                <a:cubicBezTo>
                  <a:pt x="19" y="21"/>
                  <a:pt x="19" y="21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8" y="23"/>
                  <a:pt x="18" y="23"/>
                </a:cubicBezTo>
                <a:cubicBezTo>
                  <a:pt x="18" y="23"/>
                  <a:pt x="18" y="23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20" y="23"/>
                  <a:pt x="21" y="24"/>
                  <a:pt x="21" y="24"/>
                </a:cubicBezTo>
                <a:cubicBezTo>
                  <a:pt x="21" y="24"/>
                  <a:pt x="22" y="24"/>
                  <a:pt x="22" y="24"/>
                </a:cubicBezTo>
                <a:cubicBezTo>
                  <a:pt x="22" y="24"/>
                  <a:pt x="22" y="23"/>
                  <a:pt x="22" y="23"/>
                </a:cubicBezTo>
                <a:close/>
                <a:moveTo>
                  <a:pt x="21" y="23"/>
                </a:move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2"/>
                  <a:pt x="20" y="22"/>
                  <a:pt x="20" y="22"/>
                </a:cubicBezTo>
                <a:cubicBezTo>
                  <a:pt x="20" y="22"/>
                  <a:pt x="19" y="22"/>
                  <a:pt x="19" y="22"/>
                </a:cubicBezTo>
                <a:cubicBezTo>
                  <a:pt x="19" y="22"/>
                  <a:pt x="19" y="22"/>
                  <a:pt x="19" y="23"/>
                </a:cubicBezTo>
                <a:cubicBezTo>
                  <a:pt x="20" y="23"/>
                  <a:pt x="20" y="23"/>
                  <a:pt x="21" y="23"/>
                </a:cubicBezTo>
                <a:close/>
                <a:moveTo>
                  <a:pt x="24" y="23"/>
                </a:moveTo>
                <a:cubicBezTo>
                  <a:pt x="24" y="22"/>
                  <a:pt x="24" y="22"/>
                  <a:pt x="24" y="22"/>
                </a:cubicBezTo>
                <a:cubicBezTo>
                  <a:pt x="24" y="21"/>
                  <a:pt x="24" y="21"/>
                  <a:pt x="23" y="21"/>
                </a:cubicBez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3"/>
                  <a:pt x="24" y="23"/>
                  <a:pt x="24" y="23"/>
                </a:cubicBezTo>
                <a:close/>
                <a:moveTo>
                  <a:pt x="23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1"/>
                </a:cubicBezTo>
                <a:cubicBezTo>
                  <a:pt x="23" y="21"/>
                  <a:pt x="23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3" y="21"/>
                  <a:pt x="23" y="21"/>
                  <a:pt x="23" y="22"/>
                </a:cubicBezTo>
                <a:close/>
                <a:moveTo>
                  <a:pt x="26" y="18"/>
                </a:moveTo>
                <a:cubicBezTo>
                  <a:pt x="26" y="18"/>
                  <a:pt x="26" y="18"/>
                  <a:pt x="26" y="18"/>
                </a:cubicBezTo>
                <a:cubicBezTo>
                  <a:pt x="25" y="18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20"/>
                  <a:pt x="25" y="21"/>
                  <a:pt x="25" y="21"/>
                </a:cubicBezTo>
                <a:cubicBezTo>
                  <a:pt x="25" y="21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3"/>
                  <a:pt x="25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2"/>
                  <a:pt x="26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1"/>
                </a:cubicBezTo>
                <a:cubicBezTo>
                  <a:pt x="27" y="21"/>
                  <a:pt x="27" y="20"/>
                  <a:pt x="27" y="20"/>
                </a:cubicBezTo>
                <a:cubicBezTo>
                  <a:pt x="27" y="19"/>
                  <a:pt x="27" y="19"/>
                  <a:pt x="26" y="18"/>
                </a:cubicBezTo>
                <a:cubicBezTo>
                  <a:pt x="26" y="18"/>
                  <a:pt x="26" y="18"/>
                  <a:pt x="26" y="18"/>
                </a:cubicBezTo>
                <a:close/>
                <a:moveTo>
                  <a:pt x="25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20"/>
                  <a:pt x="25" y="20"/>
                </a:cubicBezTo>
                <a:cubicBezTo>
                  <a:pt x="25" y="20"/>
                  <a:pt x="26" y="20"/>
                  <a:pt x="26" y="20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1"/>
                  <a:pt x="27" y="20"/>
                  <a:pt x="26" y="20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5" y="19"/>
                  <a:pt x="25" y="19"/>
                </a:cubicBezTo>
                <a:close/>
                <a:moveTo>
                  <a:pt x="29" y="23"/>
                </a:moveTo>
                <a:cubicBezTo>
                  <a:pt x="29" y="23"/>
                  <a:pt x="29" y="23"/>
                  <a:pt x="29" y="23"/>
                </a:cubicBezTo>
                <a:cubicBezTo>
                  <a:pt x="30" y="22"/>
                  <a:pt x="30" y="22"/>
                  <a:pt x="30" y="22"/>
                </a:cubicBezTo>
                <a:cubicBezTo>
                  <a:pt x="31" y="22"/>
                  <a:pt x="31" y="22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0" y="20"/>
                  <a:pt x="30" y="20"/>
                </a:cubicBezTo>
                <a:cubicBezTo>
                  <a:pt x="30" y="19"/>
                  <a:pt x="30" y="19"/>
                  <a:pt x="30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2"/>
                  <a:pt x="29" y="22"/>
                </a:cubicBezTo>
                <a:cubicBezTo>
                  <a:pt x="29" y="22"/>
                  <a:pt x="29" y="22"/>
                  <a:pt x="29" y="23"/>
                </a:cubicBezTo>
                <a:close/>
                <a:moveTo>
                  <a:pt x="30" y="22"/>
                </a:move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1" y="21"/>
                  <a:pt x="31" y="21"/>
                </a:cubicBezTo>
                <a:cubicBezTo>
                  <a:pt x="31" y="21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1"/>
                  <a:pt x="30" y="21"/>
                  <a:pt x="30" y="22"/>
                </a:cubicBezTo>
                <a:close/>
                <a:moveTo>
                  <a:pt x="33" y="26"/>
                </a:move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4"/>
                  <a:pt x="34" y="24"/>
                </a:cubicBezTo>
                <a:cubicBezTo>
                  <a:pt x="34" y="24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2" y="23"/>
                  <a:pt x="32" y="24"/>
                  <a:pt x="32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5"/>
                  <a:pt x="31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3" y="25"/>
                  <a:pt x="33" y="25"/>
                  <a:pt x="33" y="26"/>
                </a:cubicBezTo>
                <a:close/>
                <a:moveTo>
                  <a:pt x="33" y="25"/>
                </a:move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2" y="24"/>
                  <a:pt x="32" y="24"/>
                </a:cubicBezTo>
                <a:cubicBezTo>
                  <a:pt x="32" y="24"/>
                  <a:pt x="31" y="24"/>
                  <a:pt x="31" y="24"/>
                </a:cubicBezTo>
                <a:cubicBezTo>
                  <a:pt x="32" y="25"/>
                  <a:pt x="33" y="25"/>
                  <a:pt x="33" y="25"/>
                </a:cubicBezTo>
                <a:close/>
                <a:moveTo>
                  <a:pt x="33" y="28"/>
                </a:moveTo>
                <a:cubicBezTo>
                  <a:pt x="33" y="28"/>
                  <a:pt x="33" y="28"/>
                  <a:pt x="33" y="28"/>
                </a:cubicBezTo>
                <a:cubicBezTo>
                  <a:pt x="32" y="28"/>
                  <a:pt x="32" y="27"/>
                  <a:pt x="32" y="27"/>
                </a:cubicBezTo>
                <a:cubicBezTo>
                  <a:pt x="31" y="27"/>
                  <a:pt x="31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7"/>
                  <a:pt x="31" y="27"/>
                  <a:pt x="31" y="27"/>
                </a:cubicBezTo>
                <a:cubicBezTo>
                  <a:pt x="31" y="28"/>
                  <a:pt x="31" y="28"/>
                  <a:pt x="31" y="29"/>
                </a:cubicBezTo>
                <a:cubicBezTo>
                  <a:pt x="31" y="29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30"/>
                  <a:pt x="32" y="30"/>
                  <a:pt x="32" y="30"/>
                </a:cubicBezTo>
                <a:cubicBezTo>
                  <a:pt x="32" y="30"/>
                  <a:pt x="33" y="30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8"/>
                </a:cubicBezTo>
                <a:cubicBezTo>
                  <a:pt x="33" y="28"/>
                  <a:pt x="33" y="28"/>
                  <a:pt x="33" y="28"/>
                </a:cubicBezTo>
                <a:close/>
                <a:moveTo>
                  <a:pt x="32" y="30"/>
                </a:moveTo>
                <a:cubicBezTo>
                  <a:pt x="32" y="30"/>
                  <a:pt x="32" y="30"/>
                  <a:pt x="32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2" y="29"/>
                  <a:pt x="32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8"/>
                  <a:pt x="32" y="29"/>
                  <a:pt x="32" y="30"/>
                </a:cubicBezTo>
                <a:close/>
                <a:moveTo>
                  <a:pt x="28" y="29"/>
                </a:move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9" y="30"/>
                  <a:pt x="29" y="30"/>
                  <a:pt x="29" y="31"/>
                </a:cubicBezTo>
                <a:cubicBezTo>
                  <a:pt x="29" y="31"/>
                  <a:pt x="29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9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29"/>
                  <a:pt x="29" y="29"/>
                </a:cubicBezTo>
                <a:cubicBezTo>
                  <a:pt x="29" y="29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9"/>
                  <a:pt x="28" y="29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31"/>
                  <a:pt x="28" y="31"/>
                </a:cubicBezTo>
                <a:cubicBezTo>
                  <a:pt x="28" y="32"/>
                  <a:pt x="29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0"/>
                  <a:pt x="28" y="30"/>
                  <a:pt x="28" y="29"/>
                </a:cubicBezTo>
                <a:close/>
                <a:moveTo>
                  <a:pt x="26" y="29"/>
                </a:moveTo>
                <a:cubicBezTo>
                  <a:pt x="26" y="29"/>
                  <a:pt x="26" y="29"/>
                  <a:pt x="25" y="30"/>
                </a:cubicBezTo>
                <a:cubicBezTo>
                  <a:pt x="25" y="30"/>
                  <a:pt x="25" y="30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25" y="33"/>
                  <a:pt x="25" y="33"/>
                  <a:pt x="25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7" y="34"/>
                  <a:pt x="27" y="33"/>
                </a:cubicBezTo>
                <a:cubicBezTo>
                  <a:pt x="27" y="33"/>
                  <a:pt x="27" y="33"/>
                  <a:pt x="26" y="33"/>
                </a:cubicBezTo>
                <a:cubicBezTo>
                  <a:pt x="26" y="33"/>
                  <a:pt x="26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2"/>
                  <a:pt x="25" y="31"/>
                  <a:pt x="26" y="31"/>
                </a:cubicBezTo>
                <a:cubicBezTo>
                  <a:pt x="26" y="32"/>
                  <a:pt x="26" y="33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6" y="32"/>
                  <a:pt x="26" y="31"/>
                  <a:pt x="26" y="29"/>
                </a:cubicBezTo>
                <a:close/>
                <a:moveTo>
                  <a:pt x="20" y="30"/>
                </a:move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0"/>
                  <a:pt x="20" y="30"/>
                  <a:pt x="21" y="30"/>
                </a:cubicBezTo>
                <a:cubicBezTo>
                  <a:pt x="21" y="30"/>
                  <a:pt x="21" y="29"/>
                  <a:pt x="22" y="29"/>
                </a:cubicBezTo>
                <a:cubicBezTo>
                  <a:pt x="22" y="29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8"/>
                  <a:pt x="22" y="28"/>
                  <a:pt x="21" y="28"/>
                </a:cubicBezTo>
                <a:cubicBezTo>
                  <a:pt x="21" y="28"/>
                  <a:pt x="20" y="28"/>
                  <a:pt x="20" y="29"/>
                </a:cubicBezTo>
                <a:cubicBezTo>
                  <a:pt x="20" y="29"/>
                  <a:pt x="20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20" y="30"/>
                  <a:pt x="20" y="30"/>
                  <a:pt x="20" y="30"/>
                </a:cubicBezTo>
                <a:close/>
                <a:moveTo>
                  <a:pt x="22" y="28"/>
                </a:move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1" y="28"/>
                  <a:pt x="21" y="29"/>
                </a:cubicBezTo>
                <a:cubicBezTo>
                  <a:pt x="21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1" y="29"/>
                  <a:pt x="21" y="29"/>
                  <a:pt x="22" y="28"/>
                </a:cubicBezTo>
                <a:cubicBezTo>
                  <a:pt x="22" y="28"/>
                  <a:pt x="22" y="28"/>
                  <a:pt x="22" y="28"/>
                </a:cubicBezTo>
                <a:close/>
                <a:moveTo>
                  <a:pt x="32" y="20"/>
                </a:move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29" y="19"/>
                </a:cubicBezTo>
                <a:cubicBezTo>
                  <a:pt x="29" y="19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9" y="19"/>
                  <a:pt x="29" y="19"/>
                  <a:pt x="29" y="20"/>
                </a:cubicBezTo>
                <a:cubicBezTo>
                  <a:pt x="29" y="20"/>
                  <a:pt x="29" y="21"/>
                  <a:pt x="28" y="21"/>
                </a:cubicBezTo>
                <a:cubicBezTo>
                  <a:pt x="28" y="21"/>
                  <a:pt x="28" y="22"/>
                  <a:pt x="28" y="22"/>
                </a:cubicBezTo>
                <a:cubicBezTo>
                  <a:pt x="28" y="22"/>
                  <a:pt x="27" y="23"/>
                  <a:pt x="27" y="23"/>
                </a:cubicBezTo>
                <a:cubicBezTo>
                  <a:pt x="26" y="23"/>
                  <a:pt x="26" y="24"/>
                  <a:pt x="26" y="25"/>
                </a:cubicBezTo>
                <a:cubicBezTo>
                  <a:pt x="26" y="25"/>
                  <a:pt x="27" y="25"/>
                  <a:pt x="27" y="25"/>
                </a:cubicBezTo>
                <a:cubicBezTo>
                  <a:pt x="27" y="25"/>
                  <a:pt x="27" y="25"/>
                  <a:pt x="27" y="24"/>
                </a:cubicBezTo>
                <a:cubicBezTo>
                  <a:pt x="28" y="24"/>
                  <a:pt x="28" y="23"/>
                  <a:pt x="29" y="23"/>
                </a:cubicBezTo>
                <a:cubicBezTo>
                  <a:pt x="29" y="23"/>
                  <a:pt x="30" y="23"/>
                  <a:pt x="30" y="23"/>
                </a:cubicBezTo>
                <a:cubicBezTo>
                  <a:pt x="30" y="23"/>
                  <a:pt x="31" y="23"/>
                  <a:pt x="31" y="23"/>
                </a:cubicBezTo>
                <a:cubicBezTo>
                  <a:pt x="32" y="23"/>
                  <a:pt x="33" y="22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0"/>
                </a:cubicBezTo>
                <a:cubicBezTo>
                  <a:pt x="33" y="20"/>
                  <a:pt x="33" y="21"/>
                  <a:pt x="33" y="21"/>
                </a:cubicBezTo>
                <a:cubicBezTo>
                  <a:pt x="32" y="21"/>
                  <a:pt x="32" y="21"/>
                  <a:pt x="32" y="20"/>
                </a:cubicBezTo>
                <a:cubicBezTo>
                  <a:pt x="32" y="20"/>
                  <a:pt x="32" y="20"/>
                  <a:pt x="32" y="20"/>
                </a:cubicBezTo>
                <a:close/>
                <a:moveTo>
                  <a:pt x="22" y="18"/>
                </a:move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3" y="19"/>
                  <a:pt x="24" y="19"/>
                  <a:pt x="24" y="19"/>
                </a:cubicBezTo>
                <a:cubicBezTo>
                  <a:pt x="24" y="20"/>
                  <a:pt x="24" y="20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3"/>
                  <a:pt x="25" y="23"/>
                  <a:pt x="25" y="24"/>
                </a:cubicBezTo>
                <a:cubicBezTo>
                  <a:pt x="25" y="24"/>
                  <a:pt x="25" y="25"/>
                  <a:pt x="25" y="25"/>
                </a:cubicBezTo>
                <a:cubicBezTo>
                  <a:pt x="25" y="25"/>
                  <a:pt x="25" y="25"/>
                  <a:pt x="26" y="25"/>
                </a:cubicBezTo>
                <a:cubicBezTo>
                  <a:pt x="26" y="24"/>
                  <a:pt x="26" y="24"/>
                  <a:pt x="26" y="23"/>
                </a:cubicBezTo>
                <a:cubicBezTo>
                  <a:pt x="26" y="23"/>
                  <a:pt x="27" y="23"/>
                  <a:pt x="27" y="22"/>
                </a:cubicBezTo>
                <a:cubicBezTo>
                  <a:pt x="27" y="22"/>
                  <a:pt x="27" y="22"/>
                  <a:pt x="28" y="22"/>
                </a:cubicBezTo>
                <a:cubicBezTo>
                  <a:pt x="28" y="21"/>
                  <a:pt x="28" y="20"/>
                  <a:pt x="28" y="20"/>
                </a:cubicBezTo>
                <a:cubicBezTo>
                  <a:pt x="28" y="19"/>
                  <a:pt x="28" y="19"/>
                  <a:pt x="28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6" y="18"/>
                  <a:pt x="26" y="17"/>
                </a:cubicBezTo>
                <a:cubicBezTo>
                  <a:pt x="26" y="17"/>
                  <a:pt x="26" y="17"/>
                  <a:pt x="25" y="17"/>
                </a:cubicBezTo>
                <a:cubicBezTo>
                  <a:pt x="25" y="18"/>
                  <a:pt x="24" y="18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3" y="18"/>
                </a:cubicBezTo>
                <a:cubicBezTo>
                  <a:pt x="23" y="18"/>
                  <a:pt x="23" y="18"/>
                  <a:pt x="22" y="17"/>
                </a:cubicBezTo>
                <a:cubicBezTo>
                  <a:pt x="22" y="18"/>
                  <a:pt x="22" y="18"/>
                  <a:pt x="22" y="18"/>
                </a:cubicBezTo>
                <a:close/>
                <a:moveTo>
                  <a:pt x="19" y="32"/>
                </a:moveTo>
                <a:cubicBezTo>
                  <a:pt x="19" y="32"/>
                  <a:pt x="19" y="32"/>
                  <a:pt x="19" y="32"/>
                </a:cubicBezTo>
                <a:cubicBezTo>
                  <a:pt x="20" y="32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2"/>
                </a:cubicBezTo>
                <a:cubicBezTo>
                  <a:pt x="20" y="32"/>
                  <a:pt x="21" y="31"/>
                  <a:pt x="21" y="31"/>
                </a:cubicBezTo>
                <a:cubicBezTo>
                  <a:pt x="21" y="31"/>
                  <a:pt x="21" y="30"/>
                  <a:pt x="21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29"/>
                  <a:pt x="22" y="29"/>
                  <a:pt x="22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4" y="29"/>
                  <a:pt x="24" y="28"/>
                </a:cubicBezTo>
                <a:cubicBezTo>
                  <a:pt x="24" y="28"/>
                  <a:pt x="25" y="28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3" y="27"/>
                  <a:pt x="23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0" y="28"/>
                  <a:pt x="20" y="28"/>
                  <a:pt x="19" y="28"/>
                </a:cubicBezTo>
                <a:cubicBezTo>
                  <a:pt x="19" y="29"/>
                  <a:pt x="19" y="29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1"/>
                  <a:pt x="19" y="31"/>
                </a:cubicBezTo>
                <a:cubicBezTo>
                  <a:pt x="19" y="31"/>
                  <a:pt x="19" y="31"/>
                  <a:pt x="19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3" y="25"/>
                </a:cubicBezTo>
                <a:cubicBezTo>
                  <a:pt x="22" y="25"/>
                  <a:pt x="21" y="24"/>
                  <a:pt x="20" y="24"/>
                </a:cubicBezTo>
                <a:cubicBezTo>
                  <a:pt x="20" y="24"/>
                  <a:pt x="20" y="25"/>
                  <a:pt x="19" y="25"/>
                </a:cubicBezTo>
                <a:cubicBezTo>
                  <a:pt x="18" y="25"/>
                  <a:pt x="18" y="25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7"/>
                  <a:pt x="16" y="27"/>
                </a:cubicBezTo>
                <a:cubicBezTo>
                  <a:pt x="17" y="27"/>
                  <a:pt x="17" y="27"/>
                  <a:pt x="17" y="28"/>
                </a:cubicBezTo>
                <a:cubicBezTo>
                  <a:pt x="17" y="28"/>
                  <a:pt x="17" y="29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1"/>
                  <a:pt x="18" y="31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29"/>
                  <a:pt x="18" y="29"/>
                  <a:pt x="18" y="29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1" y="27"/>
                  <a:pt x="21" y="27"/>
                </a:cubicBezTo>
                <a:cubicBezTo>
                  <a:pt x="22" y="26"/>
                  <a:pt x="22" y="26"/>
                  <a:pt x="23" y="26"/>
                </a:cubicBezTo>
                <a:cubicBezTo>
                  <a:pt x="23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lose/>
                <a:moveTo>
                  <a:pt x="35" y="27"/>
                </a:move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5"/>
                  <a:pt x="34" y="25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4" y="24"/>
                  <a:pt x="34" y="24"/>
                  <a:pt x="34" y="23"/>
                </a:cubicBezTo>
                <a:cubicBezTo>
                  <a:pt x="34" y="23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3" y="22"/>
                  <a:pt x="33" y="23"/>
                  <a:pt x="32" y="23"/>
                </a:cubicBezTo>
                <a:cubicBezTo>
                  <a:pt x="32" y="23"/>
                  <a:pt x="32" y="23"/>
                  <a:pt x="31" y="23"/>
                </a:cubicBezTo>
                <a:cubicBezTo>
                  <a:pt x="31" y="23"/>
                  <a:pt x="31" y="23"/>
                  <a:pt x="30" y="23"/>
                </a:cubicBezTo>
                <a:cubicBezTo>
                  <a:pt x="30" y="23"/>
                  <a:pt x="29" y="24"/>
                  <a:pt x="29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6"/>
                  <a:pt x="27" y="26"/>
                  <a:pt x="28" y="26"/>
                </a:cubicBezTo>
                <a:cubicBezTo>
                  <a:pt x="28" y="25"/>
                  <a:pt x="29" y="25"/>
                  <a:pt x="29" y="25"/>
                </a:cubicBezTo>
                <a:cubicBezTo>
                  <a:pt x="29" y="25"/>
                  <a:pt x="30" y="25"/>
                  <a:pt x="30" y="25"/>
                </a:cubicBezTo>
                <a:cubicBezTo>
                  <a:pt x="31" y="25"/>
                  <a:pt x="32" y="25"/>
                  <a:pt x="32" y="26"/>
                </a:cubicBezTo>
                <a:cubicBezTo>
                  <a:pt x="32" y="26"/>
                  <a:pt x="32" y="26"/>
                  <a:pt x="33" y="26"/>
                </a:cubicBezTo>
                <a:cubicBezTo>
                  <a:pt x="33" y="26"/>
                  <a:pt x="33" y="27"/>
                  <a:pt x="33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5" y="27"/>
                </a:cubicBezTo>
                <a:cubicBezTo>
                  <a:pt x="35" y="28"/>
                  <a:pt x="35" y="27"/>
                  <a:pt x="35" y="27"/>
                </a:cubicBezTo>
                <a:close/>
                <a:moveTo>
                  <a:pt x="29" y="33"/>
                </a:moveTo>
                <a:cubicBezTo>
                  <a:pt x="29" y="33"/>
                  <a:pt x="29" y="33"/>
                  <a:pt x="29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2"/>
                  <a:pt x="27" y="32"/>
                  <a:pt x="27" y="32"/>
                </a:cubicBezTo>
                <a:cubicBezTo>
                  <a:pt x="27" y="32"/>
                  <a:pt x="27" y="31"/>
                  <a:pt x="27" y="31"/>
                </a:cubicBezTo>
                <a:cubicBezTo>
                  <a:pt x="27" y="31"/>
                  <a:pt x="26" y="30"/>
                  <a:pt x="26" y="30"/>
                </a:cubicBezTo>
                <a:cubicBezTo>
                  <a:pt x="26" y="30"/>
                  <a:pt x="27" y="29"/>
                  <a:pt x="27" y="29"/>
                </a:cubicBezTo>
                <a:cubicBezTo>
                  <a:pt x="27" y="28"/>
                  <a:pt x="27" y="28"/>
                  <a:pt x="27" y="27"/>
                </a:cubicBezTo>
                <a:cubicBezTo>
                  <a:pt x="27" y="28"/>
                  <a:pt x="26" y="28"/>
                  <a:pt x="26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8"/>
                  <a:pt x="26" y="29"/>
                  <a:pt x="25" y="29"/>
                </a:cubicBezTo>
                <a:cubicBezTo>
                  <a:pt x="25" y="30"/>
                  <a:pt x="24" y="30"/>
                  <a:pt x="24" y="31"/>
                </a:cubicBezTo>
                <a:cubicBezTo>
                  <a:pt x="24" y="32"/>
                  <a:pt x="24" y="32"/>
                  <a:pt x="24" y="33"/>
                </a:cubicBezTo>
                <a:cubicBezTo>
                  <a:pt x="24" y="33"/>
                  <a:pt x="24" y="34"/>
                  <a:pt x="25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4"/>
                  <a:pt x="25" y="34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4"/>
                  <a:pt x="27" y="34"/>
                  <a:pt x="27" y="34"/>
                </a:cubicBezTo>
                <a:cubicBezTo>
                  <a:pt x="27" y="35"/>
                  <a:pt x="27" y="35"/>
                  <a:pt x="27" y="34"/>
                </a:cubicBezTo>
                <a:cubicBezTo>
                  <a:pt x="27" y="34"/>
                  <a:pt x="28" y="34"/>
                  <a:pt x="28" y="34"/>
                </a:cubicBezTo>
                <a:cubicBezTo>
                  <a:pt x="28" y="34"/>
                  <a:pt x="28" y="34"/>
                  <a:pt x="29" y="34"/>
                </a:cubicBezTo>
                <a:cubicBezTo>
                  <a:pt x="29" y="34"/>
                  <a:pt x="29" y="34"/>
                  <a:pt x="29" y="33"/>
                </a:cubicBezTo>
                <a:close/>
                <a:moveTo>
                  <a:pt x="30" y="33"/>
                </a:moveTo>
                <a:cubicBezTo>
                  <a:pt x="30" y="33"/>
                  <a:pt x="30" y="33"/>
                  <a:pt x="30" y="33"/>
                </a:cubicBezTo>
                <a:cubicBezTo>
                  <a:pt x="30" y="33"/>
                  <a:pt x="30" y="32"/>
                  <a:pt x="31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2"/>
                  <a:pt x="31" y="32"/>
                  <a:pt x="30" y="32"/>
                </a:cubicBezTo>
                <a:cubicBezTo>
                  <a:pt x="30" y="32"/>
                  <a:pt x="30" y="31"/>
                  <a:pt x="30" y="31"/>
                </a:cubicBezTo>
                <a:cubicBezTo>
                  <a:pt x="30" y="31"/>
                  <a:pt x="30" y="31"/>
                  <a:pt x="30" y="30"/>
                </a:cubicBezTo>
                <a:cubicBezTo>
                  <a:pt x="30" y="30"/>
                  <a:pt x="30" y="30"/>
                  <a:pt x="30" y="29"/>
                </a:cubicBezTo>
                <a:cubicBezTo>
                  <a:pt x="30" y="29"/>
                  <a:pt x="30" y="28"/>
                  <a:pt x="29" y="28"/>
                </a:cubicBezTo>
                <a:cubicBezTo>
                  <a:pt x="29" y="27"/>
                  <a:pt x="29" y="27"/>
                  <a:pt x="29" y="27"/>
                </a:cubicBezTo>
                <a:cubicBezTo>
                  <a:pt x="28" y="27"/>
                  <a:pt x="28" y="27"/>
                  <a:pt x="28" y="26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9"/>
                  <a:pt x="27" y="29"/>
                </a:cubicBezTo>
                <a:cubicBezTo>
                  <a:pt x="27" y="29"/>
                  <a:pt x="27" y="30"/>
                  <a:pt x="27" y="30"/>
                </a:cubicBezTo>
                <a:cubicBezTo>
                  <a:pt x="27" y="31"/>
                  <a:pt x="27" y="32"/>
                  <a:pt x="28" y="32"/>
                </a:cubicBezTo>
                <a:cubicBezTo>
                  <a:pt x="28" y="33"/>
                  <a:pt x="29" y="33"/>
                  <a:pt x="29" y="33"/>
                </a:cubicBezTo>
                <a:cubicBezTo>
                  <a:pt x="30" y="33"/>
                  <a:pt x="30" y="33"/>
                  <a:pt x="30" y="33"/>
                </a:cubicBezTo>
                <a:close/>
                <a:moveTo>
                  <a:pt x="28" y="26"/>
                </a:move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9" y="26"/>
                  <a:pt x="29" y="27"/>
                </a:cubicBezTo>
                <a:cubicBezTo>
                  <a:pt x="29" y="27"/>
                  <a:pt x="30" y="27"/>
                  <a:pt x="30" y="27"/>
                </a:cubicBezTo>
                <a:cubicBezTo>
                  <a:pt x="30" y="28"/>
                  <a:pt x="30" y="28"/>
                  <a:pt x="30" y="29"/>
                </a:cubicBezTo>
                <a:cubicBezTo>
                  <a:pt x="30" y="29"/>
                  <a:pt x="30" y="30"/>
                  <a:pt x="30" y="30"/>
                </a:cubicBezTo>
                <a:cubicBezTo>
                  <a:pt x="30" y="31"/>
                  <a:pt x="31" y="31"/>
                  <a:pt x="31" y="32"/>
                </a:cubicBezTo>
                <a:cubicBezTo>
                  <a:pt x="31" y="32"/>
                  <a:pt x="31" y="32"/>
                  <a:pt x="32" y="32"/>
                </a:cubicBezTo>
                <a:cubicBezTo>
                  <a:pt x="32" y="31"/>
                  <a:pt x="32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0"/>
                  <a:pt x="33" y="30"/>
                  <a:pt x="33" y="30"/>
                </a:cubicBezTo>
                <a:cubicBezTo>
                  <a:pt x="33" y="30"/>
                  <a:pt x="34" y="30"/>
                  <a:pt x="34" y="30"/>
                </a:cubicBezTo>
                <a:cubicBezTo>
                  <a:pt x="34" y="29"/>
                  <a:pt x="34" y="29"/>
                  <a:pt x="35" y="29"/>
                </a:cubicBezTo>
                <a:cubicBezTo>
                  <a:pt x="35" y="28"/>
                  <a:pt x="35" y="28"/>
                  <a:pt x="34" y="28"/>
                </a:cubicBezTo>
                <a:cubicBezTo>
                  <a:pt x="34" y="28"/>
                  <a:pt x="33" y="28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2" y="27"/>
                  <a:pt x="32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0" y="25"/>
                  <a:pt x="30" y="26"/>
                  <a:pt x="30" y="25"/>
                </a:cubicBezTo>
                <a:cubicBezTo>
                  <a:pt x="29" y="25"/>
                  <a:pt x="29" y="26"/>
                  <a:pt x="29" y="26"/>
                </a:cubicBezTo>
                <a:cubicBezTo>
                  <a:pt x="28" y="26"/>
                  <a:pt x="28" y="26"/>
                  <a:pt x="28" y="26"/>
                </a:cubicBezTo>
                <a:close/>
                <a:moveTo>
                  <a:pt x="25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25" y="24"/>
                  <a:pt x="25" y="24"/>
                  <a:pt x="25" y="23"/>
                </a:cubicBezTo>
                <a:cubicBezTo>
                  <a:pt x="25" y="23"/>
                  <a:pt x="25" y="23"/>
                  <a:pt x="25" y="22"/>
                </a:cubicBezTo>
                <a:cubicBezTo>
                  <a:pt x="24" y="22"/>
                  <a:pt x="24" y="22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0"/>
                  <a:pt x="23" y="19"/>
                  <a:pt x="23" y="19"/>
                </a:cubicBezTo>
                <a:cubicBezTo>
                  <a:pt x="22" y="19"/>
                  <a:pt x="22" y="19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0" y="18"/>
                  <a:pt x="20" y="19"/>
                </a:cubicBezTo>
                <a:cubicBezTo>
                  <a:pt x="20" y="19"/>
                  <a:pt x="20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20"/>
                  <a:pt x="21" y="20"/>
                </a:cubicBezTo>
                <a:cubicBezTo>
                  <a:pt x="21" y="20"/>
                  <a:pt x="22" y="21"/>
                  <a:pt x="22" y="21"/>
                </a:cubicBezTo>
                <a:cubicBezTo>
                  <a:pt x="22" y="22"/>
                  <a:pt x="22" y="22"/>
                  <a:pt x="23" y="23"/>
                </a:cubicBezTo>
                <a:cubicBezTo>
                  <a:pt x="23" y="23"/>
                  <a:pt x="23" y="24"/>
                  <a:pt x="24" y="25"/>
                </a:cubicBezTo>
                <a:cubicBezTo>
                  <a:pt x="24" y="25"/>
                  <a:pt x="24" y="25"/>
                  <a:pt x="25" y="25"/>
                </a:cubicBezTo>
                <a:cubicBezTo>
                  <a:pt x="25" y="25"/>
                  <a:pt x="25" y="25"/>
                  <a:pt x="24" y="25"/>
                </a:cubicBezTo>
                <a:cubicBezTo>
                  <a:pt x="24" y="25"/>
                  <a:pt x="25" y="25"/>
                  <a:pt x="25" y="25"/>
                </a:cubicBezTo>
                <a:close/>
                <a:moveTo>
                  <a:pt x="23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1" y="21"/>
                </a:cubicBezTo>
                <a:cubicBezTo>
                  <a:pt x="21" y="21"/>
                  <a:pt x="21" y="21"/>
                  <a:pt x="20" y="21"/>
                </a:cubicBezTo>
                <a:cubicBezTo>
                  <a:pt x="20" y="20"/>
                  <a:pt x="20" y="20"/>
                  <a:pt x="19" y="21"/>
                </a:cubicBezTo>
                <a:cubicBezTo>
                  <a:pt x="19" y="21"/>
                  <a:pt x="18" y="21"/>
                  <a:pt x="18" y="21"/>
                </a:cubicBezTo>
                <a:cubicBezTo>
                  <a:pt x="18" y="21"/>
                  <a:pt x="18" y="21"/>
                  <a:pt x="17" y="22"/>
                </a:cubicBezTo>
                <a:cubicBezTo>
                  <a:pt x="18" y="22"/>
                  <a:pt x="18" y="23"/>
                  <a:pt x="17" y="23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5"/>
                  <a:pt x="17" y="25"/>
                  <a:pt x="16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4"/>
                  <a:pt x="19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1" y="24"/>
                  <a:pt x="21" y="24"/>
                </a:cubicBezTo>
                <a:cubicBezTo>
                  <a:pt x="21" y="24"/>
                  <a:pt x="21" y="24"/>
                  <a:pt x="22" y="24"/>
                </a:cubicBezTo>
                <a:cubicBezTo>
                  <a:pt x="22" y="24"/>
                  <a:pt x="22" y="24"/>
                  <a:pt x="23" y="25"/>
                </a:cubicBezTo>
                <a:cubicBezTo>
                  <a:pt x="23" y="25"/>
                  <a:pt x="23" y="25"/>
                  <a:pt x="23" y="25"/>
                </a:cubicBezTo>
                <a:close/>
                <a:moveTo>
                  <a:pt x="26" y="28"/>
                </a:moveTo>
                <a:cubicBezTo>
                  <a:pt x="26" y="28"/>
                  <a:pt x="26" y="28"/>
                  <a:pt x="26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5" y="28"/>
                  <a:pt x="25" y="28"/>
                </a:cubicBezTo>
                <a:cubicBezTo>
                  <a:pt x="24" y="29"/>
                  <a:pt x="24" y="29"/>
                  <a:pt x="23" y="29"/>
                </a:cubicBezTo>
                <a:cubicBezTo>
                  <a:pt x="23" y="30"/>
                  <a:pt x="22" y="30"/>
                  <a:pt x="21" y="31"/>
                </a:cubicBezTo>
                <a:cubicBezTo>
                  <a:pt x="21" y="31"/>
                  <a:pt x="21" y="31"/>
                  <a:pt x="21" y="32"/>
                </a:cubicBezTo>
                <a:cubicBezTo>
                  <a:pt x="21" y="32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21" y="34"/>
                  <a:pt x="22" y="34"/>
                  <a:pt x="22" y="34"/>
                </a:cubicBezTo>
                <a:cubicBezTo>
                  <a:pt x="22" y="34"/>
                  <a:pt x="22" y="34"/>
                  <a:pt x="23" y="34"/>
                </a:cubicBezTo>
                <a:cubicBezTo>
                  <a:pt x="23" y="34"/>
                  <a:pt x="23" y="34"/>
                  <a:pt x="24" y="35"/>
                </a:cubicBezTo>
                <a:cubicBezTo>
                  <a:pt x="24" y="34"/>
                  <a:pt x="24" y="34"/>
                  <a:pt x="24" y="34"/>
                </a:cubicBezTo>
                <a:cubicBezTo>
                  <a:pt x="23" y="33"/>
                  <a:pt x="24" y="32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29"/>
                </a:cubicBezTo>
                <a:cubicBezTo>
                  <a:pt x="25" y="29"/>
                  <a:pt x="25" y="29"/>
                  <a:pt x="25" y="28"/>
                </a:cubicBezTo>
                <a:cubicBezTo>
                  <a:pt x="25" y="28"/>
                  <a:pt x="26" y="28"/>
                  <a:pt x="26" y="28"/>
                </a:cubicBezTo>
                <a:close/>
                <a:moveTo>
                  <a:pt x="24" y="31"/>
                </a:move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2"/>
                </a:cubicBezTo>
                <a:cubicBezTo>
                  <a:pt x="21" y="32"/>
                  <a:pt x="22" y="32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4" y="31"/>
                </a:cubicBezTo>
                <a:close/>
                <a:moveTo>
                  <a:pt x="33" y="18"/>
                </a:moveTo>
                <a:cubicBezTo>
                  <a:pt x="33" y="18"/>
                  <a:pt x="33" y="18"/>
                  <a:pt x="33" y="18"/>
                </a:cubicBezTo>
                <a:cubicBezTo>
                  <a:pt x="33" y="19"/>
                  <a:pt x="33" y="19"/>
                  <a:pt x="33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3" y="20"/>
                </a:cubicBezTo>
                <a:cubicBezTo>
                  <a:pt x="33" y="20"/>
                  <a:pt x="33" y="20"/>
                  <a:pt x="34" y="20"/>
                </a:cubicBezTo>
                <a:cubicBezTo>
                  <a:pt x="34" y="20"/>
                  <a:pt x="34" y="20"/>
                  <a:pt x="34" y="19"/>
                </a:cubicBezTo>
                <a:cubicBezTo>
                  <a:pt x="34" y="19"/>
                  <a:pt x="33" y="19"/>
                  <a:pt x="33" y="18"/>
                </a:cubicBezTo>
                <a:close/>
                <a:moveTo>
                  <a:pt x="33" y="18"/>
                </a:moveTo>
                <a:cubicBezTo>
                  <a:pt x="33" y="18"/>
                  <a:pt x="33" y="18"/>
                  <a:pt x="33" y="18"/>
                </a:cubicBezTo>
                <a:cubicBezTo>
                  <a:pt x="32" y="18"/>
                  <a:pt x="32" y="17"/>
                  <a:pt x="31" y="17"/>
                </a:cubicBezTo>
                <a:cubicBezTo>
                  <a:pt x="31" y="17"/>
                  <a:pt x="31" y="18"/>
                  <a:pt x="31" y="18"/>
                </a:cubicBezTo>
                <a:cubicBezTo>
                  <a:pt x="31" y="18"/>
                  <a:pt x="31" y="18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2" y="19"/>
                </a:cubicBezTo>
                <a:cubicBezTo>
                  <a:pt x="32" y="19"/>
                  <a:pt x="32" y="19"/>
                  <a:pt x="32" y="18"/>
                </a:cubicBezTo>
                <a:cubicBezTo>
                  <a:pt x="32" y="18"/>
                  <a:pt x="32" y="18"/>
                  <a:pt x="33" y="18"/>
                </a:cubicBezTo>
                <a:close/>
                <a:moveTo>
                  <a:pt x="16" y="25"/>
                </a:move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5"/>
                  <a:pt x="17" y="24"/>
                  <a:pt x="17" y="24"/>
                </a:cubicBezTo>
                <a:cubicBezTo>
                  <a:pt x="17" y="24"/>
                  <a:pt x="17" y="24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5" y="23"/>
                  <a:pt x="15" y="23"/>
                </a:cubicBezTo>
                <a:cubicBezTo>
                  <a:pt x="15" y="24"/>
                  <a:pt x="15" y="24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5"/>
                  <a:pt x="16" y="25"/>
                  <a:pt x="16" y="25"/>
                </a:cubicBezTo>
                <a:close/>
                <a:moveTo>
                  <a:pt x="25" y="36"/>
                </a:move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4"/>
                  <a:pt x="24" y="34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5" y="36"/>
                  <a:pt x="25" y="36"/>
                </a:cubicBezTo>
                <a:close/>
                <a:moveTo>
                  <a:pt x="20" y="17"/>
                </a:move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1" y="17"/>
                  <a:pt x="21" y="18"/>
                </a:cubicBezTo>
                <a:cubicBezTo>
                  <a:pt x="21" y="18"/>
                  <a:pt x="21" y="18"/>
                  <a:pt x="22" y="18"/>
                </a:cubicBezTo>
                <a:cubicBezTo>
                  <a:pt x="22" y="18"/>
                  <a:pt x="22" y="18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6"/>
                  <a:pt x="22" y="16"/>
                  <a:pt x="21" y="16"/>
                </a:cubicBezTo>
                <a:cubicBezTo>
                  <a:pt x="21" y="17"/>
                  <a:pt x="21" y="17"/>
                  <a:pt x="20" y="17"/>
                </a:cubicBezTo>
                <a:close/>
                <a:moveTo>
                  <a:pt x="36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5" y="22"/>
                  <a:pt x="35" y="21"/>
                </a:cubicBezTo>
                <a:cubicBezTo>
                  <a:pt x="35" y="22"/>
                  <a:pt x="35" y="22"/>
                  <a:pt x="35" y="22"/>
                </a:cubicBezTo>
                <a:cubicBezTo>
                  <a:pt x="34" y="22"/>
                  <a:pt x="34" y="23"/>
                  <a:pt x="34" y="23"/>
                </a:cubicBezTo>
                <a:cubicBezTo>
                  <a:pt x="34" y="23"/>
                  <a:pt x="34" y="23"/>
                  <a:pt x="35" y="23"/>
                </a:cubicBezTo>
                <a:cubicBezTo>
                  <a:pt x="35" y="23"/>
                  <a:pt x="35" y="23"/>
                  <a:pt x="36" y="23"/>
                </a:cubicBezTo>
                <a:close/>
                <a:moveTo>
                  <a:pt x="36" y="24"/>
                </a:move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5"/>
                  <a:pt x="36" y="24"/>
                  <a:pt x="36" y="24"/>
                </a:cubicBezTo>
                <a:close/>
                <a:moveTo>
                  <a:pt x="29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7"/>
                  <a:pt x="31" y="17"/>
                </a:cubicBezTo>
                <a:cubicBezTo>
                  <a:pt x="30" y="17"/>
                  <a:pt x="30" y="17"/>
                  <a:pt x="29" y="17"/>
                </a:cubicBezTo>
                <a:close/>
                <a:moveTo>
                  <a:pt x="32" y="33"/>
                </a:move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2" y="34"/>
                  <a:pt x="32" y="33"/>
                </a:cubicBezTo>
                <a:cubicBezTo>
                  <a:pt x="32" y="33"/>
                  <a:pt x="32" y="33"/>
                  <a:pt x="32" y="33"/>
                </a:cubicBezTo>
                <a:close/>
                <a:moveTo>
                  <a:pt x="34" y="32"/>
                </a:moveTo>
                <a:cubicBezTo>
                  <a:pt x="34" y="32"/>
                  <a:pt x="34" y="32"/>
                  <a:pt x="34" y="32"/>
                </a:cubicBezTo>
                <a:cubicBezTo>
                  <a:pt x="34" y="31"/>
                  <a:pt x="34" y="31"/>
                  <a:pt x="35" y="31"/>
                </a:cubicBezTo>
                <a:cubicBezTo>
                  <a:pt x="35" y="31"/>
                  <a:pt x="34" y="30"/>
                  <a:pt x="34" y="30"/>
                </a:cubicBezTo>
                <a:cubicBezTo>
                  <a:pt x="34" y="30"/>
                  <a:pt x="34" y="30"/>
                  <a:pt x="33" y="30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2"/>
                  <a:pt x="34" y="32"/>
                  <a:pt x="34" y="32"/>
                </a:cubicBezTo>
                <a:close/>
                <a:moveTo>
                  <a:pt x="16" y="23"/>
                </a:move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2"/>
                  <a:pt x="17" y="22"/>
                  <a:pt x="17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2"/>
                  <a:pt x="16" y="22"/>
                  <a:pt x="16" y="23"/>
                </a:cubicBezTo>
                <a:close/>
                <a:moveTo>
                  <a:pt x="18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9"/>
                </a:cubicBezTo>
                <a:cubicBezTo>
                  <a:pt x="18" y="19"/>
                  <a:pt x="18" y="19"/>
                  <a:pt x="17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8" y="18"/>
                </a:cubicBezTo>
                <a:close/>
                <a:moveTo>
                  <a:pt x="18" y="32"/>
                </a:move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9" y="32"/>
                  <a:pt x="18" y="31"/>
                </a:cubicBezTo>
                <a:cubicBezTo>
                  <a:pt x="18" y="31"/>
                  <a:pt x="17" y="31"/>
                  <a:pt x="17" y="31"/>
                </a:cubicBezTo>
                <a:cubicBezTo>
                  <a:pt x="17" y="31"/>
                  <a:pt x="17" y="32"/>
                  <a:pt x="18" y="32"/>
                </a:cubicBezTo>
                <a:close/>
                <a:moveTo>
                  <a:pt x="36" y="29"/>
                </a:move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4" y="29"/>
                </a:cubicBezTo>
                <a:cubicBezTo>
                  <a:pt x="34" y="29"/>
                  <a:pt x="34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6" y="29"/>
                </a:cubicBezTo>
                <a:close/>
                <a:moveTo>
                  <a:pt x="15" y="25"/>
                </a:moveTo>
                <a:cubicBezTo>
                  <a:pt x="15" y="25"/>
                  <a:pt x="15" y="25"/>
                  <a:pt x="15" y="25"/>
                </a:cubicBezTo>
                <a:cubicBezTo>
                  <a:pt x="15" y="26"/>
                  <a:pt x="15" y="26"/>
                  <a:pt x="15" y="27"/>
                </a:cubicBezTo>
                <a:cubicBezTo>
                  <a:pt x="15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5"/>
                  <a:pt x="16" y="25"/>
                  <a:pt x="15" y="25"/>
                </a:cubicBezTo>
                <a:close/>
                <a:moveTo>
                  <a:pt x="32" y="31"/>
                </a:moveTo>
                <a:cubicBezTo>
                  <a:pt x="32" y="31"/>
                  <a:pt x="32" y="31"/>
                  <a:pt x="32" y="31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2"/>
                  <a:pt x="33" y="32"/>
                  <a:pt x="34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1"/>
                  <a:pt x="32" y="31"/>
                  <a:pt x="32" y="31"/>
                </a:cubicBezTo>
                <a:close/>
                <a:moveTo>
                  <a:pt x="25" y="16"/>
                </a:move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7"/>
                  <a:pt x="24" y="17"/>
                </a:cubicBezTo>
                <a:cubicBezTo>
                  <a:pt x="24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6"/>
                  <a:pt x="25" y="16"/>
                </a:cubicBezTo>
                <a:close/>
                <a:moveTo>
                  <a:pt x="19" y="19"/>
                </a:moveTo>
                <a:cubicBezTo>
                  <a:pt x="19" y="19"/>
                  <a:pt x="19" y="19"/>
                  <a:pt x="19" y="19"/>
                </a:cubicBezTo>
                <a:cubicBezTo>
                  <a:pt x="20" y="19"/>
                  <a:pt x="20" y="19"/>
                  <a:pt x="20" y="18"/>
                </a:cubicBezTo>
                <a:cubicBezTo>
                  <a:pt x="20" y="18"/>
                  <a:pt x="20" y="18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19" y="17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9"/>
                  <a:pt x="19" y="19"/>
                  <a:pt x="19" y="19"/>
                </a:cubicBezTo>
                <a:close/>
                <a:moveTo>
                  <a:pt x="27" y="16"/>
                </a:move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7"/>
                  <a:pt x="26" y="17"/>
                </a:cubicBezTo>
                <a:cubicBezTo>
                  <a:pt x="26" y="17"/>
                  <a:pt x="26" y="17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7" y="17"/>
                  <a:pt x="27" y="16"/>
                </a:cubicBezTo>
                <a:close/>
                <a:moveTo>
                  <a:pt x="29" y="34"/>
                </a:moveTo>
                <a:cubicBezTo>
                  <a:pt x="29" y="34"/>
                  <a:pt x="29" y="34"/>
                  <a:pt x="29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5"/>
                  <a:pt x="28" y="36"/>
                  <a:pt x="28" y="36"/>
                </a:cubicBezTo>
                <a:cubicBezTo>
                  <a:pt x="28" y="36"/>
                  <a:pt x="28" y="36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8" y="35"/>
                  <a:pt x="29" y="34"/>
                </a:cubicBezTo>
                <a:close/>
                <a:moveTo>
                  <a:pt x="22" y="35"/>
                </a:move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6"/>
                  <a:pt x="23" y="36"/>
                </a:cubicBezTo>
                <a:cubicBezTo>
                  <a:pt x="23" y="36"/>
                  <a:pt x="23" y="35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5"/>
                  <a:pt x="23" y="34"/>
                  <a:pt x="22" y="34"/>
                </a:cubicBezTo>
                <a:cubicBezTo>
                  <a:pt x="22" y="35"/>
                  <a:pt x="22" y="35"/>
                  <a:pt x="22" y="35"/>
                </a:cubicBezTo>
                <a:close/>
                <a:moveTo>
                  <a:pt x="26" y="36"/>
                </a:move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6" y="36"/>
                </a:cubicBezTo>
                <a:close/>
                <a:moveTo>
                  <a:pt x="31" y="34"/>
                </a:moveTo>
                <a:cubicBezTo>
                  <a:pt x="31" y="34"/>
                  <a:pt x="31" y="34"/>
                  <a:pt x="3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5"/>
                  <a:pt x="29" y="35"/>
                </a:cubicBezTo>
                <a:cubicBezTo>
                  <a:pt x="30" y="35"/>
                  <a:pt x="30" y="35"/>
                  <a:pt x="31" y="34"/>
                </a:cubicBezTo>
                <a:close/>
                <a:moveTo>
                  <a:pt x="35" y="20"/>
                </a:moveTo>
                <a:cubicBezTo>
                  <a:pt x="35" y="20"/>
                  <a:pt x="35" y="20"/>
                  <a:pt x="35" y="20"/>
                </a:cubicBezTo>
                <a:cubicBezTo>
                  <a:pt x="34" y="20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0"/>
                  <a:pt x="35" y="20"/>
                </a:cubicBezTo>
                <a:close/>
                <a:moveTo>
                  <a:pt x="16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7" y="29"/>
                  <a:pt x="17" y="28"/>
                  <a:pt x="16" y="28"/>
                </a:cubicBezTo>
                <a:cubicBezTo>
                  <a:pt x="16" y="27"/>
                  <a:pt x="16" y="27"/>
                  <a:pt x="15" y="27"/>
                </a:cubicBezTo>
                <a:cubicBezTo>
                  <a:pt x="16" y="28"/>
                  <a:pt x="16" y="28"/>
                  <a:pt x="16" y="29"/>
                </a:cubicBezTo>
                <a:close/>
                <a:moveTo>
                  <a:pt x="24" y="16"/>
                </a:move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2" y="16"/>
                  <a:pt x="22" y="16"/>
                  <a:pt x="2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6"/>
                  <a:pt x="24" y="16"/>
                </a:cubicBezTo>
                <a:close/>
                <a:moveTo>
                  <a:pt x="16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16" y="30"/>
                  <a:pt x="16" y="30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29"/>
                  <a:pt x="17" y="29"/>
                </a:cubicBezTo>
                <a:cubicBezTo>
                  <a:pt x="17" y="29"/>
                  <a:pt x="16" y="29"/>
                  <a:pt x="16" y="29"/>
                </a:cubicBezTo>
                <a:close/>
                <a:moveTo>
                  <a:pt x="36" y="29"/>
                </a:moveTo>
                <a:cubicBezTo>
                  <a:pt x="36" y="29"/>
                  <a:pt x="36" y="29"/>
                  <a:pt x="36" y="29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7"/>
                </a:cubicBezTo>
                <a:cubicBezTo>
                  <a:pt x="36" y="27"/>
                  <a:pt x="35" y="27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5" y="29"/>
                </a:cubicBezTo>
                <a:cubicBezTo>
                  <a:pt x="35" y="29"/>
                  <a:pt x="36" y="29"/>
                  <a:pt x="36" y="29"/>
                </a:cubicBezTo>
                <a:close/>
                <a:moveTo>
                  <a:pt x="28" y="16"/>
                </a:move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8" y="16"/>
                  <a:pt x="28" y="16"/>
                  <a:pt x="28" y="16"/>
                </a:cubicBezTo>
                <a:close/>
                <a:moveTo>
                  <a:pt x="16" y="21"/>
                </a:moveTo>
                <a:cubicBezTo>
                  <a:pt x="16" y="21"/>
                  <a:pt x="16" y="21"/>
                  <a:pt x="16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8" y="20"/>
                </a:cubicBezTo>
                <a:cubicBezTo>
                  <a:pt x="18" y="20"/>
                  <a:pt x="17" y="20"/>
                  <a:pt x="17" y="20"/>
                </a:cubicBezTo>
                <a:cubicBezTo>
                  <a:pt x="17" y="20"/>
                  <a:pt x="17" y="21"/>
                  <a:pt x="16" y="21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9" y="33"/>
                  <a:pt x="19" y="33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3"/>
                  <a:pt x="19" y="33"/>
                  <a:pt x="19" y="33"/>
                </a:cubicBezTo>
                <a:cubicBezTo>
                  <a:pt x="19" y="32"/>
                  <a:pt x="19" y="32"/>
                  <a:pt x="18" y="33"/>
                </a:cubicBezTo>
                <a:close/>
                <a:moveTo>
                  <a:pt x="21" y="35"/>
                </a:move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1" y="35"/>
                  <a:pt x="21" y="35"/>
                </a:cubicBezTo>
                <a:close/>
                <a:moveTo>
                  <a:pt x="36" y="26"/>
                </a:move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5" y="26"/>
                </a:cubicBezTo>
                <a:cubicBezTo>
                  <a:pt x="35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6"/>
                  <a:pt x="36" y="26"/>
                </a:cubicBezTo>
                <a:close/>
                <a:moveTo>
                  <a:pt x="22" y="33"/>
                </a:moveTo>
                <a:cubicBezTo>
                  <a:pt x="22" y="33"/>
                  <a:pt x="22" y="33"/>
                  <a:pt x="22" y="33"/>
                </a:cubicBezTo>
                <a:cubicBezTo>
                  <a:pt x="22" y="32"/>
                  <a:pt x="23" y="31"/>
                  <a:pt x="23" y="31"/>
                </a:cubicBezTo>
                <a:cubicBezTo>
                  <a:pt x="23" y="31"/>
                  <a:pt x="22" y="31"/>
                  <a:pt x="22" y="32"/>
                </a:cubicBezTo>
                <a:cubicBezTo>
                  <a:pt x="22" y="32"/>
                  <a:pt x="22" y="32"/>
                  <a:pt x="22" y="33"/>
                </a:cubicBezTo>
                <a:close/>
                <a:moveTo>
                  <a:pt x="15" y="30"/>
                </a:move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1"/>
                  <a:pt x="15" y="31"/>
                </a:cubicBezTo>
                <a:cubicBezTo>
                  <a:pt x="15" y="31"/>
                  <a:pt x="16" y="32"/>
                  <a:pt x="16" y="32"/>
                </a:cubicBezTo>
                <a:cubicBezTo>
                  <a:pt x="16" y="32"/>
                  <a:pt x="16" y="33"/>
                  <a:pt x="16" y="33"/>
                </a:cubicBezTo>
                <a:cubicBezTo>
                  <a:pt x="16" y="33"/>
                  <a:pt x="17" y="33"/>
                  <a:pt x="17" y="33"/>
                </a:cubicBezTo>
                <a:cubicBezTo>
                  <a:pt x="17" y="33"/>
                  <a:pt x="17" y="33"/>
                  <a:pt x="17" y="34"/>
                </a:cubicBezTo>
                <a:cubicBezTo>
                  <a:pt x="18" y="34"/>
                  <a:pt x="18" y="34"/>
                  <a:pt x="18" y="35"/>
                </a:cubicBezTo>
                <a:cubicBezTo>
                  <a:pt x="18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20" y="35"/>
                  <a:pt x="20" y="36"/>
                </a:cubicBezTo>
                <a:cubicBezTo>
                  <a:pt x="20" y="36"/>
                  <a:pt x="20" y="36"/>
                  <a:pt x="2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6"/>
                  <a:pt x="22" y="36"/>
                  <a:pt x="2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4" y="37"/>
                  <a:pt x="24" y="37"/>
                  <a:pt x="25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6" y="37"/>
                  <a:pt x="26" y="37"/>
                  <a:pt x="27" y="37"/>
                </a:cubicBezTo>
                <a:cubicBezTo>
                  <a:pt x="27" y="37"/>
                  <a:pt x="28" y="37"/>
                  <a:pt x="29" y="36"/>
                </a:cubicBezTo>
                <a:cubicBezTo>
                  <a:pt x="29" y="36"/>
                  <a:pt x="30" y="36"/>
                  <a:pt x="30" y="36"/>
                </a:cubicBezTo>
                <a:cubicBezTo>
                  <a:pt x="31" y="36"/>
                  <a:pt x="31" y="35"/>
                  <a:pt x="31" y="35"/>
                </a:cubicBezTo>
                <a:cubicBezTo>
                  <a:pt x="32" y="35"/>
                  <a:pt x="33" y="34"/>
                  <a:pt x="33" y="34"/>
                </a:cubicBezTo>
                <a:cubicBezTo>
                  <a:pt x="34" y="33"/>
                  <a:pt x="35" y="33"/>
                  <a:pt x="36" y="32"/>
                </a:cubicBezTo>
                <a:cubicBezTo>
                  <a:pt x="36" y="32"/>
                  <a:pt x="36" y="31"/>
                  <a:pt x="37" y="31"/>
                </a:cubicBezTo>
                <a:cubicBezTo>
                  <a:pt x="37" y="31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29"/>
                  <a:pt x="38" y="29"/>
                  <a:pt x="38" y="28"/>
                </a:cubicBezTo>
                <a:cubicBezTo>
                  <a:pt x="38" y="28"/>
                  <a:pt x="38" y="28"/>
                  <a:pt x="38" y="27"/>
                </a:cubicBezTo>
                <a:cubicBezTo>
                  <a:pt x="38" y="27"/>
                  <a:pt x="38" y="27"/>
                  <a:pt x="38" y="26"/>
                </a:cubicBezTo>
                <a:cubicBezTo>
                  <a:pt x="38" y="26"/>
                  <a:pt x="38" y="25"/>
                  <a:pt x="38" y="25"/>
                </a:cubicBezTo>
                <a:cubicBezTo>
                  <a:pt x="37" y="25"/>
                  <a:pt x="37" y="24"/>
                  <a:pt x="37" y="24"/>
                </a:cubicBezTo>
                <a:cubicBezTo>
                  <a:pt x="37" y="24"/>
                  <a:pt x="37" y="24"/>
                  <a:pt x="37" y="23"/>
                </a:cubicBezTo>
                <a:cubicBezTo>
                  <a:pt x="37" y="23"/>
                  <a:pt x="37" y="23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1"/>
                </a:cubicBezTo>
                <a:cubicBezTo>
                  <a:pt x="36" y="21"/>
                  <a:pt x="36" y="21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4" y="18"/>
                  <a:pt x="34" y="17"/>
                  <a:pt x="34" y="17"/>
                </a:cubicBezTo>
                <a:cubicBezTo>
                  <a:pt x="34" y="17"/>
                  <a:pt x="34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2" y="16"/>
                  <a:pt x="31" y="16"/>
                  <a:pt x="31" y="16"/>
                </a:cubicBezTo>
                <a:cubicBezTo>
                  <a:pt x="31" y="15"/>
                  <a:pt x="30" y="15"/>
                  <a:pt x="30" y="15"/>
                </a:cubicBezTo>
                <a:cubicBezTo>
                  <a:pt x="29" y="15"/>
                  <a:pt x="29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7" y="15"/>
                  <a:pt x="27" y="15"/>
                  <a:pt x="27" y="14"/>
                </a:cubicBezTo>
                <a:cubicBezTo>
                  <a:pt x="27" y="14"/>
                  <a:pt x="26" y="14"/>
                  <a:pt x="26" y="14"/>
                </a:cubicBezTo>
                <a:cubicBezTo>
                  <a:pt x="26" y="14"/>
                  <a:pt x="25" y="14"/>
                  <a:pt x="25" y="14"/>
                </a:cubicBezTo>
                <a:cubicBezTo>
                  <a:pt x="25" y="14"/>
                  <a:pt x="25" y="14"/>
                  <a:pt x="24" y="14"/>
                </a:cubicBezTo>
                <a:cubicBezTo>
                  <a:pt x="24" y="14"/>
                  <a:pt x="24" y="14"/>
                  <a:pt x="23" y="15"/>
                </a:cubicBezTo>
                <a:cubicBezTo>
                  <a:pt x="23" y="15"/>
                  <a:pt x="22" y="15"/>
                  <a:pt x="22" y="15"/>
                </a:cubicBezTo>
                <a:cubicBezTo>
                  <a:pt x="22" y="15"/>
                  <a:pt x="21" y="15"/>
                  <a:pt x="21" y="15"/>
                </a:cubicBezTo>
                <a:cubicBezTo>
                  <a:pt x="21" y="15"/>
                  <a:pt x="20" y="15"/>
                  <a:pt x="20" y="16"/>
                </a:cubicBezTo>
                <a:cubicBezTo>
                  <a:pt x="20" y="16"/>
                  <a:pt x="20" y="16"/>
                  <a:pt x="19" y="16"/>
                </a:cubicBezTo>
                <a:cubicBezTo>
                  <a:pt x="19" y="16"/>
                  <a:pt x="19" y="16"/>
                  <a:pt x="19" y="17"/>
                </a:cubicBezTo>
                <a:cubicBezTo>
                  <a:pt x="18" y="17"/>
                  <a:pt x="18" y="17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6" y="18"/>
                  <a:pt x="16" y="18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4" y="21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4"/>
                  <a:pt x="14" y="24"/>
                </a:cubicBezTo>
                <a:cubicBezTo>
                  <a:pt x="14" y="24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8"/>
                  <a:pt x="14" y="28"/>
                </a:cubicBezTo>
                <a:cubicBezTo>
                  <a:pt x="14" y="28"/>
                  <a:pt x="14" y="28"/>
                  <a:pt x="14" y="29"/>
                </a:cubicBezTo>
                <a:cubicBezTo>
                  <a:pt x="14" y="29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6" y="37"/>
                </a:move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7" y="37"/>
                  <a:pt x="27" y="37"/>
                </a:cubicBezTo>
                <a:cubicBezTo>
                  <a:pt x="28" y="37"/>
                  <a:pt x="28" y="36"/>
                  <a:pt x="29" y="36"/>
                </a:cubicBezTo>
                <a:cubicBezTo>
                  <a:pt x="29" y="36"/>
                  <a:pt x="30" y="36"/>
                  <a:pt x="30" y="36"/>
                </a:cubicBezTo>
                <a:cubicBezTo>
                  <a:pt x="30" y="36"/>
                  <a:pt x="30" y="36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5"/>
                  <a:pt x="32" y="35"/>
                  <a:pt x="32" y="35"/>
                </a:cubicBezTo>
                <a:cubicBezTo>
                  <a:pt x="32" y="34"/>
                  <a:pt x="33" y="34"/>
                  <a:pt x="33" y="34"/>
                </a:cubicBezTo>
                <a:cubicBezTo>
                  <a:pt x="33" y="34"/>
                  <a:pt x="34" y="33"/>
                  <a:pt x="34" y="33"/>
                </a:cubicBezTo>
                <a:cubicBezTo>
                  <a:pt x="34" y="33"/>
                  <a:pt x="35" y="33"/>
                  <a:pt x="35" y="32"/>
                </a:cubicBezTo>
                <a:cubicBezTo>
                  <a:pt x="35" y="32"/>
                  <a:pt x="36" y="32"/>
                  <a:pt x="36" y="31"/>
                </a:cubicBezTo>
                <a:cubicBezTo>
                  <a:pt x="36" y="31"/>
                  <a:pt x="36" y="31"/>
                  <a:pt x="36" y="30"/>
                </a:cubicBezTo>
                <a:cubicBezTo>
                  <a:pt x="37" y="30"/>
                  <a:pt x="37" y="29"/>
                  <a:pt x="37" y="28"/>
                </a:cubicBezTo>
                <a:cubicBezTo>
                  <a:pt x="37" y="28"/>
                  <a:pt x="37" y="27"/>
                  <a:pt x="37" y="27"/>
                </a:cubicBezTo>
                <a:cubicBezTo>
                  <a:pt x="37" y="27"/>
                  <a:pt x="37" y="26"/>
                  <a:pt x="37" y="26"/>
                </a:cubicBezTo>
                <a:cubicBezTo>
                  <a:pt x="37" y="25"/>
                  <a:pt x="37" y="24"/>
                  <a:pt x="37" y="23"/>
                </a:cubicBezTo>
                <a:cubicBezTo>
                  <a:pt x="37" y="23"/>
                  <a:pt x="36" y="22"/>
                  <a:pt x="36" y="21"/>
                </a:cubicBezTo>
                <a:cubicBezTo>
                  <a:pt x="36" y="21"/>
                  <a:pt x="36" y="20"/>
                  <a:pt x="35" y="20"/>
                </a:cubicBezTo>
                <a:cubicBezTo>
                  <a:pt x="35" y="20"/>
                  <a:pt x="35" y="19"/>
                  <a:pt x="35" y="19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7"/>
                  <a:pt x="32" y="17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5"/>
                  <a:pt x="28" y="15"/>
                  <a:pt x="28" y="15"/>
                </a:cubicBezTo>
                <a:cubicBezTo>
                  <a:pt x="28" y="15"/>
                  <a:pt x="28" y="15"/>
                  <a:pt x="27" y="15"/>
                </a:cubicBezTo>
                <a:cubicBezTo>
                  <a:pt x="27" y="15"/>
                  <a:pt x="27" y="15"/>
                  <a:pt x="26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5" y="15"/>
                  <a:pt x="24" y="15"/>
                  <a:pt x="24" y="15"/>
                </a:cubicBezTo>
                <a:cubicBezTo>
                  <a:pt x="23" y="15"/>
                  <a:pt x="23" y="15"/>
                  <a:pt x="22" y="15"/>
                </a:cubicBezTo>
                <a:cubicBezTo>
                  <a:pt x="22" y="15"/>
                  <a:pt x="21" y="16"/>
                  <a:pt x="21" y="16"/>
                </a:cubicBezTo>
                <a:cubicBezTo>
                  <a:pt x="21" y="16"/>
                  <a:pt x="20" y="16"/>
                  <a:pt x="20" y="16"/>
                </a:cubicBezTo>
                <a:cubicBezTo>
                  <a:pt x="19" y="17"/>
                  <a:pt x="18" y="17"/>
                  <a:pt x="18" y="18"/>
                </a:cubicBezTo>
                <a:cubicBezTo>
                  <a:pt x="17" y="18"/>
                  <a:pt x="17" y="18"/>
                  <a:pt x="17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20"/>
                  <a:pt x="16" y="20"/>
                  <a:pt x="16" y="20"/>
                </a:cubicBezTo>
                <a:cubicBezTo>
                  <a:pt x="15" y="20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4" y="23"/>
                </a:cubicBezTo>
                <a:cubicBezTo>
                  <a:pt x="14" y="23"/>
                  <a:pt x="14" y="24"/>
                  <a:pt x="14" y="24"/>
                </a:cubicBezTo>
                <a:cubicBezTo>
                  <a:pt x="14" y="25"/>
                  <a:pt x="14" y="25"/>
                  <a:pt x="14" y="26"/>
                </a:cubicBezTo>
                <a:cubicBezTo>
                  <a:pt x="14" y="26"/>
                  <a:pt x="14" y="27"/>
                  <a:pt x="14" y="27"/>
                </a:cubicBezTo>
                <a:cubicBezTo>
                  <a:pt x="14" y="28"/>
                  <a:pt x="15" y="28"/>
                  <a:pt x="15" y="29"/>
                </a:cubicBezTo>
                <a:cubicBezTo>
                  <a:pt x="15" y="29"/>
                  <a:pt x="15" y="30"/>
                  <a:pt x="15" y="30"/>
                </a:cubicBezTo>
                <a:cubicBezTo>
                  <a:pt x="16" y="31"/>
                  <a:pt x="16" y="31"/>
                  <a:pt x="16" y="32"/>
                </a:cubicBezTo>
                <a:cubicBezTo>
                  <a:pt x="17" y="32"/>
                  <a:pt x="17" y="33"/>
                  <a:pt x="18" y="34"/>
                </a:cubicBezTo>
                <a:cubicBezTo>
                  <a:pt x="18" y="34"/>
                  <a:pt x="19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1" y="36"/>
                  <a:pt x="21" y="36"/>
                  <a:pt x="22" y="36"/>
                </a:cubicBezTo>
                <a:cubicBezTo>
                  <a:pt x="23" y="36"/>
                  <a:pt x="23" y="37"/>
                  <a:pt x="24" y="37"/>
                </a:cubicBezTo>
                <a:cubicBezTo>
                  <a:pt x="24" y="37"/>
                  <a:pt x="24" y="37"/>
                  <a:pt x="25" y="37"/>
                </a:cubicBezTo>
                <a:cubicBezTo>
                  <a:pt x="25" y="37"/>
                  <a:pt x="25" y="37"/>
                  <a:pt x="26" y="37"/>
                </a:cubicBezTo>
                <a:close/>
                <a:moveTo>
                  <a:pt x="9" y="40"/>
                </a:moveTo>
                <a:cubicBezTo>
                  <a:pt x="10" y="40"/>
                  <a:pt x="10" y="40"/>
                  <a:pt x="9" y="40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2"/>
                  <a:pt x="9" y="42"/>
                  <a:pt x="9" y="43"/>
                </a:cubicBezTo>
                <a:cubicBezTo>
                  <a:pt x="9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2"/>
                  <a:pt x="9" y="41"/>
                  <a:pt x="9" y="40"/>
                </a:cubicBezTo>
                <a:cubicBezTo>
                  <a:pt x="9" y="41"/>
                  <a:pt x="9" y="41"/>
                  <a:pt x="8" y="41"/>
                </a:cubicBezTo>
                <a:cubicBezTo>
                  <a:pt x="8" y="41"/>
                  <a:pt x="8" y="41"/>
                  <a:pt x="7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1"/>
                  <a:pt x="8" y="41"/>
                  <a:pt x="8" y="40"/>
                </a:cubicBezTo>
                <a:cubicBezTo>
                  <a:pt x="8" y="40"/>
                  <a:pt x="7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0"/>
                  <a:pt x="8" y="40"/>
                </a:cubicBezTo>
                <a:cubicBezTo>
                  <a:pt x="8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lose/>
                <a:moveTo>
                  <a:pt x="4" y="37"/>
                </a:moveTo>
                <a:cubicBezTo>
                  <a:pt x="4" y="36"/>
                  <a:pt x="4" y="35"/>
                  <a:pt x="4" y="34"/>
                </a:cubicBezTo>
                <a:cubicBezTo>
                  <a:pt x="3" y="34"/>
                  <a:pt x="3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3"/>
                  <a:pt x="3" y="33"/>
                  <a:pt x="2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4" y="33"/>
                  <a:pt x="4" y="33"/>
                </a:cubicBezTo>
                <a:cubicBezTo>
                  <a:pt x="4" y="33"/>
                  <a:pt x="5" y="33"/>
                  <a:pt x="5" y="33"/>
                </a:cubicBezTo>
                <a:cubicBezTo>
                  <a:pt x="5" y="33"/>
                  <a:pt x="5" y="34"/>
                  <a:pt x="5" y="34"/>
                </a:cubicBezTo>
                <a:cubicBezTo>
                  <a:pt x="5" y="34"/>
                  <a:pt x="4" y="34"/>
                  <a:pt x="4" y="35"/>
                </a:cubicBezTo>
                <a:cubicBezTo>
                  <a:pt x="4" y="35"/>
                  <a:pt x="4" y="35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7"/>
                </a:cubicBezTo>
                <a:close/>
                <a:moveTo>
                  <a:pt x="0" y="25"/>
                </a:moveTo>
                <a:cubicBezTo>
                  <a:pt x="1" y="25"/>
                  <a:pt x="1" y="25"/>
                  <a:pt x="2" y="25"/>
                </a:cubicBezTo>
                <a:cubicBezTo>
                  <a:pt x="2" y="24"/>
                  <a:pt x="1" y="24"/>
                  <a:pt x="1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6"/>
                  <a:pt x="2" y="26"/>
                  <a:pt x="2" y="26"/>
                </a:cubicBezTo>
                <a:cubicBezTo>
                  <a:pt x="2" y="26"/>
                  <a:pt x="2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2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5"/>
                  <a:pt x="1" y="25"/>
                  <a:pt x="0" y="25"/>
                </a:cubicBezTo>
                <a:close/>
                <a:moveTo>
                  <a:pt x="48" y="26"/>
                </a:moveTo>
                <a:cubicBezTo>
                  <a:pt x="49" y="26"/>
                  <a:pt x="50" y="26"/>
                  <a:pt x="51" y="26"/>
                </a:cubicBezTo>
                <a:cubicBezTo>
                  <a:pt x="51" y="26"/>
                  <a:pt x="51" y="26"/>
                  <a:pt x="50" y="26"/>
                </a:cubicBezTo>
                <a:cubicBezTo>
                  <a:pt x="50" y="26"/>
                  <a:pt x="50" y="27"/>
                  <a:pt x="49" y="26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8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26"/>
                  <a:pt x="48" y="26"/>
                  <a:pt x="47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25"/>
                  <a:pt x="49" y="25"/>
                  <a:pt x="49" y="25"/>
                </a:cubicBezTo>
                <a:cubicBezTo>
                  <a:pt x="49" y="25"/>
                  <a:pt x="50" y="25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5"/>
                  <a:pt x="49" y="25"/>
                  <a:pt x="49" y="25"/>
                </a:cubicBezTo>
                <a:cubicBezTo>
                  <a:pt x="49" y="25"/>
                  <a:pt x="49" y="26"/>
                  <a:pt x="48" y="26"/>
                </a:cubicBezTo>
                <a:close/>
                <a:moveTo>
                  <a:pt x="47" y="35"/>
                </a:moveTo>
                <a:cubicBezTo>
                  <a:pt x="47" y="35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5"/>
                  <a:pt x="46" y="35"/>
                </a:cubicBezTo>
                <a:cubicBezTo>
                  <a:pt x="46" y="35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7" y="34"/>
                  <a:pt x="47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9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6"/>
                  <a:pt x="48" y="36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lose/>
                <a:moveTo>
                  <a:pt x="42" y="42"/>
                </a:moveTo>
                <a:cubicBezTo>
                  <a:pt x="42" y="42"/>
                  <a:pt x="42" y="42"/>
                  <a:pt x="43" y="43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43"/>
                  <a:pt x="43" y="44"/>
                  <a:pt x="43" y="44"/>
                </a:cubicBezTo>
                <a:cubicBezTo>
                  <a:pt x="43" y="43"/>
                  <a:pt x="42" y="43"/>
                  <a:pt x="41" y="42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3"/>
                </a:cubicBezTo>
                <a:cubicBezTo>
                  <a:pt x="41" y="43"/>
                  <a:pt x="41" y="43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2" y="42"/>
                  <a:pt x="43" y="42"/>
                </a:cubicBezTo>
                <a:cubicBezTo>
                  <a:pt x="43" y="42"/>
                  <a:pt x="43" y="42"/>
                  <a:pt x="44" y="42"/>
                </a:cubicBezTo>
                <a:cubicBezTo>
                  <a:pt x="44" y="42"/>
                  <a:pt x="43" y="42"/>
                  <a:pt x="43" y="42"/>
                </a:cubicBezTo>
                <a:cubicBezTo>
                  <a:pt x="43" y="42"/>
                  <a:pt x="42" y="42"/>
                  <a:pt x="42" y="42"/>
                </a:cubicBezTo>
                <a:cubicBezTo>
                  <a:pt x="42" y="42"/>
                  <a:pt x="42" y="42"/>
                  <a:pt x="42" y="42"/>
                </a:cubicBezTo>
                <a:close/>
                <a:moveTo>
                  <a:pt x="48" y="17"/>
                </a:moveTo>
                <a:cubicBezTo>
                  <a:pt x="48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6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6"/>
                  <a:pt x="49" y="16"/>
                  <a:pt x="49" y="17"/>
                </a:cubicBezTo>
                <a:cubicBezTo>
                  <a:pt x="49" y="17"/>
                  <a:pt x="48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6"/>
                  <a:pt x="48" y="16"/>
                </a:cubicBezTo>
                <a:cubicBezTo>
                  <a:pt x="48" y="16"/>
                  <a:pt x="48" y="16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6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6"/>
                  <a:pt x="48" y="16"/>
                  <a:pt x="47" y="16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6" y="17"/>
                  <a:pt x="46" y="17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5" y="18"/>
                  <a:pt x="46" y="18"/>
                  <a:pt x="46" y="17"/>
                </a:cubicBezTo>
                <a:cubicBezTo>
                  <a:pt x="46" y="17"/>
                  <a:pt x="46" y="17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46" y="15"/>
                  <a:pt x="46" y="15"/>
                  <a:pt x="46" y="14"/>
                </a:cubicBezTo>
                <a:cubicBezTo>
                  <a:pt x="46" y="14"/>
                  <a:pt x="46" y="13"/>
                  <a:pt x="46" y="13"/>
                </a:cubicBezTo>
                <a:cubicBezTo>
                  <a:pt x="46" y="13"/>
                  <a:pt x="46" y="13"/>
                  <a:pt x="46" y="12"/>
                </a:cubicBezTo>
                <a:cubicBezTo>
                  <a:pt x="45" y="12"/>
                  <a:pt x="45" y="12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3" y="11"/>
                  <a:pt x="43" y="11"/>
                </a:cubicBezTo>
                <a:cubicBezTo>
                  <a:pt x="43" y="11"/>
                  <a:pt x="42" y="11"/>
                  <a:pt x="42" y="11"/>
                </a:cubicBezTo>
                <a:cubicBezTo>
                  <a:pt x="42" y="11"/>
                  <a:pt x="41" y="11"/>
                  <a:pt x="41" y="11"/>
                </a:cubicBezTo>
                <a:cubicBezTo>
                  <a:pt x="41" y="11"/>
                  <a:pt x="42" y="11"/>
                  <a:pt x="42" y="11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9"/>
                  <a:pt x="42" y="9"/>
                  <a:pt x="42" y="8"/>
                </a:cubicBezTo>
                <a:cubicBezTo>
                  <a:pt x="42" y="8"/>
                  <a:pt x="41" y="8"/>
                  <a:pt x="41" y="8"/>
                </a:cubicBezTo>
                <a:cubicBezTo>
                  <a:pt x="41" y="7"/>
                  <a:pt x="41" y="7"/>
                  <a:pt x="40" y="6"/>
                </a:cubicBezTo>
                <a:cubicBezTo>
                  <a:pt x="40" y="6"/>
                  <a:pt x="40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5"/>
                  <a:pt x="36" y="4"/>
                  <a:pt x="35" y="4"/>
                </a:cubicBezTo>
                <a:cubicBezTo>
                  <a:pt x="35" y="3"/>
                  <a:pt x="34" y="3"/>
                  <a:pt x="33" y="3"/>
                </a:cubicBezTo>
                <a:cubicBezTo>
                  <a:pt x="33" y="3"/>
                  <a:pt x="32" y="3"/>
                  <a:pt x="32" y="3"/>
                </a:cubicBezTo>
                <a:cubicBezTo>
                  <a:pt x="32" y="3"/>
                  <a:pt x="32" y="4"/>
                  <a:pt x="32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5"/>
                  <a:pt x="31" y="5"/>
                  <a:pt x="31" y="4"/>
                </a:cubicBezTo>
                <a:cubicBezTo>
                  <a:pt x="31" y="4"/>
                  <a:pt x="30" y="4"/>
                  <a:pt x="30" y="3"/>
                </a:cubicBezTo>
                <a:cubicBezTo>
                  <a:pt x="30" y="3"/>
                  <a:pt x="30" y="2"/>
                  <a:pt x="29" y="2"/>
                </a:cubicBezTo>
                <a:cubicBezTo>
                  <a:pt x="29" y="2"/>
                  <a:pt x="28" y="2"/>
                  <a:pt x="28" y="2"/>
                </a:cubicBezTo>
                <a:cubicBezTo>
                  <a:pt x="28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5" y="2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3"/>
                  <a:pt x="23" y="3"/>
                  <a:pt x="22" y="2"/>
                </a:cubicBezTo>
                <a:cubicBezTo>
                  <a:pt x="22" y="2"/>
                  <a:pt x="21" y="2"/>
                  <a:pt x="21" y="2"/>
                </a:cubicBezTo>
                <a:cubicBezTo>
                  <a:pt x="20" y="2"/>
                  <a:pt x="20" y="2"/>
                  <a:pt x="19" y="3"/>
                </a:cubicBezTo>
                <a:cubicBezTo>
                  <a:pt x="19" y="3"/>
                  <a:pt x="19" y="3"/>
                  <a:pt x="18" y="3"/>
                </a:cubicBezTo>
                <a:cubicBezTo>
                  <a:pt x="18" y="3"/>
                  <a:pt x="18" y="4"/>
                  <a:pt x="17" y="4"/>
                </a:cubicBezTo>
                <a:cubicBezTo>
                  <a:pt x="17" y="4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6"/>
                  <a:pt x="17" y="6"/>
                </a:cubicBezTo>
                <a:cubicBezTo>
                  <a:pt x="17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5"/>
                  <a:pt x="14" y="5"/>
                  <a:pt x="14" y="5"/>
                </a:cubicBezTo>
                <a:cubicBezTo>
                  <a:pt x="13" y="5"/>
                  <a:pt x="13" y="5"/>
                  <a:pt x="12" y="6"/>
                </a:cubicBezTo>
                <a:cubicBezTo>
                  <a:pt x="12" y="6"/>
                  <a:pt x="12" y="6"/>
                  <a:pt x="11" y="7"/>
                </a:cubicBezTo>
                <a:cubicBezTo>
                  <a:pt x="11" y="7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0" y="10"/>
                  <a:pt x="10" y="9"/>
                  <a:pt x="9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1"/>
                  <a:pt x="6" y="12"/>
                  <a:pt x="6" y="12"/>
                </a:cubicBezTo>
                <a:cubicBezTo>
                  <a:pt x="6" y="13"/>
                  <a:pt x="5" y="14"/>
                  <a:pt x="6" y="14"/>
                </a:cubicBezTo>
                <a:cubicBezTo>
                  <a:pt x="6" y="15"/>
                  <a:pt x="6" y="15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7"/>
                  <a:pt x="6" y="17"/>
                </a:cubicBezTo>
                <a:cubicBezTo>
                  <a:pt x="5" y="17"/>
                  <a:pt x="4" y="17"/>
                  <a:pt x="4" y="18"/>
                </a:cubicBezTo>
                <a:cubicBezTo>
                  <a:pt x="3" y="18"/>
                  <a:pt x="3" y="18"/>
                  <a:pt x="3" y="19"/>
                </a:cubicBezTo>
                <a:cubicBezTo>
                  <a:pt x="3" y="19"/>
                  <a:pt x="3" y="20"/>
                  <a:pt x="2" y="21"/>
                </a:cubicBezTo>
                <a:cubicBezTo>
                  <a:pt x="2" y="21"/>
                  <a:pt x="2" y="21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3" y="23"/>
                  <a:pt x="3" y="24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5"/>
                  <a:pt x="3" y="25"/>
                  <a:pt x="3" y="26"/>
                </a:cubicBezTo>
                <a:cubicBezTo>
                  <a:pt x="3" y="26"/>
                  <a:pt x="2" y="27"/>
                  <a:pt x="2" y="27"/>
                </a:cubicBezTo>
                <a:cubicBezTo>
                  <a:pt x="2" y="28"/>
                  <a:pt x="2" y="28"/>
                  <a:pt x="2" y="29"/>
                </a:cubicBezTo>
                <a:cubicBezTo>
                  <a:pt x="2" y="30"/>
                  <a:pt x="3" y="31"/>
                  <a:pt x="4" y="32"/>
                </a:cubicBezTo>
                <a:cubicBezTo>
                  <a:pt x="4" y="32"/>
                  <a:pt x="4" y="33"/>
                  <a:pt x="5" y="33"/>
                </a:cubicBezTo>
                <a:cubicBezTo>
                  <a:pt x="5" y="33"/>
                  <a:pt x="5" y="33"/>
                  <a:pt x="6" y="33"/>
                </a:cubicBezTo>
                <a:cubicBezTo>
                  <a:pt x="6" y="33"/>
                  <a:pt x="5" y="34"/>
                  <a:pt x="5" y="34"/>
                </a:cubicBezTo>
                <a:cubicBezTo>
                  <a:pt x="5" y="34"/>
                  <a:pt x="5" y="35"/>
                  <a:pt x="5" y="36"/>
                </a:cubicBezTo>
                <a:cubicBezTo>
                  <a:pt x="5" y="36"/>
                  <a:pt x="5" y="37"/>
                  <a:pt x="5" y="37"/>
                </a:cubicBezTo>
                <a:cubicBezTo>
                  <a:pt x="6" y="38"/>
                  <a:pt x="6" y="38"/>
                  <a:pt x="6" y="39"/>
                </a:cubicBezTo>
                <a:cubicBezTo>
                  <a:pt x="7" y="39"/>
                  <a:pt x="8" y="39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39"/>
                  <a:pt x="10" y="39"/>
                  <a:pt x="10" y="39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2"/>
                  <a:pt x="10" y="42"/>
                  <a:pt x="10" y="43"/>
                </a:cubicBezTo>
                <a:cubicBezTo>
                  <a:pt x="10" y="43"/>
                  <a:pt x="11" y="44"/>
                  <a:pt x="11" y="44"/>
                </a:cubicBezTo>
                <a:cubicBezTo>
                  <a:pt x="11" y="45"/>
                  <a:pt x="12" y="45"/>
                  <a:pt x="12" y="45"/>
                </a:cubicBezTo>
                <a:cubicBezTo>
                  <a:pt x="12" y="45"/>
                  <a:pt x="13" y="45"/>
                  <a:pt x="13" y="45"/>
                </a:cubicBezTo>
                <a:cubicBezTo>
                  <a:pt x="13" y="45"/>
                  <a:pt x="14" y="45"/>
                  <a:pt x="14" y="45"/>
                </a:cubicBezTo>
                <a:cubicBezTo>
                  <a:pt x="15" y="45"/>
                  <a:pt x="15" y="45"/>
                  <a:pt x="16" y="45"/>
                </a:cubicBezTo>
                <a:cubicBezTo>
                  <a:pt x="16" y="45"/>
                  <a:pt x="16" y="44"/>
                  <a:pt x="16" y="44"/>
                </a:cubicBezTo>
                <a:cubicBezTo>
                  <a:pt x="16" y="44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7"/>
                </a:cubicBezTo>
                <a:cubicBezTo>
                  <a:pt x="16" y="47"/>
                  <a:pt x="16" y="47"/>
                  <a:pt x="17" y="47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9"/>
                  <a:pt x="19" y="49"/>
                </a:cubicBezTo>
                <a:cubicBezTo>
                  <a:pt x="19" y="49"/>
                  <a:pt x="20" y="49"/>
                  <a:pt x="20" y="49"/>
                </a:cubicBezTo>
                <a:cubicBezTo>
                  <a:pt x="20" y="48"/>
                  <a:pt x="20" y="48"/>
                  <a:pt x="21" y="48"/>
                </a:cubicBezTo>
                <a:cubicBezTo>
                  <a:pt x="21" y="48"/>
                  <a:pt x="21" y="48"/>
                  <a:pt x="22" y="48"/>
                </a:cubicBezTo>
                <a:cubicBezTo>
                  <a:pt x="22" y="47"/>
                  <a:pt x="22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7"/>
                  <a:pt x="24" y="47"/>
                </a:cubicBezTo>
                <a:cubicBezTo>
                  <a:pt x="24" y="47"/>
                  <a:pt x="24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2" y="48"/>
                  <a:pt x="22" y="48"/>
                  <a:pt x="22" y="49"/>
                </a:cubicBezTo>
                <a:cubicBezTo>
                  <a:pt x="22" y="49"/>
                  <a:pt x="21" y="49"/>
                  <a:pt x="21" y="49"/>
                </a:cubicBezTo>
                <a:cubicBezTo>
                  <a:pt x="21" y="50"/>
                  <a:pt x="22" y="50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9"/>
                  <a:pt x="22" y="49"/>
                  <a:pt x="23" y="49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3" y="49"/>
                  <a:pt x="23" y="49"/>
                </a:cubicBezTo>
                <a:cubicBezTo>
                  <a:pt x="23" y="49"/>
                  <a:pt x="23" y="49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0"/>
                  <a:pt x="23" y="50"/>
                  <a:pt x="23" y="49"/>
                </a:cubicBezTo>
                <a:cubicBezTo>
                  <a:pt x="23" y="49"/>
                  <a:pt x="24" y="49"/>
                  <a:pt x="24" y="49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9"/>
                  <a:pt x="24" y="49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8"/>
                  <a:pt x="24" y="48"/>
                  <a:pt x="24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7"/>
                  <a:pt x="24" y="47"/>
                  <a:pt x="24" y="48"/>
                </a:cubicBezTo>
                <a:cubicBezTo>
                  <a:pt x="24" y="48"/>
                  <a:pt x="25" y="49"/>
                  <a:pt x="25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9"/>
                  <a:pt x="27" y="50"/>
                  <a:pt x="27" y="50"/>
                </a:cubicBezTo>
                <a:cubicBezTo>
                  <a:pt x="28" y="50"/>
                  <a:pt x="29" y="49"/>
                  <a:pt x="29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8"/>
                  <a:pt x="31" y="48"/>
                  <a:pt x="31" y="48"/>
                </a:cubicBezTo>
                <a:cubicBezTo>
                  <a:pt x="31" y="48"/>
                  <a:pt x="31" y="47"/>
                  <a:pt x="31" y="47"/>
                </a:cubicBezTo>
                <a:cubicBezTo>
                  <a:pt x="31" y="47"/>
                  <a:pt x="31" y="47"/>
                  <a:pt x="31" y="47"/>
                </a:cubicBezTo>
                <a:cubicBezTo>
                  <a:pt x="31" y="46"/>
                  <a:pt x="31" y="46"/>
                  <a:pt x="31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7"/>
                  <a:pt x="32" y="47"/>
                  <a:pt x="32" y="48"/>
                </a:cubicBezTo>
                <a:cubicBezTo>
                  <a:pt x="32" y="48"/>
                  <a:pt x="32" y="48"/>
                  <a:pt x="32" y="49"/>
                </a:cubicBezTo>
                <a:cubicBezTo>
                  <a:pt x="31" y="49"/>
                  <a:pt x="31" y="50"/>
                  <a:pt x="31" y="50"/>
                </a:cubicBezTo>
                <a:cubicBezTo>
                  <a:pt x="31" y="50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49"/>
                  <a:pt x="32" y="49"/>
                </a:cubicBezTo>
                <a:cubicBezTo>
                  <a:pt x="32" y="49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8"/>
                  <a:pt x="33" y="48"/>
                </a:cubicBezTo>
                <a:cubicBezTo>
                  <a:pt x="33" y="48"/>
                  <a:pt x="33" y="47"/>
                  <a:pt x="32" y="47"/>
                </a:cubicBezTo>
                <a:cubicBezTo>
                  <a:pt x="32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8"/>
                  <a:pt x="33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8"/>
                  <a:pt x="34" y="48"/>
                </a:cubicBezTo>
                <a:cubicBezTo>
                  <a:pt x="34" y="48"/>
                  <a:pt x="33" y="47"/>
                  <a:pt x="32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3" y="46"/>
                  <a:pt x="33" y="47"/>
                  <a:pt x="33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35" y="47"/>
                  <a:pt x="35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7" y="47"/>
                  <a:pt x="37" y="47"/>
                </a:cubicBezTo>
                <a:cubicBezTo>
                  <a:pt x="37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6"/>
                  <a:pt x="39" y="46"/>
                  <a:pt x="39" y="46"/>
                </a:cubicBezTo>
                <a:cubicBezTo>
                  <a:pt x="39" y="46"/>
                  <a:pt x="39" y="46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3"/>
                  <a:pt x="40" y="43"/>
                  <a:pt x="40" y="43"/>
                </a:cubicBezTo>
                <a:cubicBezTo>
                  <a:pt x="41" y="42"/>
                  <a:pt x="41" y="42"/>
                  <a:pt x="40" y="41"/>
                </a:cubicBezTo>
                <a:cubicBezTo>
                  <a:pt x="41" y="41"/>
                  <a:pt x="42" y="41"/>
                  <a:pt x="42" y="41"/>
                </a:cubicBezTo>
                <a:cubicBezTo>
                  <a:pt x="43" y="41"/>
                  <a:pt x="44" y="41"/>
                  <a:pt x="44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7"/>
                  <a:pt x="46" y="37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4"/>
                  <a:pt x="45" y="34"/>
                </a:cubicBezTo>
                <a:cubicBezTo>
                  <a:pt x="46" y="34"/>
                  <a:pt x="46" y="34"/>
                  <a:pt x="47" y="33"/>
                </a:cubicBezTo>
                <a:cubicBezTo>
                  <a:pt x="47" y="33"/>
                  <a:pt x="48" y="32"/>
                  <a:pt x="48" y="32"/>
                </a:cubicBezTo>
                <a:cubicBezTo>
                  <a:pt x="48" y="31"/>
                  <a:pt x="49" y="31"/>
                  <a:pt x="49" y="30"/>
                </a:cubicBezTo>
                <a:cubicBezTo>
                  <a:pt x="49" y="30"/>
                  <a:pt x="49" y="30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8"/>
                  <a:pt x="48" y="27"/>
                  <a:pt x="48" y="27"/>
                </a:cubicBezTo>
                <a:cubicBezTo>
                  <a:pt x="48" y="27"/>
                  <a:pt x="47" y="27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5"/>
                  <a:pt x="47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4"/>
                  <a:pt x="48" y="24"/>
                </a:cubicBezTo>
                <a:cubicBezTo>
                  <a:pt x="48" y="24"/>
                  <a:pt x="48" y="24"/>
                  <a:pt x="49" y="24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7" y="19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7"/>
                  <a:pt x="49" y="17"/>
                  <a:pt x="48" y="17"/>
                </a:cubicBezTo>
                <a:close/>
                <a:moveTo>
                  <a:pt x="31" y="3"/>
                </a:move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0" y="2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1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2" y="2"/>
                  <a:pt x="32" y="2"/>
                  <a:pt x="33" y="2"/>
                </a:cubicBezTo>
                <a:cubicBezTo>
                  <a:pt x="33" y="2"/>
                  <a:pt x="33" y="2"/>
                  <a:pt x="32" y="2"/>
                </a:cubicBezTo>
                <a:cubicBezTo>
                  <a:pt x="32" y="2"/>
                  <a:pt x="32" y="2"/>
                  <a:pt x="31" y="3"/>
                </a:cubicBezTo>
                <a:cubicBezTo>
                  <a:pt x="31" y="3"/>
                  <a:pt x="31" y="3"/>
                  <a:pt x="31" y="3"/>
                </a:cubicBezTo>
                <a:close/>
                <a:moveTo>
                  <a:pt x="40" y="4"/>
                </a:moveTo>
                <a:cubicBezTo>
                  <a:pt x="40" y="4"/>
                  <a:pt x="40" y="4"/>
                  <a:pt x="40" y="4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8" y="6"/>
                  <a:pt x="38" y="6"/>
                </a:cubicBezTo>
                <a:cubicBezTo>
                  <a:pt x="38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5"/>
                </a:cubicBezTo>
                <a:cubicBezTo>
                  <a:pt x="37" y="5"/>
                  <a:pt x="38" y="4"/>
                  <a:pt x="37" y="4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8" y="3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9" y="3"/>
                  <a:pt x="39" y="4"/>
                </a:cubicBezTo>
                <a:cubicBezTo>
                  <a:pt x="38" y="4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9" y="4"/>
                  <a:pt x="40" y="4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5" y="8"/>
                </a:cubicBezTo>
                <a:cubicBezTo>
                  <a:pt x="45" y="8"/>
                  <a:pt x="45" y="9"/>
                  <a:pt x="45" y="9"/>
                </a:cubicBezTo>
                <a:cubicBezTo>
                  <a:pt x="44" y="9"/>
                  <a:pt x="44" y="9"/>
                  <a:pt x="44" y="10"/>
                </a:cubicBezTo>
                <a:cubicBezTo>
                  <a:pt x="44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9"/>
                  <a:pt x="43" y="9"/>
                </a:cubicBezTo>
                <a:cubicBezTo>
                  <a:pt x="43" y="9"/>
                  <a:pt x="43" y="9"/>
                  <a:pt x="43" y="8"/>
                </a:cubicBezTo>
                <a:cubicBezTo>
                  <a:pt x="44" y="8"/>
                  <a:pt x="44" y="8"/>
                  <a:pt x="43" y="8"/>
                </a:cubicBezTo>
                <a:cubicBezTo>
                  <a:pt x="43" y="8"/>
                  <a:pt x="43" y="7"/>
                  <a:pt x="44" y="7"/>
                </a:cubicBezTo>
                <a:cubicBezTo>
                  <a:pt x="44" y="8"/>
                  <a:pt x="44" y="9"/>
                  <a:pt x="44" y="9"/>
                </a:cubicBezTo>
                <a:cubicBezTo>
                  <a:pt x="44" y="9"/>
                  <a:pt x="44" y="9"/>
                  <a:pt x="44" y="9"/>
                </a:cubicBezTo>
                <a:close/>
                <a:moveTo>
                  <a:pt x="22" y="1"/>
                </a:move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4" y="1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1"/>
                  <a:pt x="24" y="1"/>
                </a:cubicBezTo>
                <a:cubicBezTo>
                  <a:pt x="24" y="1"/>
                  <a:pt x="24" y="1"/>
                  <a:pt x="24" y="0"/>
                </a:cubicBezTo>
                <a:cubicBezTo>
                  <a:pt x="24" y="0"/>
                  <a:pt x="24" y="1"/>
                  <a:pt x="24" y="1"/>
                </a:cubicBezTo>
                <a:cubicBezTo>
                  <a:pt x="24" y="1"/>
                  <a:pt x="25" y="1"/>
                  <a:pt x="25" y="2"/>
                </a:cubicBezTo>
                <a:cubicBezTo>
                  <a:pt x="25" y="2"/>
                  <a:pt x="25" y="2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1"/>
                  <a:pt x="25" y="1"/>
                </a:cubicBezTo>
                <a:cubicBezTo>
                  <a:pt x="25" y="1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4" y="3"/>
                  <a:pt x="24" y="3"/>
                </a:cubicBezTo>
                <a:cubicBezTo>
                  <a:pt x="24" y="3"/>
                  <a:pt x="24" y="2"/>
                  <a:pt x="24" y="2"/>
                </a:cubicBezTo>
                <a:cubicBezTo>
                  <a:pt x="23" y="2"/>
                  <a:pt x="23" y="2"/>
                  <a:pt x="22" y="1"/>
                </a:cubicBezTo>
                <a:close/>
                <a:moveTo>
                  <a:pt x="14" y="4"/>
                </a:move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5" y="4"/>
                  <a:pt x="15" y="4"/>
                </a:cubicBezTo>
                <a:cubicBezTo>
                  <a:pt x="15" y="4"/>
                  <a:pt x="16" y="4"/>
                  <a:pt x="16" y="4"/>
                </a:cubicBezTo>
                <a:cubicBezTo>
                  <a:pt x="16" y="4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3"/>
                  <a:pt x="16" y="3"/>
                  <a:pt x="16" y="4"/>
                </a:cubicBezTo>
                <a:cubicBezTo>
                  <a:pt x="16" y="3"/>
                  <a:pt x="16" y="3"/>
                  <a:pt x="16" y="3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3"/>
                  <a:pt x="17" y="3"/>
                </a:cubicBezTo>
                <a:cubicBezTo>
                  <a:pt x="17" y="3"/>
                  <a:pt x="17" y="3"/>
                  <a:pt x="16" y="4"/>
                </a:cubicBezTo>
                <a:cubicBezTo>
                  <a:pt x="16" y="4"/>
                  <a:pt x="16" y="4"/>
                  <a:pt x="17" y="5"/>
                </a:cubicBezTo>
                <a:cubicBezTo>
                  <a:pt x="17" y="5"/>
                  <a:pt x="17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4"/>
                  <a:pt x="15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lose/>
                <a:moveTo>
                  <a:pt x="7" y="8"/>
                </a:moveTo>
                <a:cubicBezTo>
                  <a:pt x="8" y="8"/>
                  <a:pt x="8" y="8"/>
                  <a:pt x="8" y="8"/>
                </a:cubicBezTo>
                <a:cubicBezTo>
                  <a:pt x="8" y="8"/>
                  <a:pt x="8" y="7"/>
                  <a:pt x="8" y="7"/>
                </a:cubicBezTo>
                <a:cubicBezTo>
                  <a:pt x="8" y="7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8"/>
                  <a:pt x="10" y="8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9"/>
                  <a:pt x="9" y="8"/>
                </a:cubicBezTo>
                <a:cubicBezTo>
                  <a:pt x="9" y="8"/>
                  <a:pt x="8" y="8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8" y="8"/>
                  <a:pt x="7" y="8"/>
                </a:cubicBezTo>
                <a:close/>
                <a:moveTo>
                  <a:pt x="5" y="16"/>
                </a:moveTo>
                <a:cubicBezTo>
                  <a:pt x="5" y="16"/>
                  <a:pt x="5" y="16"/>
                  <a:pt x="5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4" y="16"/>
                  <a:pt x="4" y="15"/>
                </a:cubicBezTo>
                <a:cubicBezTo>
                  <a:pt x="4" y="15"/>
                  <a:pt x="4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4"/>
                  <a:pt x="4" y="15"/>
                  <a:pt x="4" y="15"/>
                </a:cubicBezTo>
                <a:cubicBezTo>
                  <a:pt x="4" y="15"/>
                  <a:pt x="4" y="14"/>
                  <a:pt x="3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5"/>
                  <a:pt x="5" y="15"/>
                </a:cubicBezTo>
                <a:cubicBezTo>
                  <a:pt x="5" y="15"/>
                  <a:pt x="5" y="16"/>
                  <a:pt x="5" y="16"/>
                </a:cubicBezTo>
                <a:close/>
                <a:moveTo>
                  <a:pt x="3" y="27"/>
                </a:moveTo>
                <a:cubicBezTo>
                  <a:pt x="3" y="27"/>
                  <a:pt x="3" y="27"/>
                  <a:pt x="3" y="27"/>
                </a:cubicBezTo>
                <a:cubicBezTo>
                  <a:pt x="3" y="27"/>
                  <a:pt x="3" y="27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7"/>
                  <a:pt x="3" y="26"/>
                  <a:pt x="3" y="26"/>
                </a:cubicBezTo>
                <a:cubicBezTo>
                  <a:pt x="3" y="26"/>
                  <a:pt x="3" y="27"/>
                  <a:pt x="3" y="27"/>
                </a:cubicBezTo>
                <a:close/>
                <a:moveTo>
                  <a:pt x="42" y="35"/>
                </a:move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0" y="35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1" y="34"/>
                  <a:pt x="41" y="34"/>
                </a:cubicBezTo>
                <a:cubicBezTo>
                  <a:pt x="41" y="34"/>
                  <a:pt x="41" y="35"/>
                  <a:pt x="41" y="35"/>
                </a:cubicBezTo>
                <a:cubicBezTo>
                  <a:pt x="41" y="35"/>
                  <a:pt x="41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1" y="34"/>
                  <a:pt x="41" y="34"/>
                  <a:pt x="40" y="34"/>
                </a:cubicBezTo>
                <a:cubicBezTo>
                  <a:pt x="40" y="34"/>
                  <a:pt x="40" y="34"/>
                  <a:pt x="41" y="33"/>
                </a:cubicBezTo>
                <a:cubicBezTo>
                  <a:pt x="41" y="34"/>
                  <a:pt x="41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lose/>
                <a:moveTo>
                  <a:pt x="16" y="42"/>
                </a:moveTo>
                <a:cubicBezTo>
                  <a:pt x="16" y="42"/>
                  <a:pt x="15" y="42"/>
                  <a:pt x="15" y="42"/>
                </a:cubicBezTo>
                <a:cubicBezTo>
                  <a:pt x="15" y="42"/>
                  <a:pt x="15" y="42"/>
                  <a:pt x="14" y="42"/>
                </a:cubicBezTo>
                <a:cubicBezTo>
                  <a:pt x="14" y="42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5" y="41"/>
                  <a:pt x="15" y="41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7" y="42"/>
                  <a:pt x="17" y="42"/>
                </a:cubicBezTo>
                <a:cubicBezTo>
                  <a:pt x="17" y="42"/>
                  <a:pt x="17" y="43"/>
                  <a:pt x="17" y="43"/>
                </a:cubicBezTo>
                <a:cubicBezTo>
                  <a:pt x="17" y="43"/>
                  <a:pt x="16" y="43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lose/>
                <a:moveTo>
                  <a:pt x="33" y="43"/>
                </a:moveTo>
                <a:cubicBezTo>
                  <a:pt x="33" y="43"/>
                  <a:pt x="34" y="43"/>
                  <a:pt x="34" y="43"/>
                </a:cubicBezTo>
                <a:cubicBezTo>
                  <a:pt x="34" y="43"/>
                  <a:pt x="34" y="42"/>
                  <a:pt x="34" y="42"/>
                </a:cubicBezTo>
                <a:cubicBezTo>
                  <a:pt x="34" y="42"/>
                  <a:pt x="35" y="42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3"/>
                  <a:pt x="34" y="44"/>
                  <a:pt x="34" y="44"/>
                </a:cubicBezTo>
                <a:cubicBezTo>
                  <a:pt x="34" y="44"/>
                  <a:pt x="34" y="44"/>
                  <a:pt x="34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5"/>
                  <a:pt x="32" y="45"/>
                  <a:pt x="32" y="45"/>
                </a:cubicBezTo>
                <a:cubicBezTo>
                  <a:pt x="31" y="44"/>
                  <a:pt x="31" y="44"/>
                  <a:pt x="31" y="44"/>
                </a:cubicBezTo>
                <a:cubicBezTo>
                  <a:pt x="32" y="44"/>
                  <a:pt x="32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lose/>
                <a:moveTo>
                  <a:pt x="45" y="38"/>
                </a:move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9"/>
                  <a:pt x="45" y="39"/>
                </a:cubicBezTo>
                <a:cubicBezTo>
                  <a:pt x="44" y="39"/>
                  <a:pt x="44" y="40"/>
                  <a:pt x="43" y="40"/>
                </a:cubicBezTo>
                <a:cubicBezTo>
                  <a:pt x="43" y="40"/>
                  <a:pt x="43" y="41"/>
                  <a:pt x="42" y="41"/>
                </a:cubicBezTo>
                <a:cubicBezTo>
                  <a:pt x="42" y="41"/>
                  <a:pt x="41" y="41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1" y="40"/>
                  <a:pt x="41" y="40"/>
                </a:cubicBezTo>
                <a:cubicBezTo>
                  <a:pt x="41" y="40"/>
                  <a:pt x="42" y="40"/>
                  <a:pt x="43" y="40"/>
                </a:cubicBezTo>
                <a:cubicBezTo>
                  <a:pt x="43" y="40"/>
                  <a:pt x="44" y="40"/>
                  <a:pt x="44" y="39"/>
                </a:cubicBezTo>
                <a:cubicBezTo>
                  <a:pt x="44" y="39"/>
                  <a:pt x="45" y="39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lose/>
                <a:moveTo>
                  <a:pt x="9" y="23"/>
                </a:move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10" y="23"/>
                  <a:pt x="10" y="23"/>
                </a:cubicBezTo>
                <a:cubicBezTo>
                  <a:pt x="10" y="23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2" y="23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5"/>
                  <a:pt x="11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0" y="24"/>
                  <a:pt x="10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10" y="25"/>
                  <a:pt x="10" y="25"/>
                </a:cubicBezTo>
                <a:cubicBezTo>
                  <a:pt x="10" y="25"/>
                  <a:pt x="10" y="25"/>
                  <a:pt x="10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7"/>
                  <a:pt x="12" y="27"/>
                </a:cubicBezTo>
                <a:cubicBezTo>
                  <a:pt x="12" y="27"/>
                  <a:pt x="11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7"/>
                  <a:pt x="10" y="27"/>
                </a:cubicBezTo>
                <a:cubicBezTo>
                  <a:pt x="10" y="27"/>
                  <a:pt x="10" y="27"/>
                  <a:pt x="1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3" y="28"/>
                  <a:pt x="13" y="28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30"/>
                  <a:pt x="11" y="30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1" y="30"/>
                  <a:pt x="11" y="31"/>
                  <a:pt x="12" y="31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3" y="31"/>
                  <a:pt x="13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2"/>
                  <a:pt x="12" y="32"/>
                  <a:pt x="11" y="33"/>
                </a:cubicBezTo>
                <a:cubicBezTo>
                  <a:pt x="12" y="33"/>
                  <a:pt x="13" y="33"/>
                  <a:pt x="13" y="33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5" y="32"/>
                  <a:pt x="15" y="32"/>
                </a:cubicBezTo>
                <a:cubicBezTo>
                  <a:pt x="15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4"/>
                  <a:pt x="13" y="35"/>
                  <a:pt x="13" y="35"/>
                </a:cubicBezTo>
                <a:cubicBezTo>
                  <a:pt x="13" y="35"/>
                  <a:pt x="13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4"/>
                  <a:pt x="15" y="34"/>
                  <a:pt x="15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35"/>
                  <a:pt x="15" y="35"/>
                  <a:pt x="15" y="35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6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6" y="37"/>
                  <a:pt x="16" y="37"/>
                </a:cubicBezTo>
                <a:cubicBezTo>
                  <a:pt x="16" y="37"/>
                  <a:pt x="16" y="37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6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7"/>
                  <a:pt x="18" y="37"/>
                  <a:pt x="18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9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8"/>
                  <a:pt x="20" y="38"/>
                  <a:pt x="20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1" y="39"/>
                  <a:pt x="22" y="39"/>
                </a:cubicBezTo>
                <a:cubicBezTo>
                  <a:pt x="22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40"/>
                  <a:pt x="21" y="40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0"/>
                  <a:pt x="22" y="40"/>
                  <a:pt x="23" y="39"/>
                </a:cubicBezTo>
                <a:cubicBezTo>
                  <a:pt x="23" y="39"/>
                  <a:pt x="23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3" y="38"/>
                  <a:pt x="23" y="38"/>
                </a:cubicBezTo>
                <a:cubicBezTo>
                  <a:pt x="23" y="38"/>
                  <a:pt x="23" y="38"/>
                  <a:pt x="24" y="39"/>
                </a:cubicBezTo>
                <a:cubicBezTo>
                  <a:pt x="24" y="39"/>
                  <a:pt x="24" y="39"/>
                  <a:pt x="23" y="39"/>
                </a:cubicBezTo>
                <a:cubicBezTo>
                  <a:pt x="24" y="40"/>
                  <a:pt x="24" y="41"/>
                  <a:pt x="24" y="42"/>
                </a:cubicBezTo>
                <a:cubicBezTo>
                  <a:pt x="24" y="41"/>
                  <a:pt x="24" y="41"/>
                  <a:pt x="25" y="41"/>
                </a:cubicBezTo>
                <a:cubicBezTo>
                  <a:pt x="25" y="41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8"/>
                  <a:pt x="25" y="38"/>
                  <a:pt x="26" y="38"/>
                </a:cubicBezTo>
                <a:cubicBezTo>
                  <a:pt x="26" y="38"/>
                  <a:pt x="26" y="39"/>
                  <a:pt x="26" y="39"/>
                </a:cubicBezTo>
                <a:cubicBezTo>
                  <a:pt x="26" y="39"/>
                  <a:pt x="26" y="39"/>
                  <a:pt x="2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0"/>
                  <a:pt x="26" y="41"/>
                  <a:pt x="27" y="41"/>
                </a:cubicBezTo>
                <a:cubicBezTo>
                  <a:pt x="27" y="41"/>
                  <a:pt x="27" y="41"/>
                  <a:pt x="27" y="42"/>
                </a:cubicBezTo>
                <a:cubicBezTo>
                  <a:pt x="27" y="42"/>
                  <a:pt x="27" y="41"/>
                  <a:pt x="27" y="41"/>
                </a:cubicBezTo>
                <a:cubicBezTo>
                  <a:pt x="27" y="41"/>
                  <a:pt x="27" y="41"/>
                  <a:pt x="28" y="40"/>
                </a:cubicBezTo>
                <a:cubicBezTo>
                  <a:pt x="28" y="40"/>
                  <a:pt x="28" y="40"/>
                  <a:pt x="28" y="39"/>
                </a:cubicBezTo>
                <a:cubicBezTo>
                  <a:pt x="28" y="39"/>
                  <a:pt x="27" y="39"/>
                  <a:pt x="27" y="39"/>
                </a:cubicBezTo>
                <a:cubicBezTo>
                  <a:pt x="27" y="39"/>
                  <a:pt x="27" y="39"/>
                  <a:pt x="27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8"/>
                  <a:pt x="28" y="38"/>
                  <a:pt x="28" y="38"/>
                </a:cubicBezTo>
                <a:cubicBezTo>
                  <a:pt x="28" y="39"/>
                  <a:pt x="28" y="39"/>
                  <a:pt x="28" y="39"/>
                </a:cubicBezTo>
                <a:cubicBezTo>
                  <a:pt x="29" y="39"/>
                  <a:pt x="28" y="39"/>
                  <a:pt x="28" y="39"/>
                </a:cubicBezTo>
                <a:cubicBezTo>
                  <a:pt x="29" y="40"/>
                  <a:pt x="30" y="41"/>
                  <a:pt x="30" y="41"/>
                </a:cubicBezTo>
                <a:cubicBezTo>
                  <a:pt x="30" y="40"/>
                  <a:pt x="30" y="39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38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2" y="39"/>
                  <a:pt x="32" y="39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3" y="39"/>
                </a:cubicBezTo>
                <a:cubicBezTo>
                  <a:pt x="33" y="39"/>
                  <a:pt x="33" y="39"/>
                  <a:pt x="33" y="38"/>
                </a:cubicBezTo>
                <a:cubicBezTo>
                  <a:pt x="33" y="38"/>
                  <a:pt x="33" y="38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6"/>
                  <a:pt x="32" y="36"/>
                </a:cubicBezTo>
                <a:cubicBezTo>
                  <a:pt x="32" y="36"/>
                  <a:pt x="33" y="35"/>
                  <a:pt x="33" y="36"/>
                </a:cubicBezTo>
                <a:cubicBezTo>
                  <a:pt x="33" y="36"/>
                  <a:pt x="33" y="36"/>
                  <a:pt x="34" y="36"/>
                </a:cubicBezTo>
                <a:cubicBezTo>
                  <a:pt x="34" y="36"/>
                  <a:pt x="34" y="37"/>
                  <a:pt x="33" y="37"/>
                </a:cubicBezTo>
                <a:cubicBezTo>
                  <a:pt x="34" y="37"/>
                  <a:pt x="35" y="38"/>
                  <a:pt x="36" y="38"/>
                </a:cubicBezTo>
                <a:cubicBezTo>
                  <a:pt x="35" y="37"/>
                  <a:pt x="35" y="37"/>
                  <a:pt x="35" y="36"/>
                </a:cubicBezTo>
                <a:cubicBezTo>
                  <a:pt x="34" y="36"/>
                  <a:pt x="34" y="36"/>
                  <a:pt x="34" y="35"/>
                </a:cubicBezTo>
                <a:cubicBezTo>
                  <a:pt x="34" y="35"/>
                  <a:pt x="34" y="35"/>
                  <a:pt x="35" y="34"/>
                </a:cubicBezTo>
                <a:cubicBezTo>
                  <a:pt x="35" y="34"/>
                  <a:pt x="35" y="35"/>
                  <a:pt x="35" y="35"/>
                </a:cubicBezTo>
                <a:cubicBezTo>
                  <a:pt x="35" y="35"/>
                  <a:pt x="35" y="35"/>
                  <a:pt x="35" y="36"/>
                </a:cubicBezTo>
                <a:cubicBezTo>
                  <a:pt x="36" y="36"/>
                  <a:pt x="37" y="36"/>
                  <a:pt x="38" y="36"/>
                </a:cubicBezTo>
                <a:cubicBezTo>
                  <a:pt x="37" y="35"/>
                  <a:pt x="37" y="35"/>
                  <a:pt x="37" y="34"/>
                </a:cubicBezTo>
                <a:cubicBezTo>
                  <a:pt x="37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7" y="33"/>
                  <a:pt x="37" y="33"/>
                  <a:pt x="37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3"/>
                  <a:pt x="39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7" y="33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8" y="31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1"/>
                  <a:pt x="40" y="31"/>
                </a:cubicBezTo>
                <a:cubicBezTo>
                  <a:pt x="40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8" y="31"/>
                  <a:pt x="38" y="31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40" y="30"/>
                  <a:pt x="40" y="30"/>
                  <a:pt x="41" y="29"/>
                </a:cubicBezTo>
                <a:cubicBezTo>
                  <a:pt x="40" y="29"/>
                  <a:pt x="40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8" y="29"/>
                  <a:pt x="38" y="29"/>
                </a:cubicBezTo>
                <a:cubicBezTo>
                  <a:pt x="38" y="29"/>
                  <a:pt x="38" y="28"/>
                  <a:pt x="38" y="28"/>
                </a:cubicBezTo>
                <a:cubicBezTo>
                  <a:pt x="39" y="27"/>
                  <a:pt x="39" y="27"/>
                  <a:pt x="39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7"/>
                  <a:pt x="41" y="27"/>
                  <a:pt x="41" y="27"/>
                </a:cubicBezTo>
                <a:cubicBezTo>
                  <a:pt x="41" y="27"/>
                  <a:pt x="40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7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5"/>
                  <a:pt x="38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6"/>
                </a:cubicBezTo>
                <a:cubicBezTo>
                  <a:pt x="40" y="26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5"/>
                  <a:pt x="38" y="25"/>
                  <a:pt x="38" y="24"/>
                </a:cubicBezTo>
                <a:cubicBezTo>
                  <a:pt x="38" y="24"/>
                  <a:pt x="38" y="23"/>
                  <a:pt x="38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1" y="22"/>
                  <a:pt x="41" y="22"/>
                </a:cubicBezTo>
                <a:cubicBezTo>
                  <a:pt x="40" y="22"/>
                  <a:pt x="40" y="22"/>
                  <a:pt x="39" y="22"/>
                </a:cubicBezTo>
                <a:cubicBezTo>
                  <a:pt x="39" y="23"/>
                  <a:pt x="38" y="23"/>
                  <a:pt x="38" y="22"/>
                </a:cubicBezTo>
                <a:cubicBezTo>
                  <a:pt x="38" y="22"/>
                  <a:pt x="38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1"/>
                  <a:pt x="38" y="21"/>
                  <a:pt x="38" y="21"/>
                </a:cubicBezTo>
                <a:cubicBezTo>
                  <a:pt x="38" y="21"/>
                  <a:pt x="39" y="21"/>
                  <a:pt x="39" y="21"/>
                </a:cubicBezTo>
                <a:cubicBezTo>
                  <a:pt x="39" y="21"/>
                  <a:pt x="40" y="20"/>
                  <a:pt x="40" y="20"/>
                </a:cubicBezTo>
                <a:cubicBezTo>
                  <a:pt x="39" y="20"/>
                  <a:pt x="39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1"/>
                  <a:pt x="38" y="21"/>
                </a:cubicBezTo>
                <a:cubicBezTo>
                  <a:pt x="38" y="21"/>
                  <a:pt x="37" y="21"/>
                  <a:pt x="37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9"/>
                  <a:pt x="37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8"/>
                  <a:pt x="38" y="18"/>
                  <a:pt x="39" y="18"/>
                </a:cubicBezTo>
                <a:cubicBezTo>
                  <a:pt x="39" y="18"/>
                  <a:pt x="39" y="18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7"/>
                  <a:pt x="37" y="18"/>
                  <a:pt x="37" y="18"/>
                </a:cubicBezTo>
                <a:cubicBezTo>
                  <a:pt x="37" y="18"/>
                  <a:pt x="37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5" y="18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6" y="15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6" y="16"/>
                  <a:pt x="35" y="17"/>
                  <a:pt x="35" y="17"/>
                </a:cubicBezTo>
                <a:cubicBezTo>
                  <a:pt x="35" y="17"/>
                  <a:pt x="35" y="17"/>
                  <a:pt x="34" y="17"/>
                </a:cubicBezTo>
                <a:cubicBezTo>
                  <a:pt x="34" y="17"/>
                  <a:pt x="34" y="16"/>
                  <a:pt x="34" y="16"/>
                </a:cubicBezTo>
                <a:cubicBezTo>
                  <a:pt x="34" y="16"/>
                  <a:pt x="34" y="16"/>
                  <a:pt x="34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4"/>
                  <a:pt x="35" y="14"/>
                </a:cubicBezTo>
                <a:cubicBezTo>
                  <a:pt x="35" y="14"/>
                  <a:pt x="35" y="14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34" y="14"/>
                  <a:pt x="34" y="14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2" y="15"/>
                  <a:pt x="32" y="15"/>
                </a:cubicBezTo>
                <a:cubicBezTo>
                  <a:pt x="32" y="15"/>
                  <a:pt x="32" y="14"/>
                  <a:pt x="33" y="14"/>
                </a:cubicBezTo>
                <a:cubicBezTo>
                  <a:pt x="33" y="14"/>
                  <a:pt x="33" y="14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2"/>
                  <a:pt x="33" y="12"/>
                </a:cubicBezTo>
                <a:cubicBezTo>
                  <a:pt x="33" y="12"/>
                  <a:pt x="33" y="12"/>
                  <a:pt x="33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2"/>
                  <a:pt x="33" y="12"/>
                  <a:pt x="32" y="12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0" y="14"/>
                  <a:pt x="30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1"/>
                  <a:pt x="31" y="11"/>
                </a:cubicBezTo>
                <a:cubicBezTo>
                  <a:pt x="31" y="11"/>
                  <a:pt x="30" y="11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1"/>
                  <a:pt x="30" y="12"/>
                  <a:pt x="29" y="12"/>
                </a:cubicBezTo>
                <a:cubicBezTo>
                  <a:pt x="29" y="12"/>
                  <a:pt x="29" y="12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2"/>
                  <a:pt x="28" y="12"/>
                  <a:pt x="2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11"/>
                  <a:pt x="28" y="11"/>
                  <a:pt x="28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1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2"/>
                  <a:pt x="27" y="13"/>
                  <a:pt x="26" y="13"/>
                </a:cubicBezTo>
                <a:cubicBezTo>
                  <a:pt x="26" y="13"/>
                  <a:pt x="26" y="12"/>
                  <a:pt x="26" y="12"/>
                </a:cubicBezTo>
                <a:cubicBezTo>
                  <a:pt x="26" y="12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0"/>
                  <a:pt x="25" y="10"/>
                  <a:pt x="25" y="9"/>
                </a:cubicBezTo>
                <a:cubicBezTo>
                  <a:pt x="25" y="9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2"/>
                  <a:pt x="25" y="12"/>
                </a:cubicBezTo>
                <a:cubicBezTo>
                  <a:pt x="25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0"/>
                  <a:pt x="24" y="10"/>
                  <a:pt x="24" y="10"/>
                </a:cubicBezTo>
                <a:cubicBezTo>
                  <a:pt x="23" y="10"/>
                  <a:pt x="23" y="10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10"/>
                  <a:pt x="23" y="10"/>
                </a:cubicBezTo>
                <a:cubicBezTo>
                  <a:pt x="22" y="10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2"/>
                  <a:pt x="23" y="12"/>
                </a:cubicBezTo>
                <a:cubicBezTo>
                  <a:pt x="23" y="12"/>
                  <a:pt x="23" y="12"/>
                  <a:pt x="23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1"/>
                  <a:pt x="21" y="11"/>
                  <a:pt x="21" y="11"/>
                </a:cubicBezTo>
                <a:cubicBezTo>
                  <a:pt x="21" y="11"/>
                  <a:pt x="20" y="11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2"/>
                  <a:pt x="21" y="12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0" y="14"/>
                  <a:pt x="20" y="14"/>
                  <a:pt x="20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20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2"/>
                  <a:pt x="18" y="13"/>
                  <a:pt x="18" y="13"/>
                </a:cubicBezTo>
                <a:cubicBezTo>
                  <a:pt x="19" y="13"/>
                  <a:pt x="19" y="13"/>
                  <a:pt x="19" y="14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5"/>
                </a:cubicBezTo>
                <a:cubicBezTo>
                  <a:pt x="19" y="15"/>
                  <a:pt x="18" y="15"/>
                  <a:pt x="18" y="15"/>
                </a:cubicBezTo>
                <a:cubicBezTo>
                  <a:pt x="18" y="15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3"/>
                </a:cubicBezTo>
                <a:cubicBezTo>
                  <a:pt x="17" y="13"/>
                  <a:pt x="17" y="13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6" y="14"/>
                  <a:pt x="16" y="15"/>
                </a:cubicBezTo>
                <a:cubicBezTo>
                  <a:pt x="16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8" y="16"/>
                  <a:pt x="18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5"/>
                  <a:pt x="16" y="15"/>
                  <a:pt x="16" y="15"/>
                </a:cubicBezTo>
                <a:cubicBezTo>
                  <a:pt x="15" y="15"/>
                  <a:pt x="15" y="15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5"/>
                </a:cubicBezTo>
                <a:cubicBezTo>
                  <a:pt x="14" y="15"/>
                  <a:pt x="14" y="15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5" y="16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5" y="17"/>
                  <a:pt x="16" y="17"/>
                </a:cubicBezTo>
                <a:cubicBezTo>
                  <a:pt x="16" y="17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8"/>
                  <a:pt x="14" y="18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7"/>
                  <a:pt x="12" y="17"/>
                  <a:pt x="12" y="17"/>
                </a:cubicBezTo>
                <a:cubicBezTo>
                  <a:pt x="13" y="17"/>
                  <a:pt x="13" y="17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9"/>
                  <a:pt x="14" y="19"/>
                </a:cubicBezTo>
                <a:cubicBezTo>
                  <a:pt x="14" y="19"/>
                  <a:pt x="14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18"/>
                  <a:pt x="12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9"/>
                  <a:pt x="12" y="19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3" y="19"/>
                  <a:pt x="13" y="20"/>
                  <a:pt x="13" y="20"/>
                </a:cubicBezTo>
                <a:cubicBezTo>
                  <a:pt x="13" y="20"/>
                  <a:pt x="13" y="20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2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1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1"/>
                  <a:pt x="10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1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3"/>
                  <a:pt x="12" y="23"/>
                  <a:pt x="12" y="23"/>
                </a:cubicBezTo>
                <a:cubicBezTo>
                  <a:pt x="12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ubicBezTo>
                  <a:pt x="11" y="22"/>
                  <a:pt x="10" y="22"/>
                  <a:pt x="10" y="22"/>
                </a:cubicBezTo>
                <a:cubicBezTo>
                  <a:pt x="10" y="22"/>
                  <a:pt x="9" y="23"/>
                  <a:pt x="9" y="23"/>
                </a:cubicBezTo>
                <a:close/>
                <a:moveTo>
                  <a:pt x="31" y="44"/>
                </a:moveTo>
                <a:cubicBezTo>
                  <a:pt x="32" y="45"/>
                  <a:pt x="32" y="45"/>
                  <a:pt x="33" y="45"/>
                </a:cubicBezTo>
                <a:cubicBezTo>
                  <a:pt x="33" y="45"/>
                  <a:pt x="33" y="44"/>
                  <a:pt x="3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5" y="44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2"/>
                  <a:pt x="38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1"/>
                  <a:pt x="39" y="40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43"/>
                  <a:pt x="39" y="44"/>
                  <a:pt x="39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7" y="46"/>
                  <a:pt x="37" y="46"/>
                  <a:pt x="36" y="46"/>
                </a:cubicBezTo>
                <a:cubicBezTo>
                  <a:pt x="36" y="46"/>
                  <a:pt x="36" y="46"/>
                  <a:pt x="36" y="46"/>
                </a:cubicBezTo>
                <a:cubicBezTo>
                  <a:pt x="36" y="46"/>
                  <a:pt x="35" y="47"/>
                  <a:pt x="35" y="47"/>
                </a:cubicBezTo>
                <a:cubicBezTo>
                  <a:pt x="35" y="47"/>
                  <a:pt x="34" y="47"/>
                  <a:pt x="34" y="46"/>
                </a:cubicBezTo>
                <a:cubicBezTo>
                  <a:pt x="34" y="46"/>
                  <a:pt x="33" y="46"/>
                  <a:pt x="33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5"/>
                  <a:pt x="32" y="45"/>
                  <a:pt x="31" y="45"/>
                </a:cubicBezTo>
                <a:cubicBezTo>
                  <a:pt x="31" y="45"/>
                  <a:pt x="31" y="45"/>
                  <a:pt x="31" y="44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8" y="18"/>
                </a:moveTo>
                <a:cubicBezTo>
                  <a:pt x="7" y="18"/>
                  <a:pt x="7" y="19"/>
                  <a:pt x="7" y="19"/>
                </a:cubicBezTo>
                <a:cubicBezTo>
                  <a:pt x="6" y="19"/>
                  <a:pt x="6" y="20"/>
                  <a:pt x="7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1"/>
                </a:cubicBezTo>
                <a:cubicBezTo>
                  <a:pt x="5" y="21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5" y="22"/>
                  <a:pt x="5" y="23"/>
                  <a:pt x="5" y="23"/>
                </a:cubicBezTo>
                <a:cubicBezTo>
                  <a:pt x="5" y="23"/>
                  <a:pt x="5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5" y="25"/>
                  <a:pt x="5" y="25"/>
                </a:cubicBezTo>
                <a:cubicBezTo>
                  <a:pt x="5" y="25"/>
                  <a:pt x="4" y="24"/>
                  <a:pt x="4" y="24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2"/>
                  <a:pt x="3" y="21"/>
                  <a:pt x="3" y="21"/>
                </a:cubicBezTo>
                <a:cubicBezTo>
                  <a:pt x="3" y="21"/>
                  <a:pt x="3" y="21"/>
                  <a:pt x="4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19"/>
                  <a:pt x="4" y="19"/>
                </a:cubicBezTo>
                <a:cubicBezTo>
                  <a:pt x="4" y="19"/>
                  <a:pt x="5" y="18"/>
                  <a:pt x="5" y="18"/>
                </a:cubicBezTo>
                <a:cubicBezTo>
                  <a:pt x="5" y="17"/>
                  <a:pt x="6" y="17"/>
                  <a:pt x="6" y="17"/>
                </a:cubicBezTo>
                <a:cubicBezTo>
                  <a:pt x="6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lose/>
                <a:moveTo>
                  <a:pt x="7" y="15"/>
                </a:move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3"/>
                  <a:pt x="7" y="13"/>
                </a:cubicBezTo>
                <a:cubicBezTo>
                  <a:pt x="7" y="13"/>
                  <a:pt x="7" y="12"/>
                  <a:pt x="7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1"/>
                  <a:pt x="8" y="11"/>
                  <a:pt x="9" y="11"/>
                </a:cubicBezTo>
                <a:cubicBezTo>
                  <a:pt x="9" y="11"/>
                  <a:pt x="10" y="11"/>
                  <a:pt x="10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2" y="11"/>
                </a:cubicBezTo>
                <a:cubicBezTo>
                  <a:pt x="12" y="11"/>
                  <a:pt x="12" y="12"/>
                  <a:pt x="12" y="12"/>
                </a:cubicBezTo>
                <a:cubicBezTo>
                  <a:pt x="11" y="12"/>
                  <a:pt x="11" y="12"/>
                  <a:pt x="10" y="12"/>
                </a:cubicBezTo>
                <a:cubicBezTo>
                  <a:pt x="10" y="12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5"/>
                  <a:pt x="9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9" y="16"/>
                </a:cubicBezTo>
                <a:cubicBezTo>
                  <a:pt x="8" y="17"/>
                  <a:pt x="8" y="17"/>
                  <a:pt x="7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lose/>
                <a:moveTo>
                  <a:pt x="29" y="45"/>
                </a:moveTo>
                <a:cubicBezTo>
                  <a:pt x="30" y="46"/>
                  <a:pt x="30" y="46"/>
                  <a:pt x="31" y="45"/>
                </a:cubicBezTo>
                <a:cubicBezTo>
                  <a:pt x="31" y="45"/>
                  <a:pt x="31" y="46"/>
                  <a:pt x="31" y="46"/>
                </a:cubicBezTo>
                <a:cubicBezTo>
                  <a:pt x="31" y="46"/>
                  <a:pt x="30" y="46"/>
                  <a:pt x="30" y="46"/>
                </a:cubicBezTo>
                <a:cubicBezTo>
                  <a:pt x="30" y="47"/>
                  <a:pt x="30" y="47"/>
                  <a:pt x="30" y="47"/>
                </a:cubicBezTo>
                <a:cubicBezTo>
                  <a:pt x="30" y="47"/>
                  <a:pt x="30" y="47"/>
                  <a:pt x="30" y="47"/>
                </a:cubicBezTo>
                <a:cubicBezTo>
                  <a:pt x="30" y="47"/>
                  <a:pt x="30" y="47"/>
                  <a:pt x="29" y="48"/>
                </a:cubicBezTo>
                <a:cubicBezTo>
                  <a:pt x="29" y="48"/>
                  <a:pt x="28" y="48"/>
                  <a:pt x="28" y="48"/>
                </a:cubicBezTo>
                <a:cubicBezTo>
                  <a:pt x="28" y="48"/>
                  <a:pt x="27" y="48"/>
                  <a:pt x="27" y="48"/>
                </a:cubicBezTo>
                <a:cubicBezTo>
                  <a:pt x="27" y="48"/>
                  <a:pt x="26" y="48"/>
                  <a:pt x="26" y="48"/>
                </a:cubicBezTo>
                <a:cubicBezTo>
                  <a:pt x="25" y="48"/>
                  <a:pt x="25" y="47"/>
                  <a:pt x="24" y="47"/>
                </a:cubicBezTo>
                <a:cubicBezTo>
                  <a:pt x="24" y="46"/>
                  <a:pt x="24" y="46"/>
                  <a:pt x="24" y="45"/>
                </a:cubicBezTo>
                <a:cubicBezTo>
                  <a:pt x="24" y="45"/>
                  <a:pt x="24" y="46"/>
                  <a:pt x="24" y="46"/>
                </a:cubicBezTo>
                <a:cubicBezTo>
                  <a:pt x="24" y="46"/>
                  <a:pt x="25" y="46"/>
                  <a:pt x="25" y="46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6" y="46"/>
                  <a:pt x="26" y="46"/>
                  <a:pt x="26" y="46"/>
                </a:cubicBezTo>
                <a:cubicBezTo>
                  <a:pt x="27" y="46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6"/>
                  <a:pt x="28" y="46"/>
                  <a:pt x="29" y="46"/>
                </a:cubicBezTo>
                <a:cubicBezTo>
                  <a:pt x="29" y="46"/>
                  <a:pt x="29" y="45"/>
                  <a:pt x="29" y="45"/>
                </a:cubicBezTo>
                <a:cubicBezTo>
                  <a:pt x="29" y="45"/>
                  <a:pt x="29" y="45"/>
                  <a:pt x="29" y="45"/>
                </a:cubicBezTo>
                <a:close/>
                <a:moveTo>
                  <a:pt x="40" y="40"/>
                </a:moveTo>
                <a:cubicBezTo>
                  <a:pt x="40" y="40"/>
                  <a:pt x="41" y="40"/>
                  <a:pt x="41" y="39"/>
                </a:cubicBezTo>
                <a:cubicBezTo>
                  <a:pt x="41" y="39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3" y="36"/>
                  <a:pt x="43" y="36"/>
                </a:cubicBezTo>
                <a:cubicBezTo>
                  <a:pt x="43" y="36"/>
                  <a:pt x="43" y="35"/>
                  <a:pt x="43" y="35"/>
                </a:cubicBezTo>
                <a:cubicBezTo>
                  <a:pt x="43" y="35"/>
                  <a:pt x="43" y="35"/>
                  <a:pt x="44" y="35"/>
                </a:cubicBezTo>
                <a:cubicBezTo>
                  <a:pt x="44" y="35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5" y="34"/>
                  <a:pt x="45" y="35"/>
                  <a:pt x="45" y="35"/>
                </a:cubicBezTo>
                <a:cubicBezTo>
                  <a:pt x="45" y="35"/>
                  <a:pt x="45" y="36"/>
                  <a:pt x="45" y="36"/>
                </a:cubicBezTo>
                <a:cubicBezTo>
                  <a:pt x="45" y="37"/>
                  <a:pt x="45" y="38"/>
                  <a:pt x="45" y="38"/>
                </a:cubicBezTo>
                <a:cubicBezTo>
                  <a:pt x="44" y="39"/>
                  <a:pt x="43" y="40"/>
                  <a:pt x="42" y="40"/>
                </a:cubicBezTo>
                <a:cubicBezTo>
                  <a:pt x="42" y="40"/>
                  <a:pt x="41" y="40"/>
                  <a:pt x="41" y="40"/>
                </a:cubicBezTo>
                <a:cubicBezTo>
                  <a:pt x="41" y="40"/>
                  <a:pt x="40" y="40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39" y="40"/>
                  <a:pt x="40" y="40"/>
                </a:cubicBezTo>
                <a:cubicBezTo>
                  <a:pt x="40" y="40"/>
                  <a:pt x="40" y="40"/>
                  <a:pt x="40" y="40"/>
                </a:cubicBezTo>
                <a:close/>
                <a:moveTo>
                  <a:pt x="44" y="32"/>
                </a:moveTo>
                <a:cubicBezTo>
                  <a:pt x="45" y="32"/>
                  <a:pt x="45" y="31"/>
                  <a:pt x="45" y="31"/>
                </a:cubicBezTo>
                <a:cubicBezTo>
                  <a:pt x="45" y="31"/>
                  <a:pt x="45" y="30"/>
                  <a:pt x="45" y="30"/>
                </a:cubicBezTo>
                <a:cubicBezTo>
                  <a:pt x="45" y="30"/>
                  <a:pt x="45" y="30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6" y="29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6" y="27"/>
                  <a:pt x="46" y="26"/>
                </a:cubicBezTo>
                <a:cubicBezTo>
                  <a:pt x="46" y="26"/>
                  <a:pt x="46" y="26"/>
                  <a:pt x="47" y="26"/>
                </a:cubicBezTo>
                <a:cubicBezTo>
                  <a:pt x="47" y="27"/>
                  <a:pt x="47" y="28"/>
                  <a:pt x="47" y="28"/>
                </a:cubicBezTo>
                <a:cubicBezTo>
                  <a:pt x="47" y="29"/>
                  <a:pt x="47" y="29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2"/>
                  <a:pt x="47" y="32"/>
                </a:cubicBezTo>
                <a:cubicBezTo>
                  <a:pt x="46" y="32"/>
                  <a:pt x="46" y="32"/>
                  <a:pt x="46" y="33"/>
                </a:cubicBezTo>
                <a:cubicBezTo>
                  <a:pt x="46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lose/>
                <a:moveTo>
                  <a:pt x="6" y="26"/>
                </a:moveTo>
                <a:cubicBezTo>
                  <a:pt x="6" y="26"/>
                  <a:pt x="6" y="26"/>
                  <a:pt x="6" y="26"/>
                </a:cubicBezTo>
                <a:cubicBezTo>
                  <a:pt x="5" y="26"/>
                  <a:pt x="5" y="25"/>
                  <a:pt x="5" y="25"/>
                </a:cubicBezTo>
                <a:cubicBezTo>
                  <a:pt x="5" y="26"/>
                  <a:pt x="5" y="26"/>
                  <a:pt x="5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4" y="28"/>
                </a:cubicBezTo>
                <a:cubicBezTo>
                  <a:pt x="3" y="28"/>
                  <a:pt x="3" y="28"/>
                  <a:pt x="3" y="29"/>
                </a:cubicBezTo>
                <a:cubicBezTo>
                  <a:pt x="4" y="29"/>
                  <a:pt x="4" y="30"/>
                  <a:pt x="4" y="30"/>
                </a:cubicBezTo>
                <a:cubicBezTo>
                  <a:pt x="4" y="30"/>
                  <a:pt x="4" y="30"/>
                  <a:pt x="4" y="31"/>
                </a:cubicBezTo>
                <a:cubicBezTo>
                  <a:pt x="4" y="31"/>
                  <a:pt x="4" y="31"/>
                  <a:pt x="5" y="32"/>
                </a:cubicBezTo>
                <a:cubicBezTo>
                  <a:pt x="5" y="32"/>
                  <a:pt x="5" y="33"/>
                  <a:pt x="6" y="33"/>
                </a:cubicBezTo>
                <a:cubicBezTo>
                  <a:pt x="6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6" y="32"/>
                  <a:pt x="6" y="32"/>
                  <a:pt x="6" y="31"/>
                </a:cubicBezTo>
                <a:cubicBezTo>
                  <a:pt x="6" y="31"/>
                  <a:pt x="7" y="31"/>
                  <a:pt x="7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0"/>
                  <a:pt x="6" y="30"/>
                </a:cubicBezTo>
                <a:cubicBezTo>
                  <a:pt x="6" y="30"/>
                  <a:pt x="6" y="30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5" y="28"/>
                </a:cubicBezTo>
                <a:cubicBezTo>
                  <a:pt x="5" y="28"/>
                  <a:pt x="5" y="28"/>
                  <a:pt x="6" y="28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6"/>
                  <a:pt x="5" y="26"/>
                  <a:pt x="6" y="26"/>
                </a:cubicBezTo>
                <a:close/>
                <a:moveTo>
                  <a:pt x="44" y="18"/>
                </a:moveTo>
                <a:cubicBezTo>
                  <a:pt x="44" y="17"/>
                  <a:pt x="44" y="17"/>
                  <a:pt x="43" y="17"/>
                </a:cubicBezTo>
                <a:cubicBezTo>
                  <a:pt x="43" y="17"/>
                  <a:pt x="43" y="17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5"/>
                  <a:pt x="43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0" y="14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2"/>
                  <a:pt x="42" y="11"/>
                  <a:pt x="42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4" y="12"/>
                  <a:pt x="44" y="13"/>
                  <a:pt x="44" y="13"/>
                </a:cubicBezTo>
                <a:cubicBezTo>
                  <a:pt x="45" y="14"/>
                  <a:pt x="45" y="14"/>
                  <a:pt x="45" y="15"/>
                </a:cubicBezTo>
                <a:cubicBezTo>
                  <a:pt x="45" y="15"/>
                  <a:pt x="45" y="16"/>
                  <a:pt x="45" y="16"/>
                </a:cubicBezTo>
                <a:cubicBezTo>
                  <a:pt x="45" y="16"/>
                  <a:pt x="45" y="17"/>
                  <a:pt x="45" y="17"/>
                </a:cubicBezTo>
                <a:cubicBezTo>
                  <a:pt x="45" y="17"/>
                  <a:pt x="44" y="17"/>
                  <a:pt x="44" y="18"/>
                </a:cubicBezTo>
                <a:cubicBezTo>
                  <a:pt x="44" y="18"/>
                  <a:pt x="44" y="18"/>
                  <a:pt x="44" y="18"/>
                </a:cubicBezTo>
                <a:close/>
                <a:moveTo>
                  <a:pt x="21" y="45"/>
                </a:moveTo>
                <a:cubicBezTo>
                  <a:pt x="22" y="45"/>
                  <a:pt x="22" y="45"/>
                  <a:pt x="23" y="46"/>
                </a:cubicBezTo>
                <a:cubicBezTo>
                  <a:pt x="23" y="46"/>
                  <a:pt x="22" y="46"/>
                  <a:pt x="22" y="47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20" y="47"/>
                  <a:pt x="20" y="47"/>
                </a:cubicBezTo>
                <a:cubicBezTo>
                  <a:pt x="19" y="47"/>
                  <a:pt x="19" y="47"/>
                  <a:pt x="18" y="47"/>
                </a:cubicBezTo>
                <a:cubicBezTo>
                  <a:pt x="18" y="46"/>
                  <a:pt x="17" y="46"/>
                  <a:pt x="17" y="46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4"/>
                  <a:pt x="18" y="44"/>
                  <a:pt x="1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5"/>
                  <a:pt x="20" y="45"/>
                </a:cubicBezTo>
                <a:cubicBezTo>
                  <a:pt x="21" y="45"/>
                  <a:pt x="21" y="45"/>
                  <a:pt x="21" y="45"/>
                </a:cubicBezTo>
                <a:cubicBezTo>
                  <a:pt x="21" y="45"/>
                  <a:pt x="21" y="45"/>
                  <a:pt x="21" y="45"/>
                </a:cubicBezTo>
                <a:close/>
                <a:moveTo>
                  <a:pt x="39" y="12"/>
                </a:move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1"/>
                  <a:pt x="39" y="11"/>
                </a:cubicBezTo>
                <a:cubicBezTo>
                  <a:pt x="39" y="11"/>
                  <a:pt x="39" y="10"/>
                  <a:pt x="39" y="10"/>
                </a:cubicBezTo>
                <a:cubicBezTo>
                  <a:pt x="39" y="10"/>
                  <a:pt x="38" y="10"/>
                  <a:pt x="38" y="10"/>
                </a:cubicBezTo>
                <a:cubicBezTo>
                  <a:pt x="38" y="10"/>
                  <a:pt x="38" y="10"/>
                  <a:pt x="38" y="9"/>
                </a:cubicBezTo>
                <a:cubicBezTo>
                  <a:pt x="38" y="9"/>
                  <a:pt x="38" y="9"/>
                  <a:pt x="37" y="9"/>
                </a:cubicBezTo>
                <a:cubicBezTo>
                  <a:pt x="37" y="9"/>
                  <a:pt x="37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9" y="7"/>
                  <a:pt x="39" y="8"/>
                  <a:pt x="39" y="8"/>
                </a:cubicBezTo>
                <a:cubicBezTo>
                  <a:pt x="39" y="8"/>
                  <a:pt x="40" y="8"/>
                  <a:pt x="40" y="9"/>
                </a:cubicBezTo>
                <a:cubicBezTo>
                  <a:pt x="40" y="9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1"/>
                  <a:pt x="41" y="11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8" y="12"/>
                </a:cubicBezTo>
                <a:cubicBezTo>
                  <a:pt x="38" y="12"/>
                  <a:pt x="38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7" y="11"/>
                  <a:pt x="38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8" y="10"/>
                  <a:pt x="39" y="11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lose/>
                <a:moveTo>
                  <a:pt x="45" y="23"/>
                </a:moveTo>
                <a:cubicBezTo>
                  <a:pt x="45" y="23"/>
                  <a:pt x="45" y="22"/>
                  <a:pt x="45" y="22"/>
                </a:cubicBezTo>
                <a:cubicBezTo>
                  <a:pt x="45" y="22"/>
                  <a:pt x="46" y="22"/>
                  <a:pt x="46" y="22"/>
                </a:cubicBezTo>
                <a:cubicBezTo>
                  <a:pt x="45" y="22"/>
                  <a:pt x="45" y="21"/>
                  <a:pt x="45" y="21"/>
                </a:cubicBezTo>
                <a:cubicBezTo>
                  <a:pt x="45" y="21"/>
                  <a:pt x="45" y="21"/>
                  <a:pt x="44" y="21"/>
                </a:cubicBezTo>
                <a:cubicBezTo>
                  <a:pt x="45" y="20"/>
                  <a:pt x="45" y="20"/>
                  <a:pt x="45" y="20"/>
                </a:cubicBezTo>
                <a:cubicBezTo>
                  <a:pt x="45" y="20"/>
                  <a:pt x="45" y="20"/>
                  <a:pt x="45" y="19"/>
                </a:cubicBezTo>
                <a:cubicBezTo>
                  <a:pt x="45" y="19"/>
                  <a:pt x="44" y="19"/>
                  <a:pt x="44" y="19"/>
                </a:cubicBezTo>
                <a:cubicBezTo>
                  <a:pt x="44" y="19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5" y="18"/>
                  <a:pt x="46" y="19"/>
                  <a:pt x="46" y="19"/>
                </a:cubicBezTo>
                <a:cubicBezTo>
                  <a:pt x="46" y="20"/>
                  <a:pt x="47" y="20"/>
                  <a:pt x="47" y="21"/>
                </a:cubicBezTo>
                <a:cubicBezTo>
                  <a:pt x="47" y="21"/>
                  <a:pt x="47" y="22"/>
                  <a:pt x="47" y="22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4"/>
                  <a:pt x="47" y="25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5"/>
                  <a:pt x="45" y="25"/>
                  <a:pt x="45" y="25"/>
                </a:cubicBezTo>
                <a:cubicBezTo>
                  <a:pt x="45" y="25"/>
                  <a:pt x="46" y="25"/>
                  <a:pt x="46" y="25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lose/>
                <a:moveTo>
                  <a:pt x="7" y="33"/>
                </a:moveTo>
                <a:cubicBezTo>
                  <a:pt x="7" y="34"/>
                  <a:pt x="7" y="34"/>
                  <a:pt x="8" y="34"/>
                </a:cubicBezTo>
                <a:cubicBezTo>
                  <a:pt x="8" y="34"/>
                  <a:pt x="8" y="35"/>
                  <a:pt x="8" y="35"/>
                </a:cubicBezTo>
                <a:cubicBezTo>
                  <a:pt x="8" y="35"/>
                  <a:pt x="8" y="35"/>
                  <a:pt x="9" y="35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7"/>
                  <a:pt x="9" y="38"/>
                  <a:pt x="10" y="38"/>
                </a:cubicBezTo>
                <a:cubicBezTo>
                  <a:pt x="10" y="38"/>
                  <a:pt x="10" y="38"/>
                  <a:pt x="11" y="38"/>
                </a:cubicBezTo>
                <a:cubicBezTo>
                  <a:pt x="11" y="38"/>
                  <a:pt x="11" y="39"/>
                  <a:pt x="11" y="39"/>
                </a:cubicBezTo>
                <a:cubicBezTo>
                  <a:pt x="11" y="39"/>
                  <a:pt x="10" y="39"/>
                  <a:pt x="10" y="39"/>
                </a:cubicBezTo>
                <a:cubicBezTo>
                  <a:pt x="10" y="39"/>
                  <a:pt x="9" y="39"/>
                  <a:pt x="8" y="39"/>
                </a:cubicBezTo>
                <a:cubicBezTo>
                  <a:pt x="8" y="39"/>
                  <a:pt x="7" y="38"/>
                  <a:pt x="7" y="38"/>
                </a:cubicBezTo>
                <a:cubicBezTo>
                  <a:pt x="7" y="37"/>
                  <a:pt x="6" y="36"/>
                  <a:pt x="6" y="36"/>
                </a:cubicBezTo>
                <a:cubicBezTo>
                  <a:pt x="6" y="36"/>
                  <a:pt x="6" y="35"/>
                  <a:pt x="6" y="35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6" y="34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lose/>
                <a:moveTo>
                  <a:pt x="18" y="8"/>
                </a:moveTo>
                <a:cubicBezTo>
                  <a:pt x="18" y="7"/>
                  <a:pt x="18" y="7"/>
                  <a:pt x="18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5"/>
                  <a:pt x="18" y="5"/>
                </a:cubicBezTo>
                <a:cubicBezTo>
                  <a:pt x="19" y="5"/>
                  <a:pt x="19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4"/>
                  <a:pt x="22" y="4"/>
                  <a:pt x="23" y="4"/>
                </a:cubicBezTo>
                <a:cubicBezTo>
                  <a:pt x="23" y="5"/>
                  <a:pt x="23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6"/>
                  <a:pt x="24" y="6"/>
                  <a:pt x="23" y="6"/>
                </a:cubicBezTo>
                <a:cubicBezTo>
                  <a:pt x="23" y="6"/>
                  <a:pt x="23" y="5"/>
                  <a:pt x="22" y="5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6"/>
                  <a:pt x="18" y="6"/>
                  <a:pt x="18" y="7"/>
                </a:cubicBezTo>
                <a:cubicBezTo>
                  <a:pt x="18" y="7"/>
                  <a:pt x="18" y="7"/>
                  <a:pt x="18" y="8"/>
                </a:cubicBezTo>
                <a:cubicBezTo>
                  <a:pt x="18" y="8"/>
                  <a:pt x="18" y="8"/>
                  <a:pt x="18" y="8"/>
                </a:cubicBezTo>
                <a:close/>
                <a:moveTo>
                  <a:pt x="11" y="39"/>
                </a:moveTo>
                <a:cubicBezTo>
                  <a:pt x="11" y="40"/>
                  <a:pt x="12" y="40"/>
                  <a:pt x="12" y="40"/>
                </a:cubicBezTo>
                <a:cubicBezTo>
                  <a:pt x="12" y="40"/>
                  <a:pt x="12" y="41"/>
                  <a:pt x="12" y="41"/>
                </a:cubicBezTo>
                <a:cubicBezTo>
                  <a:pt x="13" y="41"/>
                  <a:pt x="13" y="41"/>
                  <a:pt x="14" y="41"/>
                </a:cubicBezTo>
                <a:cubicBezTo>
                  <a:pt x="14" y="42"/>
                  <a:pt x="14" y="42"/>
                  <a:pt x="15" y="42"/>
                </a:cubicBezTo>
                <a:cubicBezTo>
                  <a:pt x="15" y="43"/>
                  <a:pt x="15" y="43"/>
                  <a:pt x="15" y="42"/>
                </a:cubicBezTo>
                <a:cubicBezTo>
                  <a:pt x="15" y="42"/>
                  <a:pt x="16" y="42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4"/>
                  <a:pt x="16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3" y="44"/>
                  <a:pt x="13" y="43"/>
                  <a:pt x="12" y="43"/>
                </a:cubicBezTo>
                <a:cubicBezTo>
                  <a:pt x="12" y="43"/>
                  <a:pt x="12" y="42"/>
                  <a:pt x="11" y="42"/>
                </a:cubicBezTo>
                <a:cubicBezTo>
                  <a:pt x="11" y="42"/>
                  <a:pt x="11" y="41"/>
                  <a:pt x="11" y="41"/>
                </a:cubicBezTo>
                <a:cubicBezTo>
                  <a:pt x="11" y="41"/>
                  <a:pt x="11" y="40"/>
                  <a:pt x="11" y="40"/>
                </a:cubicBezTo>
                <a:cubicBezTo>
                  <a:pt x="11" y="40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lose/>
                <a:moveTo>
                  <a:pt x="14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3" y="9"/>
                  <a:pt x="13" y="10"/>
                  <a:pt x="13" y="10"/>
                </a:cubicBezTo>
                <a:cubicBezTo>
                  <a:pt x="13" y="10"/>
                  <a:pt x="13" y="11"/>
                  <a:pt x="13" y="11"/>
                </a:cubicBezTo>
                <a:cubicBezTo>
                  <a:pt x="13" y="11"/>
                  <a:pt x="12" y="11"/>
                  <a:pt x="12" y="11"/>
                </a:cubicBezTo>
                <a:cubicBezTo>
                  <a:pt x="12" y="10"/>
                  <a:pt x="12" y="9"/>
                  <a:pt x="12" y="9"/>
                </a:cubicBezTo>
                <a:cubicBezTo>
                  <a:pt x="12" y="8"/>
                  <a:pt x="13" y="8"/>
                  <a:pt x="13" y="7"/>
                </a:cubicBezTo>
                <a:cubicBezTo>
                  <a:pt x="14" y="7"/>
                  <a:pt x="14" y="7"/>
                  <a:pt x="15" y="6"/>
                </a:cubicBezTo>
                <a:cubicBezTo>
                  <a:pt x="15" y="6"/>
                  <a:pt x="15" y="6"/>
                  <a:pt x="16" y="7"/>
                </a:cubicBezTo>
                <a:cubicBezTo>
                  <a:pt x="16" y="7"/>
                  <a:pt x="16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9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lose/>
                <a:moveTo>
                  <a:pt x="29" y="6"/>
                </a:moveTo>
                <a:cubicBezTo>
                  <a:pt x="29" y="6"/>
                  <a:pt x="29" y="5"/>
                  <a:pt x="28" y="5"/>
                </a:cubicBezTo>
                <a:cubicBezTo>
                  <a:pt x="28" y="5"/>
                  <a:pt x="28" y="5"/>
                  <a:pt x="27" y="6"/>
                </a:cubicBezTo>
                <a:cubicBezTo>
                  <a:pt x="27" y="5"/>
                  <a:pt x="26" y="5"/>
                  <a:pt x="26" y="6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6" y="4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8" y="3"/>
                  <a:pt x="28" y="3"/>
                  <a:pt x="29" y="4"/>
                </a:cubicBezTo>
                <a:cubicBezTo>
                  <a:pt x="29" y="4"/>
                  <a:pt x="29" y="4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6"/>
                  <a:pt x="29" y="6"/>
                  <a:pt x="2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6"/>
                  <a:pt x="29" y="6"/>
                  <a:pt x="29" y="6"/>
                </a:cubicBezTo>
                <a:close/>
                <a:moveTo>
                  <a:pt x="31" y="6"/>
                </a:moveTo>
                <a:cubicBezTo>
                  <a:pt x="31" y="6"/>
                  <a:pt x="31" y="6"/>
                  <a:pt x="31" y="5"/>
                </a:cubicBezTo>
                <a:cubicBezTo>
                  <a:pt x="31" y="5"/>
                  <a:pt x="31" y="5"/>
                  <a:pt x="32" y="5"/>
                </a:cubicBezTo>
                <a:cubicBezTo>
                  <a:pt x="32" y="5"/>
                  <a:pt x="33" y="4"/>
                  <a:pt x="33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5" y="5"/>
                  <a:pt x="35" y="6"/>
                  <a:pt x="36" y="6"/>
                </a:cubicBezTo>
                <a:cubicBezTo>
                  <a:pt x="36" y="6"/>
                  <a:pt x="36" y="6"/>
                  <a:pt x="36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7"/>
                  <a:pt x="36" y="8"/>
                  <a:pt x="36" y="8"/>
                </a:cubicBezTo>
                <a:cubicBezTo>
                  <a:pt x="36" y="7"/>
                  <a:pt x="35" y="8"/>
                  <a:pt x="35" y="8"/>
                </a:cubicBezTo>
                <a:cubicBezTo>
                  <a:pt x="34" y="8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6"/>
                  <a:pt x="32" y="6"/>
                </a:cubicBezTo>
                <a:cubicBezTo>
                  <a:pt x="32" y="6"/>
                  <a:pt x="31" y="6"/>
                  <a:pt x="31" y="6"/>
                </a:cubicBezTo>
                <a:cubicBezTo>
                  <a:pt x="31" y="6"/>
                  <a:pt x="31" y="6"/>
                  <a:pt x="31" y="6"/>
                </a:cubicBezTo>
                <a:close/>
                <a:moveTo>
                  <a:pt x="33" y="37"/>
                </a:moveTo>
                <a:cubicBezTo>
                  <a:pt x="34" y="37"/>
                  <a:pt x="34" y="37"/>
                  <a:pt x="34" y="38"/>
                </a:cubicBezTo>
                <a:cubicBezTo>
                  <a:pt x="35" y="38"/>
                  <a:pt x="35" y="38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5" y="39"/>
                  <a:pt x="34" y="40"/>
                  <a:pt x="33" y="40"/>
                </a:cubicBezTo>
                <a:cubicBezTo>
                  <a:pt x="33" y="39"/>
                  <a:pt x="33" y="38"/>
                  <a:pt x="33" y="37"/>
                </a:cubicBezTo>
                <a:cubicBezTo>
                  <a:pt x="33" y="37"/>
                  <a:pt x="33" y="37"/>
                  <a:pt x="33" y="37"/>
                </a:cubicBezTo>
                <a:close/>
                <a:moveTo>
                  <a:pt x="21" y="44"/>
                </a:moveTo>
                <a:cubicBezTo>
                  <a:pt x="21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20" y="42"/>
                  <a:pt x="21" y="42"/>
                </a:cubicBezTo>
                <a:cubicBezTo>
                  <a:pt x="21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19" y="43"/>
                  <a:pt x="19" y="43"/>
                </a:cubicBezTo>
                <a:cubicBezTo>
                  <a:pt x="19" y="43"/>
                  <a:pt x="19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19" y="41"/>
                  <a:pt x="19" y="42"/>
                  <a:pt x="19" y="42"/>
                </a:cubicBezTo>
                <a:cubicBezTo>
                  <a:pt x="19" y="42"/>
                  <a:pt x="19" y="42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9" y="42"/>
                  <a:pt x="19" y="42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3"/>
                  <a:pt x="21" y="44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31" y="41"/>
                </a:moveTo>
                <a:cubicBezTo>
                  <a:pt x="31" y="40"/>
                  <a:pt x="31" y="40"/>
                  <a:pt x="31" y="39"/>
                </a:cubicBezTo>
                <a:cubicBezTo>
                  <a:pt x="32" y="39"/>
                  <a:pt x="32" y="40"/>
                  <a:pt x="33" y="40"/>
                </a:cubicBezTo>
                <a:cubicBezTo>
                  <a:pt x="32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lose/>
                <a:moveTo>
                  <a:pt x="10" y="41"/>
                </a:move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3"/>
                  <a:pt x="12" y="44"/>
                  <a:pt x="12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5"/>
                  <a:pt x="14" y="45"/>
                  <a:pt x="14" y="45"/>
                </a:cubicBezTo>
                <a:cubicBezTo>
                  <a:pt x="13" y="45"/>
                  <a:pt x="13" y="45"/>
                  <a:pt x="12" y="45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4"/>
                  <a:pt x="11" y="44"/>
                  <a:pt x="11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0" y="42"/>
                  <a:pt x="10" y="42"/>
                  <a:pt x="10" y="41"/>
                </a:cubicBezTo>
                <a:cubicBezTo>
                  <a:pt x="10" y="41"/>
                  <a:pt x="10" y="41"/>
                  <a:pt x="10" y="41"/>
                </a:cubicBezTo>
                <a:close/>
                <a:moveTo>
                  <a:pt x="36" y="38"/>
                </a:move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7" y="36"/>
                  <a:pt x="37" y="36"/>
                </a:cubicBezTo>
                <a:cubicBezTo>
                  <a:pt x="37" y="36"/>
                  <a:pt x="36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6" y="37"/>
                  <a:pt x="36" y="38"/>
                  <a:pt x="36" y="38"/>
                </a:cubicBezTo>
                <a:close/>
                <a:moveTo>
                  <a:pt x="30" y="5"/>
                </a:moveTo>
                <a:cubicBezTo>
                  <a:pt x="29" y="3"/>
                  <a:pt x="27" y="3"/>
                  <a:pt x="25" y="3"/>
                </a:cubicBezTo>
                <a:cubicBezTo>
                  <a:pt x="25" y="3"/>
                  <a:pt x="25" y="3"/>
                  <a:pt x="26" y="3"/>
                </a:cubicBezTo>
                <a:cubicBezTo>
                  <a:pt x="26" y="3"/>
                  <a:pt x="26" y="2"/>
                  <a:pt x="26" y="2"/>
                </a:cubicBezTo>
                <a:cubicBezTo>
                  <a:pt x="26" y="2"/>
                  <a:pt x="26" y="2"/>
                  <a:pt x="27" y="2"/>
                </a:cubicBezTo>
                <a:cubicBezTo>
                  <a:pt x="27" y="2"/>
                  <a:pt x="28" y="2"/>
                  <a:pt x="29" y="2"/>
                </a:cubicBezTo>
                <a:cubicBezTo>
                  <a:pt x="29" y="3"/>
                  <a:pt x="29" y="3"/>
                  <a:pt x="30" y="3"/>
                </a:cubicBezTo>
                <a:cubicBezTo>
                  <a:pt x="30" y="4"/>
                  <a:pt x="30" y="4"/>
                  <a:pt x="30" y="5"/>
                </a:cubicBezTo>
                <a:cubicBezTo>
                  <a:pt x="30" y="5"/>
                  <a:pt x="30" y="5"/>
                  <a:pt x="30" y="5"/>
                </a:cubicBezTo>
                <a:close/>
                <a:moveTo>
                  <a:pt x="31" y="13"/>
                </a:moveTo>
                <a:cubicBezTo>
                  <a:pt x="31" y="13"/>
                  <a:pt x="31" y="13"/>
                  <a:pt x="31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2" y="10"/>
                  <a:pt x="32" y="11"/>
                  <a:pt x="33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2" y="12"/>
                  <a:pt x="32" y="12"/>
                </a:cubicBezTo>
                <a:cubicBezTo>
                  <a:pt x="32" y="12"/>
                  <a:pt x="32" y="12"/>
                  <a:pt x="32" y="13"/>
                </a:cubicBezTo>
                <a:cubicBezTo>
                  <a:pt x="32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lose/>
                <a:moveTo>
                  <a:pt x="17" y="5"/>
                </a:moveTo>
                <a:cubicBezTo>
                  <a:pt x="17" y="5"/>
                  <a:pt x="17" y="5"/>
                  <a:pt x="17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3"/>
                  <a:pt x="19" y="3"/>
                  <a:pt x="19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2" y="3"/>
                </a:cubicBezTo>
                <a:cubicBezTo>
                  <a:pt x="22" y="3"/>
                  <a:pt x="23" y="3"/>
                  <a:pt x="23" y="3"/>
                </a:cubicBezTo>
                <a:cubicBezTo>
                  <a:pt x="23" y="4"/>
                  <a:pt x="24" y="4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4"/>
                  <a:pt x="23" y="4"/>
                  <a:pt x="23" y="4"/>
                </a:cubicBezTo>
                <a:cubicBezTo>
                  <a:pt x="22" y="4"/>
                  <a:pt x="22" y="3"/>
                  <a:pt x="22" y="3"/>
                </a:cubicBezTo>
                <a:cubicBezTo>
                  <a:pt x="21" y="3"/>
                  <a:pt x="21" y="3"/>
                  <a:pt x="20" y="3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8" y="4"/>
                  <a:pt x="18" y="4"/>
                </a:cubicBezTo>
                <a:cubicBezTo>
                  <a:pt x="18" y="4"/>
                  <a:pt x="18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lose/>
                <a:moveTo>
                  <a:pt x="28" y="42"/>
                </a:moveTo>
                <a:cubicBezTo>
                  <a:pt x="28" y="41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41"/>
                  <a:pt x="29" y="41"/>
                  <a:pt x="30" y="41"/>
                </a:cubicBezTo>
                <a:cubicBezTo>
                  <a:pt x="30" y="41"/>
                  <a:pt x="30" y="41"/>
                  <a:pt x="30" y="42"/>
                </a:cubicBezTo>
                <a:cubicBezTo>
                  <a:pt x="29" y="42"/>
                  <a:pt x="28" y="42"/>
                  <a:pt x="28" y="42"/>
                </a:cubicBezTo>
                <a:cubicBezTo>
                  <a:pt x="28" y="42"/>
                  <a:pt x="28" y="42"/>
                  <a:pt x="28" y="42"/>
                </a:cubicBezTo>
                <a:close/>
                <a:moveTo>
                  <a:pt x="39" y="22"/>
                </a:moveTo>
                <a:cubicBezTo>
                  <a:pt x="39" y="21"/>
                  <a:pt x="40" y="20"/>
                  <a:pt x="41" y="20"/>
                </a:cubicBezTo>
                <a:cubicBezTo>
                  <a:pt x="41" y="20"/>
                  <a:pt x="41" y="21"/>
                  <a:pt x="42" y="22"/>
                </a:cubicBezTo>
                <a:cubicBezTo>
                  <a:pt x="41" y="22"/>
                  <a:pt x="40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lose/>
                <a:moveTo>
                  <a:pt x="42" y="22"/>
                </a:moveTo>
                <a:cubicBezTo>
                  <a:pt x="42" y="23"/>
                  <a:pt x="42" y="24"/>
                  <a:pt x="42" y="24"/>
                </a:cubicBezTo>
                <a:cubicBezTo>
                  <a:pt x="42" y="24"/>
                  <a:pt x="41" y="24"/>
                  <a:pt x="41" y="24"/>
                </a:cubicBezTo>
                <a:cubicBezTo>
                  <a:pt x="41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3"/>
                  <a:pt x="41" y="23"/>
                  <a:pt x="41" y="23"/>
                </a:cubicBezTo>
                <a:cubicBezTo>
                  <a:pt x="41" y="23"/>
                  <a:pt x="41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lose/>
                <a:moveTo>
                  <a:pt x="11" y="9"/>
                </a:moveTo>
                <a:cubicBezTo>
                  <a:pt x="11" y="9"/>
                  <a:pt x="11" y="9"/>
                  <a:pt x="11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8"/>
                  <a:pt x="11" y="8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6"/>
                  <a:pt x="13" y="6"/>
                  <a:pt x="13" y="6"/>
                </a:cubicBezTo>
                <a:cubicBezTo>
                  <a:pt x="14" y="6"/>
                  <a:pt x="14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lose/>
                <a:moveTo>
                  <a:pt x="21" y="48"/>
                </a:moveTo>
                <a:cubicBezTo>
                  <a:pt x="20" y="48"/>
                  <a:pt x="20" y="48"/>
                  <a:pt x="19" y="48"/>
                </a:cubicBezTo>
                <a:cubicBezTo>
                  <a:pt x="18" y="48"/>
                  <a:pt x="18" y="48"/>
                  <a:pt x="17" y="48"/>
                </a:cubicBezTo>
                <a:cubicBezTo>
                  <a:pt x="17" y="47"/>
                  <a:pt x="17" y="47"/>
                  <a:pt x="17" y="46"/>
                </a:cubicBezTo>
                <a:cubicBezTo>
                  <a:pt x="17" y="46"/>
                  <a:pt x="17" y="46"/>
                  <a:pt x="16" y="46"/>
                </a:cubicBezTo>
                <a:cubicBezTo>
                  <a:pt x="16" y="46"/>
                  <a:pt x="16" y="45"/>
                  <a:pt x="16" y="45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8" y="47"/>
                  <a:pt x="18" y="47"/>
                </a:cubicBezTo>
                <a:cubicBezTo>
                  <a:pt x="18" y="47"/>
                  <a:pt x="19" y="47"/>
                  <a:pt x="19" y="47"/>
                </a:cubicBezTo>
                <a:cubicBezTo>
                  <a:pt x="20" y="47"/>
                  <a:pt x="20" y="48"/>
                  <a:pt x="21" y="48"/>
                </a:cubicBezTo>
                <a:cubicBezTo>
                  <a:pt x="21" y="48"/>
                  <a:pt x="21" y="48"/>
                  <a:pt x="21" y="48"/>
                </a:cubicBezTo>
                <a:close/>
                <a:moveTo>
                  <a:pt x="19" y="8"/>
                </a:moveTo>
                <a:cubicBezTo>
                  <a:pt x="19" y="8"/>
                  <a:pt x="19" y="8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20" y="10"/>
                  <a:pt x="20" y="10"/>
                </a:cubicBezTo>
                <a:cubicBezTo>
                  <a:pt x="20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0"/>
                  <a:pt x="19" y="9"/>
                  <a:pt x="18" y="9"/>
                </a:cubicBezTo>
                <a:cubicBezTo>
                  <a:pt x="18" y="9"/>
                  <a:pt x="18" y="8"/>
                  <a:pt x="18" y="8"/>
                </a:cubicBezTo>
                <a:cubicBezTo>
                  <a:pt x="18" y="9"/>
                  <a:pt x="19" y="10"/>
                  <a:pt x="19" y="10"/>
                </a:cubicBezTo>
                <a:cubicBezTo>
                  <a:pt x="19" y="10"/>
                  <a:pt x="19" y="10"/>
                  <a:pt x="18" y="10"/>
                </a:cubicBezTo>
                <a:cubicBezTo>
                  <a:pt x="18" y="11"/>
                  <a:pt x="18" y="11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8"/>
                  <a:pt x="18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lose/>
                <a:moveTo>
                  <a:pt x="40" y="41"/>
                </a:move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3"/>
                  <a:pt x="40" y="43"/>
                  <a:pt x="40" y="44"/>
                </a:cubicBezTo>
                <a:cubicBezTo>
                  <a:pt x="40" y="44"/>
                  <a:pt x="40" y="45"/>
                  <a:pt x="39" y="45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6"/>
                  <a:pt x="37" y="46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6"/>
                  <a:pt x="37" y="46"/>
                  <a:pt x="37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8" y="45"/>
                  <a:pt x="38" y="45"/>
                  <a:pt x="38" y="45"/>
                </a:cubicBezTo>
                <a:cubicBezTo>
                  <a:pt x="39" y="45"/>
                  <a:pt x="39" y="45"/>
                  <a:pt x="39" y="44"/>
                </a:cubicBezTo>
                <a:cubicBezTo>
                  <a:pt x="40" y="44"/>
                  <a:pt x="40" y="43"/>
                  <a:pt x="40" y="43"/>
                </a:cubicBezTo>
                <a:cubicBezTo>
                  <a:pt x="40" y="42"/>
                  <a:pt x="40" y="42"/>
                  <a:pt x="40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0" y="41"/>
                  <a:pt x="40" y="41"/>
                </a:cubicBezTo>
                <a:close/>
                <a:moveTo>
                  <a:pt x="27" y="45"/>
                </a:moveTo>
                <a:cubicBezTo>
                  <a:pt x="29" y="44"/>
                  <a:pt x="30" y="44"/>
                  <a:pt x="31" y="44"/>
                </a:cubicBezTo>
                <a:cubicBezTo>
                  <a:pt x="31" y="44"/>
                  <a:pt x="31" y="45"/>
                  <a:pt x="31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5"/>
                  <a:pt x="29" y="45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4"/>
                  <a:pt x="29" y="44"/>
                  <a:pt x="29" y="44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9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lose/>
                <a:moveTo>
                  <a:pt x="12" y="35"/>
                </a:moveTo>
                <a:cubicBezTo>
                  <a:pt x="12" y="35"/>
                  <a:pt x="11" y="34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2" y="33"/>
                  <a:pt x="12" y="33"/>
                  <a:pt x="13" y="33"/>
                </a:cubicBezTo>
                <a:cubicBezTo>
                  <a:pt x="13" y="34"/>
                  <a:pt x="13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41" y="19"/>
                </a:moveTo>
                <a:cubicBezTo>
                  <a:pt x="40" y="19"/>
                  <a:pt x="40" y="19"/>
                  <a:pt x="39" y="19"/>
                </a:cubicBezTo>
                <a:cubicBezTo>
                  <a:pt x="39" y="19"/>
                  <a:pt x="39" y="20"/>
                  <a:pt x="39" y="19"/>
                </a:cubicBezTo>
                <a:cubicBezTo>
                  <a:pt x="39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9" y="19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8"/>
                  <a:pt x="40" y="18"/>
                  <a:pt x="40" y="19"/>
                </a:cubicBezTo>
                <a:cubicBezTo>
                  <a:pt x="40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lose/>
                <a:moveTo>
                  <a:pt x="38" y="36"/>
                </a:moveTo>
                <a:cubicBezTo>
                  <a:pt x="38" y="36"/>
                  <a:pt x="37" y="35"/>
                  <a:pt x="37" y="34"/>
                </a:cubicBezTo>
                <a:cubicBezTo>
                  <a:pt x="38" y="34"/>
                  <a:pt x="39" y="34"/>
                  <a:pt x="40" y="34"/>
                </a:cubicBezTo>
                <a:cubicBezTo>
                  <a:pt x="39" y="35"/>
                  <a:pt x="39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lose/>
                <a:moveTo>
                  <a:pt x="46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9"/>
                </a:cubicBezTo>
                <a:cubicBezTo>
                  <a:pt x="46" y="19"/>
                  <a:pt x="47" y="19"/>
                  <a:pt x="47" y="19"/>
                </a:cubicBezTo>
                <a:cubicBezTo>
                  <a:pt x="47" y="19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8" y="21"/>
                  <a:pt x="48" y="21"/>
                </a:cubicBezTo>
                <a:cubicBezTo>
                  <a:pt x="48" y="21"/>
                  <a:pt x="48" y="21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4"/>
                  <a:pt x="47" y="24"/>
                  <a:pt x="47" y="24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8" y="24"/>
                  <a:pt x="48" y="23"/>
                  <a:pt x="48" y="22"/>
                </a:cubicBezTo>
                <a:cubicBezTo>
                  <a:pt x="48" y="22"/>
                  <a:pt x="48" y="21"/>
                  <a:pt x="48" y="21"/>
                </a:cubicBezTo>
                <a:cubicBezTo>
                  <a:pt x="48" y="20"/>
                  <a:pt x="47" y="19"/>
                  <a:pt x="47" y="19"/>
                </a:cubicBezTo>
                <a:cubicBezTo>
                  <a:pt x="47" y="18"/>
                  <a:pt x="46" y="18"/>
                  <a:pt x="46" y="18"/>
                </a:cubicBezTo>
                <a:close/>
                <a:moveTo>
                  <a:pt x="8" y="28"/>
                </a:moveTo>
                <a:cubicBezTo>
                  <a:pt x="8" y="28"/>
                  <a:pt x="8" y="28"/>
                  <a:pt x="9" y="28"/>
                </a:cubicBezTo>
                <a:cubicBezTo>
                  <a:pt x="9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7" y="29"/>
                </a:cubicBezTo>
                <a:cubicBezTo>
                  <a:pt x="7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30"/>
                  <a:pt x="8" y="30"/>
                </a:cubicBezTo>
                <a:cubicBezTo>
                  <a:pt x="8" y="30"/>
                  <a:pt x="8" y="30"/>
                  <a:pt x="7" y="30"/>
                </a:cubicBezTo>
                <a:cubicBezTo>
                  <a:pt x="7" y="29"/>
                  <a:pt x="7" y="28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8"/>
                  <a:pt x="8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lose/>
                <a:moveTo>
                  <a:pt x="16" y="10"/>
                </a:moveTo>
                <a:cubicBezTo>
                  <a:pt x="16" y="10"/>
                  <a:pt x="16" y="10"/>
                  <a:pt x="16" y="10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6" y="11"/>
                  <a:pt x="16" y="10"/>
                  <a:pt x="15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10"/>
                  <a:pt x="17" y="10"/>
                </a:cubicBezTo>
                <a:cubicBezTo>
                  <a:pt x="17" y="10"/>
                  <a:pt x="18" y="10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0"/>
                  <a:pt x="17" y="10"/>
                  <a:pt x="16" y="10"/>
                </a:cubicBezTo>
                <a:cubicBezTo>
                  <a:pt x="16" y="10"/>
                  <a:pt x="16" y="9"/>
                  <a:pt x="16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38" y="7"/>
                </a:moveTo>
                <a:cubicBezTo>
                  <a:pt x="38" y="7"/>
                  <a:pt x="38" y="7"/>
                  <a:pt x="38" y="7"/>
                </a:cubicBezTo>
                <a:cubicBezTo>
                  <a:pt x="39" y="6"/>
                  <a:pt x="39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1" y="8"/>
                  <a:pt x="41" y="8"/>
                </a:cubicBezTo>
                <a:cubicBezTo>
                  <a:pt x="41" y="8"/>
                  <a:pt x="41" y="9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1"/>
                  <a:pt x="41" y="11"/>
                </a:cubicBezTo>
                <a:cubicBezTo>
                  <a:pt x="41" y="10"/>
                  <a:pt x="41" y="9"/>
                  <a:pt x="40" y="8"/>
                </a:cubicBezTo>
                <a:cubicBezTo>
                  <a:pt x="40" y="7"/>
                  <a:pt x="39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lose/>
                <a:moveTo>
                  <a:pt x="25" y="48"/>
                </a:moveTo>
                <a:cubicBezTo>
                  <a:pt x="26" y="48"/>
                  <a:pt x="26" y="48"/>
                  <a:pt x="27" y="49"/>
                </a:cubicBezTo>
                <a:cubicBezTo>
                  <a:pt x="27" y="49"/>
                  <a:pt x="27" y="48"/>
                  <a:pt x="27" y="49"/>
                </a:cubicBezTo>
                <a:cubicBezTo>
                  <a:pt x="28" y="49"/>
                  <a:pt x="28" y="48"/>
                  <a:pt x="29" y="48"/>
                </a:cubicBezTo>
                <a:cubicBezTo>
                  <a:pt x="29" y="48"/>
                  <a:pt x="30" y="48"/>
                  <a:pt x="30" y="47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9"/>
                  <a:pt x="27" y="50"/>
                  <a:pt x="25" y="48"/>
                </a:cubicBezTo>
                <a:cubicBezTo>
                  <a:pt x="25" y="48"/>
                  <a:pt x="25" y="48"/>
                  <a:pt x="25" y="48"/>
                </a:cubicBezTo>
                <a:close/>
                <a:moveTo>
                  <a:pt x="13" y="39"/>
                </a:moveTo>
                <a:cubicBezTo>
                  <a:pt x="13" y="39"/>
                  <a:pt x="13" y="39"/>
                  <a:pt x="13" y="39"/>
                </a:cubicBezTo>
                <a:cubicBezTo>
                  <a:pt x="13" y="39"/>
                  <a:pt x="13" y="38"/>
                  <a:pt x="14" y="38"/>
                </a:cubicBezTo>
                <a:cubicBezTo>
                  <a:pt x="14" y="38"/>
                  <a:pt x="14" y="38"/>
                  <a:pt x="13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8"/>
                  <a:pt x="13" y="38"/>
                  <a:pt x="12" y="39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9"/>
                  <a:pt x="14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lose/>
                <a:moveTo>
                  <a:pt x="36" y="7"/>
                </a:move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4" y="5"/>
                  <a:pt x="34" y="4"/>
                  <a:pt x="33" y="4"/>
                </a:cubicBezTo>
                <a:cubicBezTo>
                  <a:pt x="33" y="4"/>
                  <a:pt x="33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3" y="4"/>
                </a:cubicBezTo>
                <a:cubicBezTo>
                  <a:pt x="33" y="4"/>
                  <a:pt x="33" y="4"/>
                  <a:pt x="34" y="4"/>
                </a:cubicBezTo>
                <a:cubicBezTo>
                  <a:pt x="34" y="4"/>
                  <a:pt x="35" y="4"/>
                  <a:pt x="35" y="4"/>
                </a:cubicBezTo>
                <a:cubicBezTo>
                  <a:pt x="36" y="5"/>
                  <a:pt x="36" y="5"/>
                  <a:pt x="36" y="6"/>
                </a:cubicBezTo>
                <a:cubicBezTo>
                  <a:pt x="37" y="6"/>
                  <a:pt x="37" y="6"/>
                  <a:pt x="37" y="7"/>
                </a:cubicBezTo>
                <a:cubicBezTo>
                  <a:pt x="37" y="7"/>
                  <a:pt x="36" y="7"/>
                  <a:pt x="36" y="7"/>
                </a:cubicBezTo>
                <a:cubicBezTo>
                  <a:pt x="36" y="7"/>
                  <a:pt x="36" y="7"/>
                  <a:pt x="36" y="7"/>
                </a:cubicBezTo>
                <a:close/>
                <a:moveTo>
                  <a:pt x="14" y="37"/>
                </a:move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5"/>
                  <a:pt x="15" y="35"/>
                  <a:pt x="15" y="35"/>
                </a:cubicBezTo>
                <a:cubicBezTo>
                  <a:pt x="14" y="35"/>
                  <a:pt x="14" y="35"/>
                  <a:pt x="13" y="35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4" y="37"/>
                  <a:pt x="14" y="37"/>
                </a:cubicBezTo>
                <a:close/>
                <a:moveTo>
                  <a:pt x="14" y="14"/>
                </a:moveTo>
                <a:cubicBezTo>
                  <a:pt x="14" y="14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6" y="13"/>
                  <a:pt x="16" y="14"/>
                  <a:pt x="16" y="15"/>
                </a:cubicBezTo>
                <a:cubicBezTo>
                  <a:pt x="15" y="15"/>
                  <a:pt x="15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lose/>
                <a:moveTo>
                  <a:pt x="9" y="28"/>
                </a:move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10" y="28"/>
                </a:cubicBezTo>
                <a:cubicBezTo>
                  <a:pt x="10" y="28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0"/>
                  <a:pt x="9" y="29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lose/>
                <a:moveTo>
                  <a:pt x="12" y="31"/>
                </a:moveTo>
                <a:cubicBezTo>
                  <a:pt x="12" y="32"/>
                  <a:pt x="11" y="32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0" y="32"/>
                  <a:pt x="10" y="32"/>
                </a:cubicBezTo>
                <a:cubicBezTo>
                  <a:pt x="10" y="32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1" y="31"/>
                  <a:pt x="11" y="31"/>
                </a:cubicBezTo>
                <a:cubicBezTo>
                  <a:pt x="11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lose/>
                <a:moveTo>
                  <a:pt x="24" y="42"/>
                </a:moveTo>
                <a:cubicBezTo>
                  <a:pt x="23" y="42"/>
                  <a:pt x="22" y="42"/>
                  <a:pt x="22" y="41"/>
                </a:cubicBezTo>
                <a:cubicBezTo>
                  <a:pt x="22" y="41"/>
                  <a:pt x="23" y="40"/>
                  <a:pt x="23" y="40"/>
                </a:cubicBezTo>
                <a:cubicBezTo>
                  <a:pt x="23" y="40"/>
                  <a:pt x="24" y="41"/>
                  <a:pt x="24" y="42"/>
                </a:cubicBezTo>
                <a:cubicBezTo>
                  <a:pt x="24" y="42"/>
                  <a:pt x="24" y="42"/>
                  <a:pt x="24" y="42"/>
                </a:cubicBezTo>
                <a:close/>
                <a:moveTo>
                  <a:pt x="38" y="15"/>
                </a:moveTo>
                <a:cubicBezTo>
                  <a:pt x="38" y="15"/>
                  <a:pt x="38" y="15"/>
                  <a:pt x="38" y="15"/>
                </a:cubicBezTo>
                <a:cubicBezTo>
                  <a:pt x="38" y="16"/>
                  <a:pt x="37" y="16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8" y="17"/>
                  <a:pt x="38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6"/>
                  <a:pt x="38" y="15"/>
                  <a:pt x="38" y="15"/>
                </a:cubicBezTo>
                <a:close/>
                <a:moveTo>
                  <a:pt x="48" y="28"/>
                </a:moveTo>
                <a:cubicBezTo>
                  <a:pt x="48" y="28"/>
                  <a:pt x="48" y="29"/>
                  <a:pt x="48" y="29"/>
                </a:cubicBezTo>
                <a:cubicBezTo>
                  <a:pt x="48" y="30"/>
                  <a:pt x="48" y="30"/>
                  <a:pt x="48" y="31"/>
                </a:cubicBezTo>
                <a:cubicBezTo>
                  <a:pt x="48" y="31"/>
                  <a:pt x="48" y="31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3"/>
                  <a:pt x="46" y="33"/>
                  <a:pt x="46" y="33"/>
                </a:cubicBezTo>
                <a:cubicBezTo>
                  <a:pt x="46" y="33"/>
                  <a:pt x="45" y="33"/>
                  <a:pt x="45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7" y="33"/>
                  <a:pt x="47" y="33"/>
                </a:cubicBezTo>
                <a:cubicBezTo>
                  <a:pt x="47" y="32"/>
                  <a:pt x="47" y="32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lose/>
                <a:moveTo>
                  <a:pt x="41" y="29"/>
                </a:moveTo>
                <a:cubicBezTo>
                  <a:pt x="41" y="29"/>
                  <a:pt x="41" y="29"/>
                  <a:pt x="40" y="29"/>
                </a:cubicBezTo>
                <a:cubicBezTo>
                  <a:pt x="40" y="29"/>
                  <a:pt x="40" y="29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7"/>
                  <a:pt x="41" y="27"/>
                </a:cubicBezTo>
                <a:cubicBezTo>
                  <a:pt x="41" y="27"/>
                  <a:pt x="42" y="27"/>
                  <a:pt x="42" y="27"/>
                </a:cubicBezTo>
                <a:cubicBezTo>
                  <a:pt x="42" y="28"/>
                  <a:pt x="42" y="28"/>
                  <a:pt x="41" y="29"/>
                </a:cubicBezTo>
                <a:cubicBezTo>
                  <a:pt x="41" y="29"/>
                  <a:pt x="41" y="29"/>
                  <a:pt x="41" y="29"/>
                </a:cubicBezTo>
                <a:close/>
                <a:moveTo>
                  <a:pt x="27" y="42"/>
                </a:moveTo>
                <a:cubicBezTo>
                  <a:pt x="26" y="42"/>
                  <a:pt x="25" y="42"/>
                  <a:pt x="25" y="42"/>
                </a:cubicBezTo>
                <a:cubicBezTo>
                  <a:pt x="25" y="42"/>
                  <a:pt x="25" y="41"/>
                  <a:pt x="25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5" y="41"/>
                  <a:pt x="25" y="40"/>
                  <a:pt x="2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6" y="41"/>
                  <a:pt x="26" y="41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7" y="42"/>
                  <a:pt x="27" y="42"/>
                </a:cubicBezTo>
                <a:close/>
                <a:moveTo>
                  <a:pt x="43" y="11"/>
                </a:moveTo>
                <a:cubicBezTo>
                  <a:pt x="44" y="11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3"/>
                  <a:pt x="45" y="13"/>
                  <a:pt x="45" y="13"/>
                </a:cubicBezTo>
                <a:cubicBezTo>
                  <a:pt x="46" y="13"/>
                  <a:pt x="46" y="13"/>
                  <a:pt x="46" y="14"/>
                </a:cubicBezTo>
                <a:cubicBezTo>
                  <a:pt x="46" y="14"/>
                  <a:pt x="46" y="15"/>
                  <a:pt x="46" y="15"/>
                </a:cubicBezTo>
                <a:cubicBezTo>
                  <a:pt x="46" y="16"/>
                  <a:pt x="46" y="16"/>
                  <a:pt x="46" y="16"/>
                </a:cubicBezTo>
                <a:cubicBezTo>
                  <a:pt x="45" y="16"/>
                  <a:pt x="45" y="17"/>
                  <a:pt x="45" y="17"/>
                </a:cubicBezTo>
                <a:cubicBezTo>
                  <a:pt x="45" y="17"/>
                  <a:pt x="45" y="17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4" y="12"/>
                  <a:pt x="44" y="12"/>
                </a:cubicBezTo>
                <a:cubicBezTo>
                  <a:pt x="44" y="12"/>
                  <a:pt x="44" y="12"/>
                  <a:pt x="43" y="12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lose/>
                <a:moveTo>
                  <a:pt x="22" y="9"/>
                </a:move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10"/>
                  <a:pt x="22" y="11"/>
                  <a:pt x="22" y="11"/>
                </a:cubicBezTo>
                <a:cubicBezTo>
                  <a:pt x="22" y="11"/>
                  <a:pt x="21" y="11"/>
                  <a:pt x="21" y="11"/>
                </a:cubicBezTo>
                <a:cubicBezTo>
                  <a:pt x="21" y="10"/>
                  <a:pt x="21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1" y="10"/>
                  <a:pt x="21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lose/>
                <a:moveTo>
                  <a:pt x="9" y="27"/>
                </a:move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6"/>
                </a:cubicBezTo>
                <a:cubicBezTo>
                  <a:pt x="9" y="26"/>
                  <a:pt x="9" y="26"/>
                  <a:pt x="9" y="27"/>
                </a:cubicBezTo>
                <a:cubicBezTo>
                  <a:pt x="9" y="26"/>
                  <a:pt x="9" y="26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10" y="26"/>
                  <a:pt x="10" y="26"/>
                  <a:pt x="11" y="26"/>
                </a:cubicBezTo>
                <a:cubicBezTo>
                  <a:pt x="11" y="26"/>
                  <a:pt x="11" y="26"/>
                  <a:pt x="11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7"/>
                  <a:pt x="9" y="27"/>
                  <a:pt x="9" y="28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lose/>
                <a:moveTo>
                  <a:pt x="10" y="10"/>
                </a:moveTo>
                <a:cubicBezTo>
                  <a:pt x="10" y="10"/>
                  <a:pt x="10" y="10"/>
                  <a:pt x="10" y="10"/>
                </a:cubicBezTo>
                <a:cubicBezTo>
                  <a:pt x="9" y="10"/>
                  <a:pt x="9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1"/>
                  <a:pt x="7" y="12"/>
                  <a:pt x="7" y="12"/>
                </a:cubicBezTo>
                <a:cubicBezTo>
                  <a:pt x="7" y="13"/>
                  <a:pt x="6" y="13"/>
                  <a:pt x="6" y="13"/>
                </a:cubicBezTo>
                <a:cubicBezTo>
                  <a:pt x="6" y="14"/>
                  <a:pt x="6" y="14"/>
                  <a:pt x="6" y="15"/>
                </a:cubicBezTo>
                <a:cubicBezTo>
                  <a:pt x="6" y="15"/>
                  <a:pt x="6" y="15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4"/>
                  <a:pt x="6" y="14"/>
                </a:cubicBezTo>
                <a:cubicBezTo>
                  <a:pt x="6" y="14"/>
                  <a:pt x="6" y="13"/>
                  <a:pt x="6" y="13"/>
                </a:cubicBezTo>
                <a:cubicBezTo>
                  <a:pt x="6" y="13"/>
                  <a:pt x="7" y="12"/>
                  <a:pt x="7" y="12"/>
                </a:cubicBezTo>
                <a:cubicBezTo>
                  <a:pt x="7" y="11"/>
                  <a:pt x="7" y="11"/>
                  <a:pt x="7" y="11"/>
                </a:cubicBezTo>
                <a:cubicBezTo>
                  <a:pt x="8" y="11"/>
                  <a:pt x="8" y="11"/>
                  <a:pt x="8" y="10"/>
                </a:cubicBezTo>
                <a:cubicBezTo>
                  <a:pt x="9" y="10"/>
                  <a:pt x="9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lose/>
                <a:moveTo>
                  <a:pt x="35" y="15"/>
                </a:moveTo>
                <a:cubicBezTo>
                  <a:pt x="35" y="14"/>
                  <a:pt x="36" y="14"/>
                  <a:pt x="36" y="13"/>
                </a:cubicBezTo>
                <a:cubicBezTo>
                  <a:pt x="36" y="13"/>
                  <a:pt x="37" y="14"/>
                  <a:pt x="37" y="14"/>
                </a:cubicBezTo>
                <a:cubicBezTo>
                  <a:pt x="37" y="14"/>
                  <a:pt x="37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lose/>
                <a:moveTo>
                  <a:pt x="42" y="25"/>
                </a:moveTo>
                <a:cubicBezTo>
                  <a:pt x="42" y="25"/>
                  <a:pt x="42" y="26"/>
                  <a:pt x="42" y="27"/>
                </a:cubicBezTo>
                <a:cubicBezTo>
                  <a:pt x="41" y="26"/>
                  <a:pt x="40" y="26"/>
                  <a:pt x="40" y="26"/>
                </a:cubicBezTo>
                <a:cubicBezTo>
                  <a:pt x="41" y="26"/>
                  <a:pt x="41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lose/>
                <a:moveTo>
                  <a:pt x="44" y="25"/>
                </a:moveTo>
                <a:cubicBezTo>
                  <a:pt x="44" y="24"/>
                  <a:pt x="44" y="24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lose/>
                <a:moveTo>
                  <a:pt x="27" y="10"/>
                </a:moveTo>
                <a:cubicBezTo>
                  <a:pt x="27" y="10"/>
                  <a:pt x="27" y="10"/>
                  <a:pt x="27" y="10"/>
                </a:cubicBezTo>
                <a:cubicBezTo>
                  <a:pt x="27" y="11"/>
                  <a:pt x="27" y="11"/>
                  <a:pt x="27" y="11"/>
                </a:cubicBezTo>
                <a:cubicBezTo>
                  <a:pt x="26" y="10"/>
                  <a:pt x="26" y="10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8" y="9"/>
                  <a:pt x="27" y="9"/>
                </a:cubicBezTo>
                <a:cubicBezTo>
                  <a:pt x="27" y="9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lose/>
                <a:moveTo>
                  <a:pt x="41" y="39"/>
                </a:moveTo>
                <a:cubicBezTo>
                  <a:pt x="41" y="39"/>
                  <a:pt x="41" y="39"/>
                  <a:pt x="40" y="40"/>
                </a:cubicBezTo>
                <a:cubicBezTo>
                  <a:pt x="40" y="40"/>
                  <a:pt x="40" y="39"/>
                  <a:pt x="39" y="39"/>
                </a:cubicBezTo>
                <a:cubicBezTo>
                  <a:pt x="39" y="39"/>
                  <a:pt x="39" y="39"/>
                  <a:pt x="39" y="38"/>
                </a:cubicBezTo>
                <a:cubicBezTo>
                  <a:pt x="39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8"/>
                  <a:pt x="41" y="38"/>
                  <a:pt x="41" y="39"/>
                </a:cubicBezTo>
                <a:cubicBezTo>
                  <a:pt x="41" y="39"/>
                  <a:pt x="41" y="39"/>
                  <a:pt x="41" y="39"/>
                </a:cubicBezTo>
                <a:close/>
                <a:moveTo>
                  <a:pt x="41" y="32"/>
                </a:moveTo>
                <a:cubicBezTo>
                  <a:pt x="40" y="31"/>
                  <a:pt x="40" y="31"/>
                  <a:pt x="39" y="31"/>
                </a:cubicBezTo>
                <a:cubicBezTo>
                  <a:pt x="40" y="30"/>
                  <a:pt x="41" y="30"/>
                  <a:pt x="41" y="30"/>
                </a:cubicBezTo>
                <a:cubicBezTo>
                  <a:pt x="41" y="30"/>
                  <a:pt x="41" y="31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lose/>
                <a:moveTo>
                  <a:pt x="41" y="32"/>
                </a:moveTo>
                <a:cubicBezTo>
                  <a:pt x="41" y="33"/>
                  <a:pt x="40" y="33"/>
                  <a:pt x="40" y="33"/>
                </a:cubicBezTo>
                <a:cubicBezTo>
                  <a:pt x="40" y="33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39" y="34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2"/>
                  <a:pt x="39" y="32"/>
                  <a:pt x="39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lose/>
                <a:moveTo>
                  <a:pt x="14" y="14"/>
                </a:moveTo>
                <a:cubicBezTo>
                  <a:pt x="14" y="15"/>
                  <a:pt x="14" y="16"/>
                  <a:pt x="14" y="16"/>
                </a:cubicBezTo>
                <a:cubicBezTo>
                  <a:pt x="14" y="16"/>
                  <a:pt x="14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3" y="15"/>
                  <a:pt x="13" y="15"/>
                  <a:pt x="14" y="14"/>
                </a:cubicBezTo>
                <a:cubicBezTo>
                  <a:pt x="14" y="14"/>
                  <a:pt x="14" y="14"/>
                  <a:pt x="14" y="14"/>
                </a:cubicBezTo>
                <a:close/>
                <a:moveTo>
                  <a:pt x="36" y="10"/>
                </a:moveTo>
                <a:cubicBezTo>
                  <a:pt x="36" y="9"/>
                  <a:pt x="36" y="9"/>
                  <a:pt x="37" y="9"/>
                </a:cubicBezTo>
                <a:cubicBezTo>
                  <a:pt x="37" y="9"/>
                  <a:pt x="38" y="9"/>
                  <a:pt x="38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37" y="10"/>
                  <a:pt x="37" y="10"/>
                  <a:pt x="37" y="11"/>
                </a:cubicBezTo>
                <a:cubicBezTo>
                  <a:pt x="37" y="11"/>
                  <a:pt x="37" y="11"/>
                  <a:pt x="37" y="10"/>
                </a:cubicBezTo>
                <a:cubicBezTo>
                  <a:pt x="37" y="10"/>
                  <a:pt x="37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lose/>
                <a:moveTo>
                  <a:pt x="30" y="10"/>
                </a:move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0"/>
                  <a:pt x="2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1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1"/>
                  <a:pt x="29" y="10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9" y="9"/>
                  <a:pt x="29" y="9"/>
                  <a:pt x="30" y="10"/>
                </a:cubicBezTo>
                <a:cubicBezTo>
                  <a:pt x="30" y="10"/>
                  <a:pt x="30" y="10"/>
                  <a:pt x="30" y="10"/>
                </a:cubicBezTo>
                <a:close/>
                <a:moveTo>
                  <a:pt x="34" y="9"/>
                </a:moveTo>
                <a:cubicBezTo>
                  <a:pt x="34" y="9"/>
                  <a:pt x="34" y="8"/>
                  <a:pt x="34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5" y="8"/>
                  <a:pt x="36" y="8"/>
                </a:cubicBezTo>
                <a:cubicBezTo>
                  <a:pt x="36" y="8"/>
                  <a:pt x="36" y="8"/>
                  <a:pt x="36" y="9"/>
                </a:cubicBezTo>
                <a:cubicBezTo>
                  <a:pt x="36" y="9"/>
                  <a:pt x="36" y="9"/>
                  <a:pt x="35" y="9"/>
                </a:cubicBezTo>
                <a:cubicBezTo>
                  <a:pt x="35" y="10"/>
                  <a:pt x="35" y="10"/>
                  <a:pt x="35" y="9"/>
                </a:cubicBezTo>
                <a:cubicBezTo>
                  <a:pt x="35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lose/>
                <a:moveTo>
                  <a:pt x="19" y="40"/>
                </a:moveTo>
                <a:cubicBezTo>
                  <a:pt x="20" y="40"/>
                  <a:pt x="20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40"/>
                </a:cubicBezTo>
                <a:cubicBezTo>
                  <a:pt x="21" y="40"/>
                  <a:pt x="21" y="40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0" y="41"/>
                  <a:pt x="20" y="41"/>
                  <a:pt x="19" y="40"/>
                </a:cubicBezTo>
                <a:cubicBezTo>
                  <a:pt x="19" y="40"/>
                  <a:pt x="19" y="40"/>
                  <a:pt x="19" y="40"/>
                </a:cubicBezTo>
                <a:close/>
                <a:moveTo>
                  <a:pt x="14" y="38"/>
                </a:moveTo>
                <a:cubicBezTo>
                  <a:pt x="15" y="37"/>
                  <a:pt x="16" y="37"/>
                  <a:pt x="16" y="37"/>
                </a:cubicBezTo>
                <a:cubicBezTo>
                  <a:pt x="16" y="37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9"/>
                  <a:pt x="16" y="39"/>
                  <a:pt x="16" y="39"/>
                </a:cubicBezTo>
                <a:cubicBezTo>
                  <a:pt x="15" y="38"/>
                  <a:pt x="15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lose/>
                <a:moveTo>
                  <a:pt x="33" y="14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2"/>
                  <a:pt x="34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1"/>
                  <a:pt x="34" y="11"/>
                  <a:pt x="34" y="12"/>
                </a:cubicBezTo>
                <a:cubicBezTo>
                  <a:pt x="34" y="12"/>
                  <a:pt x="35" y="12"/>
                  <a:pt x="35" y="12"/>
                </a:cubicBezTo>
                <a:cubicBezTo>
                  <a:pt x="35" y="12"/>
                  <a:pt x="35" y="12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lose/>
                <a:moveTo>
                  <a:pt x="35" y="42"/>
                </a:moveTo>
                <a:cubicBezTo>
                  <a:pt x="35" y="41"/>
                  <a:pt x="34" y="41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0"/>
                  <a:pt x="35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35" y="40"/>
                  <a:pt x="35" y="41"/>
                  <a:pt x="36" y="41"/>
                </a:cubicBezTo>
                <a:cubicBezTo>
                  <a:pt x="35" y="41"/>
                  <a:pt x="35" y="42"/>
                  <a:pt x="35" y="42"/>
                </a:cubicBezTo>
                <a:cubicBezTo>
                  <a:pt x="35" y="42"/>
                  <a:pt x="35" y="42"/>
                  <a:pt x="35" y="42"/>
                </a:cubicBezTo>
                <a:close/>
                <a:moveTo>
                  <a:pt x="40" y="14"/>
                </a:moveTo>
                <a:cubicBezTo>
                  <a:pt x="40" y="13"/>
                  <a:pt x="39" y="13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lose/>
                <a:moveTo>
                  <a:pt x="11" y="22"/>
                </a:moveTo>
                <a:cubicBezTo>
                  <a:pt x="10" y="22"/>
                  <a:pt x="10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1"/>
                  <a:pt x="9" y="21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1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lose/>
                <a:moveTo>
                  <a:pt x="12" y="20"/>
                </a:moveTo>
                <a:cubicBezTo>
                  <a:pt x="11" y="20"/>
                  <a:pt x="10" y="20"/>
                  <a:pt x="10" y="20"/>
                </a:cubicBezTo>
                <a:cubicBezTo>
                  <a:pt x="10" y="19"/>
                  <a:pt x="10" y="19"/>
                  <a:pt x="11" y="18"/>
                </a:cubicBezTo>
                <a:cubicBezTo>
                  <a:pt x="11" y="19"/>
                  <a:pt x="12" y="19"/>
                  <a:pt x="12" y="20"/>
                </a:cubicBezTo>
                <a:cubicBezTo>
                  <a:pt x="12" y="20"/>
                  <a:pt x="12" y="20"/>
                  <a:pt x="12" y="20"/>
                </a:cubicBezTo>
                <a:close/>
                <a:moveTo>
                  <a:pt x="42" y="17"/>
                </a:moveTo>
                <a:cubicBezTo>
                  <a:pt x="42" y="17"/>
                  <a:pt x="43" y="17"/>
                  <a:pt x="43" y="17"/>
                </a:cubicBezTo>
                <a:cubicBezTo>
                  <a:pt x="43" y="17"/>
                  <a:pt x="44" y="17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3" y="18"/>
                  <a:pt x="43" y="19"/>
                  <a:pt x="43" y="19"/>
                </a:cubicBezTo>
                <a:cubicBezTo>
                  <a:pt x="43" y="19"/>
                  <a:pt x="43" y="19"/>
                  <a:pt x="43" y="18"/>
                </a:cubicBezTo>
                <a:cubicBezTo>
                  <a:pt x="43" y="18"/>
                  <a:pt x="42" y="18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lose/>
                <a:moveTo>
                  <a:pt x="43" y="19"/>
                </a:moveTo>
                <a:cubicBezTo>
                  <a:pt x="44" y="19"/>
                  <a:pt x="44" y="19"/>
                  <a:pt x="45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5" y="20"/>
                  <a:pt x="44" y="21"/>
                  <a:pt x="44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0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lose/>
                <a:moveTo>
                  <a:pt x="31" y="6"/>
                </a:moveTo>
                <a:cubicBezTo>
                  <a:pt x="31" y="6"/>
                  <a:pt x="31" y="6"/>
                  <a:pt x="31" y="6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6"/>
                  <a:pt x="31" y="6"/>
                </a:cubicBezTo>
                <a:close/>
                <a:moveTo>
                  <a:pt x="18" y="38"/>
                </a:moveTo>
                <a:cubicBezTo>
                  <a:pt x="18" y="39"/>
                  <a:pt x="18" y="39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7" y="40"/>
                  <a:pt x="17" y="39"/>
                </a:cubicBezTo>
                <a:cubicBezTo>
                  <a:pt x="16" y="39"/>
                  <a:pt x="16" y="39"/>
                  <a:pt x="17" y="39"/>
                </a:cubicBezTo>
                <a:cubicBezTo>
                  <a:pt x="17" y="39"/>
                  <a:pt x="18" y="39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lose/>
                <a:moveTo>
                  <a:pt x="36" y="41"/>
                </a:moveTo>
                <a:cubicBezTo>
                  <a:pt x="36" y="41"/>
                  <a:pt x="37" y="41"/>
                  <a:pt x="37" y="41"/>
                </a:cubicBezTo>
                <a:cubicBezTo>
                  <a:pt x="37" y="41"/>
                  <a:pt x="37" y="41"/>
                  <a:pt x="37" y="40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6" y="42"/>
                  <a:pt x="36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lose/>
                <a:moveTo>
                  <a:pt x="7" y="21"/>
                </a:moveTo>
                <a:cubicBezTo>
                  <a:pt x="7" y="21"/>
                  <a:pt x="7" y="21"/>
                  <a:pt x="7" y="22"/>
                </a:cubicBezTo>
                <a:cubicBezTo>
                  <a:pt x="7" y="22"/>
                  <a:pt x="6" y="22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0"/>
                  <a:pt x="6" y="20"/>
                  <a:pt x="7" y="20"/>
                </a:cubicBezTo>
                <a:cubicBezTo>
                  <a:pt x="7" y="20"/>
                  <a:pt x="7" y="20"/>
                  <a:pt x="8" y="20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lose/>
                <a:moveTo>
                  <a:pt x="34" y="8"/>
                </a:moveTo>
                <a:cubicBezTo>
                  <a:pt x="34" y="8"/>
                  <a:pt x="34" y="8"/>
                  <a:pt x="34" y="9"/>
                </a:cubicBezTo>
                <a:cubicBezTo>
                  <a:pt x="34" y="9"/>
                  <a:pt x="34" y="9"/>
                  <a:pt x="33" y="9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3" y="8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4" y="7"/>
                  <a:pt x="34" y="7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lose/>
                <a:moveTo>
                  <a:pt x="41" y="15"/>
                </a:moveTo>
                <a:cubicBezTo>
                  <a:pt x="42" y="15"/>
                  <a:pt x="42" y="15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7"/>
                  <a:pt x="43" y="17"/>
                </a:cubicBezTo>
                <a:cubicBezTo>
                  <a:pt x="43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2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5"/>
                </a:cubicBezTo>
                <a:cubicBezTo>
                  <a:pt x="41" y="15"/>
                  <a:pt x="41" y="15"/>
                  <a:pt x="41" y="15"/>
                </a:cubicBezTo>
                <a:close/>
                <a:moveTo>
                  <a:pt x="9" y="17"/>
                </a:move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7" y="18"/>
                  <a:pt x="7" y="18"/>
                </a:cubicBezTo>
                <a:cubicBezTo>
                  <a:pt x="7" y="18"/>
                  <a:pt x="7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7"/>
                  <a:pt x="9" y="16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lose/>
                <a:moveTo>
                  <a:pt x="7" y="23"/>
                </a:move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4"/>
                  <a:pt x="7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lose/>
                <a:moveTo>
                  <a:pt x="20" y="43"/>
                </a:moveTo>
                <a:cubicBezTo>
                  <a:pt x="20" y="44"/>
                  <a:pt x="21" y="44"/>
                  <a:pt x="21" y="44"/>
                </a:cubicBezTo>
                <a:cubicBezTo>
                  <a:pt x="21" y="44"/>
                  <a:pt x="22" y="44"/>
                  <a:pt x="21" y="44"/>
                </a:cubicBezTo>
                <a:cubicBezTo>
                  <a:pt x="21" y="44"/>
                  <a:pt x="21" y="44"/>
                  <a:pt x="21" y="45"/>
                </a:cubicBezTo>
                <a:cubicBezTo>
                  <a:pt x="21" y="45"/>
                  <a:pt x="21" y="45"/>
                  <a:pt x="21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3"/>
                </a:cubicBezTo>
                <a:cubicBezTo>
                  <a:pt x="20" y="43"/>
                  <a:pt x="20" y="43"/>
                  <a:pt x="20" y="43"/>
                </a:cubicBezTo>
                <a:close/>
                <a:moveTo>
                  <a:pt x="44" y="21"/>
                </a:moveTo>
                <a:cubicBezTo>
                  <a:pt x="44" y="21"/>
                  <a:pt x="44" y="21"/>
                  <a:pt x="45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21"/>
                  <a:pt x="45" y="22"/>
                  <a:pt x="45" y="22"/>
                </a:cubicBezTo>
                <a:cubicBezTo>
                  <a:pt x="45" y="22"/>
                  <a:pt x="45" y="22"/>
                  <a:pt x="45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2"/>
                  <a:pt x="44" y="21"/>
                  <a:pt x="44" y="21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44" y="27"/>
                </a:moveTo>
                <a:cubicBezTo>
                  <a:pt x="44" y="27"/>
                  <a:pt x="45" y="27"/>
                  <a:pt x="45" y="28"/>
                </a:cubicBezTo>
                <a:cubicBezTo>
                  <a:pt x="45" y="28"/>
                  <a:pt x="45" y="28"/>
                  <a:pt x="45" y="29"/>
                </a:cubicBezTo>
                <a:cubicBezTo>
                  <a:pt x="45" y="29"/>
                  <a:pt x="45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8"/>
                  <a:pt x="44" y="28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lose/>
                <a:moveTo>
                  <a:pt x="19" y="8"/>
                </a:moveTo>
                <a:cubicBezTo>
                  <a:pt x="19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0" y="9"/>
                  <a:pt x="20" y="10"/>
                </a:cubicBezTo>
                <a:cubicBezTo>
                  <a:pt x="20" y="10"/>
                  <a:pt x="20" y="10"/>
                  <a:pt x="20" y="9"/>
                </a:cubicBezTo>
                <a:cubicBezTo>
                  <a:pt x="20" y="9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lose/>
                <a:moveTo>
                  <a:pt x="8" y="34"/>
                </a:moveTo>
                <a:cubicBezTo>
                  <a:pt x="8" y="33"/>
                  <a:pt x="8" y="34"/>
                  <a:pt x="8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4"/>
                  <a:pt x="7" y="34"/>
                  <a:pt x="7" y="34"/>
                </a:cubicBezTo>
                <a:cubicBezTo>
                  <a:pt x="7" y="34"/>
                  <a:pt x="7" y="34"/>
                  <a:pt x="7" y="33"/>
                </a:cubicBezTo>
                <a:cubicBezTo>
                  <a:pt x="7" y="33"/>
                  <a:pt x="7" y="33"/>
                  <a:pt x="7" y="32"/>
                </a:cubicBezTo>
                <a:cubicBezTo>
                  <a:pt x="7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4"/>
                </a:cubicBezTo>
                <a:cubicBezTo>
                  <a:pt x="8" y="34"/>
                  <a:pt x="8" y="34"/>
                  <a:pt x="8" y="34"/>
                </a:cubicBezTo>
                <a:close/>
                <a:moveTo>
                  <a:pt x="32" y="10"/>
                </a:moveTo>
                <a:cubicBezTo>
                  <a:pt x="32" y="10"/>
                  <a:pt x="32" y="10"/>
                  <a:pt x="32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3" y="8"/>
                  <a:pt x="32" y="9"/>
                </a:cubicBezTo>
                <a:cubicBezTo>
                  <a:pt x="32" y="9"/>
                  <a:pt x="32" y="9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lose/>
                <a:moveTo>
                  <a:pt x="24" y="7"/>
                </a:move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5"/>
                </a:cubicBezTo>
                <a:cubicBezTo>
                  <a:pt x="25" y="5"/>
                  <a:pt x="25" y="5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lose/>
                <a:moveTo>
                  <a:pt x="44" y="27"/>
                </a:moveTo>
                <a:cubicBezTo>
                  <a:pt x="44" y="27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5" y="25"/>
                </a:cubicBezTo>
                <a:cubicBezTo>
                  <a:pt x="45" y="25"/>
                  <a:pt x="45" y="25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lose/>
                <a:moveTo>
                  <a:pt x="43" y="32"/>
                </a:move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3"/>
                  <a:pt x="44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4"/>
                  <a:pt x="44" y="34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lose/>
                <a:moveTo>
                  <a:pt x="7" y="26"/>
                </a:move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lose/>
                <a:moveTo>
                  <a:pt x="12" y="13"/>
                </a:moveTo>
                <a:cubicBezTo>
                  <a:pt x="12" y="13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1" y="14"/>
                  <a:pt x="11" y="14"/>
                </a:cubicBezTo>
                <a:cubicBezTo>
                  <a:pt x="11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lose/>
                <a:moveTo>
                  <a:pt x="9" y="39"/>
                </a:moveTo>
                <a:cubicBezTo>
                  <a:pt x="8" y="39"/>
                  <a:pt x="7" y="39"/>
                  <a:pt x="7" y="38"/>
                </a:cubicBezTo>
                <a:cubicBezTo>
                  <a:pt x="7" y="38"/>
                  <a:pt x="6" y="38"/>
                  <a:pt x="6" y="38"/>
                </a:cubicBezTo>
                <a:cubicBezTo>
                  <a:pt x="6" y="38"/>
                  <a:pt x="6" y="37"/>
                  <a:pt x="6" y="37"/>
                </a:cubicBezTo>
                <a:cubicBezTo>
                  <a:pt x="6" y="37"/>
                  <a:pt x="6" y="36"/>
                  <a:pt x="5" y="36"/>
                </a:cubicBezTo>
                <a:cubicBezTo>
                  <a:pt x="5" y="35"/>
                  <a:pt x="5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5"/>
                  <a:pt x="6" y="35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7" y="38"/>
                  <a:pt x="7" y="39"/>
                  <a:pt x="8" y="39"/>
                </a:cubicBezTo>
                <a:cubicBezTo>
                  <a:pt x="8" y="39"/>
                  <a:pt x="8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lose/>
                <a:moveTo>
                  <a:pt x="10" y="24"/>
                </a:moveTo>
                <a:cubicBezTo>
                  <a:pt x="10" y="24"/>
                  <a:pt x="9" y="25"/>
                  <a:pt x="9" y="25"/>
                </a:cubicBezTo>
                <a:cubicBezTo>
                  <a:pt x="9" y="25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lose/>
                <a:moveTo>
                  <a:pt x="24" y="44"/>
                </a:moveTo>
                <a:cubicBezTo>
                  <a:pt x="24" y="44"/>
                  <a:pt x="24" y="44"/>
                  <a:pt x="24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3"/>
                  <a:pt x="23" y="43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lose/>
                <a:moveTo>
                  <a:pt x="27" y="7"/>
                </a:moveTo>
                <a:cubicBezTo>
                  <a:pt x="26" y="7"/>
                  <a:pt x="26" y="7"/>
                  <a:pt x="26" y="7"/>
                </a:cubicBezTo>
                <a:cubicBezTo>
                  <a:pt x="26" y="6"/>
                  <a:pt x="26" y="6"/>
                  <a:pt x="26" y="5"/>
                </a:cubicBezTo>
                <a:cubicBezTo>
                  <a:pt x="26" y="5"/>
                  <a:pt x="26" y="5"/>
                  <a:pt x="27" y="5"/>
                </a:cubicBezTo>
                <a:cubicBezTo>
                  <a:pt x="27" y="5"/>
                  <a:pt x="27" y="6"/>
                  <a:pt x="27" y="6"/>
                </a:cubicBezTo>
                <a:cubicBezTo>
                  <a:pt x="27" y="6"/>
                  <a:pt x="27" y="7"/>
                  <a:pt x="27" y="7"/>
                </a:cubicBezTo>
                <a:cubicBezTo>
                  <a:pt x="27" y="7"/>
                  <a:pt x="27" y="7"/>
                  <a:pt x="27" y="7"/>
                </a:cubicBezTo>
                <a:close/>
                <a:moveTo>
                  <a:pt x="18" y="13"/>
                </a:moveTo>
                <a:cubicBezTo>
                  <a:pt x="17" y="13"/>
                  <a:pt x="17" y="13"/>
                  <a:pt x="16" y="12"/>
                </a:cubicBezTo>
                <a:cubicBezTo>
                  <a:pt x="16" y="12"/>
                  <a:pt x="17" y="12"/>
                  <a:pt x="17" y="11"/>
                </a:cubicBezTo>
                <a:cubicBezTo>
                  <a:pt x="18" y="12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lose/>
                <a:moveTo>
                  <a:pt x="27" y="7"/>
                </a:moveTo>
                <a:cubicBezTo>
                  <a:pt x="27" y="6"/>
                  <a:pt x="27" y="6"/>
                  <a:pt x="28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5"/>
                  <a:pt x="28" y="6"/>
                  <a:pt x="2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7"/>
                  <a:pt x="29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7"/>
                  <a:pt x="27" y="7"/>
                  <a:pt x="27" y="7"/>
                </a:cubicBezTo>
                <a:cubicBezTo>
                  <a:pt x="27" y="7"/>
                  <a:pt x="27" y="7"/>
                  <a:pt x="27" y="7"/>
                </a:cubicBezTo>
                <a:close/>
                <a:moveTo>
                  <a:pt x="16" y="9"/>
                </a:moveTo>
                <a:cubicBezTo>
                  <a:pt x="16" y="9"/>
                  <a:pt x="15" y="10"/>
                  <a:pt x="15" y="10"/>
                </a:cubicBezTo>
                <a:cubicBezTo>
                  <a:pt x="15" y="10"/>
                  <a:pt x="15" y="10"/>
                  <a:pt x="15" y="9"/>
                </a:cubicBezTo>
                <a:cubicBezTo>
                  <a:pt x="15" y="9"/>
                  <a:pt x="15" y="9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6" y="8"/>
                  <a:pt x="16" y="8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lose/>
                <a:moveTo>
                  <a:pt x="29" y="44"/>
                </a:moveTo>
                <a:cubicBezTo>
                  <a:pt x="29" y="44"/>
                  <a:pt x="28" y="44"/>
                  <a:pt x="28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3"/>
                  <a:pt x="28" y="43"/>
                  <a:pt x="28" y="43"/>
                </a:cubicBezTo>
                <a:cubicBezTo>
                  <a:pt x="28" y="43"/>
                  <a:pt x="28" y="43"/>
                  <a:pt x="29" y="42"/>
                </a:cubicBezTo>
                <a:cubicBezTo>
                  <a:pt x="29" y="43"/>
                  <a:pt x="28" y="44"/>
                  <a:pt x="29" y="44"/>
                </a:cubicBezTo>
                <a:cubicBezTo>
                  <a:pt x="29" y="44"/>
                  <a:pt x="29" y="44"/>
                  <a:pt x="29" y="44"/>
                </a:cubicBezTo>
                <a:close/>
                <a:moveTo>
                  <a:pt x="12" y="12"/>
                </a:moveTo>
                <a:cubicBezTo>
                  <a:pt x="12" y="13"/>
                  <a:pt x="12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4"/>
                  <a:pt x="11" y="14"/>
                  <a:pt x="11" y="13"/>
                </a:cubicBezTo>
                <a:cubicBezTo>
                  <a:pt x="10" y="13"/>
                  <a:pt x="10" y="13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lose/>
                <a:moveTo>
                  <a:pt x="20" y="7"/>
                </a:moveTo>
                <a:cubicBezTo>
                  <a:pt x="20" y="7"/>
                  <a:pt x="20" y="6"/>
                  <a:pt x="20" y="6"/>
                </a:cubicBezTo>
                <a:cubicBezTo>
                  <a:pt x="20" y="6"/>
                  <a:pt x="21" y="6"/>
                  <a:pt x="21" y="6"/>
                </a:cubicBezTo>
                <a:cubicBezTo>
                  <a:pt x="21" y="6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39" y="39"/>
                </a:moveTo>
                <a:cubicBezTo>
                  <a:pt x="39" y="39"/>
                  <a:pt x="39" y="39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8" y="41"/>
                  <a:pt x="38" y="41"/>
                  <a:pt x="38" y="40"/>
                </a:cubicBezTo>
                <a:cubicBezTo>
                  <a:pt x="38" y="40"/>
                  <a:pt x="39" y="39"/>
                  <a:pt x="39" y="39"/>
                </a:cubicBezTo>
                <a:cubicBezTo>
                  <a:pt x="39" y="39"/>
                  <a:pt x="39" y="39"/>
                  <a:pt x="39" y="39"/>
                </a:cubicBezTo>
                <a:close/>
                <a:moveTo>
                  <a:pt x="23" y="9"/>
                </a:moveTo>
                <a:cubicBezTo>
                  <a:pt x="24" y="9"/>
                  <a:pt x="24" y="9"/>
                  <a:pt x="25" y="9"/>
                </a:cubicBezTo>
                <a:cubicBezTo>
                  <a:pt x="25" y="9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lose/>
                <a:moveTo>
                  <a:pt x="40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5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lose/>
                <a:moveTo>
                  <a:pt x="10" y="16"/>
                </a:moveTo>
                <a:cubicBezTo>
                  <a:pt x="10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8" y="16"/>
                  <a:pt x="8" y="16"/>
                </a:cubicBezTo>
                <a:cubicBezTo>
                  <a:pt x="8" y="15"/>
                  <a:pt x="9" y="15"/>
                  <a:pt x="9" y="15"/>
                </a:cubicBezTo>
                <a:cubicBezTo>
                  <a:pt x="9" y="15"/>
                  <a:pt x="10" y="15"/>
                  <a:pt x="10" y="15"/>
                </a:cubicBezTo>
                <a:cubicBezTo>
                  <a:pt x="10" y="15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lose/>
                <a:moveTo>
                  <a:pt x="24" y="44"/>
                </a:moveTo>
                <a:cubicBezTo>
                  <a:pt x="24" y="44"/>
                  <a:pt x="25" y="43"/>
                  <a:pt x="25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3"/>
                  <a:pt x="25" y="43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lose/>
                <a:moveTo>
                  <a:pt x="14" y="40"/>
                </a:moveTo>
                <a:cubicBezTo>
                  <a:pt x="14" y="40"/>
                  <a:pt x="14" y="40"/>
                  <a:pt x="14" y="40"/>
                </a:cubicBezTo>
                <a:cubicBezTo>
                  <a:pt x="14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2" y="40"/>
                  <a:pt x="13" y="40"/>
                  <a:pt x="13" y="40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lose/>
                <a:moveTo>
                  <a:pt x="24" y="7"/>
                </a:move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4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lose/>
                <a:moveTo>
                  <a:pt x="32" y="8"/>
                </a:moveTo>
                <a:cubicBezTo>
                  <a:pt x="32" y="8"/>
                  <a:pt x="31" y="8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2" y="6"/>
                </a:cubicBezTo>
                <a:cubicBezTo>
                  <a:pt x="32" y="6"/>
                  <a:pt x="32" y="7"/>
                  <a:pt x="32" y="7"/>
                </a:cubicBezTo>
                <a:cubicBezTo>
                  <a:pt x="32" y="7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lose/>
                <a:moveTo>
                  <a:pt x="17" y="8"/>
                </a:moveTo>
                <a:cubicBezTo>
                  <a:pt x="17" y="8"/>
                  <a:pt x="17" y="7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7" y="9"/>
                  <a:pt x="17" y="9"/>
                </a:cubicBezTo>
                <a:cubicBezTo>
                  <a:pt x="16" y="9"/>
                  <a:pt x="16" y="8"/>
                  <a:pt x="17" y="8"/>
                </a:cubicBezTo>
                <a:cubicBezTo>
                  <a:pt x="17" y="8"/>
                  <a:pt x="17" y="8"/>
                  <a:pt x="17" y="7"/>
                </a:cubicBezTo>
                <a:cubicBezTo>
                  <a:pt x="17" y="7"/>
                  <a:pt x="17" y="7"/>
                  <a:pt x="17" y="8"/>
                </a:cubicBezTo>
                <a:cubicBezTo>
                  <a:pt x="17" y="8"/>
                  <a:pt x="17" y="8"/>
                  <a:pt x="17" y="8"/>
                </a:cubicBezTo>
                <a:close/>
                <a:moveTo>
                  <a:pt x="41" y="36"/>
                </a:moveTo>
                <a:cubicBezTo>
                  <a:pt x="41" y="36"/>
                  <a:pt x="42" y="36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3" y="35"/>
                  <a:pt x="43" y="35"/>
                  <a:pt x="43" y="36"/>
                </a:cubicBezTo>
                <a:cubicBezTo>
                  <a:pt x="43" y="36"/>
                  <a:pt x="43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8" y="18"/>
                </a:moveTo>
                <a:cubicBezTo>
                  <a:pt x="8" y="19"/>
                  <a:pt x="8" y="19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19"/>
                  <a:pt x="7" y="19"/>
                </a:cubicBezTo>
                <a:cubicBezTo>
                  <a:pt x="7" y="19"/>
                  <a:pt x="8" y="19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lose/>
                <a:moveTo>
                  <a:pt x="16" y="12"/>
                </a:moveTo>
                <a:cubicBezTo>
                  <a:pt x="16" y="12"/>
                  <a:pt x="16" y="12"/>
                  <a:pt x="16" y="12"/>
                </a:cubicBezTo>
                <a:cubicBezTo>
                  <a:pt x="15" y="12"/>
                  <a:pt x="15" y="11"/>
                  <a:pt x="14" y="11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6" y="11"/>
                </a:cubicBezTo>
                <a:cubicBezTo>
                  <a:pt x="16" y="11"/>
                  <a:pt x="16" y="11"/>
                  <a:pt x="16" y="12"/>
                </a:cubicBezTo>
                <a:cubicBezTo>
                  <a:pt x="16" y="12"/>
                  <a:pt x="16" y="12"/>
                  <a:pt x="16" y="12"/>
                </a:cubicBezTo>
                <a:close/>
                <a:moveTo>
                  <a:pt x="39" y="16"/>
                </a:moveTo>
                <a:cubicBezTo>
                  <a:pt x="39" y="16"/>
                  <a:pt x="39" y="16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5"/>
                </a:cubicBezTo>
                <a:cubicBezTo>
                  <a:pt x="40" y="15"/>
                  <a:pt x="41" y="15"/>
                  <a:pt x="40" y="15"/>
                </a:cubicBezTo>
                <a:cubicBezTo>
                  <a:pt x="40" y="15"/>
                  <a:pt x="40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lose/>
                <a:moveTo>
                  <a:pt x="22" y="44"/>
                </a:moveTo>
                <a:cubicBezTo>
                  <a:pt x="22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5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lose/>
                <a:moveTo>
                  <a:pt x="41" y="15"/>
                </a:moveTo>
                <a:cubicBezTo>
                  <a:pt x="41" y="15"/>
                  <a:pt x="41" y="15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0" y="17"/>
                  <a:pt x="40" y="17"/>
                </a:cubicBezTo>
                <a:cubicBezTo>
                  <a:pt x="40" y="17"/>
                  <a:pt x="40" y="16"/>
                  <a:pt x="39" y="16"/>
                </a:cubicBezTo>
                <a:cubicBezTo>
                  <a:pt x="39" y="16"/>
                  <a:pt x="40" y="16"/>
                  <a:pt x="40" y="16"/>
                </a:cubicBezTo>
                <a:cubicBezTo>
                  <a:pt x="40" y="16"/>
                  <a:pt x="40" y="16"/>
                  <a:pt x="40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lose/>
                <a:moveTo>
                  <a:pt x="43" y="33"/>
                </a:moveTo>
                <a:cubicBezTo>
                  <a:pt x="43" y="34"/>
                  <a:pt x="43" y="34"/>
                  <a:pt x="43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5"/>
                  <a:pt x="44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2" y="35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3" y="34"/>
                  <a:pt x="43" y="33"/>
                </a:cubicBezTo>
                <a:cubicBezTo>
                  <a:pt x="43" y="33"/>
                  <a:pt x="43" y="33"/>
                  <a:pt x="43" y="33"/>
                </a:cubicBezTo>
                <a:close/>
                <a:moveTo>
                  <a:pt x="7" y="26"/>
                </a:move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6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7" y="25"/>
                  <a:pt x="7" y="25"/>
                  <a:pt x="7" y="26"/>
                </a:cubicBezTo>
                <a:cubicBezTo>
                  <a:pt x="7" y="26"/>
                  <a:pt x="7" y="26"/>
                  <a:pt x="7" y="26"/>
                </a:cubicBezTo>
                <a:close/>
                <a:moveTo>
                  <a:pt x="42" y="37"/>
                </a:moveTo>
                <a:cubicBezTo>
                  <a:pt x="42" y="38"/>
                  <a:pt x="41" y="38"/>
                  <a:pt x="41" y="38"/>
                </a:cubicBezTo>
                <a:cubicBezTo>
                  <a:pt x="41" y="38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lose/>
                <a:moveTo>
                  <a:pt x="9" y="23"/>
                </a:moveTo>
                <a:cubicBezTo>
                  <a:pt x="9" y="23"/>
                  <a:pt x="9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7" y="23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8" y="22"/>
                  <a:pt x="8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lose/>
                <a:moveTo>
                  <a:pt x="20" y="10"/>
                </a:moveTo>
                <a:cubicBezTo>
                  <a:pt x="20" y="11"/>
                  <a:pt x="20" y="11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9" y="12"/>
                  <a:pt x="19" y="11"/>
                  <a:pt x="18" y="11"/>
                </a:cubicBezTo>
                <a:cubicBezTo>
                  <a:pt x="19" y="11"/>
                  <a:pt x="19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lose/>
                <a:moveTo>
                  <a:pt x="13" y="18"/>
                </a:moveTo>
                <a:cubicBezTo>
                  <a:pt x="12" y="18"/>
                  <a:pt x="11" y="18"/>
                  <a:pt x="11" y="18"/>
                </a:cubicBezTo>
                <a:cubicBezTo>
                  <a:pt x="11" y="17"/>
                  <a:pt x="11" y="17"/>
                  <a:pt x="12" y="16"/>
                </a:cubicBezTo>
                <a:cubicBezTo>
                  <a:pt x="12" y="17"/>
                  <a:pt x="12" y="17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lose/>
                <a:moveTo>
                  <a:pt x="22" y="7"/>
                </a:moveTo>
                <a:cubicBezTo>
                  <a:pt x="22" y="6"/>
                  <a:pt x="22" y="6"/>
                  <a:pt x="22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7"/>
                </a:cubicBezTo>
                <a:cubicBezTo>
                  <a:pt x="23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lose/>
                <a:moveTo>
                  <a:pt x="11" y="34"/>
                </a:moveTo>
                <a:cubicBezTo>
                  <a:pt x="10" y="35"/>
                  <a:pt x="10" y="35"/>
                  <a:pt x="10" y="35"/>
                </a:cubicBezTo>
                <a:cubicBezTo>
                  <a:pt x="9" y="35"/>
                  <a:pt x="9" y="35"/>
                  <a:pt x="9" y="34"/>
                </a:cubicBezTo>
                <a:cubicBezTo>
                  <a:pt x="10" y="34"/>
                  <a:pt x="10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lose/>
                <a:moveTo>
                  <a:pt x="7" y="24"/>
                </a:moveTo>
                <a:cubicBezTo>
                  <a:pt x="7" y="24"/>
                  <a:pt x="7" y="25"/>
                  <a:pt x="7" y="25"/>
                </a:cubicBezTo>
                <a:cubicBezTo>
                  <a:pt x="7" y="25"/>
                  <a:pt x="7" y="25"/>
                  <a:pt x="6" y="25"/>
                </a:cubicBezTo>
                <a:cubicBezTo>
                  <a:pt x="6" y="25"/>
                  <a:pt x="6" y="26"/>
                  <a:pt x="6" y="26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4"/>
                  <a:pt x="6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lose/>
                <a:moveTo>
                  <a:pt x="27" y="9"/>
                </a:moveTo>
                <a:cubicBezTo>
                  <a:pt x="27" y="8"/>
                  <a:pt x="27" y="8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8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8"/>
                  <a:pt x="28" y="8"/>
                  <a:pt x="28" y="9"/>
                </a:cubicBezTo>
                <a:cubicBezTo>
                  <a:pt x="28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lose/>
                <a:moveTo>
                  <a:pt x="13" y="11"/>
                </a:moveTo>
                <a:cubicBezTo>
                  <a:pt x="13" y="12"/>
                  <a:pt x="13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1"/>
                  <a:pt x="12" y="11"/>
                </a:cubicBezTo>
                <a:cubicBezTo>
                  <a:pt x="12" y="11"/>
                  <a:pt x="12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lose/>
                <a:moveTo>
                  <a:pt x="33" y="10"/>
                </a:moveTo>
                <a:cubicBezTo>
                  <a:pt x="33" y="10"/>
                  <a:pt x="33" y="10"/>
                  <a:pt x="32" y="10"/>
                </a:cubicBezTo>
                <a:cubicBezTo>
                  <a:pt x="32" y="10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lose/>
                <a:moveTo>
                  <a:pt x="22" y="7"/>
                </a:moveTo>
                <a:cubicBezTo>
                  <a:pt x="22" y="7"/>
                  <a:pt x="23" y="8"/>
                  <a:pt x="23" y="8"/>
                </a:cubicBezTo>
                <a:cubicBezTo>
                  <a:pt x="23" y="8"/>
                  <a:pt x="23" y="8"/>
                  <a:pt x="22" y="8"/>
                </a:cubicBezTo>
                <a:cubicBezTo>
                  <a:pt x="22" y="8"/>
                  <a:pt x="22" y="9"/>
                  <a:pt x="22" y="9"/>
                </a:cubicBezTo>
                <a:cubicBezTo>
                  <a:pt x="22" y="8"/>
                  <a:pt x="22" y="8"/>
                  <a:pt x="21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lose/>
                <a:moveTo>
                  <a:pt x="35" y="10"/>
                </a:moveTo>
                <a:cubicBezTo>
                  <a:pt x="35" y="10"/>
                  <a:pt x="35" y="10"/>
                  <a:pt x="36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1"/>
                  <a:pt x="35" y="12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4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lose/>
                <a:moveTo>
                  <a:pt x="7" y="27"/>
                </a:moveTo>
                <a:cubicBezTo>
                  <a:pt x="7" y="27"/>
                  <a:pt x="7" y="26"/>
                  <a:pt x="7" y="26"/>
                </a:cubicBezTo>
                <a:cubicBezTo>
                  <a:pt x="7" y="26"/>
                  <a:pt x="8" y="26"/>
                  <a:pt x="8" y="26"/>
                </a:cubicBezTo>
                <a:cubicBezTo>
                  <a:pt x="8" y="26"/>
                  <a:pt x="8" y="26"/>
                  <a:pt x="8" y="27"/>
                </a:cubicBezTo>
                <a:cubicBezTo>
                  <a:pt x="8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lose/>
                <a:moveTo>
                  <a:pt x="40" y="37"/>
                </a:moveTo>
                <a:cubicBezTo>
                  <a:pt x="40" y="37"/>
                  <a:pt x="40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6"/>
                  <a:pt x="41" y="36"/>
                  <a:pt x="41" y="36"/>
                </a:cubicBezTo>
                <a:cubicBezTo>
                  <a:pt x="41" y="36"/>
                  <a:pt x="41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lose/>
                <a:moveTo>
                  <a:pt x="42" y="29"/>
                </a:moveTo>
                <a:cubicBezTo>
                  <a:pt x="42" y="29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4" y="28"/>
                  <a:pt x="44" y="28"/>
                </a:cubicBezTo>
                <a:cubicBezTo>
                  <a:pt x="44" y="29"/>
                  <a:pt x="43" y="29"/>
                  <a:pt x="43" y="29"/>
                </a:cubicBezTo>
                <a:cubicBezTo>
                  <a:pt x="43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lose/>
                <a:moveTo>
                  <a:pt x="31" y="42"/>
                </a:moveTo>
                <a:cubicBezTo>
                  <a:pt x="31" y="42"/>
                  <a:pt x="31" y="42"/>
                  <a:pt x="31" y="42"/>
                </a:cubicBezTo>
                <a:cubicBezTo>
                  <a:pt x="31" y="41"/>
                  <a:pt x="31" y="42"/>
                  <a:pt x="32" y="42"/>
                </a:cubicBezTo>
                <a:cubicBezTo>
                  <a:pt x="32" y="42"/>
                  <a:pt x="32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lose/>
                <a:moveTo>
                  <a:pt x="14" y="13"/>
                </a:moveTo>
                <a:cubicBezTo>
                  <a:pt x="14" y="13"/>
                  <a:pt x="13" y="12"/>
                  <a:pt x="13" y="12"/>
                </a:cubicBezTo>
                <a:cubicBezTo>
                  <a:pt x="13" y="12"/>
                  <a:pt x="13" y="12"/>
                  <a:pt x="14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5" y="13"/>
                  <a:pt x="15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lose/>
                <a:moveTo>
                  <a:pt x="42" y="21"/>
                </a:moveTo>
                <a:cubicBezTo>
                  <a:pt x="42" y="21"/>
                  <a:pt x="43" y="21"/>
                  <a:pt x="43" y="20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1"/>
                  <a:pt x="42" y="21"/>
                  <a:pt x="42" y="22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lose/>
                <a:moveTo>
                  <a:pt x="13" y="12"/>
                </a:moveTo>
                <a:cubicBezTo>
                  <a:pt x="13" y="12"/>
                  <a:pt x="14" y="13"/>
                  <a:pt x="14" y="13"/>
                </a:cubicBezTo>
                <a:cubicBezTo>
                  <a:pt x="14" y="13"/>
                  <a:pt x="14" y="13"/>
                  <a:pt x="14" y="14"/>
                </a:cubicBezTo>
                <a:cubicBezTo>
                  <a:pt x="14" y="14"/>
                  <a:pt x="13" y="14"/>
                  <a:pt x="13" y="13"/>
                </a:cubicBezTo>
                <a:cubicBezTo>
                  <a:pt x="13" y="13"/>
                  <a:pt x="13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lose/>
                <a:moveTo>
                  <a:pt x="18" y="41"/>
                </a:moveTo>
                <a:cubicBezTo>
                  <a:pt x="18" y="41"/>
                  <a:pt x="18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41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7" y="42"/>
                  <a:pt x="17" y="42"/>
                </a:cubicBezTo>
                <a:cubicBezTo>
                  <a:pt x="17" y="42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4" y="29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1"/>
                  <a:pt x="44" y="31"/>
                </a:cubicBezTo>
                <a:cubicBezTo>
                  <a:pt x="44" y="31"/>
                  <a:pt x="44" y="31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3" y="31"/>
                  <a:pt x="44" y="31"/>
                  <a:pt x="44" y="31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lose/>
                <a:moveTo>
                  <a:pt x="38" y="12"/>
                </a:move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2"/>
                </a:cubicBezTo>
                <a:cubicBezTo>
                  <a:pt x="38" y="12"/>
                  <a:pt x="38" y="12"/>
                  <a:pt x="38" y="12"/>
                </a:cubicBezTo>
                <a:close/>
                <a:moveTo>
                  <a:pt x="10" y="36"/>
                </a:moveTo>
                <a:cubicBezTo>
                  <a:pt x="11" y="36"/>
                  <a:pt x="11" y="36"/>
                  <a:pt x="12" y="35"/>
                </a:cubicBezTo>
                <a:cubicBezTo>
                  <a:pt x="12" y="35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1" y="36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6"/>
                  <a:pt x="10" y="36"/>
                </a:cubicBezTo>
                <a:cubicBezTo>
                  <a:pt x="10" y="36"/>
                  <a:pt x="10" y="36"/>
                  <a:pt x="10" y="36"/>
                </a:cubicBezTo>
                <a:close/>
                <a:moveTo>
                  <a:pt x="22" y="42"/>
                </a:move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1" y="44"/>
                  <a:pt x="21" y="44"/>
                </a:cubicBezTo>
                <a:cubicBezTo>
                  <a:pt x="21" y="43"/>
                  <a:pt x="22" y="43"/>
                  <a:pt x="22" y="42"/>
                </a:cubicBezTo>
                <a:cubicBezTo>
                  <a:pt x="22" y="42"/>
                  <a:pt x="22" y="42"/>
                  <a:pt x="22" y="42"/>
                </a:cubicBezTo>
                <a:close/>
                <a:moveTo>
                  <a:pt x="18" y="40"/>
                </a:moveTo>
                <a:cubicBezTo>
                  <a:pt x="18" y="41"/>
                  <a:pt x="17" y="41"/>
                  <a:pt x="17" y="42"/>
                </a:cubicBezTo>
                <a:cubicBezTo>
                  <a:pt x="17" y="42"/>
                  <a:pt x="17" y="42"/>
                  <a:pt x="16" y="42"/>
                </a:cubicBezTo>
                <a:cubicBezTo>
                  <a:pt x="16" y="42"/>
                  <a:pt x="16" y="41"/>
                  <a:pt x="16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lose/>
                <a:moveTo>
                  <a:pt x="11" y="14"/>
                </a:move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4"/>
                  <a:pt x="12" y="14"/>
                  <a:pt x="13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5"/>
                  <a:pt x="11" y="15"/>
                  <a:pt x="11" y="14"/>
                </a:cubicBezTo>
                <a:cubicBezTo>
                  <a:pt x="11" y="14"/>
                  <a:pt x="11" y="14"/>
                  <a:pt x="11" y="14"/>
                </a:cubicBezTo>
                <a:close/>
                <a:moveTo>
                  <a:pt x="10" y="16"/>
                </a:move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1" y="16"/>
                  <a:pt x="11" y="16"/>
                </a:cubicBezTo>
                <a:cubicBezTo>
                  <a:pt x="11" y="16"/>
                  <a:pt x="11" y="17"/>
                  <a:pt x="11" y="17"/>
                </a:cubicBezTo>
                <a:cubicBezTo>
                  <a:pt x="11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lose/>
                <a:moveTo>
                  <a:pt x="15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4" y="12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5" y="11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lose/>
                <a:moveTo>
                  <a:pt x="35" y="40"/>
                </a:moveTo>
                <a:cubicBezTo>
                  <a:pt x="35" y="39"/>
                  <a:pt x="35" y="39"/>
                  <a:pt x="36" y="39"/>
                </a:cubicBezTo>
                <a:cubicBezTo>
                  <a:pt x="36" y="40"/>
                  <a:pt x="36" y="40"/>
                  <a:pt x="37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0"/>
                  <a:pt x="35" y="40"/>
                  <a:pt x="35" y="40"/>
                </a:cubicBezTo>
                <a:cubicBezTo>
                  <a:pt x="35" y="40"/>
                  <a:pt x="35" y="40"/>
                  <a:pt x="35" y="40"/>
                </a:cubicBezTo>
                <a:close/>
                <a:moveTo>
                  <a:pt x="12" y="15"/>
                </a:moveTo>
                <a:cubicBezTo>
                  <a:pt x="12" y="16"/>
                  <a:pt x="12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0" y="16"/>
                  <a:pt x="10" y="16"/>
                </a:cubicBezTo>
                <a:cubicBezTo>
                  <a:pt x="10" y="16"/>
                  <a:pt x="10" y="16"/>
                  <a:pt x="10" y="15"/>
                </a:cubicBezTo>
                <a:cubicBezTo>
                  <a:pt x="10" y="15"/>
                  <a:pt x="10" y="15"/>
                  <a:pt x="11" y="15"/>
                </a:cubicBezTo>
                <a:cubicBezTo>
                  <a:pt x="11" y="15"/>
                  <a:pt x="11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lose/>
                <a:moveTo>
                  <a:pt x="16" y="40"/>
                </a:moveTo>
                <a:cubicBezTo>
                  <a:pt x="16" y="40"/>
                  <a:pt x="15" y="40"/>
                  <a:pt x="15" y="41"/>
                </a:cubicBezTo>
                <a:cubicBezTo>
                  <a:pt x="15" y="41"/>
                  <a:pt x="15" y="41"/>
                  <a:pt x="15" y="40"/>
                </a:cubicBezTo>
                <a:cubicBezTo>
                  <a:pt x="15" y="40"/>
                  <a:pt x="14" y="40"/>
                  <a:pt x="15" y="40"/>
                </a:cubicBezTo>
                <a:cubicBezTo>
                  <a:pt x="15" y="40"/>
                  <a:pt x="15" y="40"/>
                  <a:pt x="15" y="39"/>
                </a:cubicBezTo>
                <a:cubicBezTo>
                  <a:pt x="15" y="39"/>
                  <a:pt x="16" y="39"/>
                  <a:pt x="16" y="39"/>
                </a:cubicBezTo>
                <a:cubicBezTo>
                  <a:pt x="16" y="39"/>
                  <a:pt x="16" y="39"/>
                  <a:pt x="16" y="40"/>
                </a:cubicBezTo>
                <a:cubicBezTo>
                  <a:pt x="16" y="40"/>
                  <a:pt x="16" y="40"/>
                  <a:pt x="16" y="40"/>
                </a:cubicBezTo>
                <a:close/>
                <a:moveTo>
                  <a:pt x="11" y="35"/>
                </a:move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6"/>
                  <a:pt x="11" y="36"/>
                  <a:pt x="10" y="36"/>
                </a:cubicBezTo>
                <a:cubicBezTo>
                  <a:pt x="10" y="36"/>
                  <a:pt x="10" y="36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1" y="35"/>
                </a:cubicBezTo>
                <a:close/>
                <a:moveTo>
                  <a:pt x="28" y="9"/>
                </a:moveTo>
                <a:cubicBezTo>
                  <a:pt x="28" y="8"/>
                  <a:pt x="28" y="8"/>
                  <a:pt x="28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9"/>
                  <a:pt x="29" y="9"/>
                </a:cubicBezTo>
                <a:cubicBezTo>
                  <a:pt x="29" y="9"/>
                  <a:pt x="28" y="9"/>
                  <a:pt x="28" y="9"/>
                </a:cubicBezTo>
                <a:cubicBezTo>
                  <a:pt x="28" y="9"/>
                  <a:pt x="28" y="9"/>
                  <a:pt x="28" y="9"/>
                </a:cubicBezTo>
                <a:close/>
                <a:moveTo>
                  <a:pt x="18" y="8"/>
                </a:moveTo>
                <a:cubicBezTo>
                  <a:pt x="18" y="8"/>
                  <a:pt x="18" y="8"/>
                  <a:pt x="18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20" y="7"/>
                  <a:pt x="20" y="7"/>
                </a:cubicBezTo>
                <a:cubicBezTo>
                  <a:pt x="20" y="8"/>
                  <a:pt x="19" y="8"/>
                  <a:pt x="19" y="8"/>
                </a:cubicBezTo>
                <a:cubicBezTo>
                  <a:pt x="19" y="8"/>
                  <a:pt x="19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lose/>
                <a:moveTo>
                  <a:pt x="9" y="20"/>
                </a:move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19"/>
                  <a:pt x="8" y="19"/>
                </a:cubicBezTo>
                <a:cubicBezTo>
                  <a:pt x="8" y="19"/>
                  <a:pt x="8" y="19"/>
                  <a:pt x="9" y="19"/>
                </a:cubicBezTo>
                <a:cubicBezTo>
                  <a:pt x="9" y="19"/>
                  <a:pt x="9" y="19"/>
                  <a:pt x="10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lose/>
                <a:moveTo>
                  <a:pt x="14" y="11"/>
                </a:moveTo>
                <a:cubicBezTo>
                  <a:pt x="13" y="11"/>
                  <a:pt x="13" y="11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5" y="10"/>
                </a:cubicBezTo>
                <a:cubicBezTo>
                  <a:pt x="14" y="10"/>
                  <a:pt x="14" y="11"/>
                  <a:pt x="14" y="11"/>
                </a:cubicBezTo>
                <a:cubicBezTo>
                  <a:pt x="14" y="11"/>
                  <a:pt x="14" y="11"/>
                  <a:pt x="14" y="11"/>
                </a:cubicBezTo>
                <a:close/>
                <a:moveTo>
                  <a:pt x="26" y="42"/>
                </a:moveTo>
                <a:cubicBezTo>
                  <a:pt x="26" y="43"/>
                  <a:pt x="26" y="43"/>
                  <a:pt x="26" y="43"/>
                </a:cubicBezTo>
                <a:cubicBezTo>
                  <a:pt x="26" y="43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5" y="44"/>
                  <a:pt x="26" y="43"/>
                  <a:pt x="26" y="42"/>
                </a:cubicBezTo>
                <a:cubicBezTo>
                  <a:pt x="26" y="42"/>
                  <a:pt x="26" y="42"/>
                  <a:pt x="26" y="42"/>
                </a:cubicBezTo>
                <a:close/>
                <a:moveTo>
                  <a:pt x="25" y="7"/>
                </a:moveTo>
                <a:cubicBezTo>
                  <a:pt x="25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5" y="8"/>
                  <a:pt x="25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5" y="8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lose/>
                <a:moveTo>
                  <a:pt x="24" y="44"/>
                </a:moveTo>
                <a:cubicBezTo>
                  <a:pt x="24" y="44"/>
                  <a:pt x="25" y="44"/>
                  <a:pt x="25" y="44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6"/>
                  <a:pt x="24" y="46"/>
                  <a:pt x="24" y="45"/>
                </a:cubicBezTo>
                <a:cubicBezTo>
                  <a:pt x="24" y="45"/>
                  <a:pt x="24" y="45"/>
                  <a:pt x="24" y="44"/>
                </a:cubicBezTo>
                <a:cubicBezTo>
                  <a:pt x="24" y="44"/>
                  <a:pt x="24" y="44"/>
                  <a:pt x="24" y="44"/>
                </a:cubicBezTo>
                <a:close/>
                <a:moveTo>
                  <a:pt x="41" y="31"/>
                </a:moveTo>
                <a:cubicBezTo>
                  <a:pt x="41" y="31"/>
                  <a:pt x="41" y="31"/>
                  <a:pt x="41" y="31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3" y="31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1"/>
                  <a:pt x="43" y="31"/>
                  <a:pt x="43" y="31"/>
                </a:cubicBezTo>
                <a:cubicBezTo>
                  <a:pt x="42" y="31"/>
                  <a:pt x="42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lose/>
                <a:moveTo>
                  <a:pt x="7" y="30"/>
                </a:moveTo>
                <a:cubicBezTo>
                  <a:pt x="8" y="31"/>
                  <a:pt x="8" y="31"/>
                  <a:pt x="8" y="32"/>
                </a:cubicBezTo>
                <a:cubicBezTo>
                  <a:pt x="8" y="32"/>
                  <a:pt x="7" y="32"/>
                  <a:pt x="7" y="32"/>
                </a:cubicBezTo>
                <a:cubicBezTo>
                  <a:pt x="7" y="32"/>
                  <a:pt x="6" y="32"/>
                  <a:pt x="7" y="31"/>
                </a:cubicBezTo>
                <a:cubicBezTo>
                  <a:pt x="7" y="31"/>
                  <a:pt x="7" y="31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lose/>
                <a:moveTo>
                  <a:pt x="7" y="28"/>
                </a:moveTo>
                <a:cubicBezTo>
                  <a:pt x="7" y="29"/>
                  <a:pt x="7" y="29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29"/>
                  <a:pt x="7" y="29"/>
                </a:cubicBezTo>
                <a:cubicBezTo>
                  <a:pt x="7" y="29"/>
                  <a:pt x="7" y="29"/>
                  <a:pt x="7" y="28"/>
                </a:cubicBezTo>
                <a:cubicBezTo>
                  <a:pt x="7" y="28"/>
                  <a:pt x="7" y="28"/>
                  <a:pt x="7" y="28"/>
                </a:cubicBezTo>
                <a:close/>
                <a:moveTo>
                  <a:pt x="22" y="9"/>
                </a:move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8"/>
                  <a:pt x="21" y="8"/>
                </a:cubicBezTo>
                <a:cubicBezTo>
                  <a:pt x="20" y="8"/>
                  <a:pt x="20" y="8"/>
                  <a:pt x="2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8"/>
                  <a:pt x="21" y="8"/>
                  <a:pt x="22" y="9"/>
                </a:cubicBezTo>
                <a:cubicBezTo>
                  <a:pt x="22" y="9"/>
                  <a:pt x="22" y="9"/>
                  <a:pt x="22" y="9"/>
                </a:cubicBezTo>
                <a:close/>
                <a:moveTo>
                  <a:pt x="38" y="40"/>
                </a:moveTo>
                <a:cubicBezTo>
                  <a:pt x="37" y="39"/>
                  <a:pt x="37" y="39"/>
                  <a:pt x="37" y="39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8" y="38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0"/>
                  <a:pt x="38" y="40"/>
                  <a:pt x="38" y="40"/>
                </a:cubicBezTo>
                <a:close/>
                <a:moveTo>
                  <a:pt x="7" y="27"/>
                </a:move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6" y="28"/>
                  <a:pt x="6" y="29"/>
                </a:cubicBezTo>
                <a:cubicBezTo>
                  <a:pt x="6" y="29"/>
                  <a:pt x="6" y="29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lose/>
                <a:moveTo>
                  <a:pt x="19" y="43"/>
                </a:moveTo>
                <a:cubicBezTo>
                  <a:pt x="19" y="44"/>
                  <a:pt x="19" y="44"/>
                  <a:pt x="18" y="44"/>
                </a:cubicBezTo>
                <a:cubicBezTo>
                  <a:pt x="18" y="44"/>
                  <a:pt x="18" y="44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lose/>
                <a:moveTo>
                  <a:pt x="13" y="39"/>
                </a:move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8"/>
                  <a:pt x="11" y="38"/>
                </a:cubicBezTo>
                <a:cubicBezTo>
                  <a:pt x="11" y="38"/>
                  <a:pt x="11" y="38"/>
                  <a:pt x="12" y="38"/>
                </a:cubicBezTo>
                <a:cubicBezTo>
                  <a:pt x="12" y="38"/>
                  <a:pt x="12" y="38"/>
                  <a:pt x="12" y="39"/>
                </a:cubicBezTo>
                <a:cubicBezTo>
                  <a:pt x="12" y="39"/>
                  <a:pt x="12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lose/>
                <a:moveTo>
                  <a:pt x="36" y="39"/>
                </a:moveTo>
                <a:cubicBezTo>
                  <a:pt x="36" y="39"/>
                  <a:pt x="36" y="39"/>
                  <a:pt x="37" y="39"/>
                </a:cubicBezTo>
                <a:cubicBezTo>
                  <a:pt x="37" y="39"/>
                  <a:pt x="37" y="40"/>
                  <a:pt x="37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7" y="40"/>
                  <a:pt x="36" y="39"/>
                  <a:pt x="36" y="39"/>
                </a:cubicBezTo>
                <a:cubicBezTo>
                  <a:pt x="36" y="39"/>
                  <a:pt x="36" y="39"/>
                  <a:pt x="36" y="39"/>
                </a:cubicBezTo>
                <a:close/>
                <a:moveTo>
                  <a:pt x="8" y="31"/>
                </a:moveTo>
                <a:cubicBezTo>
                  <a:pt x="8" y="31"/>
                  <a:pt x="8" y="31"/>
                  <a:pt x="8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10" y="31"/>
                  <a:pt x="9" y="31"/>
                  <a:pt x="9" y="31"/>
                </a:cubicBezTo>
                <a:cubicBezTo>
                  <a:pt x="9" y="32"/>
                  <a:pt x="9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lose/>
                <a:moveTo>
                  <a:pt x="39" y="36"/>
                </a:moveTo>
                <a:cubicBezTo>
                  <a:pt x="39" y="36"/>
                  <a:pt x="39" y="36"/>
                  <a:pt x="40" y="36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8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lose/>
                <a:moveTo>
                  <a:pt x="10" y="37"/>
                </a:moveTo>
                <a:cubicBezTo>
                  <a:pt x="9" y="37"/>
                  <a:pt x="9" y="36"/>
                  <a:pt x="9" y="36"/>
                </a:cubicBezTo>
                <a:cubicBezTo>
                  <a:pt x="9" y="36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0" y="35"/>
                  <a:pt x="10" y="36"/>
                  <a:pt x="10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6"/>
                  <a:pt x="10" y="37"/>
                  <a:pt x="10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7"/>
                  <a:pt x="10" y="37"/>
                  <a:pt x="10" y="37"/>
                </a:cubicBezTo>
                <a:close/>
                <a:moveTo>
                  <a:pt x="26" y="44"/>
                </a:moveTo>
                <a:cubicBezTo>
                  <a:pt x="26" y="44"/>
                  <a:pt x="26" y="44"/>
                  <a:pt x="27" y="44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6" y="46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4"/>
                </a:cubicBezTo>
                <a:cubicBezTo>
                  <a:pt x="26" y="44"/>
                  <a:pt x="26" y="44"/>
                  <a:pt x="26" y="44"/>
                </a:cubicBezTo>
                <a:close/>
                <a:moveTo>
                  <a:pt x="15" y="41"/>
                </a:moveTo>
                <a:cubicBezTo>
                  <a:pt x="16" y="41"/>
                  <a:pt x="16" y="40"/>
                  <a:pt x="16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lose/>
                <a:moveTo>
                  <a:pt x="7" y="22"/>
                </a:moveTo>
                <a:cubicBezTo>
                  <a:pt x="7" y="22"/>
                  <a:pt x="7" y="21"/>
                  <a:pt x="7" y="21"/>
                </a:cubicBezTo>
                <a:cubicBezTo>
                  <a:pt x="8" y="21"/>
                  <a:pt x="8" y="21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2"/>
                  <a:pt x="8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lose/>
                <a:moveTo>
                  <a:pt x="30" y="8"/>
                </a:move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lose/>
                <a:moveTo>
                  <a:pt x="9" y="34"/>
                </a:moveTo>
                <a:cubicBezTo>
                  <a:pt x="9" y="34"/>
                  <a:pt x="9" y="34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4"/>
                  <a:pt x="8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lose/>
                <a:moveTo>
                  <a:pt x="38" y="12"/>
                </a:moveTo>
                <a:cubicBezTo>
                  <a:pt x="38" y="12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lose/>
                <a:moveTo>
                  <a:pt x="44" y="24"/>
                </a:move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2" y="25"/>
                </a:cubicBezTo>
                <a:cubicBezTo>
                  <a:pt x="42" y="25"/>
                  <a:pt x="42" y="24"/>
                  <a:pt x="42" y="24"/>
                </a:cubicBezTo>
                <a:cubicBezTo>
                  <a:pt x="42" y="24"/>
                  <a:pt x="42" y="24"/>
                  <a:pt x="43" y="24"/>
                </a:cubicBezTo>
                <a:cubicBezTo>
                  <a:pt x="43" y="24"/>
                  <a:pt x="43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lose/>
                <a:moveTo>
                  <a:pt x="43" y="32"/>
                </a:moveTo>
                <a:cubicBezTo>
                  <a:pt x="43" y="32"/>
                  <a:pt x="42" y="32"/>
                  <a:pt x="42" y="33"/>
                </a:cubicBezTo>
                <a:cubicBezTo>
                  <a:pt x="42" y="33"/>
                  <a:pt x="42" y="32"/>
                  <a:pt x="42" y="32"/>
                </a:cubicBezTo>
                <a:cubicBezTo>
                  <a:pt x="42" y="32"/>
                  <a:pt x="41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1"/>
                  <a:pt x="41" y="31"/>
                  <a:pt x="41" y="31"/>
                </a:cubicBezTo>
                <a:cubicBezTo>
                  <a:pt x="42" y="32"/>
                  <a:pt x="42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lose/>
                <a:moveTo>
                  <a:pt x="24" y="7"/>
                </a:moveTo>
                <a:cubicBezTo>
                  <a:pt x="24" y="7"/>
                  <a:pt x="25" y="7"/>
                  <a:pt x="25" y="7"/>
                </a:cubicBezTo>
                <a:cubicBezTo>
                  <a:pt x="25" y="7"/>
                  <a:pt x="25" y="8"/>
                  <a:pt x="25" y="8"/>
                </a:cubicBezTo>
                <a:cubicBezTo>
                  <a:pt x="25" y="8"/>
                  <a:pt x="24" y="8"/>
                  <a:pt x="24" y="8"/>
                </a:cubicBezTo>
                <a:cubicBezTo>
                  <a:pt x="24" y="8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lose/>
                <a:moveTo>
                  <a:pt x="31" y="43"/>
                </a:moveTo>
                <a:cubicBezTo>
                  <a:pt x="31" y="44"/>
                  <a:pt x="30" y="44"/>
                  <a:pt x="30" y="44"/>
                </a:cubicBezTo>
                <a:cubicBezTo>
                  <a:pt x="30" y="43"/>
                  <a:pt x="30" y="43"/>
                  <a:pt x="30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lose/>
                <a:moveTo>
                  <a:pt x="42" y="26"/>
                </a:moveTo>
                <a:cubicBezTo>
                  <a:pt x="42" y="26"/>
                  <a:pt x="42" y="25"/>
                  <a:pt x="42" y="25"/>
                </a:cubicBezTo>
                <a:cubicBezTo>
                  <a:pt x="43" y="25"/>
                  <a:pt x="43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6"/>
                  <a:pt x="44" y="26"/>
                </a:cubicBezTo>
                <a:cubicBezTo>
                  <a:pt x="43" y="26"/>
                  <a:pt x="43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lose/>
                <a:moveTo>
                  <a:pt x="38" y="39"/>
                </a:moveTo>
                <a:cubicBezTo>
                  <a:pt x="38" y="39"/>
                  <a:pt x="38" y="38"/>
                  <a:pt x="37" y="38"/>
                </a:cubicBezTo>
                <a:cubicBezTo>
                  <a:pt x="38" y="38"/>
                  <a:pt x="38" y="38"/>
                  <a:pt x="38" y="37"/>
                </a:cubicBezTo>
                <a:cubicBezTo>
                  <a:pt x="38" y="38"/>
                  <a:pt x="39" y="38"/>
                  <a:pt x="39" y="38"/>
                </a:cubicBezTo>
                <a:cubicBezTo>
                  <a:pt x="39" y="39"/>
                  <a:pt x="39" y="39"/>
                  <a:pt x="39" y="39"/>
                </a:cubicBezTo>
                <a:cubicBezTo>
                  <a:pt x="39" y="39"/>
                  <a:pt x="39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lose/>
                <a:moveTo>
                  <a:pt x="10" y="33"/>
                </a:move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4"/>
                  <a:pt x="9" y="34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39"/>
                </a:cubicBezTo>
                <a:cubicBezTo>
                  <a:pt x="14" y="39"/>
                  <a:pt x="14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lose/>
                <a:moveTo>
                  <a:pt x="27" y="43"/>
                </a:move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4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4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lose/>
                <a:moveTo>
                  <a:pt x="44" y="26"/>
                </a:moveTo>
                <a:cubicBezTo>
                  <a:pt x="44" y="26"/>
                  <a:pt x="44" y="26"/>
                  <a:pt x="44" y="26"/>
                </a:cubicBezTo>
                <a:cubicBezTo>
                  <a:pt x="44" y="27"/>
                  <a:pt x="44" y="27"/>
                  <a:pt x="44" y="27"/>
                </a:cubicBezTo>
                <a:cubicBezTo>
                  <a:pt x="43" y="27"/>
                  <a:pt x="43" y="27"/>
                  <a:pt x="42" y="27"/>
                </a:cubicBezTo>
                <a:cubicBezTo>
                  <a:pt x="42" y="27"/>
                  <a:pt x="42" y="26"/>
                  <a:pt x="42" y="26"/>
                </a:cubicBezTo>
                <a:cubicBezTo>
                  <a:pt x="43" y="26"/>
                  <a:pt x="43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lose/>
                <a:moveTo>
                  <a:pt x="42" y="24"/>
                </a:move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3" y="23"/>
                </a:cubicBezTo>
                <a:cubicBezTo>
                  <a:pt x="43" y="23"/>
                  <a:pt x="43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4"/>
                  <a:pt x="43" y="24"/>
                </a:cubicBezTo>
                <a:cubicBezTo>
                  <a:pt x="43" y="24"/>
                  <a:pt x="43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lose/>
                <a:moveTo>
                  <a:pt x="35" y="42"/>
                </a:moveTo>
                <a:cubicBezTo>
                  <a:pt x="35" y="42"/>
                  <a:pt x="36" y="42"/>
                  <a:pt x="36" y="41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5" y="43"/>
                </a:cubicBezTo>
                <a:cubicBezTo>
                  <a:pt x="35" y="43"/>
                  <a:pt x="35" y="43"/>
                  <a:pt x="35" y="42"/>
                </a:cubicBezTo>
                <a:cubicBezTo>
                  <a:pt x="35" y="42"/>
                  <a:pt x="35" y="42"/>
                  <a:pt x="35" y="42"/>
                </a:cubicBezTo>
                <a:cubicBezTo>
                  <a:pt x="35" y="42"/>
                  <a:pt x="35" y="42"/>
                  <a:pt x="35" y="42"/>
                </a:cubicBezTo>
                <a:close/>
                <a:moveTo>
                  <a:pt x="44" y="22"/>
                </a:moveTo>
                <a:cubicBezTo>
                  <a:pt x="44" y="22"/>
                  <a:pt x="43" y="22"/>
                  <a:pt x="43" y="22"/>
                </a:cubicBezTo>
                <a:cubicBezTo>
                  <a:pt x="43" y="22"/>
                  <a:pt x="42" y="23"/>
                  <a:pt x="42" y="23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lose/>
                <a:moveTo>
                  <a:pt x="10" y="18"/>
                </a:move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9" y="19"/>
                </a:cubicBezTo>
                <a:cubicBezTo>
                  <a:pt x="9" y="19"/>
                  <a:pt x="9" y="19"/>
                  <a:pt x="8" y="19"/>
                </a:cubicBezTo>
                <a:cubicBezTo>
                  <a:pt x="8" y="18"/>
                  <a:pt x="9" y="18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lose/>
                <a:moveTo>
                  <a:pt x="11" y="14"/>
                </a:moveTo>
                <a:cubicBezTo>
                  <a:pt x="11" y="14"/>
                  <a:pt x="11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4"/>
                </a:cubicBezTo>
                <a:cubicBezTo>
                  <a:pt x="9" y="14"/>
                  <a:pt x="9" y="14"/>
                  <a:pt x="10" y="14"/>
                </a:cubicBezTo>
                <a:cubicBezTo>
                  <a:pt x="10" y="14"/>
                  <a:pt x="10" y="13"/>
                  <a:pt x="10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lose/>
                <a:moveTo>
                  <a:pt x="29" y="42"/>
                </a:moveTo>
                <a:cubicBezTo>
                  <a:pt x="29" y="42"/>
                  <a:pt x="29" y="42"/>
                  <a:pt x="30" y="42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3"/>
                  <a:pt x="30" y="44"/>
                  <a:pt x="30" y="44"/>
                </a:cubicBezTo>
                <a:cubicBezTo>
                  <a:pt x="29" y="44"/>
                  <a:pt x="29" y="44"/>
                  <a:pt x="29" y="44"/>
                </a:cubicBezTo>
                <a:cubicBezTo>
                  <a:pt x="29" y="43"/>
                  <a:pt x="29" y="43"/>
                  <a:pt x="29" y="42"/>
                </a:cubicBezTo>
                <a:cubicBezTo>
                  <a:pt x="29" y="42"/>
                  <a:pt x="29" y="42"/>
                  <a:pt x="29" y="42"/>
                </a:cubicBezTo>
                <a:close/>
                <a:moveTo>
                  <a:pt x="36" y="13"/>
                </a:moveTo>
                <a:cubicBezTo>
                  <a:pt x="36" y="12"/>
                  <a:pt x="37" y="12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8" y="12"/>
                  <a:pt x="38" y="12"/>
                  <a:pt x="37" y="12"/>
                </a:cubicBezTo>
                <a:cubicBezTo>
                  <a:pt x="37" y="12"/>
                  <a:pt x="37" y="12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3"/>
                  <a:pt x="36" y="13"/>
                  <a:pt x="36" y="13"/>
                </a:cubicBezTo>
                <a:close/>
                <a:moveTo>
                  <a:pt x="9" y="18"/>
                </a:moveTo>
                <a:cubicBezTo>
                  <a:pt x="9" y="17"/>
                  <a:pt x="9" y="17"/>
                  <a:pt x="9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9" y="18"/>
                  <a:pt x="9" y="18"/>
                </a:cubicBezTo>
                <a:cubicBezTo>
                  <a:pt x="9" y="18"/>
                  <a:pt x="9" y="18"/>
                  <a:pt x="9" y="18"/>
                </a:cubicBezTo>
                <a:close/>
                <a:moveTo>
                  <a:pt x="32" y="41"/>
                </a:move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2"/>
                  <a:pt x="33" y="42"/>
                  <a:pt x="33" y="42"/>
                </a:cubicBezTo>
                <a:cubicBezTo>
                  <a:pt x="33" y="43"/>
                  <a:pt x="33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2" y="42"/>
                  <a:pt x="32" y="41"/>
                </a:cubicBezTo>
                <a:cubicBezTo>
                  <a:pt x="32" y="41"/>
                  <a:pt x="32" y="41"/>
                  <a:pt x="32" y="41"/>
                </a:cubicBezTo>
                <a:close/>
                <a:moveTo>
                  <a:pt x="10" y="37"/>
                </a:moveTo>
                <a:cubicBezTo>
                  <a:pt x="10" y="37"/>
                  <a:pt x="10" y="37"/>
                  <a:pt x="10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8"/>
                  <a:pt x="11" y="38"/>
                </a:cubicBezTo>
                <a:cubicBezTo>
                  <a:pt x="11" y="38"/>
                  <a:pt x="11" y="38"/>
                  <a:pt x="10" y="38"/>
                </a:cubicBezTo>
                <a:cubicBezTo>
                  <a:pt x="10" y="38"/>
                  <a:pt x="10" y="38"/>
                  <a:pt x="10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7"/>
                  <a:pt x="10" y="37"/>
                  <a:pt x="10" y="37"/>
                </a:cubicBezTo>
                <a:close/>
                <a:moveTo>
                  <a:pt x="32" y="41"/>
                </a:move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2"/>
                  <a:pt x="34" y="42"/>
                </a:cubicBezTo>
                <a:cubicBezTo>
                  <a:pt x="33" y="42"/>
                  <a:pt x="33" y="43"/>
                  <a:pt x="33" y="43"/>
                </a:cubicBezTo>
                <a:cubicBezTo>
                  <a:pt x="33" y="42"/>
                  <a:pt x="33" y="42"/>
                  <a:pt x="32" y="41"/>
                </a:cubicBezTo>
                <a:cubicBezTo>
                  <a:pt x="32" y="41"/>
                  <a:pt x="32" y="41"/>
                  <a:pt x="32" y="41"/>
                </a:cubicBezTo>
                <a:close/>
                <a:moveTo>
                  <a:pt x="9" y="21"/>
                </a:moveTo>
                <a:cubicBezTo>
                  <a:pt x="9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9" y="20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lose/>
                <a:moveTo>
                  <a:pt x="41" y="19"/>
                </a:moveTo>
                <a:cubicBezTo>
                  <a:pt x="41" y="19"/>
                  <a:pt x="41" y="19"/>
                  <a:pt x="41" y="19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8"/>
                  <a:pt x="42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lose/>
                <a:moveTo>
                  <a:pt x="41" y="20"/>
                </a:move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9"/>
                  <a:pt x="41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2" y="19"/>
                  <a:pt x="42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lose/>
                <a:moveTo>
                  <a:pt x="29" y="9"/>
                </a:moveTo>
                <a:cubicBezTo>
                  <a:pt x="29" y="9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7"/>
                  <a:pt x="29" y="7"/>
                  <a:pt x="29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8"/>
                  <a:pt x="30" y="8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23" y="42"/>
                </a:move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3"/>
                  <a:pt x="23" y="43"/>
                  <a:pt x="23" y="42"/>
                </a:cubicBezTo>
                <a:cubicBezTo>
                  <a:pt x="23" y="42"/>
                  <a:pt x="23" y="42"/>
                  <a:pt x="23" y="42"/>
                </a:cubicBezTo>
                <a:close/>
                <a:moveTo>
                  <a:pt x="39" y="13"/>
                </a:moveTo>
                <a:cubicBezTo>
                  <a:pt x="39" y="13"/>
                  <a:pt x="39" y="14"/>
                  <a:pt x="40" y="14"/>
                </a:cubicBezTo>
                <a:cubicBezTo>
                  <a:pt x="39" y="14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8" y="15"/>
                  <a:pt x="38" y="15"/>
                  <a:pt x="38" y="14"/>
                </a:cubicBezTo>
                <a:cubicBezTo>
                  <a:pt x="38" y="14"/>
                  <a:pt x="39" y="14"/>
                  <a:pt x="39" y="14"/>
                </a:cubicBezTo>
                <a:cubicBezTo>
                  <a:pt x="39" y="14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lose/>
                <a:moveTo>
                  <a:pt x="42" y="17"/>
                </a:move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8"/>
                  <a:pt x="41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1" y="17"/>
                  <a:pt x="41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lose/>
                <a:moveTo>
                  <a:pt x="33" y="41"/>
                </a:moveTo>
                <a:cubicBezTo>
                  <a:pt x="33" y="41"/>
                  <a:pt x="34" y="41"/>
                  <a:pt x="34" y="41"/>
                </a:cubicBezTo>
                <a:cubicBezTo>
                  <a:pt x="34" y="41"/>
                  <a:pt x="34" y="41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lose/>
                <a:moveTo>
                  <a:pt x="10" y="32"/>
                </a:moveTo>
                <a:cubicBezTo>
                  <a:pt x="9" y="32"/>
                  <a:pt x="9" y="33"/>
                  <a:pt x="8" y="33"/>
                </a:cubicBezTo>
                <a:cubicBezTo>
                  <a:pt x="8" y="33"/>
                  <a:pt x="8" y="33"/>
                  <a:pt x="8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lose/>
                <a:moveTo>
                  <a:pt x="11" y="37"/>
                </a:moveTo>
                <a:cubicBezTo>
                  <a:pt x="11" y="37"/>
                  <a:pt x="12" y="37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8"/>
                  <a:pt x="11" y="38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lose/>
                <a:moveTo>
                  <a:pt x="42" y="34"/>
                </a:moveTo>
                <a:cubicBezTo>
                  <a:pt x="42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2"/>
                  <a:pt x="41" y="32"/>
                  <a:pt x="41" y="33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lose/>
                <a:moveTo>
                  <a:pt x="39" y="38"/>
                </a:moveTo>
                <a:cubicBezTo>
                  <a:pt x="39" y="38"/>
                  <a:pt x="39" y="38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9" y="37"/>
                  <a:pt x="39" y="37"/>
                </a:cubicBezTo>
                <a:cubicBezTo>
                  <a:pt x="39" y="37"/>
                  <a:pt x="39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lose/>
                <a:moveTo>
                  <a:pt x="26" y="7"/>
                </a:moveTo>
                <a:cubicBezTo>
                  <a:pt x="26" y="7"/>
                  <a:pt x="26" y="7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7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lose/>
                <a:moveTo>
                  <a:pt x="3" y="28"/>
                </a:moveTo>
                <a:cubicBezTo>
                  <a:pt x="3" y="30"/>
                  <a:pt x="3" y="31"/>
                  <a:pt x="4" y="32"/>
                </a:cubicBezTo>
                <a:cubicBezTo>
                  <a:pt x="3" y="32"/>
                  <a:pt x="3" y="30"/>
                  <a:pt x="3" y="28"/>
                </a:cubicBezTo>
                <a:cubicBezTo>
                  <a:pt x="3" y="28"/>
                  <a:pt x="3" y="28"/>
                  <a:pt x="3" y="28"/>
                </a:cubicBezTo>
                <a:close/>
                <a:moveTo>
                  <a:pt x="34" y="9"/>
                </a:moveTo>
                <a:cubicBezTo>
                  <a:pt x="34" y="9"/>
                  <a:pt x="34" y="9"/>
                  <a:pt x="35" y="9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1"/>
                  <a:pt x="34" y="11"/>
                  <a:pt x="33" y="11"/>
                </a:cubicBezTo>
                <a:cubicBezTo>
                  <a:pt x="34" y="10"/>
                  <a:pt x="34" y="10"/>
                  <a:pt x="34" y="9"/>
                </a:cubicBezTo>
                <a:cubicBezTo>
                  <a:pt x="34" y="9"/>
                  <a:pt x="34" y="9"/>
                  <a:pt x="34" y="9"/>
                </a:cubicBezTo>
                <a:close/>
                <a:moveTo>
                  <a:pt x="42" y="30"/>
                </a:moveTo>
                <a:cubicBezTo>
                  <a:pt x="42" y="30"/>
                  <a:pt x="42" y="30"/>
                  <a:pt x="42" y="29"/>
                </a:cubicBezTo>
                <a:cubicBezTo>
                  <a:pt x="42" y="29"/>
                  <a:pt x="43" y="29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lose/>
                <a:moveTo>
                  <a:pt x="36" y="11"/>
                </a:moveTo>
                <a:cubicBezTo>
                  <a:pt x="36" y="11"/>
                  <a:pt x="35" y="11"/>
                  <a:pt x="35" y="12"/>
                </a:cubicBezTo>
                <a:cubicBezTo>
                  <a:pt x="35" y="12"/>
                  <a:pt x="35" y="12"/>
                  <a:pt x="35" y="11"/>
                </a:cubicBezTo>
                <a:cubicBezTo>
                  <a:pt x="35" y="11"/>
                  <a:pt x="35" y="11"/>
                  <a:pt x="36" y="11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6" y="10"/>
                  <a:pt x="36" y="11"/>
                </a:cubicBezTo>
                <a:cubicBezTo>
                  <a:pt x="36" y="11"/>
                  <a:pt x="36" y="11"/>
                  <a:pt x="36" y="11"/>
                </a:cubicBezTo>
                <a:close/>
                <a:moveTo>
                  <a:pt x="35" y="12"/>
                </a:moveTo>
                <a:cubicBezTo>
                  <a:pt x="36" y="12"/>
                  <a:pt x="36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5" y="12"/>
                  <a:pt x="35" y="12"/>
                </a:cubicBezTo>
                <a:cubicBezTo>
                  <a:pt x="35" y="12"/>
                  <a:pt x="35" y="12"/>
                  <a:pt x="35" y="12"/>
                </a:cubicBezTo>
                <a:close/>
                <a:moveTo>
                  <a:pt x="41" y="35"/>
                </a:move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lose/>
                <a:moveTo>
                  <a:pt x="9" y="30"/>
                </a:move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8" y="31"/>
                  <a:pt x="8" y="31"/>
                </a:cubicBezTo>
                <a:cubicBezTo>
                  <a:pt x="8" y="31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lose/>
                <a:moveTo>
                  <a:pt x="43" y="20"/>
                </a:moveTo>
                <a:cubicBezTo>
                  <a:pt x="42" y="20"/>
                  <a:pt x="42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2" y="20"/>
                </a:cubicBezTo>
                <a:cubicBezTo>
                  <a:pt x="42" y="20"/>
                  <a:pt x="42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lose/>
                <a:moveTo>
                  <a:pt x="44" y="28"/>
                </a:moveTo>
                <a:cubicBezTo>
                  <a:pt x="43" y="28"/>
                  <a:pt x="43" y="28"/>
                  <a:pt x="42" y="28"/>
                </a:cubicBezTo>
                <a:cubicBezTo>
                  <a:pt x="42" y="27"/>
                  <a:pt x="42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4" y="27"/>
                  <a:pt x="44" y="27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lose/>
                <a:moveTo>
                  <a:pt x="7" y="24"/>
                </a:moveTo>
                <a:cubicBezTo>
                  <a:pt x="7" y="24"/>
                  <a:pt x="7" y="24"/>
                  <a:pt x="7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lose/>
                <a:moveTo>
                  <a:pt x="37" y="20"/>
                </a:move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lose/>
                <a:moveTo>
                  <a:pt x="15" y="17"/>
                </a:move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4" y="17"/>
                  <a:pt x="14" y="17"/>
                </a:cubicBezTo>
                <a:cubicBezTo>
                  <a:pt x="14" y="17"/>
                  <a:pt x="15" y="18"/>
                  <a:pt x="15" y="18"/>
                </a:cubicBezTo>
                <a:cubicBezTo>
                  <a:pt x="15" y="18"/>
                  <a:pt x="15" y="17"/>
                  <a:pt x="15" y="17"/>
                </a:cubicBezTo>
                <a:cubicBezTo>
                  <a:pt x="15" y="17"/>
                  <a:pt x="15" y="17"/>
                  <a:pt x="15" y="17"/>
                </a:cubicBezTo>
                <a:close/>
                <a:moveTo>
                  <a:pt x="33" y="37"/>
                </a:move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2" y="36"/>
                  <a:pt x="32" y="37"/>
                  <a:pt x="33" y="37"/>
                </a:cubicBezTo>
                <a:close/>
                <a:moveTo>
                  <a:pt x="13" y="21"/>
                </a:moveTo>
                <a:cubicBezTo>
                  <a:pt x="13" y="21"/>
                  <a:pt x="12" y="21"/>
                  <a:pt x="12" y="21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3" y="20"/>
                  <a:pt x="13" y="20"/>
                </a:cubicBezTo>
                <a:cubicBezTo>
                  <a:pt x="13" y="20"/>
                  <a:pt x="13" y="20"/>
                  <a:pt x="13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3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5" y="36"/>
                  <a:pt x="35" y="36"/>
                </a:cubicBezTo>
                <a:cubicBezTo>
                  <a:pt x="35" y="36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4" y="35"/>
                  <a:pt x="34" y="35"/>
                  <a:pt x="34" y="35"/>
                </a:cubicBezTo>
                <a:close/>
                <a:moveTo>
                  <a:pt x="26" y="12"/>
                </a:move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7" y="11"/>
                  <a:pt x="27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lose/>
                <a:moveTo>
                  <a:pt x="29" y="13"/>
                </a:moveTo>
                <a:cubicBezTo>
                  <a:pt x="29" y="13"/>
                  <a:pt x="29" y="13"/>
                  <a:pt x="29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lose/>
                <a:moveTo>
                  <a:pt x="36" y="34"/>
                </a:move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7" y="34"/>
                  <a:pt x="37" y="34"/>
                </a:cubicBezTo>
                <a:cubicBezTo>
                  <a:pt x="37" y="34"/>
                  <a:pt x="36" y="33"/>
                  <a:pt x="36" y="33"/>
                </a:cubicBezTo>
                <a:cubicBezTo>
                  <a:pt x="36" y="33"/>
                  <a:pt x="36" y="33"/>
                  <a:pt x="36" y="34"/>
                </a:cubicBezTo>
                <a:close/>
                <a:moveTo>
                  <a:pt x="12" y="23"/>
                </a:moveTo>
                <a:cubicBezTo>
                  <a:pt x="12" y="23"/>
                  <a:pt x="12" y="23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lose/>
                <a:moveTo>
                  <a:pt x="25" y="39"/>
                </a:moveTo>
                <a:cubicBezTo>
                  <a:pt x="25" y="39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40"/>
                  <a:pt x="25" y="40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36" y="18"/>
                </a:moveTo>
                <a:cubicBezTo>
                  <a:pt x="36" y="18"/>
                  <a:pt x="36" y="18"/>
                  <a:pt x="36" y="18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lose/>
                <a:moveTo>
                  <a:pt x="13" y="19"/>
                </a:moveTo>
                <a:cubicBezTo>
                  <a:pt x="13" y="18"/>
                  <a:pt x="13" y="18"/>
                  <a:pt x="13" y="18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lose/>
                <a:moveTo>
                  <a:pt x="15" y="34"/>
                </a:move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5"/>
                  <a:pt x="15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6" y="35"/>
                  <a:pt x="16" y="34"/>
                  <a:pt x="15" y="34"/>
                </a:cubicBezTo>
                <a:close/>
                <a:moveTo>
                  <a:pt x="33" y="14"/>
                </a:moveTo>
                <a:cubicBezTo>
                  <a:pt x="33" y="14"/>
                  <a:pt x="33" y="14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9" y="23"/>
                  <a:pt x="39" y="23"/>
                </a:cubicBezTo>
                <a:cubicBezTo>
                  <a:pt x="39" y="23"/>
                  <a:pt x="39" y="23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lose/>
                <a:moveTo>
                  <a:pt x="39" y="30"/>
                </a:moveTo>
                <a:cubicBezTo>
                  <a:pt x="39" y="31"/>
                  <a:pt x="39" y="31"/>
                  <a:pt x="39" y="31"/>
                </a:cubicBezTo>
                <a:cubicBezTo>
                  <a:pt x="38" y="31"/>
                  <a:pt x="38" y="31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lose/>
                <a:moveTo>
                  <a:pt x="38" y="22"/>
                </a:move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8" y="22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2"/>
                </a:cubicBezTo>
                <a:cubicBezTo>
                  <a:pt x="38" y="22"/>
                  <a:pt x="38" y="22"/>
                  <a:pt x="38" y="22"/>
                </a:cubicBezTo>
                <a:close/>
                <a:moveTo>
                  <a:pt x="39" y="29"/>
                </a:moveTo>
                <a:cubicBezTo>
                  <a:pt x="39" y="29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41" y="17"/>
                  <a:pt x="41" y="17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1" y="17"/>
                </a:cubicBezTo>
                <a:cubicBezTo>
                  <a:pt x="41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lose/>
                <a:moveTo>
                  <a:pt x="22" y="11"/>
                </a:moveTo>
                <a:cubicBezTo>
                  <a:pt x="23" y="11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2" y="11"/>
                </a:cubicBezTo>
                <a:cubicBezTo>
                  <a:pt x="22" y="11"/>
                  <a:pt x="22" y="11"/>
                  <a:pt x="22" y="11"/>
                </a:cubicBezTo>
                <a:close/>
                <a:moveTo>
                  <a:pt x="17" y="16"/>
                </a:move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5"/>
                  <a:pt x="17" y="15"/>
                </a:cubicBezTo>
                <a:cubicBezTo>
                  <a:pt x="17" y="15"/>
                  <a:pt x="17" y="15"/>
                  <a:pt x="16" y="15"/>
                </a:cubicBezTo>
                <a:cubicBezTo>
                  <a:pt x="16" y="15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lose/>
                <a:moveTo>
                  <a:pt x="35" y="16"/>
                </a:move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lose/>
                <a:moveTo>
                  <a:pt x="39" y="26"/>
                </a:moveTo>
                <a:cubicBezTo>
                  <a:pt x="38" y="26"/>
                  <a:pt x="38" y="26"/>
                  <a:pt x="39" y="26"/>
                </a:cubicBezTo>
                <a:cubicBezTo>
                  <a:pt x="39" y="25"/>
                  <a:pt x="39" y="25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lose/>
                <a:moveTo>
                  <a:pt x="21" y="39"/>
                </a:moveTo>
                <a:cubicBezTo>
                  <a:pt x="21" y="39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lose/>
                <a:moveTo>
                  <a:pt x="12" y="31"/>
                </a:moveTo>
                <a:cubicBezTo>
                  <a:pt x="12" y="30"/>
                  <a:pt x="12" y="30"/>
                  <a:pt x="12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3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lose/>
                <a:moveTo>
                  <a:pt x="12" y="29"/>
                </a:moveTo>
                <a:cubicBezTo>
                  <a:pt x="12" y="29"/>
                  <a:pt x="12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lose/>
                <a:moveTo>
                  <a:pt x="24" y="11"/>
                </a:moveTo>
                <a:cubicBezTo>
                  <a:pt x="24" y="11"/>
                  <a:pt x="25" y="11"/>
                  <a:pt x="25" y="11"/>
                </a:cubicBezTo>
                <a:cubicBezTo>
                  <a:pt x="25" y="11"/>
                  <a:pt x="25" y="11"/>
                  <a:pt x="24" y="11"/>
                </a:cubicBezTo>
                <a:cubicBezTo>
                  <a:pt x="24" y="12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lose/>
                <a:moveTo>
                  <a:pt x="14" y="32"/>
                </a:move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lose/>
                <a:moveTo>
                  <a:pt x="18" y="14"/>
                </a:move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lose/>
                <a:moveTo>
                  <a:pt x="27" y="39"/>
                </a:moveTo>
                <a:cubicBezTo>
                  <a:pt x="28" y="39"/>
                  <a:pt x="28" y="38"/>
                  <a:pt x="28" y="38"/>
                </a:cubicBezTo>
                <a:cubicBezTo>
                  <a:pt x="28" y="39"/>
                  <a:pt x="28" y="39"/>
                  <a:pt x="28" y="39"/>
                </a:cubicBezTo>
                <a:cubicBezTo>
                  <a:pt x="28" y="39"/>
                  <a:pt x="28" y="39"/>
                  <a:pt x="28" y="39"/>
                </a:cubicBezTo>
                <a:cubicBezTo>
                  <a:pt x="28" y="39"/>
                  <a:pt x="27" y="39"/>
                  <a:pt x="27" y="39"/>
                </a:cubicBezTo>
                <a:cubicBezTo>
                  <a:pt x="27" y="39"/>
                  <a:pt x="27" y="39"/>
                  <a:pt x="27" y="39"/>
                </a:cubicBezTo>
                <a:close/>
                <a:moveTo>
                  <a:pt x="20" y="13"/>
                </a:move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lose/>
                <a:moveTo>
                  <a:pt x="5" y="17"/>
                </a:moveTo>
                <a:cubicBezTo>
                  <a:pt x="4" y="17"/>
                  <a:pt x="4" y="18"/>
                  <a:pt x="4" y="19"/>
                </a:cubicBezTo>
                <a:cubicBezTo>
                  <a:pt x="4" y="18"/>
                  <a:pt x="4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lose/>
                <a:moveTo>
                  <a:pt x="18" y="37"/>
                </a:moveTo>
                <a:cubicBezTo>
                  <a:pt x="18" y="37"/>
                  <a:pt x="18" y="37"/>
                  <a:pt x="19" y="37"/>
                </a:cubicBezTo>
                <a:cubicBezTo>
                  <a:pt x="19" y="37"/>
                  <a:pt x="19" y="37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8"/>
                  <a:pt x="18" y="38"/>
                  <a:pt x="18" y="37"/>
                </a:cubicBezTo>
                <a:cubicBezTo>
                  <a:pt x="18" y="37"/>
                  <a:pt x="18" y="37"/>
                  <a:pt x="18" y="37"/>
                </a:cubicBezTo>
                <a:close/>
                <a:moveTo>
                  <a:pt x="31" y="13"/>
                </a:moveTo>
                <a:cubicBezTo>
                  <a:pt x="31" y="14"/>
                  <a:pt x="31" y="14"/>
                  <a:pt x="31" y="13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3"/>
                </a:cubicBezTo>
                <a:cubicBezTo>
                  <a:pt x="31" y="13"/>
                  <a:pt x="31" y="13"/>
                  <a:pt x="31" y="13"/>
                </a:cubicBezTo>
                <a:close/>
                <a:moveTo>
                  <a:pt x="12" y="26"/>
                </a:move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7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lose/>
                <a:moveTo>
                  <a:pt x="23" y="39"/>
                </a:move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lose/>
                <a:moveTo>
                  <a:pt x="30" y="38"/>
                </a:moveTo>
                <a:cubicBezTo>
                  <a:pt x="30" y="38"/>
                  <a:pt x="30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38"/>
                  <a:pt x="31" y="38"/>
                  <a:pt x="31" y="38"/>
                </a:cubicBezTo>
                <a:cubicBezTo>
                  <a:pt x="31" y="38"/>
                  <a:pt x="31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lose/>
                <a:moveTo>
                  <a:pt x="17" y="37"/>
                </a:moveTo>
                <a:cubicBezTo>
                  <a:pt x="17" y="37"/>
                  <a:pt x="17" y="37"/>
                  <a:pt x="17" y="37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7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46" y="35"/>
                </a:moveTo>
                <a:cubicBezTo>
                  <a:pt x="46" y="36"/>
                  <a:pt x="46" y="36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6"/>
                  <a:pt x="46" y="36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lose/>
                <a:moveTo>
                  <a:pt x="43" y="31"/>
                </a:moveTo>
                <a:cubicBezTo>
                  <a:pt x="43" y="31"/>
                  <a:pt x="43" y="31"/>
                  <a:pt x="43" y="31"/>
                </a:cubicBezTo>
                <a:cubicBezTo>
                  <a:pt x="43" y="31"/>
                  <a:pt x="43" y="31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1"/>
                  <a:pt x="43" y="31"/>
                  <a:pt x="43" y="31"/>
                </a:cubicBezTo>
                <a:close/>
                <a:moveTo>
                  <a:pt x="46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42" name="chenying0907 2241"/>
          <p:cNvGrpSpPr/>
          <p:nvPr/>
        </p:nvGrpSpPr>
        <p:grpSpPr>
          <a:xfrm>
            <a:off x="8018305" y="1436963"/>
            <a:ext cx="828675" cy="844550"/>
            <a:chOff x="6459538" y="2068513"/>
            <a:chExt cx="828675" cy="844550"/>
          </a:xfrm>
        </p:grpSpPr>
        <p:sp>
          <p:nvSpPr>
            <p:cNvPr id="2139" name="chenying0907 115"/>
            <p:cNvSpPr>
              <a:spLocks/>
            </p:cNvSpPr>
            <p:nvPr/>
          </p:nvSpPr>
          <p:spPr bwMode="auto">
            <a:xfrm>
              <a:off x="6459538" y="2540000"/>
              <a:ext cx="592138" cy="373063"/>
            </a:xfrm>
            <a:custGeom>
              <a:avLst/>
              <a:gdLst>
                <a:gd name="T0" fmla="*/ 6 w 30"/>
                <a:gd name="T1" fmla="*/ 14 h 19"/>
                <a:gd name="T2" fmla="*/ 10 w 30"/>
                <a:gd name="T3" fmla="*/ 19 h 19"/>
                <a:gd name="T4" fmla="*/ 17 w 30"/>
                <a:gd name="T5" fmla="*/ 15 h 19"/>
                <a:gd name="T6" fmla="*/ 21 w 30"/>
                <a:gd name="T7" fmla="*/ 18 h 19"/>
                <a:gd name="T8" fmla="*/ 22 w 30"/>
                <a:gd name="T9" fmla="*/ 15 h 19"/>
                <a:gd name="T10" fmla="*/ 25 w 30"/>
                <a:gd name="T11" fmla="*/ 17 h 19"/>
                <a:gd name="T12" fmla="*/ 30 w 30"/>
                <a:gd name="T13" fmla="*/ 18 h 19"/>
                <a:gd name="T14" fmla="*/ 30 w 30"/>
                <a:gd name="T15" fmla="*/ 14 h 19"/>
                <a:gd name="T16" fmla="*/ 30 w 30"/>
                <a:gd name="T17" fmla="*/ 6 h 19"/>
                <a:gd name="T18" fmla="*/ 21 w 30"/>
                <a:gd name="T19" fmla="*/ 9 h 19"/>
                <a:gd name="T20" fmla="*/ 15 w 30"/>
                <a:gd name="T21" fmla="*/ 10 h 19"/>
                <a:gd name="T22" fmla="*/ 12 w 30"/>
                <a:gd name="T23" fmla="*/ 10 h 19"/>
                <a:gd name="T24" fmla="*/ 9 w 30"/>
                <a:gd name="T25" fmla="*/ 11 h 19"/>
                <a:gd name="T26" fmla="*/ 9 w 30"/>
                <a:gd name="T27" fmla="*/ 10 h 19"/>
                <a:gd name="T28" fmla="*/ 12 w 30"/>
                <a:gd name="T29" fmla="*/ 10 h 19"/>
                <a:gd name="T30" fmla="*/ 15 w 30"/>
                <a:gd name="T31" fmla="*/ 10 h 19"/>
                <a:gd name="T32" fmla="*/ 21 w 30"/>
                <a:gd name="T33" fmla="*/ 9 h 19"/>
                <a:gd name="T34" fmla="*/ 29 w 30"/>
                <a:gd name="T35" fmla="*/ 6 h 19"/>
                <a:gd name="T36" fmla="*/ 28 w 30"/>
                <a:gd name="T37" fmla="*/ 5 h 19"/>
                <a:gd name="T38" fmla="*/ 27 w 30"/>
                <a:gd name="T39" fmla="*/ 2 h 19"/>
                <a:gd name="T40" fmla="*/ 25 w 30"/>
                <a:gd name="T41" fmla="*/ 1 h 19"/>
                <a:gd name="T42" fmla="*/ 19 w 30"/>
                <a:gd name="T43" fmla="*/ 1 h 19"/>
                <a:gd name="T44" fmla="*/ 17 w 30"/>
                <a:gd name="T45" fmla="*/ 2 h 19"/>
                <a:gd name="T46" fmla="*/ 14 w 30"/>
                <a:gd name="T47" fmla="*/ 0 h 19"/>
                <a:gd name="T48" fmla="*/ 11 w 30"/>
                <a:gd name="T49" fmla="*/ 4 h 19"/>
                <a:gd name="T50" fmla="*/ 6 w 30"/>
                <a:gd name="T51" fmla="*/ 5 h 19"/>
                <a:gd name="T52" fmla="*/ 5 w 30"/>
                <a:gd name="T53" fmla="*/ 10 h 19"/>
                <a:gd name="T54" fmla="*/ 0 w 30"/>
                <a:gd name="T55" fmla="*/ 13 h 19"/>
                <a:gd name="T56" fmla="*/ 6 w 30"/>
                <a:gd name="T5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19">
                  <a:moveTo>
                    <a:pt x="6" y="14"/>
                  </a:moveTo>
                  <a:cubicBezTo>
                    <a:pt x="8" y="14"/>
                    <a:pt x="9" y="17"/>
                    <a:pt x="10" y="19"/>
                  </a:cubicBezTo>
                  <a:cubicBezTo>
                    <a:pt x="11" y="14"/>
                    <a:pt x="16" y="15"/>
                    <a:pt x="17" y="15"/>
                  </a:cubicBezTo>
                  <a:cubicBezTo>
                    <a:pt x="18" y="15"/>
                    <a:pt x="20" y="17"/>
                    <a:pt x="21" y="18"/>
                  </a:cubicBezTo>
                  <a:cubicBezTo>
                    <a:pt x="21" y="17"/>
                    <a:pt x="21" y="15"/>
                    <a:pt x="22" y="15"/>
                  </a:cubicBezTo>
                  <a:cubicBezTo>
                    <a:pt x="23" y="15"/>
                    <a:pt x="24" y="16"/>
                    <a:pt x="25" y="17"/>
                  </a:cubicBezTo>
                  <a:cubicBezTo>
                    <a:pt x="26" y="14"/>
                    <a:pt x="29" y="16"/>
                    <a:pt x="30" y="18"/>
                  </a:cubicBezTo>
                  <a:cubicBezTo>
                    <a:pt x="28" y="13"/>
                    <a:pt x="29" y="14"/>
                    <a:pt x="30" y="14"/>
                  </a:cubicBezTo>
                  <a:cubicBezTo>
                    <a:pt x="27" y="12"/>
                    <a:pt x="28" y="8"/>
                    <a:pt x="30" y="6"/>
                  </a:cubicBezTo>
                  <a:cubicBezTo>
                    <a:pt x="27" y="8"/>
                    <a:pt x="24" y="8"/>
                    <a:pt x="21" y="9"/>
                  </a:cubicBezTo>
                  <a:cubicBezTo>
                    <a:pt x="19" y="9"/>
                    <a:pt x="17" y="10"/>
                    <a:pt x="15" y="10"/>
                  </a:cubicBezTo>
                  <a:cubicBezTo>
                    <a:pt x="14" y="10"/>
                    <a:pt x="13" y="10"/>
                    <a:pt x="12" y="10"/>
                  </a:cubicBezTo>
                  <a:cubicBezTo>
                    <a:pt x="11" y="10"/>
                    <a:pt x="10" y="11"/>
                    <a:pt x="9" y="11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10" y="10"/>
                    <a:pt x="11" y="10"/>
                    <a:pt x="12" y="10"/>
                  </a:cubicBezTo>
                  <a:cubicBezTo>
                    <a:pt x="13" y="10"/>
                    <a:pt x="14" y="10"/>
                    <a:pt x="15" y="10"/>
                  </a:cubicBezTo>
                  <a:cubicBezTo>
                    <a:pt x="17" y="9"/>
                    <a:pt x="19" y="9"/>
                    <a:pt x="21" y="9"/>
                  </a:cubicBezTo>
                  <a:cubicBezTo>
                    <a:pt x="24" y="8"/>
                    <a:pt x="27" y="7"/>
                    <a:pt x="29" y="6"/>
                  </a:cubicBezTo>
                  <a:cubicBezTo>
                    <a:pt x="29" y="6"/>
                    <a:pt x="29" y="5"/>
                    <a:pt x="28" y="5"/>
                  </a:cubicBezTo>
                  <a:cubicBezTo>
                    <a:pt x="28" y="4"/>
                    <a:pt x="27" y="3"/>
                    <a:pt x="27" y="2"/>
                  </a:cubicBezTo>
                  <a:cubicBezTo>
                    <a:pt x="26" y="2"/>
                    <a:pt x="26" y="2"/>
                    <a:pt x="25" y="1"/>
                  </a:cubicBezTo>
                  <a:cubicBezTo>
                    <a:pt x="24" y="3"/>
                    <a:pt x="21" y="2"/>
                    <a:pt x="19" y="1"/>
                  </a:cubicBezTo>
                  <a:cubicBezTo>
                    <a:pt x="19" y="2"/>
                    <a:pt x="18" y="2"/>
                    <a:pt x="17" y="2"/>
                  </a:cubicBezTo>
                  <a:cubicBezTo>
                    <a:pt x="16" y="2"/>
                    <a:pt x="15" y="0"/>
                    <a:pt x="14" y="0"/>
                  </a:cubicBezTo>
                  <a:cubicBezTo>
                    <a:pt x="15" y="1"/>
                    <a:pt x="13" y="4"/>
                    <a:pt x="11" y="4"/>
                  </a:cubicBezTo>
                  <a:cubicBezTo>
                    <a:pt x="9" y="5"/>
                    <a:pt x="8" y="6"/>
                    <a:pt x="6" y="5"/>
                  </a:cubicBezTo>
                  <a:cubicBezTo>
                    <a:pt x="8" y="6"/>
                    <a:pt x="7" y="8"/>
                    <a:pt x="5" y="10"/>
                  </a:cubicBezTo>
                  <a:cubicBezTo>
                    <a:pt x="3" y="11"/>
                    <a:pt x="1" y="13"/>
                    <a:pt x="0" y="13"/>
                  </a:cubicBezTo>
                  <a:cubicBezTo>
                    <a:pt x="2" y="13"/>
                    <a:pt x="4" y="13"/>
                    <a:pt x="6" y="14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0" name="chenying0907 117"/>
            <p:cNvSpPr>
              <a:spLocks/>
            </p:cNvSpPr>
            <p:nvPr/>
          </p:nvSpPr>
          <p:spPr bwMode="auto">
            <a:xfrm>
              <a:off x="6597650" y="2068513"/>
              <a:ext cx="552450" cy="490538"/>
            </a:xfrm>
            <a:custGeom>
              <a:avLst/>
              <a:gdLst>
                <a:gd name="T0" fmla="*/ 14 w 28"/>
                <a:gd name="T1" fmla="*/ 13 h 25"/>
                <a:gd name="T2" fmla="*/ 18 w 28"/>
                <a:gd name="T3" fmla="*/ 17 h 25"/>
                <a:gd name="T4" fmla="*/ 20 w 28"/>
                <a:gd name="T5" fmla="*/ 20 h 25"/>
                <a:gd name="T6" fmla="*/ 22 w 28"/>
                <a:gd name="T7" fmla="*/ 22 h 25"/>
                <a:gd name="T8" fmla="*/ 22 w 28"/>
                <a:gd name="T9" fmla="*/ 22 h 25"/>
                <a:gd name="T10" fmla="*/ 22 w 28"/>
                <a:gd name="T11" fmla="*/ 22 h 25"/>
                <a:gd name="T12" fmla="*/ 25 w 28"/>
                <a:gd name="T13" fmla="*/ 21 h 25"/>
                <a:gd name="T14" fmla="*/ 28 w 28"/>
                <a:gd name="T15" fmla="*/ 22 h 25"/>
                <a:gd name="T16" fmla="*/ 28 w 28"/>
                <a:gd name="T17" fmla="*/ 13 h 25"/>
                <a:gd name="T18" fmla="*/ 21 w 28"/>
                <a:gd name="T19" fmla="*/ 9 h 25"/>
                <a:gd name="T20" fmla="*/ 18 w 28"/>
                <a:gd name="T21" fmla="*/ 5 h 25"/>
                <a:gd name="T22" fmla="*/ 14 w 28"/>
                <a:gd name="T23" fmla="*/ 2 h 25"/>
                <a:gd name="T24" fmla="*/ 0 w 28"/>
                <a:gd name="T25" fmla="*/ 0 h 25"/>
                <a:gd name="T26" fmla="*/ 3 w 28"/>
                <a:gd name="T27" fmla="*/ 16 h 25"/>
                <a:gd name="T28" fmla="*/ 10 w 28"/>
                <a:gd name="T29" fmla="*/ 17 h 25"/>
                <a:gd name="T30" fmla="*/ 9 w 28"/>
                <a:gd name="T31" fmla="*/ 20 h 25"/>
                <a:gd name="T32" fmla="*/ 13 w 28"/>
                <a:gd name="T33" fmla="*/ 21 h 25"/>
                <a:gd name="T34" fmla="*/ 13 w 28"/>
                <a:gd name="T35" fmla="*/ 23 h 25"/>
                <a:gd name="T36" fmla="*/ 17 w 28"/>
                <a:gd name="T37" fmla="*/ 25 h 25"/>
                <a:gd name="T38" fmla="*/ 21 w 28"/>
                <a:gd name="T39" fmla="*/ 25 h 25"/>
                <a:gd name="T40" fmla="*/ 22 w 28"/>
                <a:gd name="T41" fmla="*/ 23 h 25"/>
                <a:gd name="T42" fmla="*/ 22 w 28"/>
                <a:gd name="T43" fmla="*/ 22 h 25"/>
                <a:gd name="T44" fmla="*/ 21 w 28"/>
                <a:gd name="T45" fmla="*/ 22 h 25"/>
                <a:gd name="T46" fmla="*/ 20 w 28"/>
                <a:gd name="T47" fmla="*/ 20 h 25"/>
                <a:gd name="T48" fmla="*/ 19 w 28"/>
                <a:gd name="T49" fmla="*/ 19 h 25"/>
                <a:gd name="T50" fmla="*/ 17 w 28"/>
                <a:gd name="T51" fmla="*/ 17 h 25"/>
                <a:gd name="T52" fmla="*/ 14 w 28"/>
                <a:gd name="T53" fmla="*/ 13 h 25"/>
                <a:gd name="T54" fmla="*/ 9 w 28"/>
                <a:gd name="T55" fmla="*/ 8 h 25"/>
                <a:gd name="T56" fmla="*/ 9 w 28"/>
                <a:gd name="T57" fmla="*/ 8 h 25"/>
                <a:gd name="T58" fmla="*/ 14 w 28"/>
                <a:gd name="T5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25">
                  <a:moveTo>
                    <a:pt x="14" y="13"/>
                  </a:moveTo>
                  <a:cubicBezTo>
                    <a:pt x="15" y="14"/>
                    <a:pt x="17" y="15"/>
                    <a:pt x="18" y="17"/>
                  </a:cubicBezTo>
                  <a:cubicBezTo>
                    <a:pt x="19" y="18"/>
                    <a:pt x="19" y="19"/>
                    <a:pt x="20" y="20"/>
                  </a:cubicBezTo>
                  <a:cubicBezTo>
                    <a:pt x="21" y="21"/>
                    <a:pt x="21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2"/>
                    <a:pt x="24" y="21"/>
                    <a:pt x="25" y="21"/>
                  </a:cubicBezTo>
                  <a:cubicBezTo>
                    <a:pt x="27" y="21"/>
                    <a:pt x="28" y="22"/>
                    <a:pt x="28" y="22"/>
                  </a:cubicBezTo>
                  <a:cubicBezTo>
                    <a:pt x="27" y="21"/>
                    <a:pt x="22" y="18"/>
                    <a:pt x="28" y="13"/>
                  </a:cubicBezTo>
                  <a:cubicBezTo>
                    <a:pt x="26" y="15"/>
                    <a:pt x="20" y="13"/>
                    <a:pt x="21" y="9"/>
                  </a:cubicBezTo>
                  <a:cubicBezTo>
                    <a:pt x="19" y="10"/>
                    <a:pt x="17" y="7"/>
                    <a:pt x="18" y="5"/>
                  </a:cubicBezTo>
                  <a:cubicBezTo>
                    <a:pt x="16" y="7"/>
                    <a:pt x="14" y="5"/>
                    <a:pt x="14" y="2"/>
                  </a:cubicBezTo>
                  <a:cubicBezTo>
                    <a:pt x="12" y="7"/>
                    <a:pt x="3" y="2"/>
                    <a:pt x="0" y="0"/>
                  </a:cubicBezTo>
                  <a:cubicBezTo>
                    <a:pt x="2" y="2"/>
                    <a:pt x="7" y="15"/>
                    <a:pt x="3" y="16"/>
                  </a:cubicBezTo>
                  <a:cubicBezTo>
                    <a:pt x="4" y="16"/>
                    <a:pt x="8" y="16"/>
                    <a:pt x="10" y="17"/>
                  </a:cubicBezTo>
                  <a:cubicBezTo>
                    <a:pt x="10" y="18"/>
                    <a:pt x="11" y="20"/>
                    <a:pt x="9" y="20"/>
                  </a:cubicBezTo>
                  <a:cubicBezTo>
                    <a:pt x="9" y="20"/>
                    <a:pt x="12" y="20"/>
                    <a:pt x="13" y="21"/>
                  </a:cubicBezTo>
                  <a:cubicBezTo>
                    <a:pt x="14" y="21"/>
                    <a:pt x="13" y="23"/>
                    <a:pt x="13" y="23"/>
                  </a:cubicBezTo>
                  <a:cubicBezTo>
                    <a:pt x="15" y="23"/>
                    <a:pt x="16" y="22"/>
                    <a:pt x="17" y="25"/>
                  </a:cubicBezTo>
                  <a:cubicBezTo>
                    <a:pt x="17" y="24"/>
                    <a:pt x="19" y="23"/>
                    <a:pt x="21" y="25"/>
                  </a:cubicBezTo>
                  <a:cubicBezTo>
                    <a:pt x="21" y="24"/>
                    <a:pt x="21" y="23"/>
                    <a:pt x="22" y="23"/>
                  </a:cubicBezTo>
                  <a:cubicBezTo>
                    <a:pt x="22" y="23"/>
                    <a:pt x="22" y="22"/>
                    <a:pt x="22" y="22"/>
                  </a:cubicBezTo>
                  <a:cubicBezTo>
                    <a:pt x="22" y="22"/>
                    <a:pt x="21" y="22"/>
                    <a:pt x="21" y="22"/>
                  </a:cubicBezTo>
                  <a:cubicBezTo>
                    <a:pt x="21" y="21"/>
                    <a:pt x="20" y="21"/>
                    <a:pt x="20" y="20"/>
                  </a:cubicBezTo>
                  <a:cubicBezTo>
                    <a:pt x="19" y="20"/>
                    <a:pt x="19" y="19"/>
                    <a:pt x="19" y="19"/>
                  </a:cubicBezTo>
                  <a:cubicBezTo>
                    <a:pt x="18" y="18"/>
                    <a:pt x="18" y="18"/>
                    <a:pt x="17" y="17"/>
                  </a:cubicBezTo>
                  <a:cubicBezTo>
                    <a:pt x="16" y="16"/>
                    <a:pt x="15" y="14"/>
                    <a:pt x="14" y="13"/>
                  </a:cubicBezTo>
                  <a:cubicBezTo>
                    <a:pt x="12" y="11"/>
                    <a:pt x="10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14" y="13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1" name="chenying0907 119"/>
            <p:cNvSpPr>
              <a:spLocks/>
            </p:cNvSpPr>
            <p:nvPr/>
          </p:nvSpPr>
          <p:spPr bwMode="auto">
            <a:xfrm>
              <a:off x="7032625" y="2678113"/>
              <a:ext cx="196850" cy="155575"/>
            </a:xfrm>
            <a:custGeom>
              <a:avLst/>
              <a:gdLst>
                <a:gd name="T0" fmla="*/ 4 w 10"/>
                <a:gd name="T1" fmla="*/ 7 h 8"/>
                <a:gd name="T2" fmla="*/ 8 w 10"/>
                <a:gd name="T3" fmla="*/ 7 h 8"/>
                <a:gd name="T4" fmla="*/ 10 w 10"/>
                <a:gd name="T5" fmla="*/ 5 h 8"/>
                <a:gd name="T6" fmla="*/ 9 w 10"/>
                <a:gd name="T7" fmla="*/ 1 h 8"/>
                <a:gd name="T8" fmla="*/ 6 w 10"/>
                <a:gd name="T9" fmla="*/ 0 h 8"/>
                <a:gd name="T10" fmla="*/ 4 w 10"/>
                <a:gd name="T11" fmla="*/ 0 h 8"/>
                <a:gd name="T12" fmla="*/ 3 w 10"/>
                <a:gd name="T13" fmla="*/ 0 h 8"/>
                <a:gd name="T14" fmla="*/ 2 w 10"/>
                <a:gd name="T15" fmla="*/ 0 h 8"/>
                <a:gd name="T16" fmla="*/ 1 w 10"/>
                <a:gd name="T17" fmla="*/ 5 h 8"/>
                <a:gd name="T18" fmla="*/ 1 w 10"/>
                <a:gd name="T19" fmla="*/ 6 h 8"/>
                <a:gd name="T20" fmla="*/ 4 w 10"/>
                <a:gd name="T2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8">
                  <a:moveTo>
                    <a:pt x="4" y="7"/>
                  </a:moveTo>
                  <a:cubicBezTo>
                    <a:pt x="5" y="8"/>
                    <a:pt x="6" y="8"/>
                    <a:pt x="8" y="7"/>
                  </a:cubicBezTo>
                  <a:cubicBezTo>
                    <a:pt x="8" y="7"/>
                    <a:pt x="10" y="5"/>
                    <a:pt x="10" y="5"/>
                  </a:cubicBezTo>
                  <a:cubicBezTo>
                    <a:pt x="10" y="3"/>
                    <a:pt x="10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4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7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2" name="chenying0907 120"/>
            <p:cNvSpPr>
              <a:spLocks/>
            </p:cNvSpPr>
            <p:nvPr/>
          </p:nvSpPr>
          <p:spPr bwMode="auto">
            <a:xfrm>
              <a:off x="7170738" y="2540000"/>
              <a:ext cx="117475" cy="138113"/>
            </a:xfrm>
            <a:custGeom>
              <a:avLst/>
              <a:gdLst>
                <a:gd name="T0" fmla="*/ 3 w 6"/>
                <a:gd name="T1" fmla="*/ 7 h 7"/>
                <a:gd name="T2" fmla="*/ 5 w 6"/>
                <a:gd name="T3" fmla="*/ 5 h 7"/>
                <a:gd name="T4" fmla="*/ 6 w 6"/>
                <a:gd name="T5" fmla="*/ 3 h 7"/>
                <a:gd name="T6" fmla="*/ 5 w 6"/>
                <a:gd name="T7" fmla="*/ 1 h 7"/>
                <a:gd name="T8" fmla="*/ 1 w 6"/>
                <a:gd name="T9" fmla="*/ 0 h 7"/>
                <a:gd name="T10" fmla="*/ 2 w 6"/>
                <a:gd name="T11" fmla="*/ 3 h 7"/>
                <a:gd name="T12" fmla="*/ 1 w 6"/>
                <a:gd name="T13" fmla="*/ 5 h 7"/>
                <a:gd name="T14" fmla="*/ 1 w 6"/>
                <a:gd name="T15" fmla="*/ 5 h 7"/>
                <a:gd name="T16" fmla="*/ 1 w 6"/>
                <a:gd name="T17" fmla="*/ 5 h 7"/>
                <a:gd name="T18" fmla="*/ 0 w 6"/>
                <a:gd name="T19" fmla="*/ 6 h 7"/>
                <a:gd name="T20" fmla="*/ 3 w 6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4" y="7"/>
                    <a:pt x="5" y="6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1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3" name="chenying0907 121"/>
            <p:cNvSpPr>
              <a:spLocks/>
            </p:cNvSpPr>
            <p:nvPr/>
          </p:nvSpPr>
          <p:spPr bwMode="auto">
            <a:xfrm>
              <a:off x="7032625" y="2500313"/>
              <a:ext cx="138113" cy="157163"/>
            </a:xfrm>
            <a:custGeom>
              <a:avLst/>
              <a:gdLst>
                <a:gd name="T0" fmla="*/ 4 w 7"/>
                <a:gd name="T1" fmla="*/ 8 h 8"/>
                <a:gd name="T2" fmla="*/ 6 w 7"/>
                <a:gd name="T3" fmla="*/ 8 h 8"/>
                <a:gd name="T4" fmla="*/ 7 w 7"/>
                <a:gd name="T5" fmla="*/ 5 h 8"/>
                <a:gd name="T6" fmla="*/ 6 w 7"/>
                <a:gd name="T7" fmla="*/ 2 h 8"/>
                <a:gd name="T8" fmla="*/ 6 w 7"/>
                <a:gd name="T9" fmla="*/ 1 h 8"/>
                <a:gd name="T10" fmla="*/ 5 w 7"/>
                <a:gd name="T11" fmla="*/ 1 h 8"/>
                <a:gd name="T12" fmla="*/ 3 w 7"/>
                <a:gd name="T13" fmla="*/ 0 h 8"/>
                <a:gd name="T14" fmla="*/ 0 w 7"/>
                <a:gd name="T15" fmla="*/ 2 h 8"/>
                <a:gd name="T16" fmla="*/ 0 w 7"/>
                <a:gd name="T17" fmla="*/ 4 h 8"/>
                <a:gd name="T18" fmla="*/ 0 w 7"/>
                <a:gd name="T19" fmla="*/ 4 h 8"/>
                <a:gd name="T20" fmla="*/ 1 w 7"/>
                <a:gd name="T21" fmla="*/ 7 h 8"/>
                <a:gd name="T22" fmla="*/ 2 w 7"/>
                <a:gd name="T23" fmla="*/ 8 h 8"/>
                <a:gd name="T24" fmla="*/ 4 w 7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7" y="7"/>
                    <a:pt x="7" y="5"/>
                  </a:cubicBezTo>
                  <a:cubicBezTo>
                    <a:pt x="7" y="4"/>
                    <a:pt x="7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3" y="8"/>
                    <a:pt x="3" y="8"/>
                    <a:pt x="4" y="8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44" name="chenying0907 122"/>
          <p:cNvSpPr>
            <a:spLocks/>
          </p:cNvSpPr>
          <p:nvPr/>
        </p:nvSpPr>
        <p:spPr bwMode="auto">
          <a:xfrm>
            <a:off x="7505700" y="3854450"/>
            <a:ext cx="473075" cy="628650"/>
          </a:xfrm>
          <a:custGeom>
            <a:avLst/>
            <a:gdLst>
              <a:gd name="T0" fmla="*/ 24 w 24"/>
              <a:gd name="T1" fmla="*/ 21 h 32"/>
              <a:gd name="T2" fmla="*/ 23 w 24"/>
              <a:gd name="T3" fmla="*/ 21 h 32"/>
              <a:gd name="T4" fmla="*/ 23 w 24"/>
              <a:gd name="T5" fmla="*/ 21 h 32"/>
              <a:gd name="T6" fmla="*/ 23 w 24"/>
              <a:gd name="T7" fmla="*/ 21 h 32"/>
              <a:gd name="T8" fmla="*/ 9 w 24"/>
              <a:gd name="T9" fmla="*/ 22 h 32"/>
              <a:gd name="T10" fmla="*/ 3 w 24"/>
              <a:gd name="T11" fmla="*/ 27 h 32"/>
              <a:gd name="T12" fmla="*/ 0 w 24"/>
              <a:gd name="T13" fmla="*/ 32 h 32"/>
              <a:gd name="T14" fmla="*/ 0 w 24"/>
              <a:gd name="T15" fmla="*/ 30 h 32"/>
              <a:gd name="T16" fmla="*/ 1 w 24"/>
              <a:gd name="T17" fmla="*/ 25 h 32"/>
              <a:gd name="T18" fmla="*/ 0 w 24"/>
              <a:gd name="T19" fmla="*/ 16 h 32"/>
              <a:gd name="T20" fmla="*/ 2 w 24"/>
              <a:gd name="T21" fmla="*/ 2 h 32"/>
              <a:gd name="T22" fmla="*/ 6 w 24"/>
              <a:gd name="T23" fmla="*/ 0 h 32"/>
              <a:gd name="T24" fmla="*/ 6 w 24"/>
              <a:gd name="T25" fmla="*/ 0 h 32"/>
              <a:gd name="T26" fmla="*/ 16 w 24"/>
              <a:gd name="T27" fmla="*/ 8 h 32"/>
              <a:gd name="T28" fmla="*/ 24 w 24"/>
              <a:gd name="T29" fmla="*/ 2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" h="32">
                <a:moveTo>
                  <a:pt x="24" y="21"/>
                </a:moveTo>
                <a:cubicBezTo>
                  <a:pt x="24" y="21"/>
                  <a:pt x="24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19" y="19"/>
                  <a:pt x="14" y="20"/>
                  <a:pt x="9" y="22"/>
                </a:cubicBezTo>
                <a:cubicBezTo>
                  <a:pt x="7" y="23"/>
                  <a:pt x="5" y="25"/>
                  <a:pt x="3" y="27"/>
                </a:cubicBezTo>
                <a:cubicBezTo>
                  <a:pt x="2" y="28"/>
                  <a:pt x="1" y="30"/>
                  <a:pt x="0" y="32"/>
                </a:cubicBezTo>
                <a:cubicBezTo>
                  <a:pt x="0" y="31"/>
                  <a:pt x="0" y="30"/>
                  <a:pt x="0" y="30"/>
                </a:cubicBezTo>
                <a:cubicBezTo>
                  <a:pt x="0" y="28"/>
                  <a:pt x="1" y="26"/>
                  <a:pt x="1" y="25"/>
                </a:cubicBezTo>
                <a:cubicBezTo>
                  <a:pt x="1" y="22"/>
                  <a:pt x="0" y="19"/>
                  <a:pt x="0" y="16"/>
                </a:cubicBezTo>
                <a:cubicBezTo>
                  <a:pt x="0" y="8"/>
                  <a:pt x="1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9" y="1"/>
                  <a:pt x="15" y="6"/>
                  <a:pt x="16" y="8"/>
                </a:cubicBezTo>
                <a:cubicBezTo>
                  <a:pt x="19" y="11"/>
                  <a:pt x="22" y="16"/>
                  <a:pt x="24" y="21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5" name="chenying0907 123"/>
          <p:cNvSpPr>
            <a:spLocks/>
          </p:cNvSpPr>
          <p:nvPr/>
        </p:nvSpPr>
        <p:spPr bwMode="auto">
          <a:xfrm>
            <a:off x="7466013" y="3678238"/>
            <a:ext cx="157163" cy="157163"/>
          </a:xfrm>
          <a:custGeom>
            <a:avLst/>
            <a:gdLst>
              <a:gd name="T0" fmla="*/ 8 w 8"/>
              <a:gd name="T1" fmla="*/ 7 h 8"/>
              <a:gd name="T2" fmla="*/ 8 w 8"/>
              <a:gd name="T3" fmla="*/ 7 h 8"/>
              <a:gd name="T4" fmla="*/ 4 w 8"/>
              <a:gd name="T5" fmla="*/ 8 h 8"/>
              <a:gd name="T6" fmla="*/ 4 w 8"/>
              <a:gd name="T7" fmla="*/ 8 h 8"/>
              <a:gd name="T8" fmla="*/ 1 w 8"/>
              <a:gd name="T9" fmla="*/ 5 h 8"/>
              <a:gd name="T10" fmla="*/ 0 w 8"/>
              <a:gd name="T11" fmla="*/ 2 h 8"/>
              <a:gd name="T12" fmla="*/ 0 w 8"/>
              <a:gd name="T13" fmla="*/ 1 h 8"/>
              <a:gd name="T14" fmla="*/ 2 w 8"/>
              <a:gd name="T15" fmla="*/ 2 h 8"/>
              <a:gd name="T16" fmla="*/ 2 w 8"/>
              <a:gd name="T17" fmla="*/ 2 h 8"/>
              <a:gd name="T18" fmla="*/ 4 w 8"/>
              <a:gd name="T19" fmla="*/ 0 h 8"/>
              <a:gd name="T20" fmla="*/ 4 w 8"/>
              <a:gd name="T21" fmla="*/ 0 h 8"/>
              <a:gd name="T22" fmla="*/ 4 w 8"/>
              <a:gd name="T23" fmla="*/ 0 h 8"/>
              <a:gd name="T24" fmla="*/ 4 w 8"/>
              <a:gd name="T25" fmla="*/ 0 h 8"/>
              <a:gd name="T26" fmla="*/ 4 w 8"/>
              <a:gd name="T27" fmla="*/ 0 h 8"/>
              <a:gd name="T28" fmla="*/ 6 w 8"/>
              <a:gd name="T29" fmla="*/ 1 h 8"/>
              <a:gd name="T30" fmla="*/ 8 w 8"/>
              <a:gd name="T3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" h="8">
                <a:moveTo>
                  <a:pt x="8" y="7"/>
                </a:moveTo>
                <a:cubicBezTo>
                  <a:pt x="8" y="7"/>
                  <a:pt x="8" y="7"/>
                  <a:pt x="8" y="7"/>
                </a:cubicBezTo>
                <a:cubicBezTo>
                  <a:pt x="8" y="7"/>
                  <a:pt x="5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3" y="7"/>
                  <a:pt x="2" y="6"/>
                  <a:pt x="1" y="5"/>
                </a:cubicBezTo>
                <a:cubicBezTo>
                  <a:pt x="0" y="4"/>
                  <a:pt x="0" y="2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1" y="0"/>
                  <a:pt x="1" y="1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3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1"/>
                  <a:pt x="6" y="1"/>
                </a:cubicBezTo>
                <a:cubicBezTo>
                  <a:pt x="7" y="3"/>
                  <a:pt x="8" y="5"/>
                  <a:pt x="8" y="7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6" name="chenying0907 124"/>
          <p:cNvSpPr>
            <a:spLocks/>
          </p:cNvSpPr>
          <p:nvPr/>
        </p:nvSpPr>
        <p:spPr bwMode="auto">
          <a:xfrm>
            <a:off x="7524750" y="3363913"/>
            <a:ext cx="236538" cy="295275"/>
          </a:xfrm>
          <a:custGeom>
            <a:avLst/>
            <a:gdLst>
              <a:gd name="T0" fmla="*/ 11 w 12"/>
              <a:gd name="T1" fmla="*/ 2 h 15"/>
              <a:gd name="T2" fmla="*/ 11 w 12"/>
              <a:gd name="T3" fmla="*/ 2 h 15"/>
              <a:gd name="T4" fmla="*/ 11 w 12"/>
              <a:gd name="T5" fmla="*/ 2 h 15"/>
              <a:gd name="T6" fmla="*/ 6 w 12"/>
              <a:gd name="T7" fmla="*/ 5 h 15"/>
              <a:gd name="T8" fmla="*/ 1 w 12"/>
              <a:gd name="T9" fmla="*/ 12 h 15"/>
              <a:gd name="T10" fmla="*/ 0 w 12"/>
              <a:gd name="T11" fmla="*/ 14 h 15"/>
              <a:gd name="T12" fmla="*/ 0 w 12"/>
              <a:gd name="T13" fmla="*/ 14 h 15"/>
              <a:gd name="T14" fmla="*/ 1 w 12"/>
              <a:gd name="T15" fmla="*/ 15 h 15"/>
              <a:gd name="T16" fmla="*/ 1 w 12"/>
              <a:gd name="T17" fmla="*/ 15 h 15"/>
              <a:gd name="T18" fmla="*/ 1 w 12"/>
              <a:gd name="T19" fmla="*/ 15 h 15"/>
              <a:gd name="T20" fmla="*/ 1 w 12"/>
              <a:gd name="T21" fmla="*/ 15 h 15"/>
              <a:gd name="T22" fmla="*/ 2 w 12"/>
              <a:gd name="T23" fmla="*/ 15 h 15"/>
              <a:gd name="T24" fmla="*/ 3 w 12"/>
              <a:gd name="T25" fmla="*/ 14 h 15"/>
              <a:gd name="T26" fmla="*/ 5 w 12"/>
              <a:gd name="T27" fmla="*/ 12 h 15"/>
              <a:gd name="T28" fmla="*/ 8 w 12"/>
              <a:gd name="T29" fmla="*/ 10 h 15"/>
              <a:gd name="T30" fmla="*/ 11 w 12"/>
              <a:gd name="T31" fmla="*/ 5 h 15"/>
              <a:gd name="T32" fmla="*/ 11 w 12"/>
              <a:gd name="T33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" h="15">
                <a:moveTo>
                  <a:pt x="11" y="2"/>
                </a:move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0" y="0"/>
                  <a:pt x="7" y="4"/>
                  <a:pt x="6" y="5"/>
                </a:cubicBezTo>
                <a:cubicBezTo>
                  <a:pt x="4" y="7"/>
                  <a:pt x="2" y="10"/>
                  <a:pt x="1" y="12"/>
                </a:cubicBezTo>
                <a:cubicBezTo>
                  <a:pt x="0" y="13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2" y="15"/>
                  <a:pt x="2" y="15"/>
                </a:cubicBezTo>
                <a:cubicBezTo>
                  <a:pt x="2" y="14"/>
                  <a:pt x="3" y="14"/>
                  <a:pt x="3" y="14"/>
                </a:cubicBezTo>
                <a:cubicBezTo>
                  <a:pt x="3" y="13"/>
                  <a:pt x="4" y="13"/>
                  <a:pt x="5" y="12"/>
                </a:cubicBezTo>
                <a:cubicBezTo>
                  <a:pt x="6" y="12"/>
                  <a:pt x="7" y="11"/>
                  <a:pt x="8" y="10"/>
                </a:cubicBezTo>
                <a:cubicBezTo>
                  <a:pt x="9" y="9"/>
                  <a:pt x="10" y="7"/>
                  <a:pt x="11" y="5"/>
                </a:cubicBezTo>
                <a:cubicBezTo>
                  <a:pt x="11" y="4"/>
                  <a:pt x="12" y="3"/>
                  <a:pt x="11" y="2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7" name="chenying0907 125"/>
          <p:cNvSpPr>
            <a:spLocks/>
          </p:cNvSpPr>
          <p:nvPr/>
        </p:nvSpPr>
        <p:spPr bwMode="auto">
          <a:xfrm>
            <a:off x="7170738" y="3697288"/>
            <a:ext cx="276225" cy="79375"/>
          </a:xfrm>
          <a:custGeom>
            <a:avLst/>
            <a:gdLst>
              <a:gd name="T0" fmla="*/ 14 w 14"/>
              <a:gd name="T1" fmla="*/ 2 h 4"/>
              <a:gd name="T2" fmla="*/ 8 w 14"/>
              <a:gd name="T3" fmla="*/ 4 h 4"/>
              <a:gd name="T4" fmla="*/ 4 w 14"/>
              <a:gd name="T5" fmla="*/ 3 h 4"/>
              <a:gd name="T6" fmla="*/ 0 w 14"/>
              <a:gd name="T7" fmla="*/ 2 h 4"/>
              <a:gd name="T8" fmla="*/ 3 w 14"/>
              <a:gd name="T9" fmla="*/ 1 h 4"/>
              <a:gd name="T10" fmla="*/ 10 w 14"/>
              <a:gd name="T11" fmla="*/ 1 h 4"/>
              <a:gd name="T12" fmla="*/ 14 w 14"/>
              <a:gd name="T13" fmla="*/ 1 h 4"/>
              <a:gd name="T14" fmla="*/ 14 w 14"/>
              <a:gd name="T15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4">
                <a:moveTo>
                  <a:pt x="14" y="2"/>
                </a:moveTo>
                <a:cubicBezTo>
                  <a:pt x="12" y="3"/>
                  <a:pt x="10" y="3"/>
                  <a:pt x="8" y="4"/>
                </a:cubicBezTo>
                <a:cubicBezTo>
                  <a:pt x="7" y="4"/>
                  <a:pt x="5" y="4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1" y="1"/>
                  <a:pt x="3" y="1"/>
                  <a:pt x="3" y="1"/>
                </a:cubicBezTo>
                <a:cubicBezTo>
                  <a:pt x="6" y="0"/>
                  <a:pt x="8" y="0"/>
                  <a:pt x="10" y="1"/>
                </a:cubicBezTo>
                <a:cubicBezTo>
                  <a:pt x="12" y="1"/>
                  <a:pt x="13" y="1"/>
                  <a:pt x="14" y="1"/>
                </a:cubicBezTo>
                <a:cubicBezTo>
                  <a:pt x="14" y="1"/>
                  <a:pt x="14" y="2"/>
                  <a:pt x="14" y="2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8" name="chenying0907 126"/>
          <p:cNvSpPr>
            <a:spLocks/>
          </p:cNvSpPr>
          <p:nvPr/>
        </p:nvSpPr>
        <p:spPr bwMode="auto">
          <a:xfrm>
            <a:off x="7131050" y="3776663"/>
            <a:ext cx="393700" cy="431800"/>
          </a:xfrm>
          <a:custGeom>
            <a:avLst/>
            <a:gdLst>
              <a:gd name="T0" fmla="*/ 20 w 20"/>
              <a:gd name="T1" fmla="*/ 5 h 22"/>
              <a:gd name="T2" fmla="*/ 20 w 20"/>
              <a:gd name="T3" fmla="*/ 5 h 22"/>
              <a:gd name="T4" fmla="*/ 17 w 20"/>
              <a:gd name="T5" fmla="*/ 1 h 22"/>
              <a:gd name="T6" fmla="*/ 16 w 20"/>
              <a:gd name="T7" fmla="*/ 0 h 22"/>
              <a:gd name="T8" fmla="*/ 8 w 20"/>
              <a:gd name="T9" fmla="*/ 2 h 22"/>
              <a:gd name="T10" fmla="*/ 4 w 20"/>
              <a:gd name="T11" fmla="*/ 1 h 22"/>
              <a:gd name="T12" fmla="*/ 1 w 20"/>
              <a:gd name="T13" fmla="*/ 0 h 22"/>
              <a:gd name="T14" fmla="*/ 0 w 20"/>
              <a:gd name="T15" fmla="*/ 1 h 22"/>
              <a:gd name="T16" fmla="*/ 4 w 20"/>
              <a:gd name="T17" fmla="*/ 5 h 22"/>
              <a:gd name="T18" fmla="*/ 5 w 20"/>
              <a:gd name="T19" fmla="*/ 8 h 22"/>
              <a:gd name="T20" fmla="*/ 6 w 20"/>
              <a:gd name="T21" fmla="*/ 10 h 22"/>
              <a:gd name="T22" fmla="*/ 6 w 20"/>
              <a:gd name="T23" fmla="*/ 11 h 22"/>
              <a:gd name="T24" fmla="*/ 6 w 20"/>
              <a:gd name="T25" fmla="*/ 13 h 22"/>
              <a:gd name="T26" fmla="*/ 5 w 20"/>
              <a:gd name="T27" fmla="*/ 16 h 22"/>
              <a:gd name="T28" fmla="*/ 6 w 20"/>
              <a:gd name="T29" fmla="*/ 19 h 22"/>
              <a:gd name="T30" fmla="*/ 11 w 20"/>
              <a:gd name="T31" fmla="*/ 22 h 22"/>
              <a:gd name="T32" fmla="*/ 14 w 20"/>
              <a:gd name="T33" fmla="*/ 20 h 22"/>
              <a:gd name="T34" fmla="*/ 17 w 20"/>
              <a:gd name="T35" fmla="*/ 18 h 22"/>
              <a:gd name="T36" fmla="*/ 17 w 20"/>
              <a:gd name="T37" fmla="*/ 16 h 22"/>
              <a:gd name="T38" fmla="*/ 18 w 20"/>
              <a:gd name="T39" fmla="*/ 10 h 22"/>
              <a:gd name="T40" fmla="*/ 19 w 20"/>
              <a:gd name="T41" fmla="*/ 6 h 22"/>
              <a:gd name="T42" fmla="*/ 20 w 20"/>
              <a:gd name="T43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" h="22">
                <a:moveTo>
                  <a:pt x="20" y="5"/>
                </a:moveTo>
                <a:cubicBezTo>
                  <a:pt x="20" y="5"/>
                  <a:pt x="20" y="5"/>
                  <a:pt x="20" y="5"/>
                </a:cubicBezTo>
                <a:cubicBezTo>
                  <a:pt x="19" y="4"/>
                  <a:pt x="18" y="2"/>
                  <a:pt x="17" y="1"/>
                </a:cubicBezTo>
                <a:cubicBezTo>
                  <a:pt x="16" y="1"/>
                  <a:pt x="16" y="0"/>
                  <a:pt x="16" y="0"/>
                </a:cubicBezTo>
                <a:cubicBezTo>
                  <a:pt x="13" y="1"/>
                  <a:pt x="11" y="2"/>
                  <a:pt x="8" y="2"/>
                </a:cubicBezTo>
                <a:cubicBezTo>
                  <a:pt x="7" y="2"/>
                  <a:pt x="5" y="2"/>
                  <a:pt x="4" y="1"/>
                </a:cubicBezTo>
                <a:cubicBezTo>
                  <a:pt x="3" y="1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1" y="3"/>
                  <a:pt x="3" y="4"/>
                  <a:pt x="4" y="5"/>
                </a:cubicBezTo>
                <a:cubicBezTo>
                  <a:pt x="5" y="6"/>
                  <a:pt x="6" y="6"/>
                  <a:pt x="5" y="8"/>
                </a:cubicBezTo>
                <a:cubicBezTo>
                  <a:pt x="5" y="9"/>
                  <a:pt x="5" y="9"/>
                  <a:pt x="6" y="10"/>
                </a:cubicBezTo>
                <a:cubicBezTo>
                  <a:pt x="6" y="10"/>
                  <a:pt x="6" y="10"/>
                  <a:pt x="6" y="11"/>
                </a:cubicBezTo>
                <a:cubicBezTo>
                  <a:pt x="6" y="12"/>
                  <a:pt x="6" y="12"/>
                  <a:pt x="6" y="13"/>
                </a:cubicBezTo>
                <a:cubicBezTo>
                  <a:pt x="5" y="14"/>
                  <a:pt x="5" y="15"/>
                  <a:pt x="5" y="16"/>
                </a:cubicBezTo>
                <a:cubicBezTo>
                  <a:pt x="5" y="17"/>
                  <a:pt x="5" y="18"/>
                  <a:pt x="6" y="19"/>
                </a:cubicBezTo>
                <a:cubicBezTo>
                  <a:pt x="7" y="22"/>
                  <a:pt x="9" y="22"/>
                  <a:pt x="11" y="22"/>
                </a:cubicBezTo>
                <a:cubicBezTo>
                  <a:pt x="13" y="21"/>
                  <a:pt x="14" y="21"/>
                  <a:pt x="14" y="20"/>
                </a:cubicBezTo>
                <a:cubicBezTo>
                  <a:pt x="15" y="19"/>
                  <a:pt x="16" y="18"/>
                  <a:pt x="17" y="18"/>
                </a:cubicBezTo>
                <a:cubicBezTo>
                  <a:pt x="17" y="18"/>
                  <a:pt x="17" y="17"/>
                  <a:pt x="17" y="16"/>
                </a:cubicBezTo>
                <a:cubicBezTo>
                  <a:pt x="17" y="14"/>
                  <a:pt x="17" y="12"/>
                  <a:pt x="18" y="10"/>
                </a:cubicBezTo>
                <a:cubicBezTo>
                  <a:pt x="18" y="9"/>
                  <a:pt x="18" y="7"/>
                  <a:pt x="19" y="6"/>
                </a:cubicBezTo>
                <a:cubicBezTo>
                  <a:pt x="19" y="6"/>
                  <a:pt x="19" y="5"/>
                  <a:pt x="20" y="5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9" name="chenying0907 127"/>
          <p:cNvSpPr>
            <a:spLocks/>
          </p:cNvSpPr>
          <p:nvPr/>
        </p:nvSpPr>
        <p:spPr bwMode="auto">
          <a:xfrm>
            <a:off x="7269163" y="4168775"/>
            <a:ext cx="196850" cy="352425"/>
          </a:xfrm>
          <a:custGeom>
            <a:avLst/>
            <a:gdLst>
              <a:gd name="T0" fmla="*/ 10 w 10"/>
              <a:gd name="T1" fmla="*/ 0 h 18"/>
              <a:gd name="T2" fmla="*/ 5 w 10"/>
              <a:gd name="T3" fmla="*/ 12 h 18"/>
              <a:gd name="T4" fmla="*/ 0 w 10"/>
              <a:gd name="T5" fmla="*/ 18 h 18"/>
              <a:gd name="T6" fmla="*/ 3 w 10"/>
              <a:gd name="T7" fmla="*/ 10 h 18"/>
              <a:gd name="T8" fmla="*/ 2 w 10"/>
              <a:gd name="T9" fmla="*/ 10 h 18"/>
              <a:gd name="T10" fmla="*/ 0 w 10"/>
              <a:gd name="T11" fmla="*/ 11 h 18"/>
              <a:gd name="T12" fmla="*/ 0 w 10"/>
              <a:gd name="T13" fmla="*/ 11 h 18"/>
              <a:gd name="T14" fmla="*/ 2 w 10"/>
              <a:gd name="T15" fmla="*/ 8 h 18"/>
              <a:gd name="T16" fmla="*/ 3 w 10"/>
              <a:gd name="T17" fmla="*/ 5 h 18"/>
              <a:gd name="T18" fmla="*/ 3 w 10"/>
              <a:gd name="T19" fmla="*/ 3 h 18"/>
              <a:gd name="T20" fmla="*/ 7 w 10"/>
              <a:gd name="T21" fmla="*/ 2 h 18"/>
              <a:gd name="T22" fmla="*/ 10 w 10"/>
              <a:gd name="T2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18">
                <a:moveTo>
                  <a:pt x="10" y="0"/>
                </a:moveTo>
                <a:cubicBezTo>
                  <a:pt x="9" y="3"/>
                  <a:pt x="7" y="9"/>
                  <a:pt x="5" y="12"/>
                </a:cubicBezTo>
                <a:cubicBezTo>
                  <a:pt x="4" y="14"/>
                  <a:pt x="3" y="17"/>
                  <a:pt x="0" y="18"/>
                </a:cubicBezTo>
                <a:cubicBezTo>
                  <a:pt x="2" y="16"/>
                  <a:pt x="3" y="13"/>
                  <a:pt x="3" y="10"/>
                </a:cubicBezTo>
                <a:cubicBezTo>
                  <a:pt x="2" y="10"/>
                  <a:pt x="2" y="9"/>
                  <a:pt x="2" y="10"/>
                </a:cubicBezTo>
                <a:cubicBezTo>
                  <a:pt x="1" y="10"/>
                  <a:pt x="1" y="10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1" y="10"/>
                  <a:pt x="1" y="9"/>
                  <a:pt x="2" y="8"/>
                </a:cubicBezTo>
                <a:cubicBezTo>
                  <a:pt x="3" y="7"/>
                  <a:pt x="3" y="6"/>
                  <a:pt x="3" y="5"/>
                </a:cubicBezTo>
                <a:cubicBezTo>
                  <a:pt x="4" y="4"/>
                  <a:pt x="4" y="3"/>
                  <a:pt x="3" y="3"/>
                </a:cubicBezTo>
                <a:cubicBezTo>
                  <a:pt x="5" y="4"/>
                  <a:pt x="6" y="3"/>
                  <a:pt x="7" y="2"/>
                </a:cubicBezTo>
                <a:cubicBezTo>
                  <a:pt x="8" y="2"/>
                  <a:pt x="9" y="1"/>
                  <a:pt x="10" y="0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0" name="chenying0907 128"/>
          <p:cNvSpPr>
            <a:spLocks/>
          </p:cNvSpPr>
          <p:nvPr/>
        </p:nvSpPr>
        <p:spPr bwMode="auto">
          <a:xfrm>
            <a:off x="7485063" y="4286250"/>
            <a:ext cx="592138" cy="333375"/>
          </a:xfrm>
          <a:custGeom>
            <a:avLst/>
            <a:gdLst>
              <a:gd name="T0" fmla="*/ 29 w 30"/>
              <a:gd name="T1" fmla="*/ 6 h 17"/>
              <a:gd name="T2" fmla="*/ 29 w 30"/>
              <a:gd name="T3" fmla="*/ 2 h 17"/>
              <a:gd name="T4" fmla="*/ 23 w 30"/>
              <a:gd name="T5" fmla="*/ 0 h 17"/>
              <a:gd name="T6" fmla="*/ 10 w 30"/>
              <a:gd name="T7" fmla="*/ 3 h 17"/>
              <a:gd name="T8" fmla="*/ 4 w 30"/>
              <a:gd name="T9" fmla="*/ 8 h 17"/>
              <a:gd name="T10" fmla="*/ 0 w 30"/>
              <a:gd name="T11" fmla="*/ 13 h 17"/>
              <a:gd name="T12" fmla="*/ 1 w 30"/>
              <a:gd name="T13" fmla="*/ 17 h 17"/>
              <a:gd name="T14" fmla="*/ 12 w 30"/>
              <a:gd name="T15" fmla="*/ 6 h 17"/>
              <a:gd name="T16" fmla="*/ 21 w 30"/>
              <a:gd name="T17" fmla="*/ 4 h 17"/>
              <a:gd name="T18" fmla="*/ 29 w 30"/>
              <a:gd name="T19" fmla="*/ 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" h="17">
                <a:moveTo>
                  <a:pt x="29" y="6"/>
                </a:moveTo>
                <a:cubicBezTo>
                  <a:pt x="29" y="5"/>
                  <a:pt x="30" y="3"/>
                  <a:pt x="29" y="2"/>
                </a:cubicBezTo>
                <a:cubicBezTo>
                  <a:pt x="28" y="1"/>
                  <a:pt x="24" y="0"/>
                  <a:pt x="23" y="0"/>
                </a:cubicBezTo>
                <a:cubicBezTo>
                  <a:pt x="20" y="0"/>
                  <a:pt x="14" y="0"/>
                  <a:pt x="10" y="3"/>
                </a:cubicBezTo>
                <a:cubicBezTo>
                  <a:pt x="7" y="4"/>
                  <a:pt x="5" y="5"/>
                  <a:pt x="4" y="8"/>
                </a:cubicBezTo>
                <a:cubicBezTo>
                  <a:pt x="3" y="9"/>
                  <a:pt x="2" y="11"/>
                  <a:pt x="0" y="13"/>
                </a:cubicBezTo>
                <a:cubicBezTo>
                  <a:pt x="0" y="13"/>
                  <a:pt x="0" y="16"/>
                  <a:pt x="1" y="17"/>
                </a:cubicBezTo>
                <a:cubicBezTo>
                  <a:pt x="4" y="13"/>
                  <a:pt x="7" y="8"/>
                  <a:pt x="12" y="6"/>
                </a:cubicBezTo>
                <a:cubicBezTo>
                  <a:pt x="15" y="5"/>
                  <a:pt x="18" y="4"/>
                  <a:pt x="21" y="4"/>
                </a:cubicBezTo>
                <a:cubicBezTo>
                  <a:pt x="23" y="5"/>
                  <a:pt x="29" y="6"/>
                  <a:pt x="29" y="6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1" name="chenying0907 129"/>
          <p:cNvSpPr>
            <a:spLocks/>
          </p:cNvSpPr>
          <p:nvPr/>
        </p:nvSpPr>
        <p:spPr bwMode="auto">
          <a:xfrm>
            <a:off x="7505700" y="4462463"/>
            <a:ext cx="531813" cy="215900"/>
          </a:xfrm>
          <a:custGeom>
            <a:avLst/>
            <a:gdLst>
              <a:gd name="T0" fmla="*/ 27 w 27"/>
              <a:gd name="T1" fmla="*/ 0 h 11"/>
              <a:gd name="T2" fmla="*/ 16 w 27"/>
              <a:gd name="T3" fmla="*/ 9 h 11"/>
              <a:gd name="T4" fmla="*/ 8 w 27"/>
              <a:gd name="T5" fmla="*/ 11 h 11"/>
              <a:gd name="T6" fmla="*/ 4 w 27"/>
              <a:gd name="T7" fmla="*/ 11 h 11"/>
              <a:gd name="T8" fmla="*/ 2 w 27"/>
              <a:gd name="T9" fmla="*/ 10 h 11"/>
              <a:gd name="T10" fmla="*/ 0 w 27"/>
              <a:gd name="T11" fmla="*/ 10 h 11"/>
              <a:gd name="T12" fmla="*/ 1 w 27"/>
              <a:gd name="T13" fmla="*/ 9 h 11"/>
              <a:gd name="T14" fmla="*/ 3 w 27"/>
              <a:gd name="T15" fmla="*/ 9 h 11"/>
              <a:gd name="T16" fmla="*/ 5 w 27"/>
              <a:gd name="T17" fmla="*/ 9 h 11"/>
              <a:gd name="T18" fmla="*/ 24 w 27"/>
              <a:gd name="T19" fmla="*/ 2 h 11"/>
              <a:gd name="T20" fmla="*/ 27 w 27"/>
              <a:gd name="T2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" h="11">
                <a:moveTo>
                  <a:pt x="27" y="0"/>
                </a:moveTo>
                <a:cubicBezTo>
                  <a:pt x="26" y="3"/>
                  <a:pt x="19" y="8"/>
                  <a:pt x="16" y="9"/>
                </a:cubicBezTo>
                <a:cubicBezTo>
                  <a:pt x="13" y="10"/>
                  <a:pt x="11" y="10"/>
                  <a:pt x="8" y="11"/>
                </a:cubicBezTo>
                <a:cubicBezTo>
                  <a:pt x="7" y="11"/>
                  <a:pt x="5" y="11"/>
                  <a:pt x="4" y="11"/>
                </a:cubicBezTo>
                <a:cubicBezTo>
                  <a:pt x="3" y="11"/>
                  <a:pt x="3" y="10"/>
                  <a:pt x="2" y="10"/>
                </a:cubicBezTo>
                <a:cubicBezTo>
                  <a:pt x="2" y="10"/>
                  <a:pt x="1" y="10"/>
                  <a:pt x="0" y="10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3" y="9"/>
                  <a:pt x="3" y="9"/>
                </a:cubicBezTo>
                <a:cubicBezTo>
                  <a:pt x="4" y="9"/>
                  <a:pt x="5" y="9"/>
                  <a:pt x="5" y="9"/>
                </a:cubicBezTo>
                <a:cubicBezTo>
                  <a:pt x="16" y="9"/>
                  <a:pt x="20" y="6"/>
                  <a:pt x="24" y="2"/>
                </a:cubicBezTo>
                <a:lnTo>
                  <a:pt x="27" y="0"/>
                </a:ln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2" name="chenying0907 130"/>
          <p:cNvSpPr>
            <a:spLocks/>
          </p:cNvSpPr>
          <p:nvPr/>
        </p:nvSpPr>
        <p:spPr bwMode="auto">
          <a:xfrm>
            <a:off x="7723188" y="4424363"/>
            <a:ext cx="117475" cy="96838"/>
          </a:xfrm>
          <a:custGeom>
            <a:avLst/>
            <a:gdLst>
              <a:gd name="T0" fmla="*/ 6 w 6"/>
              <a:gd name="T1" fmla="*/ 0 h 5"/>
              <a:gd name="T2" fmla="*/ 0 w 6"/>
              <a:gd name="T3" fmla="*/ 1 h 5"/>
              <a:gd name="T4" fmla="*/ 1 w 6"/>
              <a:gd name="T5" fmla="*/ 2 h 5"/>
              <a:gd name="T6" fmla="*/ 4 w 6"/>
              <a:gd name="T7" fmla="*/ 4 h 5"/>
              <a:gd name="T8" fmla="*/ 6 w 6"/>
              <a:gd name="T9" fmla="*/ 2 h 5"/>
              <a:gd name="T10" fmla="*/ 6 w 6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6" y="0"/>
                </a:moveTo>
                <a:cubicBezTo>
                  <a:pt x="4" y="0"/>
                  <a:pt x="2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1" y="4"/>
                  <a:pt x="2" y="5"/>
                  <a:pt x="4" y="4"/>
                </a:cubicBezTo>
                <a:cubicBezTo>
                  <a:pt x="5" y="4"/>
                  <a:pt x="6" y="3"/>
                  <a:pt x="6" y="2"/>
                </a:cubicBezTo>
                <a:cubicBezTo>
                  <a:pt x="6" y="1"/>
                  <a:pt x="6" y="0"/>
                  <a:pt x="6" y="0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3" name="chenying0907 131"/>
          <p:cNvSpPr>
            <a:spLocks/>
          </p:cNvSpPr>
          <p:nvPr/>
        </p:nvSpPr>
        <p:spPr bwMode="auto">
          <a:xfrm>
            <a:off x="7821613" y="3933825"/>
            <a:ext cx="512763" cy="254000"/>
          </a:xfrm>
          <a:custGeom>
            <a:avLst/>
            <a:gdLst>
              <a:gd name="T0" fmla="*/ 26 w 26"/>
              <a:gd name="T1" fmla="*/ 4 h 13"/>
              <a:gd name="T2" fmla="*/ 24 w 26"/>
              <a:gd name="T3" fmla="*/ 6 h 13"/>
              <a:gd name="T4" fmla="*/ 20 w 26"/>
              <a:gd name="T5" fmla="*/ 7 h 13"/>
              <a:gd name="T6" fmla="*/ 20 w 26"/>
              <a:gd name="T7" fmla="*/ 7 h 13"/>
              <a:gd name="T8" fmla="*/ 23 w 26"/>
              <a:gd name="T9" fmla="*/ 12 h 13"/>
              <a:gd name="T10" fmla="*/ 11 w 26"/>
              <a:gd name="T11" fmla="*/ 10 h 13"/>
              <a:gd name="T12" fmla="*/ 5 w 26"/>
              <a:gd name="T13" fmla="*/ 7 h 13"/>
              <a:gd name="T14" fmla="*/ 5 w 26"/>
              <a:gd name="T15" fmla="*/ 7 h 13"/>
              <a:gd name="T16" fmla="*/ 3 w 26"/>
              <a:gd name="T17" fmla="*/ 5 h 13"/>
              <a:gd name="T18" fmla="*/ 0 w 26"/>
              <a:gd name="T19" fmla="*/ 1 h 13"/>
              <a:gd name="T20" fmla="*/ 3 w 26"/>
              <a:gd name="T21" fmla="*/ 0 h 13"/>
              <a:gd name="T22" fmla="*/ 5 w 26"/>
              <a:gd name="T23" fmla="*/ 1 h 13"/>
              <a:gd name="T24" fmla="*/ 12 w 26"/>
              <a:gd name="T25" fmla="*/ 3 h 13"/>
              <a:gd name="T26" fmla="*/ 20 w 26"/>
              <a:gd name="T27" fmla="*/ 5 h 13"/>
              <a:gd name="T28" fmla="*/ 26 w 26"/>
              <a:gd name="T29" fmla="*/ 4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" h="13">
                <a:moveTo>
                  <a:pt x="26" y="4"/>
                </a:moveTo>
                <a:cubicBezTo>
                  <a:pt x="26" y="5"/>
                  <a:pt x="25" y="6"/>
                  <a:pt x="24" y="6"/>
                </a:cubicBezTo>
                <a:cubicBezTo>
                  <a:pt x="23" y="7"/>
                  <a:pt x="21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9"/>
                  <a:pt x="21" y="11"/>
                  <a:pt x="23" y="12"/>
                </a:cubicBezTo>
                <a:cubicBezTo>
                  <a:pt x="19" y="13"/>
                  <a:pt x="15" y="12"/>
                  <a:pt x="11" y="10"/>
                </a:cubicBezTo>
                <a:cubicBezTo>
                  <a:pt x="10" y="9"/>
                  <a:pt x="7" y="9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4" y="6"/>
                  <a:pt x="3" y="5"/>
                </a:cubicBezTo>
                <a:cubicBezTo>
                  <a:pt x="2" y="3"/>
                  <a:pt x="1" y="2"/>
                  <a:pt x="0" y="1"/>
                </a:cubicBezTo>
                <a:cubicBezTo>
                  <a:pt x="1" y="1"/>
                  <a:pt x="2" y="1"/>
                  <a:pt x="3" y="0"/>
                </a:cubicBezTo>
                <a:cubicBezTo>
                  <a:pt x="3" y="1"/>
                  <a:pt x="5" y="1"/>
                  <a:pt x="5" y="1"/>
                </a:cubicBezTo>
                <a:cubicBezTo>
                  <a:pt x="7" y="2"/>
                  <a:pt x="10" y="3"/>
                  <a:pt x="12" y="3"/>
                </a:cubicBezTo>
                <a:cubicBezTo>
                  <a:pt x="15" y="4"/>
                  <a:pt x="17" y="5"/>
                  <a:pt x="20" y="5"/>
                </a:cubicBezTo>
                <a:cubicBezTo>
                  <a:pt x="22" y="5"/>
                  <a:pt x="24" y="5"/>
                  <a:pt x="26" y="4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4" name="chenying0907 132"/>
          <p:cNvSpPr>
            <a:spLocks/>
          </p:cNvSpPr>
          <p:nvPr/>
        </p:nvSpPr>
        <p:spPr bwMode="auto">
          <a:xfrm>
            <a:off x="7604125" y="3443288"/>
            <a:ext cx="374650" cy="490538"/>
          </a:xfrm>
          <a:custGeom>
            <a:avLst/>
            <a:gdLst>
              <a:gd name="T0" fmla="*/ 19 w 19"/>
              <a:gd name="T1" fmla="*/ 18 h 25"/>
              <a:gd name="T2" fmla="*/ 11 w 19"/>
              <a:gd name="T3" fmla="*/ 24 h 25"/>
              <a:gd name="T4" fmla="*/ 8 w 19"/>
              <a:gd name="T5" fmla="*/ 23 h 25"/>
              <a:gd name="T6" fmla="*/ 5 w 19"/>
              <a:gd name="T7" fmla="*/ 21 h 25"/>
              <a:gd name="T8" fmla="*/ 3 w 19"/>
              <a:gd name="T9" fmla="*/ 20 h 25"/>
              <a:gd name="T10" fmla="*/ 0 w 19"/>
              <a:gd name="T11" fmla="*/ 13 h 25"/>
              <a:gd name="T12" fmla="*/ 0 w 19"/>
              <a:gd name="T13" fmla="*/ 12 h 25"/>
              <a:gd name="T14" fmla="*/ 1 w 19"/>
              <a:gd name="T15" fmla="*/ 11 h 25"/>
              <a:gd name="T16" fmla="*/ 3 w 19"/>
              <a:gd name="T17" fmla="*/ 10 h 25"/>
              <a:gd name="T18" fmla="*/ 6 w 19"/>
              <a:gd name="T19" fmla="*/ 8 h 25"/>
              <a:gd name="T20" fmla="*/ 9 w 19"/>
              <a:gd name="T21" fmla="*/ 3 h 25"/>
              <a:gd name="T22" fmla="*/ 9 w 19"/>
              <a:gd name="T23" fmla="*/ 0 h 25"/>
              <a:gd name="T24" fmla="*/ 11 w 19"/>
              <a:gd name="T25" fmla="*/ 4 h 25"/>
              <a:gd name="T26" fmla="*/ 12 w 19"/>
              <a:gd name="T27" fmla="*/ 7 h 25"/>
              <a:gd name="T28" fmla="*/ 12 w 19"/>
              <a:gd name="T29" fmla="*/ 8 h 25"/>
              <a:gd name="T30" fmla="*/ 14 w 19"/>
              <a:gd name="T31" fmla="*/ 8 h 25"/>
              <a:gd name="T32" fmla="*/ 14 w 19"/>
              <a:gd name="T33" fmla="*/ 9 h 25"/>
              <a:gd name="T34" fmla="*/ 15 w 19"/>
              <a:gd name="T35" fmla="*/ 9 h 25"/>
              <a:gd name="T36" fmla="*/ 19 w 19"/>
              <a:gd name="T37" fmla="*/ 1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25">
                <a:moveTo>
                  <a:pt x="19" y="18"/>
                </a:moveTo>
                <a:cubicBezTo>
                  <a:pt x="18" y="21"/>
                  <a:pt x="14" y="24"/>
                  <a:pt x="11" y="24"/>
                </a:cubicBezTo>
                <a:cubicBezTo>
                  <a:pt x="10" y="25"/>
                  <a:pt x="9" y="24"/>
                  <a:pt x="8" y="23"/>
                </a:cubicBezTo>
                <a:cubicBezTo>
                  <a:pt x="7" y="22"/>
                  <a:pt x="6" y="21"/>
                  <a:pt x="5" y="21"/>
                </a:cubicBezTo>
                <a:cubicBezTo>
                  <a:pt x="4" y="20"/>
                  <a:pt x="4" y="20"/>
                  <a:pt x="3" y="20"/>
                </a:cubicBezTo>
                <a:cubicBezTo>
                  <a:pt x="4" y="17"/>
                  <a:pt x="2" y="14"/>
                  <a:pt x="0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0" y="12"/>
                  <a:pt x="0" y="12"/>
                  <a:pt x="1" y="11"/>
                </a:cubicBezTo>
                <a:cubicBezTo>
                  <a:pt x="1" y="11"/>
                  <a:pt x="2" y="10"/>
                  <a:pt x="3" y="10"/>
                </a:cubicBezTo>
                <a:cubicBezTo>
                  <a:pt x="4" y="9"/>
                  <a:pt x="5" y="9"/>
                  <a:pt x="6" y="8"/>
                </a:cubicBezTo>
                <a:cubicBezTo>
                  <a:pt x="7" y="6"/>
                  <a:pt x="8" y="5"/>
                  <a:pt x="9" y="3"/>
                </a:cubicBezTo>
                <a:cubicBezTo>
                  <a:pt x="9" y="2"/>
                  <a:pt x="10" y="1"/>
                  <a:pt x="9" y="0"/>
                </a:cubicBezTo>
                <a:cubicBezTo>
                  <a:pt x="10" y="1"/>
                  <a:pt x="11" y="2"/>
                  <a:pt x="11" y="4"/>
                </a:cubicBezTo>
                <a:cubicBezTo>
                  <a:pt x="12" y="5"/>
                  <a:pt x="12" y="6"/>
                  <a:pt x="12" y="7"/>
                </a:cubicBezTo>
                <a:cubicBezTo>
                  <a:pt x="12" y="7"/>
                  <a:pt x="12" y="8"/>
                  <a:pt x="12" y="8"/>
                </a:cubicBezTo>
                <a:cubicBezTo>
                  <a:pt x="13" y="8"/>
                  <a:pt x="13" y="7"/>
                  <a:pt x="14" y="8"/>
                </a:cubicBezTo>
                <a:cubicBezTo>
                  <a:pt x="14" y="8"/>
                  <a:pt x="14" y="9"/>
                  <a:pt x="14" y="9"/>
                </a:cubicBezTo>
                <a:cubicBezTo>
                  <a:pt x="14" y="9"/>
                  <a:pt x="15" y="9"/>
                  <a:pt x="15" y="9"/>
                </a:cubicBezTo>
                <a:cubicBezTo>
                  <a:pt x="19" y="9"/>
                  <a:pt x="19" y="15"/>
                  <a:pt x="19" y="18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5" name="chenying0907 133"/>
          <p:cNvSpPr>
            <a:spLocks noEditPoints="1"/>
          </p:cNvSpPr>
          <p:nvPr/>
        </p:nvSpPr>
        <p:spPr bwMode="auto">
          <a:xfrm>
            <a:off x="8598879" y="662263"/>
            <a:ext cx="1243013" cy="1196975"/>
          </a:xfrm>
          <a:custGeom>
            <a:avLst/>
            <a:gdLst>
              <a:gd name="T0" fmla="*/ 51 w 63"/>
              <a:gd name="T1" fmla="*/ 18 h 61"/>
              <a:gd name="T2" fmla="*/ 16 w 63"/>
              <a:gd name="T3" fmla="*/ 16 h 61"/>
              <a:gd name="T4" fmla="*/ 44 w 63"/>
              <a:gd name="T5" fmla="*/ 2 h 61"/>
              <a:gd name="T6" fmla="*/ 46 w 63"/>
              <a:gd name="T7" fmla="*/ 16 h 61"/>
              <a:gd name="T8" fmla="*/ 38 w 63"/>
              <a:gd name="T9" fmla="*/ 6 h 61"/>
              <a:gd name="T10" fmla="*/ 54 w 63"/>
              <a:gd name="T11" fmla="*/ 29 h 61"/>
              <a:gd name="T12" fmla="*/ 37 w 63"/>
              <a:gd name="T13" fmla="*/ 47 h 61"/>
              <a:gd name="T14" fmla="*/ 47 w 63"/>
              <a:gd name="T15" fmla="*/ 22 h 61"/>
              <a:gd name="T16" fmla="*/ 25 w 63"/>
              <a:gd name="T17" fmla="*/ 40 h 61"/>
              <a:gd name="T18" fmla="*/ 41 w 63"/>
              <a:gd name="T19" fmla="*/ 11 h 61"/>
              <a:gd name="T20" fmla="*/ 61 w 63"/>
              <a:gd name="T21" fmla="*/ 39 h 61"/>
              <a:gd name="T22" fmla="*/ 10 w 63"/>
              <a:gd name="T23" fmla="*/ 26 h 61"/>
              <a:gd name="T24" fmla="*/ 36 w 63"/>
              <a:gd name="T25" fmla="*/ 14 h 61"/>
              <a:gd name="T26" fmla="*/ 21 w 63"/>
              <a:gd name="T27" fmla="*/ 20 h 61"/>
              <a:gd name="T28" fmla="*/ 30 w 63"/>
              <a:gd name="T29" fmla="*/ 7 h 61"/>
              <a:gd name="T30" fmla="*/ 27 w 63"/>
              <a:gd name="T31" fmla="*/ 19 h 61"/>
              <a:gd name="T32" fmla="*/ 44 w 63"/>
              <a:gd name="T33" fmla="*/ 31 h 61"/>
              <a:gd name="T34" fmla="*/ 36 w 63"/>
              <a:gd name="T35" fmla="*/ 22 h 61"/>
              <a:gd name="T36" fmla="*/ 42 w 63"/>
              <a:gd name="T37" fmla="*/ 45 h 61"/>
              <a:gd name="T38" fmla="*/ 35 w 63"/>
              <a:gd name="T39" fmla="*/ 31 h 61"/>
              <a:gd name="T40" fmla="*/ 46 w 63"/>
              <a:gd name="T41" fmla="*/ 33 h 61"/>
              <a:gd name="T42" fmla="*/ 32 w 63"/>
              <a:gd name="T43" fmla="*/ 36 h 61"/>
              <a:gd name="T44" fmla="*/ 48 w 63"/>
              <a:gd name="T45" fmla="*/ 27 h 61"/>
              <a:gd name="T46" fmla="*/ 38 w 63"/>
              <a:gd name="T47" fmla="*/ 23 h 61"/>
              <a:gd name="T48" fmla="*/ 57 w 63"/>
              <a:gd name="T49" fmla="*/ 23 h 61"/>
              <a:gd name="T50" fmla="*/ 42 w 63"/>
              <a:gd name="T51" fmla="*/ 40 h 61"/>
              <a:gd name="T52" fmla="*/ 34 w 63"/>
              <a:gd name="T53" fmla="*/ 21 h 61"/>
              <a:gd name="T54" fmla="*/ 54 w 63"/>
              <a:gd name="T55" fmla="*/ 33 h 61"/>
              <a:gd name="T56" fmla="*/ 14 w 63"/>
              <a:gd name="T57" fmla="*/ 11 h 61"/>
              <a:gd name="T58" fmla="*/ 29 w 63"/>
              <a:gd name="T59" fmla="*/ 24 h 61"/>
              <a:gd name="T60" fmla="*/ 28 w 63"/>
              <a:gd name="T61" fmla="*/ 26 h 61"/>
              <a:gd name="T62" fmla="*/ 24 w 63"/>
              <a:gd name="T63" fmla="*/ 10 h 61"/>
              <a:gd name="T64" fmla="*/ 30 w 63"/>
              <a:gd name="T65" fmla="*/ 31 h 61"/>
              <a:gd name="T66" fmla="*/ 21 w 63"/>
              <a:gd name="T67" fmla="*/ 57 h 61"/>
              <a:gd name="T68" fmla="*/ 15 w 63"/>
              <a:gd name="T69" fmla="*/ 42 h 61"/>
              <a:gd name="T70" fmla="*/ 38 w 63"/>
              <a:gd name="T71" fmla="*/ 28 h 61"/>
              <a:gd name="T72" fmla="*/ 21 w 63"/>
              <a:gd name="T73" fmla="*/ 40 h 61"/>
              <a:gd name="T74" fmla="*/ 5 w 63"/>
              <a:gd name="T75" fmla="*/ 45 h 61"/>
              <a:gd name="T76" fmla="*/ 21 w 63"/>
              <a:gd name="T77" fmla="*/ 24 h 61"/>
              <a:gd name="T78" fmla="*/ 38 w 63"/>
              <a:gd name="T79" fmla="*/ 56 h 61"/>
              <a:gd name="T80" fmla="*/ 44 w 63"/>
              <a:gd name="T81" fmla="*/ 34 h 61"/>
              <a:gd name="T82" fmla="*/ 26 w 63"/>
              <a:gd name="T83" fmla="*/ 11 h 61"/>
              <a:gd name="T84" fmla="*/ 1 w 63"/>
              <a:gd name="T85" fmla="*/ 22 h 61"/>
              <a:gd name="T86" fmla="*/ 13 w 63"/>
              <a:gd name="T87" fmla="*/ 22 h 61"/>
              <a:gd name="T88" fmla="*/ 54 w 63"/>
              <a:gd name="T89" fmla="*/ 40 h 61"/>
              <a:gd name="T90" fmla="*/ 27 w 63"/>
              <a:gd name="T91" fmla="*/ 51 h 61"/>
              <a:gd name="T92" fmla="*/ 23 w 63"/>
              <a:gd name="T93" fmla="*/ 36 h 61"/>
              <a:gd name="T94" fmla="*/ 30 w 63"/>
              <a:gd name="T95" fmla="*/ 51 h 61"/>
              <a:gd name="T96" fmla="*/ 10 w 63"/>
              <a:gd name="T97" fmla="*/ 32 h 61"/>
              <a:gd name="T98" fmla="*/ 11 w 63"/>
              <a:gd name="T99" fmla="*/ 35 h 61"/>
              <a:gd name="T100" fmla="*/ 12 w 63"/>
              <a:gd name="T101" fmla="*/ 17 h 61"/>
              <a:gd name="T102" fmla="*/ 42 w 63"/>
              <a:gd name="T103" fmla="*/ 50 h 61"/>
              <a:gd name="T104" fmla="*/ 45 w 63"/>
              <a:gd name="T105" fmla="*/ 10 h 61"/>
              <a:gd name="T106" fmla="*/ 49 w 63"/>
              <a:gd name="T107" fmla="*/ 45 h 61"/>
              <a:gd name="T108" fmla="*/ 20 w 63"/>
              <a:gd name="T109" fmla="*/ 34 h 61"/>
              <a:gd name="T110" fmla="*/ 25 w 63"/>
              <a:gd name="T111" fmla="*/ 49 h 61"/>
              <a:gd name="T112" fmla="*/ 19 w 63"/>
              <a:gd name="T113" fmla="*/ 53 h 61"/>
              <a:gd name="T114" fmla="*/ 52 w 63"/>
              <a:gd name="T115" fmla="*/ 5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3" h="61">
                <a:moveTo>
                  <a:pt x="51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7"/>
                  <a:pt x="50" y="17"/>
                  <a:pt x="50" y="16"/>
                </a:cubicBezTo>
                <a:cubicBezTo>
                  <a:pt x="50" y="16"/>
                  <a:pt x="50" y="15"/>
                  <a:pt x="51" y="14"/>
                </a:cubicBezTo>
                <a:cubicBezTo>
                  <a:pt x="51" y="14"/>
                  <a:pt x="53" y="13"/>
                  <a:pt x="53" y="14"/>
                </a:cubicBezTo>
                <a:cubicBezTo>
                  <a:pt x="54" y="14"/>
                  <a:pt x="54" y="15"/>
                  <a:pt x="54" y="15"/>
                </a:cubicBezTo>
                <a:cubicBezTo>
                  <a:pt x="55" y="16"/>
                  <a:pt x="54" y="16"/>
                  <a:pt x="54" y="17"/>
                </a:cubicBezTo>
                <a:cubicBezTo>
                  <a:pt x="54" y="17"/>
                  <a:pt x="53" y="17"/>
                  <a:pt x="53" y="17"/>
                </a:cubicBezTo>
                <a:cubicBezTo>
                  <a:pt x="52" y="18"/>
                  <a:pt x="52" y="18"/>
                  <a:pt x="51" y="18"/>
                </a:cubicBezTo>
                <a:close/>
                <a:moveTo>
                  <a:pt x="16" y="16"/>
                </a:moveTo>
                <a:cubicBezTo>
                  <a:pt x="17" y="17"/>
                  <a:pt x="18" y="17"/>
                  <a:pt x="19" y="17"/>
                </a:cubicBezTo>
                <a:cubicBezTo>
                  <a:pt x="19" y="18"/>
                  <a:pt x="19" y="18"/>
                  <a:pt x="19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7" y="19"/>
                  <a:pt x="16" y="18"/>
                  <a:pt x="15" y="18"/>
                </a:cubicBezTo>
                <a:cubicBezTo>
                  <a:pt x="14" y="18"/>
                  <a:pt x="14" y="18"/>
                  <a:pt x="14" y="17"/>
                </a:cubicBezTo>
                <a:cubicBezTo>
                  <a:pt x="14" y="17"/>
                  <a:pt x="15" y="17"/>
                  <a:pt x="15" y="16"/>
                </a:cubicBezTo>
                <a:cubicBezTo>
                  <a:pt x="15" y="16"/>
                  <a:pt x="15" y="16"/>
                  <a:pt x="16" y="16"/>
                </a:cubicBezTo>
                <a:close/>
                <a:moveTo>
                  <a:pt x="44" y="2"/>
                </a:moveTo>
                <a:cubicBezTo>
                  <a:pt x="44" y="3"/>
                  <a:pt x="44" y="3"/>
                  <a:pt x="43" y="3"/>
                </a:cubicBezTo>
                <a:cubicBezTo>
                  <a:pt x="43" y="4"/>
                  <a:pt x="43" y="5"/>
                  <a:pt x="43" y="6"/>
                </a:cubicBezTo>
                <a:cubicBezTo>
                  <a:pt x="43" y="6"/>
                  <a:pt x="43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3" y="5"/>
                  <a:pt x="42" y="4"/>
                  <a:pt x="42" y="3"/>
                </a:cubicBezTo>
                <a:cubicBezTo>
                  <a:pt x="42" y="3"/>
                  <a:pt x="42" y="2"/>
                  <a:pt x="42" y="2"/>
                </a:cubicBezTo>
                <a:cubicBezTo>
                  <a:pt x="42" y="1"/>
                  <a:pt x="42" y="0"/>
                  <a:pt x="43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1"/>
                  <a:pt x="44" y="2"/>
                  <a:pt x="44" y="2"/>
                </a:cubicBezTo>
                <a:close/>
                <a:moveTo>
                  <a:pt x="50" y="11"/>
                </a:moveTo>
                <a:cubicBezTo>
                  <a:pt x="50" y="11"/>
                  <a:pt x="50" y="11"/>
                  <a:pt x="50" y="11"/>
                </a:cubicBezTo>
                <a:cubicBezTo>
                  <a:pt x="51" y="10"/>
                  <a:pt x="51" y="10"/>
                  <a:pt x="51" y="9"/>
                </a:cubicBezTo>
                <a:cubicBezTo>
                  <a:pt x="51" y="8"/>
                  <a:pt x="52" y="7"/>
                  <a:pt x="53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8"/>
                  <a:pt x="54" y="9"/>
                  <a:pt x="54" y="9"/>
                </a:cubicBezTo>
                <a:cubicBezTo>
                  <a:pt x="54" y="10"/>
                  <a:pt x="54" y="10"/>
                  <a:pt x="53" y="10"/>
                </a:cubicBezTo>
                <a:cubicBezTo>
                  <a:pt x="53" y="10"/>
                  <a:pt x="53" y="10"/>
                  <a:pt x="52" y="10"/>
                </a:cubicBezTo>
                <a:cubicBezTo>
                  <a:pt x="52" y="11"/>
                  <a:pt x="51" y="11"/>
                  <a:pt x="50" y="11"/>
                </a:cubicBezTo>
                <a:close/>
                <a:moveTo>
                  <a:pt x="46" y="16"/>
                </a:moveTo>
                <a:cubicBezTo>
                  <a:pt x="46" y="16"/>
                  <a:pt x="46" y="17"/>
                  <a:pt x="46" y="17"/>
                </a:cubicBezTo>
                <a:cubicBezTo>
                  <a:pt x="45" y="18"/>
                  <a:pt x="44" y="18"/>
                  <a:pt x="43" y="19"/>
                </a:cubicBezTo>
                <a:cubicBezTo>
                  <a:pt x="43" y="19"/>
                  <a:pt x="43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3" y="18"/>
                  <a:pt x="43" y="17"/>
                  <a:pt x="43" y="16"/>
                </a:cubicBezTo>
                <a:cubicBezTo>
                  <a:pt x="43" y="16"/>
                  <a:pt x="44" y="16"/>
                  <a:pt x="44" y="15"/>
                </a:cubicBezTo>
                <a:cubicBezTo>
                  <a:pt x="44" y="15"/>
                  <a:pt x="45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6"/>
                  <a:pt x="46" y="16"/>
                </a:cubicBezTo>
                <a:close/>
                <a:moveTo>
                  <a:pt x="38" y="6"/>
                </a:moveTo>
                <a:cubicBezTo>
                  <a:pt x="38" y="7"/>
                  <a:pt x="38" y="8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6" y="8"/>
                  <a:pt x="36" y="8"/>
                </a:cubicBezTo>
                <a:cubicBezTo>
                  <a:pt x="36" y="7"/>
                  <a:pt x="35" y="7"/>
                  <a:pt x="35" y="6"/>
                </a:cubicBezTo>
                <a:cubicBezTo>
                  <a:pt x="35" y="5"/>
                  <a:pt x="36" y="4"/>
                  <a:pt x="37" y="5"/>
                </a:cubicBezTo>
                <a:cubicBezTo>
                  <a:pt x="38" y="5"/>
                  <a:pt x="38" y="6"/>
                  <a:pt x="38" y="6"/>
                </a:cubicBezTo>
                <a:close/>
                <a:moveTo>
                  <a:pt x="56" y="29"/>
                </a:moveTo>
                <a:cubicBezTo>
                  <a:pt x="55" y="29"/>
                  <a:pt x="55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8"/>
                  <a:pt x="54" y="28"/>
                </a:cubicBezTo>
                <a:cubicBezTo>
                  <a:pt x="55" y="28"/>
                  <a:pt x="56" y="27"/>
                  <a:pt x="58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59" y="28"/>
                  <a:pt x="59" y="29"/>
                  <a:pt x="58" y="29"/>
                </a:cubicBezTo>
                <a:cubicBezTo>
                  <a:pt x="58" y="29"/>
                  <a:pt x="57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lose/>
                <a:moveTo>
                  <a:pt x="36" y="44"/>
                </a:moveTo>
                <a:cubicBezTo>
                  <a:pt x="36" y="44"/>
                  <a:pt x="36" y="44"/>
                  <a:pt x="36" y="44"/>
                </a:cubicBezTo>
                <a:cubicBezTo>
                  <a:pt x="36" y="45"/>
                  <a:pt x="37" y="46"/>
                  <a:pt x="37" y="47"/>
                </a:cubicBezTo>
                <a:cubicBezTo>
                  <a:pt x="38" y="47"/>
                  <a:pt x="38" y="48"/>
                  <a:pt x="38" y="49"/>
                </a:cubicBezTo>
                <a:cubicBezTo>
                  <a:pt x="38" y="49"/>
                  <a:pt x="37" y="50"/>
                  <a:pt x="37" y="50"/>
                </a:cubicBezTo>
                <a:cubicBezTo>
                  <a:pt x="36" y="50"/>
                  <a:pt x="36" y="49"/>
                  <a:pt x="36" y="49"/>
                </a:cubicBezTo>
                <a:cubicBezTo>
                  <a:pt x="35" y="48"/>
                  <a:pt x="35" y="48"/>
                  <a:pt x="35" y="47"/>
                </a:cubicBezTo>
                <a:cubicBezTo>
                  <a:pt x="35" y="47"/>
                  <a:pt x="35" y="46"/>
                  <a:pt x="35" y="46"/>
                </a:cubicBezTo>
                <a:cubicBezTo>
                  <a:pt x="35" y="45"/>
                  <a:pt x="36" y="45"/>
                  <a:pt x="36" y="44"/>
                </a:cubicBezTo>
                <a:cubicBezTo>
                  <a:pt x="36" y="44"/>
                  <a:pt x="36" y="44"/>
                  <a:pt x="36" y="44"/>
                </a:cubicBezTo>
                <a:close/>
                <a:moveTo>
                  <a:pt x="47" y="20"/>
                </a:moveTo>
                <a:cubicBezTo>
                  <a:pt x="48" y="20"/>
                  <a:pt x="48" y="21"/>
                  <a:pt x="48" y="21"/>
                </a:cubicBezTo>
                <a:cubicBezTo>
                  <a:pt x="48" y="22"/>
                  <a:pt x="48" y="22"/>
                  <a:pt x="47" y="22"/>
                </a:cubicBezTo>
                <a:cubicBezTo>
                  <a:pt x="46" y="23"/>
                  <a:pt x="46" y="23"/>
                  <a:pt x="45" y="24"/>
                </a:cubicBezTo>
                <a:cubicBezTo>
                  <a:pt x="45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2"/>
                  <a:pt x="46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lose/>
                <a:moveTo>
                  <a:pt x="28" y="37"/>
                </a:moveTo>
                <a:cubicBezTo>
                  <a:pt x="28" y="37"/>
                  <a:pt x="28" y="37"/>
                  <a:pt x="28" y="37"/>
                </a:cubicBezTo>
                <a:cubicBezTo>
                  <a:pt x="28" y="38"/>
                  <a:pt x="28" y="39"/>
                  <a:pt x="28" y="40"/>
                </a:cubicBezTo>
                <a:cubicBezTo>
                  <a:pt x="27" y="41"/>
                  <a:pt x="26" y="41"/>
                  <a:pt x="26" y="41"/>
                </a:cubicBezTo>
                <a:cubicBezTo>
                  <a:pt x="25" y="41"/>
                  <a:pt x="25" y="41"/>
                  <a:pt x="25" y="40"/>
                </a:cubicBezTo>
                <a:cubicBezTo>
                  <a:pt x="25" y="39"/>
                  <a:pt x="26" y="39"/>
                  <a:pt x="26" y="38"/>
                </a:cubicBezTo>
                <a:cubicBezTo>
                  <a:pt x="26" y="38"/>
                  <a:pt x="27" y="37"/>
                  <a:pt x="28" y="37"/>
                </a:cubicBezTo>
                <a:close/>
                <a:moveTo>
                  <a:pt x="41" y="12"/>
                </a:moveTo>
                <a:cubicBezTo>
                  <a:pt x="41" y="14"/>
                  <a:pt x="40" y="15"/>
                  <a:pt x="40" y="16"/>
                </a:cubicBezTo>
                <a:cubicBezTo>
                  <a:pt x="40" y="16"/>
                  <a:pt x="39" y="16"/>
                  <a:pt x="39" y="16"/>
                </a:cubicBezTo>
                <a:cubicBezTo>
                  <a:pt x="39" y="16"/>
                  <a:pt x="39" y="17"/>
                  <a:pt x="39" y="17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5"/>
                  <a:pt x="39" y="13"/>
                  <a:pt x="39" y="12"/>
                </a:cubicBezTo>
                <a:cubicBezTo>
                  <a:pt x="39" y="11"/>
                  <a:pt x="39" y="11"/>
                  <a:pt x="40" y="11"/>
                </a:cubicBezTo>
                <a:cubicBezTo>
                  <a:pt x="40" y="11"/>
                  <a:pt x="40" y="11"/>
                  <a:pt x="41" y="11"/>
                </a:cubicBezTo>
                <a:cubicBezTo>
                  <a:pt x="41" y="12"/>
                  <a:pt x="41" y="12"/>
                  <a:pt x="41" y="12"/>
                </a:cubicBezTo>
                <a:close/>
                <a:moveTo>
                  <a:pt x="61" y="39"/>
                </a:moveTo>
                <a:cubicBezTo>
                  <a:pt x="60" y="39"/>
                  <a:pt x="59" y="39"/>
                  <a:pt x="58" y="38"/>
                </a:cubicBezTo>
                <a:cubicBezTo>
                  <a:pt x="57" y="38"/>
                  <a:pt x="57" y="37"/>
                  <a:pt x="57" y="37"/>
                </a:cubicBezTo>
                <a:cubicBezTo>
                  <a:pt x="57" y="37"/>
                  <a:pt x="57" y="37"/>
                  <a:pt x="58" y="37"/>
                </a:cubicBezTo>
                <a:cubicBezTo>
                  <a:pt x="58" y="37"/>
                  <a:pt x="59" y="37"/>
                  <a:pt x="59" y="36"/>
                </a:cubicBezTo>
                <a:cubicBezTo>
                  <a:pt x="60" y="36"/>
                  <a:pt x="61" y="36"/>
                  <a:pt x="62" y="37"/>
                </a:cubicBezTo>
                <a:cubicBezTo>
                  <a:pt x="63" y="37"/>
                  <a:pt x="63" y="37"/>
                  <a:pt x="63" y="38"/>
                </a:cubicBezTo>
                <a:cubicBezTo>
                  <a:pt x="63" y="38"/>
                  <a:pt x="62" y="39"/>
                  <a:pt x="62" y="39"/>
                </a:cubicBezTo>
                <a:cubicBezTo>
                  <a:pt x="62" y="39"/>
                  <a:pt x="61" y="39"/>
                  <a:pt x="61" y="39"/>
                </a:cubicBezTo>
                <a:close/>
                <a:moveTo>
                  <a:pt x="26" y="30"/>
                </a:moveTo>
                <a:cubicBezTo>
                  <a:pt x="25" y="30"/>
                  <a:pt x="24" y="31"/>
                  <a:pt x="23" y="31"/>
                </a:cubicBezTo>
                <a:cubicBezTo>
                  <a:pt x="22" y="31"/>
                  <a:pt x="21" y="31"/>
                  <a:pt x="21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0"/>
                  <a:pt x="20" y="30"/>
                  <a:pt x="20" y="29"/>
                </a:cubicBezTo>
                <a:cubicBezTo>
                  <a:pt x="21" y="29"/>
                  <a:pt x="22" y="29"/>
                  <a:pt x="23" y="29"/>
                </a:cubicBezTo>
                <a:cubicBezTo>
                  <a:pt x="24" y="29"/>
                  <a:pt x="24" y="29"/>
                  <a:pt x="25" y="30"/>
                </a:cubicBezTo>
                <a:cubicBezTo>
                  <a:pt x="25" y="30"/>
                  <a:pt x="25" y="30"/>
                  <a:pt x="26" y="30"/>
                </a:cubicBezTo>
                <a:close/>
                <a:moveTo>
                  <a:pt x="7" y="26"/>
                </a:moveTo>
                <a:cubicBezTo>
                  <a:pt x="8" y="26"/>
                  <a:pt x="9" y="26"/>
                  <a:pt x="10" y="26"/>
                </a:cubicBezTo>
                <a:cubicBezTo>
                  <a:pt x="10" y="26"/>
                  <a:pt x="10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7"/>
                  <a:pt x="9" y="27"/>
                  <a:pt x="8" y="28"/>
                </a:cubicBezTo>
                <a:cubicBezTo>
                  <a:pt x="7" y="28"/>
                  <a:pt x="7" y="28"/>
                  <a:pt x="6" y="28"/>
                </a:cubicBezTo>
                <a:cubicBezTo>
                  <a:pt x="5" y="28"/>
                  <a:pt x="5" y="27"/>
                  <a:pt x="5" y="27"/>
                </a:cubicBezTo>
                <a:cubicBezTo>
                  <a:pt x="5" y="26"/>
                  <a:pt x="6" y="26"/>
                  <a:pt x="6" y="26"/>
                </a:cubicBezTo>
                <a:cubicBezTo>
                  <a:pt x="6" y="26"/>
                  <a:pt x="7" y="26"/>
                  <a:pt x="7" y="26"/>
                </a:cubicBezTo>
                <a:close/>
                <a:moveTo>
                  <a:pt x="36" y="13"/>
                </a:moveTo>
                <a:cubicBezTo>
                  <a:pt x="36" y="13"/>
                  <a:pt x="36" y="14"/>
                  <a:pt x="36" y="14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4"/>
                </a:cubicBezTo>
                <a:cubicBezTo>
                  <a:pt x="35" y="14"/>
                  <a:pt x="35" y="14"/>
                  <a:pt x="34" y="13"/>
                </a:cubicBezTo>
                <a:cubicBezTo>
                  <a:pt x="33" y="13"/>
                  <a:pt x="33" y="12"/>
                  <a:pt x="33" y="11"/>
                </a:cubicBezTo>
                <a:cubicBezTo>
                  <a:pt x="33" y="11"/>
                  <a:pt x="34" y="10"/>
                  <a:pt x="34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6" y="11"/>
                  <a:pt x="36" y="12"/>
                  <a:pt x="36" y="13"/>
                </a:cubicBezTo>
                <a:close/>
                <a:moveTo>
                  <a:pt x="26" y="22"/>
                </a:moveTo>
                <a:cubicBezTo>
                  <a:pt x="25" y="22"/>
                  <a:pt x="23" y="22"/>
                  <a:pt x="22" y="22"/>
                </a:cubicBezTo>
                <a:cubicBezTo>
                  <a:pt x="22" y="22"/>
                  <a:pt x="21" y="21"/>
                  <a:pt x="21" y="20"/>
                </a:cubicBezTo>
                <a:cubicBezTo>
                  <a:pt x="21" y="20"/>
                  <a:pt x="21" y="19"/>
                  <a:pt x="22" y="19"/>
                </a:cubicBezTo>
                <a:cubicBezTo>
                  <a:pt x="23" y="19"/>
                  <a:pt x="24" y="20"/>
                  <a:pt x="25" y="20"/>
                </a:cubicBezTo>
                <a:cubicBezTo>
                  <a:pt x="25" y="21"/>
                  <a:pt x="26" y="21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lose/>
                <a:moveTo>
                  <a:pt x="28" y="4"/>
                </a:moveTo>
                <a:cubicBezTo>
                  <a:pt x="28" y="4"/>
                  <a:pt x="29" y="4"/>
                  <a:pt x="29" y="5"/>
                </a:cubicBezTo>
                <a:cubicBezTo>
                  <a:pt x="29" y="5"/>
                  <a:pt x="29" y="6"/>
                  <a:pt x="30" y="7"/>
                </a:cubicBezTo>
                <a:cubicBezTo>
                  <a:pt x="30" y="7"/>
                  <a:pt x="30" y="7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0" y="8"/>
                  <a:pt x="30" y="8"/>
                </a:cubicBezTo>
                <a:cubicBezTo>
                  <a:pt x="30" y="8"/>
                  <a:pt x="29" y="8"/>
                  <a:pt x="28" y="7"/>
                </a:cubicBezTo>
                <a:cubicBezTo>
                  <a:pt x="27" y="7"/>
                  <a:pt x="27" y="6"/>
                  <a:pt x="26" y="5"/>
                </a:cubicBezTo>
                <a:cubicBezTo>
                  <a:pt x="26" y="5"/>
                  <a:pt x="27" y="4"/>
                  <a:pt x="28" y="4"/>
                </a:cubicBezTo>
                <a:close/>
                <a:moveTo>
                  <a:pt x="27" y="16"/>
                </a:moveTo>
                <a:cubicBezTo>
                  <a:pt x="27" y="16"/>
                  <a:pt x="26" y="16"/>
                  <a:pt x="26" y="16"/>
                </a:cubicBezTo>
                <a:cubicBezTo>
                  <a:pt x="25" y="16"/>
                  <a:pt x="25" y="17"/>
                  <a:pt x="26" y="18"/>
                </a:cubicBezTo>
                <a:cubicBezTo>
                  <a:pt x="26" y="18"/>
                  <a:pt x="27" y="18"/>
                  <a:pt x="27" y="19"/>
                </a:cubicBezTo>
                <a:cubicBezTo>
                  <a:pt x="28" y="19"/>
                  <a:pt x="29" y="19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20"/>
                  <a:pt x="30" y="19"/>
                  <a:pt x="30" y="19"/>
                </a:cubicBezTo>
                <a:cubicBezTo>
                  <a:pt x="30" y="18"/>
                  <a:pt x="29" y="17"/>
                  <a:pt x="29" y="17"/>
                </a:cubicBezTo>
                <a:cubicBezTo>
                  <a:pt x="28" y="16"/>
                  <a:pt x="28" y="16"/>
                  <a:pt x="27" y="16"/>
                </a:cubicBezTo>
                <a:close/>
                <a:moveTo>
                  <a:pt x="39" y="30"/>
                </a:moveTo>
                <a:cubicBezTo>
                  <a:pt x="40" y="31"/>
                  <a:pt x="40" y="30"/>
                  <a:pt x="41" y="30"/>
                </a:cubicBezTo>
                <a:cubicBezTo>
                  <a:pt x="42" y="29"/>
                  <a:pt x="43" y="29"/>
                  <a:pt x="44" y="29"/>
                </a:cubicBezTo>
                <a:cubicBezTo>
                  <a:pt x="44" y="29"/>
                  <a:pt x="44" y="30"/>
                  <a:pt x="44" y="30"/>
                </a:cubicBezTo>
                <a:cubicBezTo>
                  <a:pt x="44" y="31"/>
                  <a:pt x="44" y="31"/>
                  <a:pt x="44" y="31"/>
                </a:cubicBezTo>
                <a:cubicBezTo>
                  <a:pt x="43" y="31"/>
                  <a:pt x="43" y="31"/>
                  <a:pt x="42" y="31"/>
                </a:cubicBezTo>
                <a:cubicBezTo>
                  <a:pt x="41" y="31"/>
                  <a:pt x="40" y="31"/>
                  <a:pt x="39" y="31"/>
                </a:cubicBezTo>
                <a:cubicBezTo>
                  <a:pt x="39" y="31"/>
                  <a:pt x="39" y="31"/>
                  <a:pt x="39" y="30"/>
                </a:cubicBezTo>
                <a:close/>
                <a:moveTo>
                  <a:pt x="36" y="25"/>
                </a:moveTo>
                <a:cubicBezTo>
                  <a:pt x="36" y="26"/>
                  <a:pt x="36" y="27"/>
                  <a:pt x="36" y="28"/>
                </a:cubicBezTo>
                <a:cubicBezTo>
                  <a:pt x="35" y="29"/>
                  <a:pt x="35" y="29"/>
                  <a:pt x="35" y="28"/>
                </a:cubicBezTo>
                <a:cubicBezTo>
                  <a:pt x="35" y="28"/>
                  <a:pt x="34" y="28"/>
                  <a:pt x="34" y="27"/>
                </a:cubicBezTo>
                <a:cubicBezTo>
                  <a:pt x="34" y="26"/>
                  <a:pt x="34" y="25"/>
                  <a:pt x="35" y="24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2"/>
                  <a:pt x="35" y="22"/>
                  <a:pt x="36" y="22"/>
                </a:cubicBezTo>
                <a:cubicBezTo>
                  <a:pt x="36" y="22"/>
                  <a:pt x="36" y="22"/>
                  <a:pt x="36" y="23"/>
                </a:cubicBezTo>
                <a:cubicBezTo>
                  <a:pt x="36" y="23"/>
                  <a:pt x="36" y="23"/>
                  <a:pt x="36" y="24"/>
                </a:cubicBezTo>
                <a:cubicBezTo>
                  <a:pt x="36" y="24"/>
                  <a:pt x="36" y="24"/>
                  <a:pt x="36" y="25"/>
                </a:cubicBezTo>
                <a:cubicBezTo>
                  <a:pt x="36" y="25"/>
                  <a:pt x="36" y="25"/>
                  <a:pt x="36" y="25"/>
                </a:cubicBezTo>
                <a:close/>
                <a:moveTo>
                  <a:pt x="45" y="47"/>
                </a:moveTo>
                <a:cubicBezTo>
                  <a:pt x="45" y="48"/>
                  <a:pt x="44" y="49"/>
                  <a:pt x="44" y="49"/>
                </a:cubicBezTo>
                <a:cubicBezTo>
                  <a:pt x="43" y="49"/>
                  <a:pt x="43" y="49"/>
                  <a:pt x="43" y="48"/>
                </a:cubicBezTo>
                <a:cubicBezTo>
                  <a:pt x="42" y="48"/>
                  <a:pt x="41" y="46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5"/>
                  <a:pt x="43" y="45"/>
                  <a:pt x="43" y="45"/>
                </a:cubicBezTo>
                <a:cubicBezTo>
                  <a:pt x="44" y="46"/>
                  <a:pt x="45" y="46"/>
                  <a:pt x="45" y="47"/>
                </a:cubicBezTo>
                <a:close/>
                <a:moveTo>
                  <a:pt x="35" y="31"/>
                </a:moveTo>
                <a:cubicBezTo>
                  <a:pt x="36" y="32"/>
                  <a:pt x="36" y="33"/>
                  <a:pt x="37" y="33"/>
                </a:cubicBezTo>
                <a:cubicBezTo>
                  <a:pt x="38" y="33"/>
                  <a:pt x="38" y="34"/>
                  <a:pt x="39" y="35"/>
                </a:cubicBezTo>
                <a:cubicBezTo>
                  <a:pt x="39" y="35"/>
                  <a:pt x="39" y="36"/>
                  <a:pt x="38" y="36"/>
                </a:cubicBezTo>
                <a:cubicBezTo>
                  <a:pt x="38" y="37"/>
                  <a:pt x="38" y="37"/>
                  <a:pt x="38" y="37"/>
                </a:cubicBezTo>
                <a:cubicBezTo>
                  <a:pt x="37" y="36"/>
                  <a:pt x="36" y="36"/>
                  <a:pt x="36" y="35"/>
                </a:cubicBezTo>
                <a:cubicBezTo>
                  <a:pt x="36" y="34"/>
                  <a:pt x="35" y="33"/>
                  <a:pt x="35" y="32"/>
                </a:cubicBezTo>
                <a:cubicBezTo>
                  <a:pt x="35" y="32"/>
                  <a:pt x="35" y="32"/>
                  <a:pt x="35" y="31"/>
                </a:cubicBezTo>
                <a:close/>
                <a:moveTo>
                  <a:pt x="58" y="24"/>
                </a:moveTo>
                <a:cubicBezTo>
                  <a:pt x="58" y="24"/>
                  <a:pt x="59" y="23"/>
                  <a:pt x="59" y="23"/>
                </a:cubicBezTo>
                <a:cubicBezTo>
                  <a:pt x="60" y="22"/>
                  <a:pt x="61" y="22"/>
                  <a:pt x="61" y="22"/>
                </a:cubicBezTo>
                <a:cubicBezTo>
                  <a:pt x="62" y="22"/>
                  <a:pt x="62" y="23"/>
                  <a:pt x="62" y="23"/>
                </a:cubicBezTo>
                <a:cubicBezTo>
                  <a:pt x="63" y="23"/>
                  <a:pt x="63" y="23"/>
                  <a:pt x="63" y="24"/>
                </a:cubicBezTo>
                <a:cubicBezTo>
                  <a:pt x="63" y="24"/>
                  <a:pt x="63" y="25"/>
                  <a:pt x="62" y="25"/>
                </a:cubicBezTo>
                <a:cubicBezTo>
                  <a:pt x="61" y="25"/>
                  <a:pt x="60" y="25"/>
                  <a:pt x="59" y="25"/>
                </a:cubicBezTo>
                <a:cubicBezTo>
                  <a:pt x="58" y="25"/>
                  <a:pt x="58" y="25"/>
                  <a:pt x="58" y="24"/>
                </a:cubicBezTo>
                <a:close/>
                <a:moveTo>
                  <a:pt x="49" y="33"/>
                </a:moveTo>
                <a:cubicBezTo>
                  <a:pt x="48" y="33"/>
                  <a:pt x="47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8" y="31"/>
                </a:cubicBezTo>
                <a:cubicBezTo>
                  <a:pt x="49" y="31"/>
                  <a:pt x="50" y="31"/>
                  <a:pt x="51" y="31"/>
                </a:cubicBezTo>
                <a:cubicBezTo>
                  <a:pt x="51" y="31"/>
                  <a:pt x="52" y="31"/>
                  <a:pt x="52" y="32"/>
                </a:cubicBezTo>
                <a:cubicBezTo>
                  <a:pt x="52" y="32"/>
                  <a:pt x="52" y="32"/>
                  <a:pt x="51" y="32"/>
                </a:cubicBezTo>
                <a:cubicBezTo>
                  <a:pt x="51" y="33"/>
                  <a:pt x="50" y="33"/>
                  <a:pt x="49" y="33"/>
                </a:cubicBezTo>
                <a:close/>
                <a:moveTo>
                  <a:pt x="34" y="31"/>
                </a:moveTo>
                <a:cubicBezTo>
                  <a:pt x="34" y="32"/>
                  <a:pt x="34" y="32"/>
                  <a:pt x="34" y="33"/>
                </a:cubicBezTo>
                <a:cubicBezTo>
                  <a:pt x="33" y="34"/>
                  <a:pt x="33" y="35"/>
                  <a:pt x="32" y="36"/>
                </a:cubicBezTo>
                <a:cubicBezTo>
                  <a:pt x="32" y="36"/>
                  <a:pt x="32" y="37"/>
                  <a:pt x="31" y="37"/>
                </a:cubicBezTo>
                <a:cubicBezTo>
                  <a:pt x="31" y="37"/>
                  <a:pt x="31" y="37"/>
                  <a:pt x="31" y="37"/>
                </a:cubicBezTo>
                <a:cubicBezTo>
                  <a:pt x="30" y="37"/>
                  <a:pt x="30" y="36"/>
                  <a:pt x="30" y="36"/>
                </a:cubicBezTo>
                <a:cubicBezTo>
                  <a:pt x="30" y="35"/>
                  <a:pt x="31" y="33"/>
                  <a:pt x="32" y="32"/>
                </a:cubicBezTo>
                <a:cubicBezTo>
                  <a:pt x="33" y="31"/>
                  <a:pt x="33" y="31"/>
                  <a:pt x="34" y="31"/>
                </a:cubicBezTo>
                <a:close/>
                <a:moveTo>
                  <a:pt x="48" y="29"/>
                </a:moveTo>
                <a:cubicBezTo>
                  <a:pt x="48" y="29"/>
                  <a:pt x="47" y="29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7"/>
                  <a:pt x="48" y="27"/>
                </a:cubicBezTo>
                <a:cubicBezTo>
                  <a:pt x="49" y="26"/>
                  <a:pt x="50" y="26"/>
                  <a:pt x="51" y="26"/>
                </a:cubicBezTo>
                <a:cubicBezTo>
                  <a:pt x="51" y="26"/>
                  <a:pt x="52" y="27"/>
                  <a:pt x="52" y="27"/>
                </a:cubicBezTo>
                <a:cubicBezTo>
                  <a:pt x="52" y="27"/>
                  <a:pt x="52" y="28"/>
                  <a:pt x="51" y="28"/>
                </a:cubicBezTo>
                <a:cubicBezTo>
                  <a:pt x="50" y="28"/>
                  <a:pt x="49" y="29"/>
                  <a:pt x="48" y="29"/>
                </a:cubicBezTo>
                <a:close/>
                <a:moveTo>
                  <a:pt x="41" y="19"/>
                </a:moveTo>
                <a:cubicBezTo>
                  <a:pt x="41" y="19"/>
                  <a:pt x="41" y="19"/>
                  <a:pt x="41" y="19"/>
                </a:cubicBezTo>
                <a:cubicBezTo>
                  <a:pt x="42" y="19"/>
                  <a:pt x="42" y="20"/>
                  <a:pt x="41" y="21"/>
                </a:cubicBezTo>
                <a:cubicBezTo>
                  <a:pt x="41" y="22"/>
                  <a:pt x="40" y="23"/>
                  <a:pt x="39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2"/>
                  <a:pt x="38" y="21"/>
                  <a:pt x="38" y="21"/>
                </a:cubicBezTo>
                <a:cubicBezTo>
                  <a:pt x="39" y="19"/>
                  <a:pt x="40" y="19"/>
                  <a:pt x="41" y="19"/>
                </a:cubicBezTo>
                <a:close/>
                <a:moveTo>
                  <a:pt x="53" y="23"/>
                </a:moveTo>
                <a:cubicBezTo>
                  <a:pt x="53" y="23"/>
                  <a:pt x="52" y="23"/>
                  <a:pt x="52" y="23"/>
                </a:cubicBezTo>
                <a:cubicBezTo>
                  <a:pt x="52" y="23"/>
                  <a:pt x="51" y="23"/>
                  <a:pt x="52" y="23"/>
                </a:cubicBezTo>
                <a:cubicBezTo>
                  <a:pt x="52" y="22"/>
                  <a:pt x="53" y="21"/>
                  <a:pt x="54" y="21"/>
                </a:cubicBezTo>
                <a:cubicBezTo>
                  <a:pt x="55" y="20"/>
                  <a:pt x="56" y="20"/>
                  <a:pt x="57" y="21"/>
                </a:cubicBezTo>
                <a:cubicBezTo>
                  <a:pt x="57" y="21"/>
                  <a:pt x="57" y="21"/>
                  <a:pt x="57" y="22"/>
                </a:cubicBezTo>
                <a:cubicBezTo>
                  <a:pt x="57" y="22"/>
                  <a:pt x="57" y="22"/>
                  <a:pt x="57" y="22"/>
                </a:cubicBezTo>
                <a:cubicBezTo>
                  <a:pt x="57" y="22"/>
                  <a:pt x="57" y="23"/>
                  <a:pt x="57" y="23"/>
                </a:cubicBezTo>
                <a:cubicBezTo>
                  <a:pt x="56" y="23"/>
                  <a:pt x="55" y="23"/>
                  <a:pt x="54" y="23"/>
                </a:cubicBezTo>
                <a:cubicBezTo>
                  <a:pt x="54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lose/>
                <a:moveTo>
                  <a:pt x="42" y="40"/>
                </a:moveTo>
                <a:cubicBezTo>
                  <a:pt x="42" y="41"/>
                  <a:pt x="42" y="42"/>
                  <a:pt x="41" y="42"/>
                </a:cubicBezTo>
                <a:cubicBezTo>
                  <a:pt x="41" y="43"/>
                  <a:pt x="40" y="43"/>
                  <a:pt x="40" y="42"/>
                </a:cubicBezTo>
                <a:cubicBezTo>
                  <a:pt x="39" y="41"/>
                  <a:pt x="39" y="40"/>
                  <a:pt x="39" y="39"/>
                </a:cubicBezTo>
                <a:cubicBezTo>
                  <a:pt x="39" y="39"/>
                  <a:pt x="39" y="38"/>
                  <a:pt x="39" y="38"/>
                </a:cubicBezTo>
                <a:cubicBezTo>
                  <a:pt x="40" y="38"/>
                  <a:pt x="42" y="39"/>
                  <a:pt x="42" y="39"/>
                </a:cubicBezTo>
                <a:cubicBezTo>
                  <a:pt x="42" y="40"/>
                  <a:pt x="42" y="40"/>
                  <a:pt x="42" y="40"/>
                </a:cubicBezTo>
                <a:close/>
                <a:moveTo>
                  <a:pt x="21" y="12"/>
                </a:moveTo>
                <a:cubicBezTo>
                  <a:pt x="22" y="12"/>
                  <a:pt x="24" y="13"/>
                  <a:pt x="24" y="14"/>
                </a:cubicBezTo>
                <a:cubicBezTo>
                  <a:pt x="24" y="15"/>
                  <a:pt x="24" y="15"/>
                  <a:pt x="23" y="15"/>
                </a:cubicBezTo>
                <a:cubicBezTo>
                  <a:pt x="22" y="15"/>
                  <a:pt x="21" y="15"/>
                  <a:pt x="19" y="14"/>
                </a:cubicBezTo>
                <a:cubicBezTo>
                  <a:pt x="19" y="14"/>
                  <a:pt x="19" y="13"/>
                  <a:pt x="19" y="13"/>
                </a:cubicBezTo>
                <a:cubicBezTo>
                  <a:pt x="19" y="13"/>
                  <a:pt x="19" y="12"/>
                  <a:pt x="20" y="12"/>
                </a:cubicBezTo>
                <a:cubicBezTo>
                  <a:pt x="20" y="12"/>
                  <a:pt x="20" y="12"/>
                  <a:pt x="21" y="12"/>
                </a:cubicBezTo>
                <a:close/>
                <a:moveTo>
                  <a:pt x="35" y="18"/>
                </a:moveTo>
                <a:cubicBezTo>
                  <a:pt x="35" y="18"/>
                  <a:pt x="35" y="19"/>
                  <a:pt x="35" y="19"/>
                </a:cubicBezTo>
                <a:cubicBezTo>
                  <a:pt x="35" y="20"/>
                  <a:pt x="34" y="20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0"/>
                  <a:pt x="33" y="20"/>
                  <a:pt x="33" y="19"/>
                </a:cubicBezTo>
                <a:cubicBezTo>
                  <a:pt x="32" y="18"/>
                  <a:pt x="32" y="17"/>
                  <a:pt x="33" y="17"/>
                </a:cubicBezTo>
                <a:cubicBezTo>
                  <a:pt x="33" y="16"/>
                  <a:pt x="35" y="16"/>
                  <a:pt x="35" y="17"/>
                </a:cubicBezTo>
                <a:cubicBezTo>
                  <a:pt x="35" y="17"/>
                  <a:pt x="35" y="17"/>
                  <a:pt x="35" y="18"/>
                </a:cubicBezTo>
                <a:close/>
                <a:moveTo>
                  <a:pt x="56" y="35"/>
                </a:moveTo>
                <a:cubicBezTo>
                  <a:pt x="56" y="35"/>
                  <a:pt x="55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5" y="32"/>
                  <a:pt x="55" y="32"/>
                </a:cubicBezTo>
                <a:cubicBezTo>
                  <a:pt x="56" y="32"/>
                  <a:pt x="58" y="32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4"/>
                  <a:pt x="59" y="34"/>
                  <a:pt x="58" y="34"/>
                </a:cubicBezTo>
                <a:cubicBezTo>
                  <a:pt x="58" y="34"/>
                  <a:pt x="57" y="34"/>
                  <a:pt x="56" y="35"/>
                </a:cubicBezTo>
                <a:close/>
                <a:moveTo>
                  <a:pt x="16" y="14"/>
                </a:moveTo>
                <a:cubicBezTo>
                  <a:pt x="15" y="14"/>
                  <a:pt x="13" y="13"/>
                  <a:pt x="12" y="13"/>
                </a:cubicBezTo>
                <a:cubicBezTo>
                  <a:pt x="11" y="12"/>
                  <a:pt x="11" y="12"/>
                  <a:pt x="11" y="11"/>
                </a:cubicBezTo>
                <a:cubicBezTo>
                  <a:pt x="12" y="11"/>
                  <a:pt x="12" y="10"/>
                  <a:pt x="12" y="10"/>
                </a:cubicBezTo>
                <a:cubicBezTo>
                  <a:pt x="13" y="10"/>
                  <a:pt x="13" y="10"/>
                  <a:pt x="14" y="11"/>
                </a:cubicBezTo>
                <a:cubicBezTo>
                  <a:pt x="15" y="11"/>
                  <a:pt x="16" y="12"/>
                  <a:pt x="16" y="13"/>
                </a:cubicBezTo>
                <a:cubicBezTo>
                  <a:pt x="17" y="13"/>
                  <a:pt x="17" y="14"/>
                  <a:pt x="17" y="14"/>
                </a:cubicBezTo>
                <a:cubicBezTo>
                  <a:pt x="16" y="14"/>
                  <a:pt x="16" y="14"/>
                  <a:pt x="16" y="14"/>
                </a:cubicBezTo>
                <a:close/>
                <a:moveTo>
                  <a:pt x="30" y="22"/>
                </a:moveTo>
                <a:cubicBezTo>
                  <a:pt x="31" y="22"/>
                  <a:pt x="32" y="23"/>
                  <a:pt x="32" y="24"/>
                </a:cubicBezTo>
                <a:cubicBezTo>
                  <a:pt x="32" y="24"/>
                  <a:pt x="32" y="25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1" y="26"/>
                  <a:pt x="31" y="26"/>
                  <a:pt x="30" y="25"/>
                </a:cubicBezTo>
                <a:cubicBezTo>
                  <a:pt x="30" y="25"/>
                  <a:pt x="29" y="25"/>
                  <a:pt x="29" y="24"/>
                </a:cubicBezTo>
                <a:cubicBezTo>
                  <a:pt x="28" y="24"/>
                  <a:pt x="28" y="23"/>
                  <a:pt x="29" y="23"/>
                </a:cubicBezTo>
                <a:cubicBezTo>
                  <a:pt x="29" y="22"/>
                  <a:pt x="29" y="22"/>
                  <a:pt x="30" y="22"/>
                </a:cubicBezTo>
                <a:close/>
                <a:moveTo>
                  <a:pt x="25" y="25"/>
                </a:moveTo>
                <a:cubicBezTo>
                  <a:pt x="24" y="24"/>
                  <a:pt x="23" y="25"/>
                  <a:pt x="22" y="25"/>
                </a:cubicBezTo>
                <a:cubicBezTo>
                  <a:pt x="22" y="25"/>
                  <a:pt x="22" y="26"/>
                  <a:pt x="22" y="26"/>
                </a:cubicBezTo>
                <a:cubicBezTo>
                  <a:pt x="22" y="26"/>
                  <a:pt x="22" y="27"/>
                  <a:pt x="23" y="27"/>
                </a:cubicBezTo>
                <a:cubicBezTo>
                  <a:pt x="24" y="27"/>
                  <a:pt x="25" y="27"/>
                  <a:pt x="26" y="27"/>
                </a:cubicBezTo>
                <a:cubicBezTo>
                  <a:pt x="27" y="27"/>
                  <a:pt x="27" y="27"/>
                  <a:pt x="28" y="26"/>
                </a:cubicBezTo>
                <a:cubicBezTo>
                  <a:pt x="28" y="26"/>
                  <a:pt x="29" y="26"/>
                  <a:pt x="29" y="26"/>
                </a:cubicBezTo>
                <a:cubicBezTo>
                  <a:pt x="29" y="26"/>
                  <a:pt x="29" y="26"/>
                  <a:pt x="28" y="26"/>
                </a:cubicBezTo>
                <a:cubicBezTo>
                  <a:pt x="27" y="25"/>
                  <a:pt x="26" y="25"/>
                  <a:pt x="25" y="25"/>
                </a:cubicBezTo>
                <a:close/>
                <a:moveTo>
                  <a:pt x="24" y="10"/>
                </a:moveTo>
                <a:cubicBezTo>
                  <a:pt x="23" y="10"/>
                  <a:pt x="22" y="9"/>
                  <a:pt x="22" y="9"/>
                </a:cubicBezTo>
                <a:cubicBezTo>
                  <a:pt x="21" y="9"/>
                  <a:pt x="20" y="8"/>
                  <a:pt x="19" y="8"/>
                </a:cubicBezTo>
                <a:cubicBezTo>
                  <a:pt x="19" y="7"/>
                  <a:pt x="18" y="7"/>
                  <a:pt x="19" y="6"/>
                </a:cubicBezTo>
                <a:cubicBezTo>
                  <a:pt x="19" y="6"/>
                  <a:pt x="20" y="5"/>
                  <a:pt x="20" y="6"/>
                </a:cubicBezTo>
                <a:cubicBezTo>
                  <a:pt x="22" y="6"/>
                  <a:pt x="23" y="7"/>
                  <a:pt x="23" y="8"/>
                </a:cubicBezTo>
                <a:cubicBezTo>
                  <a:pt x="23" y="8"/>
                  <a:pt x="23" y="9"/>
                  <a:pt x="24" y="9"/>
                </a:cubicBezTo>
                <a:cubicBezTo>
                  <a:pt x="24" y="9"/>
                  <a:pt x="24" y="9"/>
                  <a:pt x="24" y="10"/>
                </a:cubicBezTo>
                <a:cubicBezTo>
                  <a:pt x="24" y="10"/>
                  <a:pt x="24" y="10"/>
                  <a:pt x="24" y="10"/>
                </a:cubicBezTo>
                <a:close/>
                <a:moveTo>
                  <a:pt x="30" y="31"/>
                </a:moveTo>
                <a:cubicBezTo>
                  <a:pt x="29" y="31"/>
                  <a:pt x="29" y="31"/>
                  <a:pt x="29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29"/>
                  <a:pt x="28" y="28"/>
                  <a:pt x="29" y="28"/>
                </a:cubicBezTo>
                <a:cubicBezTo>
                  <a:pt x="30" y="28"/>
                  <a:pt x="31" y="28"/>
                  <a:pt x="31" y="28"/>
                </a:cubicBezTo>
                <a:cubicBezTo>
                  <a:pt x="32" y="28"/>
                  <a:pt x="32" y="28"/>
                  <a:pt x="33" y="28"/>
                </a:cubicBezTo>
                <a:cubicBezTo>
                  <a:pt x="33" y="28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2" y="30"/>
                  <a:pt x="31" y="30"/>
                  <a:pt x="30" y="31"/>
                </a:cubicBezTo>
                <a:cubicBezTo>
                  <a:pt x="30" y="31"/>
                  <a:pt x="30" y="31"/>
                  <a:pt x="30" y="31"/>
                </a:cubicBezTo>
                <a:close/>
                <a:moveTo>
                  <a:pt x="48" y="48"/>
                </a:moveTo>
                <a:cubicBezTo>
                  <a:pt x="48" y="48"/>
                  <a:pt x="49" y="49"/>
                  <a:pt x="50" y="49"/>
                </a:cubicBezTo>
                <a:cubicBezTo>
                  <a:pt x="50" y="49"/>
                  <a:pt x="51" y="49"/>
                  <a:pt x="52" y="50"/>
                </a:cubicBezTo>
                <a:cubicBezTo>
                  <a:pt x="52" y="50"/>
                  <a:pt x="53" y="51"/>
                  <a:pt x="52" y="52"/>
                </a:cubicBezTo>
                <a:cubicBezTo>
                  <a:pt x="52" y="53"/>
                  <a:pt x="51" y="53"/>
                  <a:pt x="51" y="52"/>
                </a:cubicBezTo>
                <a:cubicBezTo>
                  <a:pt x="49" y="51"/>
                  <a:pt x="48" y="50"/>
                  <a:pt x="48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8"/>
                  <a:pt x="48" y="48"/>
                  <a:pt x="48" y="48"/>
                </a:cubicBezTo>
                <a:close/>
                <a:moveTo>
                  <a:pt x="22" y="55"/>
                </a:moveTo>
                <a:cubicBezTo>
                  <a:pt x="23" y="56"/>
                  <a:pt x="22" y="57"/>
                  <a:pt x="21" y="57"/>
                </a:cubicBezTo>
                <a:cubicBezTo>
                  <a:pt x="21" y="58"/>
                  <a:pt x="21" y="58"/>
                  <a:pt x="20" y="59"/>
                </a:cubicBezTo>
                <a:cubicBezTo>
                  <a:pt x="20" y="60"/>
                  <a:pt x="20" y="60"/>
                  <a:pt x="19" y="61"/>
                </a:cubicBezTo>
                <a:cubicBezTo>
                  <a:pt x="19" y="61"/>
                  <a:pt x="18" y="61"/>
                  <a:pt x="18" y="61"/>
                </a:cubicBezTo>
                <a:cubicBezTo>
                  <a:pt x="17" y="60"/>
                  <a:pt x="17" y="60"/>
                  <a:pt x="18" y="59"/>
                </a:cubicBezTo>
                <a:cubicBezTo>
                  <a:pt x="18" y="58"/>
                  <a:pt x="19" y="58"/>
                  <a:pt x="20" y="57"/>
                </a:cubicBezTo>
                <a:cubicBezTo>
                  <a:pt x="20" y="56"/>
                  <a:pt x="21" y="56"/>
                  <a:pt x="21" y="55"/>
                </a:cubicBezTo>
                <a:cubicBezTo>
                  <a:pt x="21" y="55"/>
                  <a:pt x="22" y="55"/>
                  <a:pt x="22" y="55"/>
                </a:cubicBezTo>
                <a:close/>
                <a:moveTo>
                  <a:pt x="11" y="45"/>
                </a:moveTo>
                <a:cubicBezTo>
                  <a:pt x="11" y="43"/>
                  <a:pt x="13" y="42"/>
                  <a:pt x="14" y="42"/>
                </a:cubicBezTo>
                <a:cubicBezTo>
                  <a:pt x="14" y="42"/>
                  <a:pt x="15" y="42"/>
                  <a:pt x="15" y="42"/>
                </a:cubicBezTo>
                <a:cubicBezTo>
                  <a:pt x="15" y="42"/>
                  <a:pt x="15" y="41"/>
                  <a:pt x="15" y="41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3"/>
                  <a:pt x="15" y="44"/>
                  <a:pt x="14" y="45"/>
                </a:cubicBezTo>
                <a:cubicBezTo>
                  <a:pt x="14" y="46"/>
                  <a:pt x="13" y="46"/>
                  <a:pt x="13" y="46"/>
                </a:cubicBezTo>
                <a:cubicBezTo>
                  <a:pt x="12" y="46"/>
                  <a:pt x="11" y="46"/>
                  <a:pt x="11" y="45"/>
                </a:cubicBezTo>
                <a:close/>
                <a:moveTo>
                  <a:pt x="42" y="24"/>
                </a:moveTo>
                <a:cubicBezTo>
                  <a:pt x="43" y="24"/>
                  <a:pt x="43" y="24"/>
                  <a:pt x="43" y="25"/>
                </a:cubicBezTo>
                <a:cubicBezTo>
                  <a:pt x="44" y="26"/>
                  <a:pt x="43" y="26"/>
                  <a:pt x="43" y="26"/>
                </a:cubicBezTo>
                <a:cubicBezTo>
                  <a:pt x="42" y="27"/>
                  <a:pt x="41" y="28"/>
                  <a:pt x="39" y="28"/>
                </a:cubicBezTo>
                <a:cubicBezTo>
                  <a:pt x="39" y="28"/>
                  <a:pt x="39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9" y="27"/>
                  <a:pt x="39" y="26"/>
                  <a:pt x="39" y="26"/>
                </a:cubicBezTo>
                <a:cubicBezTo>
                  <a:pt x="40" y="25"/>
                  <a:pt x="41" y="24"/>
                  <a:pt x="41" y="24"/>
                </a:cubicBezTo>
                <a:cubicBezTo>
                  <a:pt x="42" y="24"/>
                  <a:pt x="42" y="24"/>
                  <a:pt x="42" y="24"/>
                </a:cubicBezTo>
                <a:close/>
                <a:moveTo>
                  <a:pt x="19" y="45"/>
                </a:moveTo>
                <a:cubicBezTo>
                  <a:pt x="18" y="45"/>
                  <a:pt x="17" y="44"/>
                  <a:pt x="17" y="43"/>
                </a:cubicBezTo>
                <a:cubicBezTo>
                  <a:pt x="17" y="42"/>
                  <a:pt x="18" y="42"/>
                  <a:pt x="19" y="41"/>
                </a:cubicBezTo>
                <a:cubicBezTo>
                  <a:pt x="20" y="41"/>
                  <a:pt x="20" y="41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2" y="40"/>
                  <a:pt x="22" y="40"/>
                </a:cubicBezTo>
                <a:cubicBezTo>
                  <a:pt x="22" y="40"/>
                  <a:pt x="22" y="41"/>
                  <a:pt x="21" y="41"/>
                </a:cubicBezTo>
                <a:cubicBezTo>
                  <a:pt x="21" y="42"/>
                  <a:pt x="20" y="43"/>
                  <a:pt x="20" y="44"/>
                </a:cubicBezTo>
                <a:cubicBezTo>
                  <a:pt x="20" y="44"/>
                  <a:pt x="19" y="45"/>
                  <a:pt x="19" y="45"/>
                </a:cubicBezTo>
                <a:close/>
                <a:moveTo>
                  <a:pt x="8" y="41"/>
                </a:moveTo>
                <a:cubicBezTo>
                  <a:pt x="9" y="41"/>
                  <a:pt x="9" y="41"/>
                  <a:pt x="9" y="41"/>
                </a:cubicBezTo>
                <a:cubicBezTo>
                  <a:pt x="9" y="41"/>
                  <a:pt x="10" y="41"/>
                  <a:pt x="10" y="42"/>
                </a:cubicBezTo>
                <a:cubicBezTo>
                  <a:pt x="10" y="42"/>
                  <a:pt x="10" y="42"/>
                  <a:pt x="9" y="42"/>
                </a:cubicBezTo>
                <a:cubicBezTo>
                  <a:pt x="8" y="43"/>
                  <a:pt x="7" y="44"/>
                  <a:pt x="6" y="45"/>
                </a:cubicBezTo>
                <a:cubicBezTo>
                  <a:pt x="6" y="45"/>
                  <a:pt x="5" y="45"/>
                  <a:pt x="5" y="45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5" y="42"/>
                  <a:pt x="6" y="42"/>
                </a:cubicBezTo>
                <a:cubicBezTo>
                  <a:pt x="7" y="42"/>
                  <a:pt x="8" y="41"/>
                  <a:pt x="8" y="41"/>
                </a:cubicBezTo>
                <a:cubicBezTo>
                  <a:pt x="8" y="41"/>
                  <a:pt x="8" y="41"/>
                  <a:pt x="8" y="41"/>
                </a:cubicBezTo>
                <a:close/>
                <a:moveTo>
                  <a:pt x="15" y="26"/>
                </a:moveTo>
                <a:cubicBezTo>
                  <a:pt x="14" y="26"/>
                  <a:pt x="14" y="26"/>
                  <a:pt x="14" y="25"/>
                </a:cubicBezTo>
                <a:cubicBezTo>
                  <a:pt x="14" y="24"/>
                  <a:pt x="15" y="24"/>
                  <a:pt x="16" y="23"/>
                </a:cubicBezTo>
                <a:cubicBezTo>
                  <a:pt x="17" y="23"/>
                  <a:pt x="18" y="23"/>
                  <a:pt x="19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19" y="25"/>
                  <a:pt x="19" y="25"/>
                </a:cubicBezTo>
                <a:cubicBezTo>
                  <a:pt x="18" y="25"/>
                  <a:pt x="18" y="25"/>
                  <a:pt x="17" y="26"/>
                </a:cubicBezTo>
                <a:cubicBezTo>
                  <a:pt x="16" y="26"/>
                  <a:pt x="15" y="26"/>
                  <a:pt x="15" y="26"/>
                </a:cubicBezTo>
                <a:close/>
                <a:moveTo>
                  <a:pt x="35" y="55"/>
                </a:moveTo>
                <a:cubicBezTo>
                  <a:pt x="35" y="54"/>
                  <a:pt x="35" y="53"/>
                  <a:pt x="35" y="53"/>
                </a:cubicBezTo>
                <a:cubicBezTo>
                  <a:pt x="35" y="52"/>
                  <a:pt x="35" y="52"/>
                  <a:pt x="35" y="52"/>
                </a:cubicBezTo>
                <a:cubicBezTo>
                  <a:pt x="35" y="52"/>
                  <a:pt x="36" y="51"/>
                  <a:pt x="36" y="51"/>
                </a:cubicBezTo>
                <a:cubicBezTo>
                  <a:pt x="36" y="51"/>
                  <a:pt x="36" y="51"/>
                  <a:pt x="36" y="52"/>
                </a:cubicBezTo>
                <a:cubicBezTo>
                  <a:pt x="37" y="53"/>
                  <a:pt x="37" y="54"/>
                  <a:pt x="38" y="56"/>
                </a:cubicBezTo>
                <a:cubicBezTo>
                  <a:pt x="38" y="57"/>
                  <a:pt x="38" y="57"/>
                  <a:pt x="37" y="58"/>
                </a:cubicBezTo>
                <a:cubicBezTo>
                  <a:pt x="37" y="58"/>
                  <a:pt x="36" y="58"/>
                  <a:pt x="36" y="58"/>
                </a:cubicBezTo>
                <a:cubicBezTo>
                  <a:pt x="35" y="57"/>
                  <a:pt x="35" y="56"/>
                  <a:pt x="35" y="55"/>
                </a:cubicBezTo>
                <a:close/>
                <a:moveTo>
                  <a:pt x="44" y="38"/>
                </a:moveTo>
                <a:cubicBezTo>
                  <a:pt x="43" y="38"/>
                  <a:pt x="43" y="37"/>
                  <a:pt x="42" y="37"/>
                </a:cubicBezTo>
                <a:cubicBezTo>
                  <a:pt x="42" y="36"/>
                  <a:pt x="42" y="36"/>
                  <a:pt x="41" y="36"/>
                </a:cubicBezTo>
                <a:cubicBezTo>
                  <a:pt x="41" y="35"/>
                  <a:pt x="41" y="35"/>
                  <a:pt x="40" y="35"/>
                </a:cubicBezTo>
                <a:cubicBezTo>
                  <a:pt x="40" y="35"/>
                  <a:pt x="40" y="34"/>
                  <a:pt x="40" y="34"/>
                </a:cubicBezTo>
                <a:cubicBezTo>
                  <a:pt x="40" y="34"/>
                  <a:pt x="41" y="34"/>
                  <a:pt x="41" y="34"/>
                </a:cubicBezTo>
                <a:cubicBezTo>
                  <a:pt x="42" y="34"/>
                  <a:pt x="43" y="34"/>
                  <a:pt x="44" y="34"/>
                </a:cubicBezTo>
                <a:cubicBezTo>
                  <a:pt x="44" y="35"/>
                  <a:pt x="45" y="35"/>
                  <a:pt x="45" y="35"/>
                </a:cubicBezTo>
                <a:cubicBezTo>
                  <a:pt x="46" y="35"/>
                  <a:pt x="46" y="36"/>
                  <a:pt x="46" y="37"/>
                </a:cubicBezTo>
                <a:cubicBezTo>
                  <a:pt x="45" y="37"/>
                  <a:pt x="45" y="38"/>
                  <a:pt x="44" y="38"/>
                </a:cubicBezTo>
                <a:close/>
                <a:moveTo>
                  <a:pt x="28" y="10"/>
                </a:moveTo>
                <a:cubicBezTo>
                  <a:pt x="28" y="10"/>
                  <a:pt x="29" y="10"/>
                  <a:pt x="29" y="11"/>
                </a:cubicBezTo>
                <a:cubicBezTo>
                  <a:pt x="30" y="12"/>
                  <a:pt x="31" y="13"/>
                  <a:pt x="31" y="14"/>
                </a:cubicBezTo>
                <a:cubicBezTo>
                  <a:pt x="31" y="14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29" y="14"/>
                  <a:pt x="28" y="13"/>
                  <a:pt x="27" y="12"/>
                </a:cubicBezTo>
                <a:cubicBezTo>
                  <a:pt x="26" y="12"/>
                  <a:pt x="26" y="11"/>
                  <a:pt x="26" y="11"/>
                </a:cubicBezTo>
                <a:cubicBezTo>
                  <a:pt x="26" y="10"/>
                  <a:pt x="27" y="10"/>
                  <a:pt x="28" y="10"/>
                </a:cubicBezTo>
                <a:close/>
                <a:moveTo>
                  <a:pt x="3" y="20"/>
                </a:moveTo>
                <a:cubicBezTo>
                  <a:pt x="3" y="20"/>
                  <a:pt x="4" y="20"/>
                  <a:pt x="4" y="20"/>
                </a:cubicBezTo>
                <a:cubicBezTo>
                  <a:pt x="5" y="20"/>
                  <a:pt x="6" y="21"/>
                  <a:pt x="7" y="21"/>
                </a:cubicBezTo>
                <a:cubicBezTo>
                  <a:pt x="7" y="21"/>
                  <a:pt x="7" y="21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6" y="22"/>
                  <a:pt x="6" y="22"/>
                </a:cubicBezTo>
                <a:cubicBezTo>
                  <a:pt x="5" y="22"/>
                  <a:pt x="3" y="22"/>
                  <a:pt x="2" y="23"/>
                </a:cubicBezTo>
                <a:cubicBezTo>
                  <a:pt x="2" y="23"/>
                  <a:pt x="1" y="23"/>
                  <a:pt x="1" y="22"/>
                </a:cubicBezTo>
                <a:cubicBezTo>
                  <a:pt x="0" y="22"/>
                  <a:pt x="0" y="22"/>
                  <a:pt x="0" y="21"/>
                </a:cubicBezTo>
                <a:cubicBezTo>
                  <a:pt x="0" y="21"/>
                  <a:pt x="2" y="20"/>
                  <a:pt x="2" y="20"/>
                </a:cubicBezTo>
                <a:cubicBezTo>
                  <a:pt x="2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lose/>
                <a:moveTo>
                  <a:pt x="12" y="20"/>
                </a:moveTo>
                <a:cubicBezTo>
                  <a:pt x="13" y="20"/>
                  <a:pt x="15" y="20"/>
                  <a:pt x="16" y="20"/>
                </a:cubicBezTo>
                <a:cubicBezTo>
                  <a:pt x="16" y="20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5" y="21"/>
                  <a:pt x="14" y="22"/>
                  <a:pt x="13" y="22"/>
                </a:cubicBezTo>
                <a:cubicBezTo>
                  <a:pt x="12" y="22"/>
                  <a:pt x="12" y="22"/>
                  <a:pt x="11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1"/>
                  <a:pt x="10" y="20"/>
                  <a:pt x="11" y="20"/>
                </a:cubicBezTo>
                <a:cubicBezTo>
                  <a:pt x="11" y="20"/>
                  <a:pt x="12" y="20"/>
                  <a:pt x="12" y="20"/>
                </a:cubicBezTo>
                <a:close/>
                <a:moveTo>
                  <a:pt x="48" y="37"/>
                </a:moveTo>
                <a:cubicBezTo>
                  <a:pt x="49" y="37"/>
                  <a:pt x="50" y="37"/>
                  <a:pt x="50" y="37"/>
                </a:cubicBezTo>
                <a:cubicBezTo>
                  <a:pt x="51" y="37"/>
                  <a:pt x="52" y="37"/>
                  <a:pt x="53" y="37"/>
                </a:cubicBezTo>
                <a:cubicBezTo>
                  <a:pt x="54" y="37"/>
                  <a:pt x="54" y="37"/>
                  <a:pt x="55" y="38"/>
                </a:cubicBezTo>
                <a:cubicBezTo>
                  <a:pt x="55" y="38"/>
                  <a:pt x="56" y="39"/>
                  <a:pt x="55" y="39"/>
                </a:cubicBezTo>
                <a:cubicBezTo>
                  <a:pt x="55" y="40"/>
                  <a:pt x="54" y="40"/>
                  <a:pt x="54" y="40"/>
                </a:cubicBezTo>
                <a:cubicBezTo>
                  <a:pt x="52" y="39"/>
                  <a:pt x="51" y="39"/>
                  <a:pt x="49" y="38"/>
                </a:cubicBezTo>
                <a:cubicBezTo>
                  <a:pt x="49" y="38"/>
                  <a:pt x="49" y="38"/>
                  <a:pt x="48" y="37"/>
                </a:cubicBezTo>
                <a:close/>
                <a:moveTo>
                  <a:pt x="27" y="51"/>
                </a:moveTo>
                <a:cubicBezTo>
                  <a:pt x="27" y="51"/>
                  <a:pt x="27" y="52"/>
                  <a:pt x="27" y="52"/>
                </a:cubicBezTo>
                <a:cubicBezTo>
                  <a:pt x="27" y="53"/>
                  <a:pt x="28" y="54"/>
                  <a:pt x="28" y="55"/>
                </a:cubicBezTo>
                <a:cubicBezTo>
                  <a:pt x="28" y="56"/>
                  <a:pt x="27" y="57"/>
                  <a:pt x="26" y="58"/>
                </a:cubicBezTo>
                <a:cubicBezTo>
                  <a:pt x="26" y="58"/>
                  <a:pt x="25" y="57"/>
                  <a:pt x="25" y="56"/>
                </a:cubicBezTo>
                <a:cubicBezTo>
                  <a:pt x="25" y="56"/>
                  <a:pt x="25" y="55"/>
                  <a:pt x="25" y="55"/>
                </a:cubicBezTo>
                <a:cubicBezTo>
                  <a:pt x="25" y="54"/>
                  <a:pt x="25" y="53"/>
                  <a:pt x="26" y="52"/>
                </a:cubicBezTo>
                <a:cubicBezTo>
                  <a:pt x="26" y="52"/>
                  <a:pt x="26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lose/>
                <a:moveTo>
                  <a:pt x="32" y="42"/>
                </a:moveTo>
                <a:cubicBezTo>
                  <a:pt x="32" y="42"/>
                  <a:pt x="33" y="42"/>
                  <a:pt x="33" y="43"/>
                </a:cubicBezTo>
                <a:cubicBezTo>
                  <a:pt x="34" y="43"/>
                  <a:pt x="35" y="43"/>
                  <a:pt x="35" y="42"/>
                </a:cubicBezTo>
                <a:cubicBezTo>
                  <a:pt x="36" y="40"/>
                  <a:pt x="35" y="39"/>
                  <a:pt x="34" y="38"/>
                </a:cubicBezTo>
                <a:cubicBezTo>
                  <a:pt x="34" y="37"/>
                  <a:pt x="33" y="38"/>
                  <a:pt x="33" y="38"/>
                </a:cubicBezTo>
                <a:cubicBezTo>
                  <a:pt x="33" y="38"/>
                  <a:pt x="33" y="39"/>
                  <a:pt x="33" y="39"/>
                </a:cubicBezTo>
                <a:cubicBezTo>
                  <a:pt x="33" y="40"/>
                  <a:pt x="33" y="41"/>
                  <a:pt x="32" y="42"/>
                </a:cubicBezTo>
                <a:close/>
                <a:moveTo>
                  <a:pt x="23" y="36"/>
                </a:moveTo>
                <a:cubicBezTo>
                  <a:pt x="23" y="36"/>
                  <a:pt x="23" y="36"/>
                  <a:pt x="23" y="36"/>
                </a:cubicBezTo>
                <a:cubicBezTo>
                  <a:pt x="22" y="35"/>
                  <a:pt x="22" y="35"/>
                  <a:pt x="23" y="34"/>
                </a:cubicBezTo>
                <a:cubicBezTo>
                  <a:pt x="24" y="33"/>
                  <a:pt x="25" y="32"/>
                  <a:pt x="27" y="32"/>
                </a:cubicBezTo>
                <a:cubicBezTo>
                  <a:pt x="28" y="32"/>
                  <a:pt x="28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3"/>
                  <a:pt x="29" y="33"/>
                </a:cubicBezTo>
                <a:cubicBezTo>
                  <a:pt x="28" y="33"/>
                  <a:pt x="28" y="33"/>
                  <a:pt x="27" y="33"/>
                </a:cubicBezTo>
                <a:cubicBezTo>
                  <a:pt x="27" y="34"/>
                  <a:pt x="26" y="35"/>
                  <a:pt x="25" y="35"/>
                </a:cubicBezTo>
                <a:cubicBezTo>
                  <a:pt x="25" y="36"/>
                  <a:pt x="24" y="36"/>
                  <a:pt x="23" y="36"/>
                </a:cubicBezTo>
                <a:close/>
                <a:moveTo>
                  <a:pt x="32" y="49"/>
                </a:moveTo>
                <a:cubicBezTo>
                  <a:pt x="32" y="50"/>
                  <a:pt x="31" y="51"/>
                  <a:pt x="30" y="51"/>
                </a:cubicBezTo>
                <a:cubicBezTo>
                  <a:pt x="30" y="51"/>
                  <a:pt x="29" y="51"/>
                  <a:pt x="29" y="50"/>
                </a:cubicBezTo>
                <a:cubicBezTo>
                  <a:pt x="29" y="50"/>
                  <a:pt x="29" y="49"/>
                  <a:pt x="29" y="48"/>
                </a:cubicBezTo>
                <a:cubicBezTo>
                  <a:pt x="29" y="47"/>
                  <a:pt x="29" y="46"/>
                  <a:pt x="29" y="45"/>
                </a:cubicBezTo>
                <a:cubicBezTo>
                  <a:pt x="29" y="45"/>
                  <a:pt x="30" y="45"/>
                  <a:pt x="3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5"/>
                  <a:pt x="30" y="46"/>
                  <a:pt x="30" y="46"/>
                </a:cubicBezTo>
                <a:cubicBezTo>
                  <a:pt x="31" y="46"/>
                  <a:pt x="31" y="47"/>
                  <a:pt x="32" y="47"/>
                </a:cubicBezTo>
                <a:cubicBezTo>
                  <a:pt x="32" y="48"/>
                  <a:pt x="32" y="49"/>
                  <a:pt x="32" y="49"/>
                </a:cubicBezTo>
                <a:close/>
                <a:moveTo>
                  <a:pt x="12" y="32"/>
                </a:moveTo>
                <a:cubicBezTo>
                  <a:pt x="11" y="32"/>
                  <a:pt x="11" y="32"/>
                  <a:pt x="10" y="32"/>
                </a:cubicBezTo>
                <a:cubicBezTo>
                  <a:pt x="10" y="32"/>
                  <a:pt x="10" y="31"/>
                  <a:pt x="10" y="31"/>
                </a:cubicBezTo>
                <a:cubicBezTo>
                  <a:pt x="10" y="30"/>
                  <a:pt x="10" y="30"/>
                  <a:pt x="11" y="30"/>
                </a:cubicBezTo>
                <a:cubicBezTo>
                  <a:pt x="12" y="30"/>
                  <a:pt x="13" y="30"/>
                  <a:pt x="14" y="30"/>
                </a:cubicBezTo>
                <a:cubicBezTo>
                  <a:pt x="15" y="30"/>
                  <a:pt x="16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1"/>
                  <a:pt x="17" y="31"/>
                </a:cubicBezTo>
                <a:cubicBezTo>
                  <a:pt x="16" y="31"/>
                  <a:pt x="15" y="32"/>
                  <a:pt x="13" y="32"/>
                </a:cubicBezTo>
                <a:cubicBezTo>
                  <a:pt x="13" y="32"/>
                  <a:pt x="12" y="32"/>
                  <a:pt x="12" y="32"/>
                </a:cubicBezTo>
                <a:close/>
                <a:moveTo>
                  <a:pt x="11" y="34"/>
                </a:moveTo>
                <a:cubicBezTo>
                  <a:pt x="11" y="35"/>
                  <a:pt x="11" y="35"/>
                  <a:pt x="11" y="35"/>
                </a:cubicBezTo>
                <a:cubicBezTo>
                  <a:pt x="11" y="36"/>
                  <a:pt x="11" y="36"/>
                  <a:pt x="10" y="37"/>
                </a:cubicBezTo>
                <a:cubicBezTo>
                  <a:pt x="10" y="38"/>
                  <a:pt x="9" y="39"/>
                  <a:pt x="7" y="39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8"/>
                  <a:pt x="6" y="37"/>
                  <a:pt x="7" y="36"/>
                </a:cubicBezTo>
                <a:cubicBezTo>
                  <a:pt x="7" y="36"/>
                  <a:pt x="8" y="35"/>
                  <a:pt x="8" y="35"/>
                </a:cubicBezTo>
                <a:cubicBezTo>
                  <a:pt x="9" y="35"/>
                  <a:pt x="10" y="35"/>
                  <a:pt x="11" y="34"/>
                </a:cubicBezTo>
                <a:close/>
                <a:moveTo>
                  <a:pt x="5" y="16"/>
                </a:moveTo>
                <a:cubicBezTo>
                  <a:pt x="5" y="16"/>
                  <a:pt x="5" y="16"/>
                  <a:pt x="5" y="15"/>
                </a:cubicBezTo>
                <a:cubicBezTo>
                  <a:pt x="8" y="15"/>
                  <a:pt x="10" y="16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8"/>
                  <a:pt x="12" y="18"/>
                </a:cubicBezTo>
                <a:cubicBezTo>
                  <a:pt x="11" y="18"/>
                  <a:pt x="10" y="18"/>
                  <a:pt x="9" y="18"/>
                </a:cubicBezTo>
                <a:cubicBezTo>
                  <a:pt x="8" y="18"/>
                  <a:pt x="7" y="18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lose/>
                <a:moveTo>
                  <a:pt x="44" y="55"/>
                </a:moveTo>
                <a:cubicBezTo>
                  <a:pt x="43" y="55"/>
                  <a:pt x="43" y="55"/>
                  <a:pt x="42" y="54"/>
                </a:cubicBezTo>
                <a:cubicBezTo>
                  <a:pt x="42" y="54"/>
                  <a:pt x="41" y="53"/>
                  <a:pt x="41" y="53"/>
                </a:cubicBezTo>
                <a:cubicBezTo>
                  <a:pt x="41" y="52"/>
                  <a:pt x="41" y="51"/>
                  <a:pt x="42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43" y="51"/>
                  <a:pt x="43" y="51"/>
                  <a:pt x="44" y="52"/>
                </a:cubicBezTo>
                <a:cubicBezTo>
                  <a:pt x="45" y="52"/>
                  <a:pt x="46" y="53"/>
                  <a:pt x="45" y="54"/>
                </a:cubicBezTo>
                <a:cubicBezTo>
                  <a:pt x="45" y="55"/>
                  <a:pt x="45" y="55"/>
                  <a:pt x="44" y="55"/>
                </a:cubicBezTo>
                <a:close/>
                <a:moveTo>
                  <a:pt x="47" y="8"/>
                </a:moveTo>
                <a:cubicBezTo>
                  <a:pt x="48" y="8"/>
                  <a:pt x="48" y="8"/>
                  <a:pt x="48" y="9"/>
                </a:cubicBezTo>
                <a:cubicBezTo>
                  <a:pt x="49" y="9"/>
                  <a:pt x="48" y="10"/>
                  <a:pt x="48" y="10"/>
                </a:cubicBezTo>
                <a:cubicBezTo>
                  <a:pt x="47" y="11"/>
                  <a:pt x="45" y="12"/>
                  <a:pt x="44" y="13"/>
                </a:cubicBezTo>
                <a:cubicBezTo>
                  <a:pt x="44" y="13"/>
                  <a:pt x="44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4" y="12"/>
                  <a:pt x="44" y="11"/>
                  <a:pt x="45" y="10"/>
                </a:cubicBezTo>
                <a:cubicBezTo>
                  <a:pt x="45" y="9"/>
                  <a:pt x="45" y="9"/>
                  <a:pt x="46" y="8"/>
                </a:cubicBezTo>
                <a:cubicBezTo>
                  <a:pt x="46" y="8"/>
                  <a:pt x="47" y="8"/>
                  <a:pt x="47" y="8"/>
                </a:cubicBezTo>
                <a:close/>
                <a:moveTo>
                  <a:pt x="50" y="43"/>
                </a:moveTo>
                <a:cubicBezTo>
                  <a:pt x="50" y="43"/>
                  <a:pt x="50" y="42"/>
                  <a:pt x="49" y="42"/>
                </a:cubicBezTo>
                <a:cubicBezTo>
                  <a:pt x="48" y="41"/>
                  <a:pt x="48" y="41"/>
                  <a:pt x="47" y="41"/>
                </a:cubicBezTo>
                <a:cubicBezTo>
                  <a:pt x="46" y="41"/>
                  <a:pt x="45" y="41"/>
                  <a:pt x="45" y="41"/>
                </a:cubicBezTo>
                <a:cubicBezTo>
                  <a:pt x="45" y="40"/>
                  <a:pt x="44" y="41"/>
                  <a:pt x="44" y="41"/>
                </a:cubicBezTo>
                <a:cubicBezTo>
                  <a:pt x="44" y="41"/>
                  <a:pt x="44" y="41"/>
                  <a:pt x="45" y="42"/>
                </a:cubicBezTo>
                <a:cubicBezTo>
                  <a:pt x="45" y="43"/>
                  <a:pt x="46" y="44"/>
                  <a:pt x="48" y="45"/>
                </a:cubicBezTo>
                <a:cubicBezTo>
                  <a:pt x="48" y="45"/>
                  <a:pt x="49" y="45"/>
                  <a:pt x="49" y="45"/>
                </a:cubicBezTo>
                <a:cubicBezTo>
                  <a:pt x="50" y="44"/>
                  <a:pt x="50" y="44"/>
                  <a:pt x="50" y="43"/>
                </a:cubicBezTo>
                <a:close/>
                <a:moveTo>
                  <a:pt x="20" y="34"/>
                </a:move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5"/>
                </a:cubicBezTo>
                <a:cubicBezTo>
                  <a:pt x="20" y="35"/>
                  <a:pt x="19" y="36"/>
                  <a:pt x="18" y="36"/>
                </a:cubicBezTo>
                <a:cubicBezTo>
                  <a:pt x="18" y="37"/>
                  <a:pt x="17" y="38"/>
                  <a:pt x="16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4" y="37"/>
                  <a:pt x="14" y="37"/>
                  <a:pt x="14" y="36"/>
                </a:cubicBezTo>
                <a:cubicBezTo>
                  <a:pt x="15" y="35"/>
                  <a:pt x="15" y="35"/>
                  <a:pt x="16" y="34"/>
                </a:cubicBezTo>
                <a:cubicBezTo>
                  <a:pt x="17" y="34"/>
                  <a:pt x="19" y="34"/>
                  <a:pt x="20" y="34"/>
                </a:cubicBezTo>
                <a:close/>
                <a:moveTo>
                  <a:pt x="59" y="45"/>
                </a:moveTo>
                <a:cubicBezTo>
                  <a:pt x="59" y="46"/>
                  <a:pt x="59" y="47"/>
                  <a:pt x="58" y="46"/>
                </a:cubicBezTo>
                <a:cubicBezTo>
                  <a:pt x="57" y="46"/>
                  <a:pt x="56" y="46"/>
                  <a:pt x="56" y="46"/>
                </a:cubicBezTo>
                <a:cubicBezTo>
                  <a:pt x="55" y="45"/>
                  <a:pt x="55" y="45"/>
                  <a:pt x="54" y="44"/>
                </a:cubicBezTo>
                <a:cubicBezTo>
                  <a:pt x="54" y="44"/>
                  <a:pt x="54" y="43"/>
                  <a:pt x="53" y="42"/>
                </a:cubicBezTo>
                <a:cubicBezTo>
                  <a:pt x="53" y="42"/>
                  <a:pt x="53" y="42"/>
                  <a:pt x="54" y="42"/>
                </a:cubicBezTo>
                <a:cubicBezTo>
                  <a:pt x="55" y="42"/>
                  <a:pt x="57" y="43"/>
                  <a:pt x="58" y="43"/>
                </a:cubicBezTo>
                <a:cubicBezTo>
                  <a:pt x="59" y="44"/>
                  <a:pt x="59" y="44"/>
                  <a:pt x="59" y="45"/>
                </a:cubicBezTo>
                <a:close/>
                <a:moveTo>
                  <a:pt x="26" y="47"/>
                </a:moveTo>
                <a:cubicBezTo>
                  <a:pt x="26" y="48"/>
                  <a:pt x="26" y="49"/>
                  <a:pt x="25" y="49"/>
                </a:cubicBezTo>
                <a:cubicBezTo>
                  <a:pt x="25" y="50"/>
                  <a:pt x="24" y="49"/>
                  <a:pt x="23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23" y="48"/>
                  <a:pt x="23" y="47"/>
                  <a:pt x="23" y="46"/>
                </a:cubicBezTo>
                <a:cubicBezTo>
                  <a:pt x="24" y="45"/>
                  <a:pt x="24" y="44"/>
                  <a:pt x="24" y="44"/>
                </a:cubicBezTo>
                <a:cubicBezTo>
                  <a:pt x="25" y="44"/>
                  <a:pt x="25" y="43"/>
                  <a:pt x="25" y="43"/>
                </a:cubicBezTo>
                <a:cubicBezTo>
                  <a:pt x="25" y="43"/>
                  <a:pt x="26" y="44"/>
                  <a:pt x="26" y="44"/>
                </a:cubicBezTo>
                <a:cubicBezTo>
                  <a:pt x="26" y="45"/>
                  <a:pt x="26" y="46"/>
                  <a:pt x="26" y="46"/>
                </a:cubicBezTo>
                <a:cubicBezTo>
                  <a:pt x="26" y="47"/>
                  <a:pt x="26" y="47"/>
                  <a:pt x="26" y="47"/>
                </a:cubicBezTo>
                <a:close/>
                <a:moveTo>
                  <a:pt x="20" y="50"/>
                </a:moveTo>
                <a:cubicBezTo>
                  <a:pt x="20" y="51"/>
                  <a:pt x="20" y="52"/>
                  <a:pt x="19" y="53"/>
                </a:cubicBezTo>
                <a:cubicBezTo>
                  <a:pt x="18" y="54"/>
                  <a:pt x="17" y="54"/>
                  <a:pt x="17" y="54"/>
                </a:cubicBezTo>
                <a:cubicBezTo>
                  <a:pt x="16" y="54"/>
                  <a:pt x="16" y="53"/>
                  <a:pt x="16" y="52"/>
                </a:cubicBezTo>
                <a:cubicBezTo>
                  <a:pt x="16" y="51"/>
                  <a:pt x="17" y="50"/>
                  <a:pt x="17" y="49"/>
                </a:cubicBezTo>
                <a:cubicBezTo>
                  <a:pt x="18" y="49"/>
                  <a:pt x="18" y="48"/>
                  <a:pt x="18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9" y="47"/>
                  <a:pt x="19" y="48"/>
                </a:cubicBezTo>
                <a:cubicBezTo>
                  <a:pt x="19" y="48"/>
                  <a:pt x="19" y="49"/>
                  <a:pt x="20" y="50"/>
                </a:cubicBezTo>
                <a:close/>
                <a:moveTo>
                  <a:pt x="54" y="58"/>
                </a:moveTo>
                <a:cubicBezTo>
                  <a:pt x="54" y="59"/>
                  <a:pt x="53" y="59"/>
                  <a:pt x="53" y="60"/>
                </a:cubicBezTo>
                <a:cubicBezTo>
                  <a:pt x="52" y="60"/>
                  <a:pt x="52" y="59"/>
                  <a:pt x="52" y="59"/>
                </a:cubicBezTo>
                <a:cubicBezTo>
                  <a:pt x="51" y="59"/>
                  <a:pt x="50" y="58"/>
                  <a:pt x="49" y="57"/>
                </a:cubicBezTo>
                <a:cubicBezTo>
                  <a:pt x="49" y="57"/>
                  <a:pt x="49" y="56"/>
                  <a:pt x="49" y="56"/>
                </a:cubicBezTo>
                <a:cubicBezTo>
                  <a:pt x="49" y="55"/>
                  <a:pt x="49" y="55"/>
                  <a:pt x="49" y="54"/>
                </a:cubicBezTo>
                <a:cubicBezTo>
                  <a:pt x="49" y="54"/>
                  <a:pt x="50" y="54"/>
                  <a:pt x="50" y="54"/>
                </a:cubicBezTo>
                <a:cubicBezTo>
                  <a:pt x="51" y="55"/>
                  <a:pt x="51" y="55"/>
                  <a:pt x="52" y="56"/>
                </a:cubicBezTo>
                <a:cubicBezTo>
                  <a:pt x="52" y="56"/>
                  <a:pt x="53" y="57"/>
                  <a:pt x="53" y="57"/>
                </a:cubicBezTo>
                <a:cubicBezTo>
                  <a:pt x="54" y="58"/>
                  <a:pt x="54" y="58"/>
                  <a:pt x="54" y="58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41" name="chenying0907 2240"/>
          <p:cNvGrpSpPr/>
          <p:nvPr/>
        </p:nvGrpSpPr>
        <p:grpSpPr>
          <a:xfrm>
            <a:off x="9432925" y="4774724"/>
            <a:ext cx="452438" cy="569913"/>
            <a:chOff x="7032625" y="4894263"/>
            <a:chExt cx="452438" cy="569913"/>
          </a:xfrm>
        </p:grpSpPr>
        <p:sp>
          <p:nvSpPr>
            <p:cNvPr id="2156" name="chenying0907 134"/>
            <p:cNvSpPr>
              <a:spLocks noEditPoints="1"/>
            </p:cNvSpPr>
            <p:nvPr/>
          </p:nvSpPr>
          <p:spPr bwMode="auto">
            <a:xfrm>
              <a:off x="7032625" y="5051425"/>
              <a:ext cx="452438" cy="412750"/>
            </a:xfrm>
            <a:custGeom>
              <a:avLst/>
              <a:gdLst>
                <a:gd name="T0" fmla="*/ 0 w 23"/>
                <a:gd name="T1" fmla="*/ 2 h 21"/>
                <a:gd name="T2" fmla="*/ 11 w 23"/>
                <a:gd name="T3" fmla="*/ 1 h 21"/>
                <a:gd name="T4" fmla="*/ 11 w 23"/>
                <a:gd name="T5" fmla="*/ 1 h 21"/>
                <a:gd name="T6" fmla="*/ 12 w 23"/>
                <a:gd name="T7" fmla="*/ 10 h 21"/>
                <a:gd name="T8" fmla="*/ 2 w 23"/>
                <a:gd name="T9" fmla="*/ 10 h 21"/>
                <a:gd name="T10" fmla="*/ 0 w 23"/>
                <a:gd name="T11" fmla="*/ 2 h 21"/>
                <a:gd name="T12" fmla="*/ 12 w 23"/>
                <a:gd name="T13" fmla="*/ 1 h 21"/>
                <a:gd name="T14" fmla="*/ 23 w 23"/>
                <a:gd name="T15" fmla="*/ 0 h 21"/>
                <a:gd name="T16" fmla="*/ 22 w 23"/>
                <a:gd name="T17" fmla="*/ 9 h 21"/>
                <a:gd name="T18" fmla="*/ 13 w 23"/>
                <a:gd name="T19" fmla="*/ 10 h 21"/>
                <a:gd name="T20" fmla="*/ 12 w 23"/>
                <a:gd name="T21" fmla="*/ 1 h 21"/>
                <a:gd name="T22" fmla="*/ 22 w 23"/>
                <a:gd name="T23" fmla="*/ 10 h 21"/>
                <a:gd name="T24" fmla="*/ 21 w 23"/>
                <a:gd name="T25" fmla="*/ 21 h 21"/>
                <a:gd name="T26" fmla="*/ 14 w 23"/>
                <a:gd name="T27" fmla="*/ 21 h 21"/>
                <a:gd name="T28" fmla="*/ 13 w 23"/>
                <a:gd name="T29" fmla="*/ 11 h 21"/>
                <a:gd name="T30" fmla="*/ 22 w 23"/>
                <a:gd name="T31" fmla="*/ 10 h 21"/>
                <a:gd name="T32" fmla="*/ 12 w 23"/>
                <a:gd name="T33" fmla="*/ 21 h 21"/>
                <a:gd name="T34" fmla="*/ 4 w 23"/>
                <a:gd name="T35" fmla="*/ 21 h 21"/>
                <a:gd name="T36" fmla="*/ 2 w 23"/>
                <a:gd name="T37" fmla="*/ 12 h 21"/>
                <a:gd name="T38" fmla="*/ 12 w 23"/>
                <a:gd name="T39" fmla="*/ 11 h 21"/>
                <a:gd name="T40" fmla="*/ 12 w 23"/>
                <a:gd name="T4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" h="21">
                  <a:moveTo>
                    <a:pt x="0" y="2"/>
                  </a:moveTo>
                  <a:cubicBezTo>
                    <a:pt x="4" y="2"/>
                    <a:pt x="8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2" y="1"/>
                  </a:moveTo>
                  <a:cubicBezTo>
                    <a:pt x="12" y="1"/>
                    <a:pt x="18" y="0"/>
                    <a:pt x="23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"/>
                    <a:pt x="12" y="1"/>
                    <a:pt x="12" y="1"/>
                  </a:cubicBezTo>
                  <a:close/>
                  <a:moveTo>
                    <a:pt x="22" y="10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22" y="10"/>
                    <a:pt x="22" y="10"/>
                    <a:pt x="22" y="10"/>
                  </a:cubicBezTo>
                  <a:close/>
                  <a:moveTo>
                    <a:pt x="12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2" y="11"/>
                    <a:pt x="12" y="11"/>
                    <a:pt x="12" y="11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40" name="chenying0907 2239"/>
            <p:cNvGrpSpPr/>
            <p:nvPr/>
          </p:nvGrpSpPr>
          <p:grpSpPr>
            <a:xfrm>
              <a:off x="7051675" y="4894263"/>
              <a:ext cx="414338" cy="569913"/>
              <a:chOff x="7051675" y="4894263"/>
              <a:chExt cx="414338" cy="569913"/>
            </a:xfrm>
          </p:grpSpPr>
          <p:sp>
            <p:nvSpPr>
              <p:cNvPr id="2157" name="chenying0907 135"/>
              <p:cNvSpPr>
                <a:spLocks/>
              </p:cNvSpPr>
              <p:nvPr/>
            </p:nvSpPr>
            <p:spPr bwMode="auto">
              <a:xfrm>
                <a:off x="7051675" y="4894263"/>
                <a:ext cx="395288" cy="569913"/>
              </a:xfrm>
              <a:custGeom>
                <a:avLst/>
                <a:gdLst>
                  <a:gd name="T0" fmla="*/ 10 w 20"/>
                  <a:gd name="T1" fmla="*/ 9 h 29"/>
                  <a:gd name="T2" fmla="*/ 11 w 20"/>
                  <a:gd name="T3" fmla="*/ 29 h 29"/>
                  <a:gd name="T4" fmla="*/ 13 w 20"/>
                  <a:gd name="T5" fmla="*/ 29 h 29"/>
                  <a:gd name="T6" fmla="*/ 11 w 20"/>
                  <a:gd name="T7" fmla="*/ 9 h 29"/>
                  <a:gd name="T8" fmla="*/ 20 w 20"/>
                  <a:gd name="T9" fmla="*/ 3 h 29"/>
                  <a:gd name="T10" fmla="*/ 14 w 20"/>
                  <a:gd name="T11" fmla="*/ 1 h 29"/>
                  <a:gd name="T12" fmla="*/ 11 w 20"/>
                  <a:gd name="T13" fmla="*/ 9 h 29"/>
                  <a:gd name="T14" fmla="*/ 10 w 20"/>
                  <a:gd name="T15" fmla="*/ 9 h 29"/>
                  <a:gd name="T16" fmla="*/ 5 w 20"/>
                  <a:gd name="T17" fmla="*/ 0 h 29"/>
                  <a:gd name="T18" fmla="*/ 0 w 20"/>
                  <a:gd name="T19" fmla="*/ 5 h 29"/>
                  <a:gd name="T20" fmla="*/ 10 w 20"/>
                  <a:gd name="T21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9">
                    <a:moveTo>
                      <a:pt x="10" y="9"/>
                    </a:moveTo>
                    <a:cubicBezTo>
                      <a:pt x="11" y="29"/>
                      <a:pt x="11" y="29"/>
                      <a:pt x="11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8" y="2"/>
                      <a:pt x="16" y="1"/>
                      <a:pt x="14" y="1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3"/>
                      <a:pt x="0" y="5"/>
                    </a:cubicBezTo>
                    <a:lnTo>
                      <a:pt x="10" y="9"/>
                    </a:lnTo>
                    <a:close/>
                  </a:path>
                </a:pathLst>
              </a:custGeom>
              <a:solidFill>
                <a:srgbClr val="3B7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8" name="chenying0907 136"/>
              <p:cNvSpPr>
                <a:spLocks/>
              </p:cNvSpPr>
              <p:nvPr/>
            </p:nvSpPr>
            <p:spPr bwMode="auto">
              <a:xfrm>
                <a:off x="7070725" y="5227638"/>
                <a:ext cx="395288" cy="79375"/>
              </a:xfrm>
              <a:custGeom>
                <a:avLst/>
                <a:gdLst>
                  <a:gd name="T0" fmla="*/ 0 w 249"/>
                  <a:gd name="T1" fmla="*/ 13 h 50"/>
                  <a:gd name="T2" fmla="*/ 0 w 249"/>
                  <a:gd name="T3" fmla="*/ 50 h 50"/>
                  <a:gd name="T4" fmla="*/ 249 w 249"/>
                  <a:gd name="T5" fmla="*/ 25 h 50"/>
                  <a:gd name="T6" fmla="*/ 249 w 249"/>
                  <a:gd name="T7" fmla="*/ 0 h 50"/>
                  <a:gd name="T8" fmla="*/ 0 w 249"/>
                  <a:gd name="T9" fmla="*/ 1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9" h="50">
                    <a:moveTo>
                      <a:pt x="0" y="13"/>
                    </a:moveTo>
                    <a:lnTo>
                      <a:pt x="0" y="50"/>
                    </a:lnTo>
                    <a:lnTo>
                      <a:pt x="249" y="25"/>
                    </a:lnTo>
                    <a:lnTo>
                      <a:pt x="249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3B7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159" name="chenying0907 137"/>
          <p:cNvSpPr>
            <a:spLocks/>
          </p:cNvSpPr>
          <p:nvPr/>
        </p:nvSpPr>
        <p:spPr bwMode="auto">
          <a:xfrm>
            <a:off x="8899525" y="5831564"/>
            <a:ext cx="985838" cy="823913"/>
          </a:xfrm>
          <a:custGeom>
            <a:avLst/>
            <a:gdLst>
              <a:gd name="T0" fmla="*/ 28 w 50"/>
              <a:gd name="T1" fmla="*/ 18 h 42"/>
              <a:gd name="T2" fmla="*/ 37 w 50"/>
              <a:gd name="T3" fmla="*/ 9 h 42"/>
              <a:gd name="T4" fmla="*/ 30 w 50"/>
              <a:gd name="T5" fmla="*/ 40 h 42"/>
              <a:gd name="T6" fmla="*/ 28 w 50"/>
              <a:gd name="T7" fmla="*/ 1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42">
                <a:moveTo>
                  <a:pt x="28" y="18"/>
                </a:moveTo>
                <a:cubicBezTo>
                  <a:pt x="28" y="18"/>
                  <a:pt x="30" y="8"/>
                  <a:pt x="37" y="9"/>
                </a:cubicBezTo>
                <a:cubicBezTo>
                  <a:pt x="50" y="9"/>
                  <a:pt x="34" y="42"/>
                  <a:pt x="30" y="40"/>
                </a:cubicBezTo>
                <a:cubicBezTo>
                  <a:pt x="0" y="21"/>
                  <a:pt x="21" y="0"/>
                  <a:pt x="28" y="18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0" name="chenying0907 138"/>
          <p:cNvSpPr>
            <a:spLocks/>
          </p:cNvSpPr>
          <p:nvPr/>
        </p:nvSpPr>
        <p:spPr bwMode="auto">
          <a:xfrm>
            <a:off x="938530" y="2382837"/>
            <a:ext cx="828675" cy="1647825"/>
          </a:xfrm>
          <a:custGeom>
            <a:avLst/>
            <a:gdLst>
              <a:gd name="T0" fmla="*/ 24 w 42"/>
              <a:gd name="T1" fmla="*/ 77 h 84"/>
              <a:gd name="T2" fmla="*/ 25 w 42"/>
              <a:gd name="T3" fmla="*/ 82 h 84"/>
              <a:gd name="T4" fmla="*/ 22 w 42"/>
              <a:gd name="T5" fmla="*/ 80 h 84"/>
              <a:gd name="T6" fmla="*/ 21 w 42"/>
              <a:gd name="T7" fmla="*/ 72 h 84"/>
              <a:gd name="T8" fmla="*/ 21 w 42"/>
              <a:gd name="T9" fmla="*/ 58 h 84"/>
              <a:gd name="T10" fmla="*/ 19 w 42"/>
              <a:gd name="T11" fmla="*/ 69 h 84"/>
              <a:gd name="T12" fmla="*/ 19 w 42"/>
              <a:gd name="T13" fmla="*/ 73 h 84"/>
              <a:gd name="T14" fmla="*/ 19 w 42"/>
              <a:gd name="T15" fmla="*/ 84 h 84"/>
              <a:gd name="T16" fmla="*/ 17 w 42"/>
              <a:gd name="T17" fmla="*/ 78 h 84"/>
              <a:gd name="T18" fmla="*/ 16 w 42"/>
              <a:gd name="T19" fmla="*/ 71 h 84"/>
              <a:gd name="T20" fmla="*/ 14 w 42"/>
              <a:gd name="T21" fmla="*/ 58 h 84"/>
              <a:gd name="T22" fmla="*/ 13 w 42"/>
              <a:gd name="T23" fmla="*/ 76 h 84"/>
              <a:gd name="T24" fmla="*/ 11 w 42"/>
              <a:gd name="T25" fmla="*/ 78 h 84"/>
              <a:gd name="T26" fmla="*/ 10 w 42"/>
              <a:gd name="T27" fmla="*/ 74 h 84"/>
              <a:gd name="T28" fmla="*/ 10 w 42"/>
              <a:gd name="T29" fmla="*/ 59 h 84"/>
              <a:gd name="T30" fmla="*/ 8 w 42"/>
              <a:gd name="T31" fmla="*/ 59 h 84"/>
              <a:gd name="T32" fmla="*/ 4 w 42"/>
              <a:gd name="T33" fmla="*/ 70 h 84"/>
              <a:gd name="T34" fmla="*/ 4 w 42"/>
              <a:gd name="T35" fmla="*/ 79 h 84"/>
              <a:gd name="T36" fmla="*/ 1 w 42"/>
              <a:gd name="T37" fmla="*/ 80 h 84"/>
              <a:gd name="T38" fmla="*/ 1 w 42"/>
              <a:gd name="T39" fmla="*/ 77 h 84"/>
              <a:gd name="T40" fmla="*/ 3 w 42"/>
              <a:gd name="T41" fmla="*/ 59 h 84"/>
              <a:gd name="T42" fmla="*/ 1 w 42"/>
              <a:gd name="T43" fmla="*/ 47 h 84"/>
              <a:gd name="T44" fmla="*/ 8 w 42"/>
              <a:gd name="T45" fmla="*/ 38 h 84"/>
              <a:gd name="T46" fmla="*/ 15 w 42"/>
              <a:gd name="T47" fmla="*/ 34 h 84"/>
              <a:gd name="T48" fmla="*/ 15 w 42"/>
              <a:gd name="T49" fmla="*/ 27 h 84"/>
              <a:gd name="T50" fmla="*/ 10 w 42"/>
              <a:gd name="T51" fmla="*/ 23 h 84"/>
              <a:gd name="T52" fmla="*/ 16 w 42"/>
              <a:gd name="T53" fmla="*/ 24 h 84"/>
              <a:gd name="T54" fmla="*/ 9 w 42"/>
              <a:gd name="T55" fmla="*/ 21 h 84"/>
              <a:gd name="T56" fmla="*/ 3 w 42"/>
              <a:gd name="T57" fmla="*/ 13 h 84"/>
              <a:gd name="T58" fmla="*/ 1 w 42"/>
              <a:gd name="T59" fmla="*/ 5 h 84"/>
              <a:gd name="T60" fmla="*/ 3 w 42"/>
              <a:gd name="T61" fmla="*/ 2 h 84"/>
              <a:gd name="T62" fmla="*/ 3 w 42"/>
              <a:gd name="T63" fmla="*/ 9 h 84"/>
              <a:gd name="T64" fmla="*/ 5 w 42"/>
              <a:gd name="T65" fmla="*/ 5 h 84"/>
              <a:gd name="T66" fmla="*/ 3 w 42"/>
              <a:gd name="T67" fmla="*/ 10 h 84"/>
              <a:gd name="T68" fmla="*/ 6 w 42"/>
              <a:gd name="T69" fmla="*/ 8 h 84"/>
              <a:gd name="T70" fmla="*/ 5 w 42"/>
              <a:gd name="T71" fmla="*/ 11 h 84"/>
              <a:gd name="T72" fmla="*/ 9 w 42"/>
              <a:gd name="T73" fmla="*/ 6 h 84"/>
              <a:gd name="T74" fmla="*/ 12 w 42"/>
              <a:gd name="T75" fmla="*/ 2 h 84"/>
              <a:gd name="T76" fmla="*/ 6 w 42"/>
              <a:gd name="T77" fmla="*/ 14 h 84"/>
              <a:gd name="T78" fmla="*/ 14 w 42"/>
              <a:gd name="T79" fmla="*/ 20 h 84"/>
              <a:gd name="T80" fmla="*/ 15 w 42"/>
              <a:gd name="T81" fmla="*/ 20 h 84"/>
              <a:gd name="T82" fmla="*/ 18 w 42"/>
              <a:gd name="T83" fmla="*/ 21 h 84"/>
              <a:gd name="T84" fmla="*/ 24 w 42"/>
              <a:gd name="T85" fmla="*/ 21 h 84"/>
              <a:gd name="T86" fmla="*/ 29 w 42"/>
              <a:gd name="T87" fmla="*/ 13 h 84"/>
              <a:gd name="T88" fmla="*/ 29 w 42"/>
              <a:gd name="T89" fmla="*/ 17 h 84"/>
              <a:gd name="T90" fmla="*/ 28 w 42"/>
              <a:gd name="T91" fmla="*/ 20 h 84"/>
              <a:gd name="T92" fmla="*/ 35 w 42"/>
              <a:gd name="T93" fmla="*/ 11 h 84"/>
              <a:gd name="T94" fmla="*/ 31 w 42"/>
              <a:gd name="T95" fmla="*/ 0 h 84"/>
              <a:gd name="T96" fmla="*/ 37 w 42"/>
              <a:gd name="T97" fmla="*/ 10 h 84"/>
              <a:gd name="T98" fmla="*/ 37 w 42"/>
              <a:gd name="T99" fmla="*/ 7 h 84"/>
              <a:gd name="T100" fmla="*/ 38 w 42"/>
              <a:gd name="T101" fmla="*/ 9 h 84"/>
              <a:gd name="T102" fmla="*/ 40 w 42"/>
              <a:gd name="T103" fmla="*/ 7 h 84"/>
              <a:gd name="T104" fmla="*/ 40 w 42"/>
              <a:gd name="T105" fmla="*/ 1 h 84"/>
              <a:gd name="T106" fmla="*/ 42 w 42"/>
              <a:gd name="T107" fmla="*/ 7 h 84"/>
              <a:gd name="T108" fmla="*/ 39 w 42"/>
              <a:gd name="T109" fmla="*/ 13 h 84"/>
              <a:gd name="T110" fmla="*/ 29 w 42"/>
              <a:gd name="T111" fmla="*/ 22 h 84"/>
              <a:gd name="T112" fmla="*/ 31 w 42"/>
              <a:gd name="T113" fmla="*/ 24 h 84"/>
              <a:gd name="T114" fmla="*/ 26 w 42"/>
              <a:gd name="T115" fmla="*/ 27 h 84"/>
              <a:gd name="T116" fmla="*/ 27 w 42"/>
              <a:gd name="T117" fmla="*/ 36 h 84"/>
              <a:gd name="T118" fmla="*/ 28 w 42"/>
              <a:gd name="T119" fmla="*/ 49 h 84"/>
              <a:gd name="T120" fmla="*/ 26 w 42"/>
              <a:gd name="T121" fmla="*/ 56 h 84"/>
              <a:gd name="T122" fmla="*/ 24 w 42"/>
              <a:gd name="T123" fmla="*/ 6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" h="84">
                <a:moveTo>
                  <a:pt x="24" y="73"/>
                </a:moveTo>
                <a:cubicBezTo>
                  <a:pt x="24" y="73"/>
                  <a:pt x="23" y="76"/>
                  <a:pt x="24" y="77"/>
                </a:cubicBezTo>
                <a:cubicBezTo>
                  <a:pt x="24" y="78"/>
                  <a:pt x="23" y="79"/>
                  <a:pt x="24" y="80"/>
                </a:cubicBezTo>
                <a:cubicBezTo>
                  <a:pt x="25" y="81"/>
                  <a:pt x="25" y="81"/>
                  <a:pt x="25" y="82"/>
                </a:cubicBezTo>
                <a:cubicBezTo>
                  <a:pt x="24" y="82"/>
                  <a:pt x="22" y="82"/>
                  <a:pt x="22" y="82"/>
                </a:cubicBezTo>
                <a:cubicBezTo>
                  <a:pt x="22" y="81"/>
                  <a:pt x="22" y="81"/>
                  <a:pt x="22" y="80"/>
                </a:cubicBezTo>
                <a:cubicBezTo>
                  <a:pt x="22" y="79"/>
                  <a:pt x="22" y="78"/>
                  <a:pt x="22" y="77"/>
                </a:cubicBezTo>
                <a:cubicBezTo>
                  <a:pt x="22" y="75"/>
                  <a:pt x="22" y="73"/>
                  <a:pt x="21" y="72"/>
                </a:cubicBezTo>
                <a:cubicBezTo>
                  <a:pt x="21" y="71"/>
                  <a:pt x="21" y="69"/>
                  <a:pt x="21" y="67"/>
                </a:cubicBezTo>
                <a:cubicBezTo>
                  <a:pt x="21" y="65"/>
                  <a:pt x="21" y="60"/>
                  <a:pt x="21" y="58"/>
                </a:cubicBezTo>
                <a:cubicBezTo>
                  <a:pt x="21" y="57"/>
                  <a:pt x="19" y="56"/>
                  <a:pt x="19" y="58"/>
                </a:cubicBezTo>
                <a:cubicBezTo>
                  <a:pt x="19" y="59"/>
                  <a:pt x="19" y="69"/>
                  <a:pt x="19" y="69"/>
                </a:cubicBezTo>
                <a:cubicBezTo>
                  <a:pt x="19" y="69"/>
                  <a:pt x="20" y="70"/>
                  <a:pt x="20" y="70"/>
                </a:cubicBezTo>
                <a:cubicBezTo>
                  <a:pt x="20" y="70"/>
                  <a:pt x="19" y="72"/>
                  <a:pt x="19" y="73"/>
                </a:cubicBezTo>
                <a:cubicBezTo>
                  <a:pt x="19" y="73"/>
                  <a:pt x="19" y="81"/>
                  <a:pt x="19" y="82"/>
                </a:cubicBezTo>
                <a:cubicBezTo>
                  <a:pt x="19" y="82"/>
                  <a:pt x="21" y="84"/>
                  <a:pt x="19" y="84"/>
                </a:cubicBezTo>
                <a:cubicBezTo>
                  <a:pt x="17" y="84"/>
                  <a:pt x="16" y="84"/>
                  <a:pt x="17" y="82"/>
                </a:cubicBezTo>
                <a:cubicBezTo>
                  <a:pt x="17" y="81"/>
                  <a:pt x="17" y="79"/>
                  <a:pt x="17" y="78"/>
                </a:cubicBezTo>
                <a:cubicBezTo>
                  <a:pt x="17" y="76"/>
                  <a:pt x="17" y="74"/>
                  <a:pt x="17" y="73"/>
                </a:cubicBezTo>
                <a:cubicBezTo>
                  <a:pt x="17" y="72"/>
                  <a:pt x="16" y="72"/>
                  <a:pt x="16" y="71"/>
                </a:cubicBezTo>
                <a:cubicBezTo>
                  <a:pt x="16" y="68"/>
                  <a:pt x="16" y="66"/>
                  <a:pt x="15" y="62"/>
                </a:cubicBezTo>
                <a:cubicBezTo>
                  <a:pt x="15" y="61"/>
                  <a:pt x="15" y="58"/>
                  <a:pt x="14" y="58"/>
                </a:cubicBezTo>
                <a:cubicBezTo>
                  <a:pt x="13" y="58"/>
                  <a:pt x="12" y="71"/>
                  <a:pt x="12" y="72"/>
                </a:cubicBezTo>
                <a:cubicBezTo>
                  <a:pt x="12" y="73"/>
                  <a:pt x="12" y="75"/>
                  <a:pt x="13" y="76"/>
                </a:cubicBezTo>
                <a:cubicBezTo>
                  <a:pt x="13" y="76"/>
                  <a:pt x="13" y="77"/>
                  <a:pt x="13" y="78"/>
                </a:cubicBezTo>
                <a:cubicBezTo>
                  <a:pt x="12" y="79"/>
                  <a:pt x="11" y="79"/>
                  <a:pt x="11" y="78"/>
                </a:cubicBezTo>
                <a:cubicBezTo>
                  <a:pt x="9" y="78"/>
                  <a:pt x="10" y="78"/>
                  <a:pt x="10" y="77"/>
                </a:cubicBezTo>
                <a:cubicBezTo>
                  <a:pt x="10" y="75"/>
                  <a:pt x="11" y="76"/>
                  <a:pt x="10" y="74"/>
                </a:cubicBezTo>
                <a:cubicBezTo>
                  <a:pt x="10" y="73"/>
                  <a:pt x="10" y="72"/>
                  <a:pt x="10" y="71"/>
                </a:cubicBezTo>
                <a:cubicBezTo>
                  <a:pt x="10" y="68"/>
                  <a:pt x="10" y="62"/>
                  <a:pt x="10" y="59"/>
                </a:cubicBezTo>
                <a:cubicBezTo>
                  <a:pt x="10" y="58"/>
                  <a:pt x="10" y="58"/>
                  <a:pt x="9" y="58"/>
                </a:cubicBezTo>
                <a:cubicBezTo>
                  <a:pt x="9" y="58"/>
                  <a:pt x="8" y="58"/>
                  <a:pt x="8" y="59"/>
                </a:cubicBezTo>
                <a:cubicBezTo>
                  <a:pt x="7" y="61"/>
                  <a:pt x="6" y="64"/>
                  <a:pt x="5" y="66"/>
                </a:cubicBezTo>
                <a:cubicBezTo>
                  <a:pt x="5" y="67"/>
                  <a:pt x="4" y="69"/>
                  <a:pt x="4" y="70"/>
                </a:cubicBezTo>
                <a:cubicBezTo>
                  <a:pt x="4" y="71"/>
                  <a:pt x="3" y="77"/>
                  <a:pt x="3" y="78"/>
                </a:cubicBezTo>
                <a:cubicBezTo>
                  <a:pt x="3" y="79"/>
                  <a:pt x="3" y="78"/>
                  <a:pt x="4" y="79"/>
                </a:cubicBezTo>
                <a:cubicBezTo>
                  <a:pt x="4" y="80"/>
                  <a:pt x="3" y="80"/>
                  <a:pt x="2" y="80"/>
                </a:cubicBezTo>
                <a:cubicBezTo>
                  <a:pt x="1" y="81"/>
                  <a:pt x="1" y="80"/>
                  <a:pt x="1" y="80"/>
                </a:cubicBezTo>
                <a:cubicBezTo>
                  <a:pt x="1" y="80"/>
                  <a:pt x="0" y="80"/>
                  <a:pt x="0" y="79"/>
                </a:cubicBezTo>
                <a:cubicBezTo>
                  <a:pt x="1" y="78"/>
                  <a:pt x="1" y="78"/>
                  <a:pt x="1" y="77"/>
                </a:cubicBezTo>
                <a:cubicBezTo>
                  <a:pt x="1" y="76"/>
                  <a:pt x="2" y="69"/>
                  <a:pt x="2" y="68"/>
                </a:cubicBezTo>
                <a:cubicBezTo>
                  <a:pt x="2" y="68"/>
                  <a:pt x="4" y="62"/>
                  <a:pt x="3" y="59"/>
                </a:cubicBezTo>
                <a:cubicBezTo>
                  <a:pt x="2" y="56"/>
                  <a:pt x="2" y="55"/>
                  <a:pt x="2" y="54"/>
                </a:cubicBezTo>
                <a:cubicBezTo>
                  <a:pt x="2" y="52"/>
                  <a:pt x="1" y="50"/>
                  <a:pt x="1" y="47"/>
                </a:cubicBezTo>
                <a:cubicBezTo>
                  <a:pt x="1" y="44"/>
                  <a:pt x="1" y="44"/>
                  <a:pt x="3" y="41"/>
                </a:cubicBezTo>
                <a:cubicBezTo>
                  <a:pt x="6" y="39"/>
                  <a:pt x="6" y="38"/>
                  <a:pt x="8" y="38"/>
                </a:cubicBezTo>
                <a:cubicBezTo>
                  <a:pt x="9" y="37"/>
                  <a:pt x="14" y="37"/>
                  <a:pt x="15" y="37"/>
                </a:cubicBezTo>
                <a:cubicBezTo>
                  <a:pt x="15" y="37"/>
                  <a:pt x="15" y="35"/>
                  <a:pt x="15" y="34"/>
                </a:cubicBezTo>
                <a:cubicBezTo>
                  <a:pt x="15" y="33"/>
                  <a:pt x="16" y="30"/>
                  <a:pt x="16" y="30"/>
                </a:cubicBezTo>
                <a:cubicBezTo>
                  <a:pt x="17" y="29"/>
                  <a:pt x="16" y="28"/>
                  <a:pt x="15" y="27"/>
                </a:cubicBezTo>
                <a:cubicBezTo>
                  <a:pt x="15" y="27"/>
                  <a:pt x="15" y="27"/>
                  <a:pt x="14" y="27"/>
                </a:cubicBezTo>
                <a:cubicBezTo>
                  <a:pt x="12" y="27"/>
                  <a:pt x="10" y="25"/>
                  <a:pt x="10" y="23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4" y="23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4" y="23"/>
                  <a:pt x="11" y="22"/>
                  <a:pt x="9" y="21"/>
                </a:cubicBezTo>
                <a:cubicBezTo>
                  <a:pt x="6" y="19"/>
                  <a:pt x="4" y="16"/>
                  <a:pt x="3" y="13"/>
                </a:cubicBezTo>
                <a:cubicBezTo>
                  <a:pt x="3" y="13"/>
                  <a:pt x="4" y="13"/>
                  <a:pt x="3" y="13"/>
                </a:cubicBezTo>
                <a:cubicBezTo>
                  <a:pt x="2" y="12"/>
                  <a:pt x="1" y="10"/>
                  <a:pt x="1" y="9"/>
                </a:cubicBezTo>
                <a:cubicBezTo>
                  <a:pt x="1" y="7"/>
                  <a:pt x="1" y="6"/>
                  <a:pt x="1" y="5"/>
                </a:cubicBezTo>
                <a:cubicBezTo>
                  <a:pt x="2" y="4"/>
                  <a:pt x="3" y="2"/>
                  <a:pt x="3" y="1"/>
                </a:cubicBezTo>
                <a:cubicBezTo>
                  <a:pt x="3" y="1"/>
                  <a:pt x="3" y="1"/>
                  <a:pt x="3" y="2"/>
                </a:cubicBezTo>
                <a:cubicBezTo>
                  <a:pt x="3" y="2"/>
                  <a:pt x="2" y="5"/>
                  <a:pt x="2" y="5"/>
                </a:cubicBezTo>
                <a:cubicBezTo>
                  <a:pt x="2" y="6"/>
                  <a:pt x="2" y="10"/>
                  <a:pt x="3" y="9"/>
                </a:cubicBezTo>
                <a:cubicBezTo>
                  <a:pt x="3" y="8"/>
                  <a:pt x="4" y="7"/>
                  <a:pt x="4" y="7"/>
                </a:cubicBezTo>
                <a:cubicBezTo>
                  <a:pt x="4" y="6"/>
                  <a:pt x="5" y="5"/>
                  <a:pt x="5" y="5"/>
                </a:cubicBezTo>
                <a:cubicBezTo>
                  <a:pt x="6" y="5"/>
                  <a:pt x="5" y="5"/>
                  <a:pt x="5" y="6"/>
                </a:cubicBezTo>
                <a:cubicBezTo>
                  <a:pt x="5" y="7"/>
                  <a:pt x="3" y="9"/>
                  <a:pt x="3" y="10"/>
                </a:cubicBezTo>
                <a:cubicBezTo>
                  <a:pt x="3" y="10"/>
                  <a:pt x="3" y="11"/>
                  <a:pt x="3" y="11"/>
                </a:cubicBezTo>
                <a:cubicBezTo>
                  <a:pt x="4" y="10"/>
                  <a:pt x="5" y="9"/>
                  <a:pt x="6" y="8"/>
                </a:cubicBezTo>
                <a:cubicBezTo>
                  <a:pt x="8" y="6"/>
                  <a:pt x="8" y="6"/>
                  <a:pt x="7" y="8"/>
                </a:cubicBezTo>
                <a:cubicBezTo>
                  <a:pt x="6" y="9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11"/>
                  <a:pt x="9" y="6"/>
                  <a:pt x="9" y="6"/>
                </a:cubicBezTo>
                <a:cubicBezTo>
                  <a:pt x="10" y="5"/>
                  <a:pt x="11" y="3"/>
                  <a:pt x="11" y="3"/>
                </a:cubicBezTo>
                <a:cubicBezTo>
                  <a:pt x="12" y="2"/>
                  <a:pt x="12" y="1"/>
                  <a:pt x="12" y="2"/>
                </a:cubicBezTo>
                <a:cubicBezTo>
                  <a:pt x="12" y="3"/>
                  <a:pt x="8" y="9"/>
                  <a:pt x="8" y="10"/>
                </a:cubicBezTo>
                <a:cubicBezTo>
                  <a:pt x="7" y="11"/>
                  <a:pt x="5" y="13"/>
                  <a:pt x="6" y="14"/>
                </a:cubicBezTo>
                <a:cubicBezTo>
                  <a:pt x="6" y="15"/>
                  <a:pt x="6" y="17"/>
                  <a:pt x="9" y="19"/>
                </a:cubicBezTo>
                <a:cubicBezTo>
                  <a:pt x="12" y="20"/>
                  <a:pt x="12" y="20"/>
                  <a:pt x="14" y="20"/>
                </a:cubicBezTo>
                <a:cubicBezTo>
                  <a:pt x="15" y="20"/>
                  <a:pt x="16" y="21"/>
                  <a:pt x="16" y="21"/>
                </a:cubicBezTo>
                <a:cubicBezTo>
                  <a:pt x="16" y="21"/>
                  <a:pt x="16" y="21"/>
                  <a:pt x="15" y="20"/>
                </a:cubicBezTo>
                <a:cubicBezTo>
                  <a:pt x="14" y="17"/>
                  <a:pt x="12" y="15"/>
                  <a:pt x="12" y="12"/>
                </a:cubicBezTo>
                <a:cubicBezTo>
                  <a:pt x="13" y="11"/>
                  <a:pt x="15" y="20"/>
                  <a:pt x="18" y="21"/>
                </a:cubicBezTo>
                <a:cubicBezTo>
                  <a:pt x="18" y="21"/>
                  <a:pt x="18" y="22"/>
                  <a:pt x="19" y="22"/>
                </a:cubicBezTo>
                <a:cubicBezTo>
                  <a:pt x="19" y="22"/>
                  <a:pt x="23" y="23"/>
                  <a:pt x="24" y="21"/>
                </a:cubicBezTo>
                <a:cubicBezTo>
                  <a:pt x="26" y="19"/>
                  <a:pt x="27" y="18"/>
                  <a:pt x="27" y="17"/>
                </a:cubicBezTo>
                <a:cubicBezTo>
                  <a:pt x="29" y="16"/>
                  <a:pt x="29" y="15"/>
                  <a:pt x="29" y="13"/>
                </a:cubicBezTo>
                <a:cubicBezTo>
                  <a:pt x="29" y="13"/>
                  <a:pt x="29" y="10"/>
                  <a:pt x="29" y="13"/>
                </a:cubicBezTo>
                <a:cubicBezTo>
                  <a:pt x="30" y="15"/>
                  <a:pt x="29" y="16"/>
                  <a:pt x="29" y="17"/>
                </a:cubicBezTo>
                <a:cubicBezTo>
                  <a:pt x="29" y="17"/>
                  <a:pt x="27" y="21"/>
                  <a:pt x="27" y="21"/>
                </a:cubicBezTo>
                <a:cubicBezTo>
                  <a:pt x="27" y="21"/>
                  <a:pt x="28" y="20"/>
                  <a:pt x="28" y="20"/>
                </a:cubicBezTo>
                <a:cubicBezTo>
                  <a:pt x="29" y="20"/>
                  <a:pt x="33" y="18"/>
                  <a:pt x="33" y="17"/>
                </a:cubicBezTo>
                <a:cubicBezTo>
                  <a:pt x="35" y="16"/>
                  <a:pt x="36" y="13"/>
                  <a:pt x="35" y="11"/>
                </a:cubicBezTo>
                <a:cubicBezTo>
                  <a:pt x="34" y="8"/>
                  <a:pt x="33" y="4"/>
                  <a:pt x="32" y="4"/>
                </a:cubicBezTo>
                <a:cubicBezTo>
                  <a:pt x="32" y="3"/>
                  <a:pt x="32" y="1"/>
                  <a:pt x="31" y="0"/>
                </a:cubicBezTo>
                <a:cubicBezTo>
                  <a:pt x="31" y="0"/>
                  <a:pt x="32" y="0"/>
                  <a:pt x="32" y="1"/>
                </a:cubicBezTo>
                <a:cubicBezTo>
                  <a:pt x="32" y="2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9"/>
                  <a:pt x="37" y="7"/>
                  <a:pt x="37" y="7"/>
                </a:cubicBezTo>
                <a:cubicBezTo>
                  <a:pt x="37" y="7"/>
                  <a:pt x="37" y="5"/>
                  <a:pt x="37" y="7"/>
                </a:cubicBezTo>
                <a:cubicBezTo>
                  <a:pt x="38" y="8"/>
                  <a:pt x="38" y="9"/>
                  <a:pt x="38" y="9"/>
                </a:cubicBezTo>
                <a:cubicBezTo>
                  <a:pt x="39" y="10"/>
                  <a:pt x="39" y="10"/>
                  <a:pt x="40" y="10"/>
                </a:cubicBezTo>
                <a:cubicBezTo>
                  <a:pt x="40" y="9"/>
                  <a:pt x="40" y="8"/>
                  <a:pt x="40" y="7"/>
                </a:cubicBezTo>
                <a:cubicBezTo>
                  <a:pt x="40" y="6"/>
                  <a:pt x="39" y="2"/>
                  <a:pt x="39" y="1"/>
                </a:cubicBezTo>
                <a:cubicBezTo>
                  <a:pt x="39" y="0"/>
                  <a:pt x="39" y="0"/>
                  <a:pt x="40" y="1"/>
                </a:cubicBezTo>
                <a:cubicBezTo>
                  <a:pt x="40" y="3"/>
                  <a:pt x="41" y="4"/>
                  <a:pt x="41" y="5"/>
                </a:cubicBezTo>
                <a:cubicBezTo>
                  <a:pt x="41" y="6"/>
                  <a:pt x="42" y="7"/>
                  <a:pt x="42" y="7"/>
                </a:cubicBezTo>
                <a:cubicBezTo>
                  <a:pt x="42" y="8"/>
                  <a:pt x="41" y="10"/>
                  <a:pt x="41" y="11"/>
                </a:cubicBezTo>
                <a:cubicBezTo>
                  <a:pt x="40" y="12"/>
                  <a:pt x="39" y="13"/>
                  <a:pt x="39" y="13"/>
                </a:cubicBezTo>
                <a:cubicBezTo>
                  <a:pt x="37" y="13"/>
                  <a:pt x="36" y="16"/>
                  <a:pt x="34" y="19"/>
                </a:cubicBezTo>
                <a:cubicBezTo>
                  <a:pt x="32" y="20"/>
                  <a:pt x="29" y="22"/>
                  <a:pt x="29" y="22"/>
                </a:cubicBezTo>
                <a:cubicBezTo>
                  <a:pt x="29" y="22"/>
                  <a:pt x="31" y="22"/>
                  <a:pt x="31" y="22"/>
                </a:cubicBezTo>
                <a:cubicBezTo>
                  <a:pt x="32" y="22"/>
                  <a:pt x="32" y="23"/>
                  <a:pt x="31" y="24"/>
                </a:cubicBezTo>
                <a:cubicBezTo>
                  <a:pt x="31" y="25"/>
                  <a:pt x="30" y="26"/>
                  <a:pt x="29" y="27"/>
                </a:cubicBezTo>
                <a:cubicBezTo>
                  <a:pt x="28" y="27"/>
                  <a:pt x="27" y="26"/>
                  <a:pt x="26" y="27"/>
                </a:cubicBezTo>
                <a:cubicBezTo>
                  <a:pt x="25" y="28"/>
                  <a:pt x="25" y="29"/>
                  <a:pt x="25" y="30"/>
                </a:cubicBezTo>
                <a:cubicBezTo>
                  <a:pt x="26" y="30"/>
                  <a:pt x="27" y="34"/>
                  <a:pt x="27" y="36"/>
                </a:cubicBezTo>
                <a:cubicBezTo>
                  <a:pt x="27" y="37"/>
                  <a:pt x="27" y="42"/>
                  <a:pt x="27" y="43"/>
                </a:cubicBezTo>
                <a:cubicBezTo>
                  <a:pt x="27" y="45"/>
                  <a:pt x="28" y="47"/>
                  <a:pt x="28" y="49"/>
                </a:cubicBezTo>
                <a:cubicBezTo>
                  <a:pt x="28" y="51"/>
                  <a:pt x="28" y="52"/>
                  <a:pt x="28" y="53"/>
                </a:cubicBezTo>
                <a:cubicBezTo>
                  <a:pt x="27" y="54"/>
                  <a:pt x="26" y="56"/>
                  <a:pt x="26" y="56"/>
                </a:cubicBezTo>
                <a:cubicBezTo>
                  <a:pt x="25" y="58"/>
                  <a:pt x="26" y="61"/>
                  <a:pt x="24" y="64"/>
                </a:cubicBezTo>
                <a:cubicBezTo>
                  <a:pt x="24" y="67"/>
                  <a:pt x="24" y="68"/>
                  <a:pt x="24" y="69"/>
                </a:cubicBezTo>
                <a:cubicBezTo>
                  <a:pt x="24" y="70"/>
                  <a:pt x="24" y="73"/>
                  <a:pt x="24" y="73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1" name="chenying0907 139"/>
          <p:cNvSpPr>
            <a:spLocks/>
          </p:cNvSpPr>
          <p:nvPr/>
        </p:nvSpPr>
        <p:spPr bwMode="auto">
          <a:xfrm>
            <a:off x="4289425" y="3265488"/>
            <a:ext cx="592138" cy="490538"/>
          </a:xfrm>
          <a:custGeom>
            <a:avLst/>
            <a:gdLst>
              <a:gd name="T0" fmla="*/ 17 w 30"/>
              <a:gd name="T1" fmla="*/ 10 h 25"/>
              <a:gd name="T2" fmla="*/ 22 w 30"/>
              <a:gd name="T3" fmla="*/ 5 h 25"/>
              <a:gd name="T4" fmla="*/ 18 w 30"/>
              <a:gd name="T5" fmla="*/ 24 h 25"/>
              <a:gd name="T6" fmla="*/ 17 w 30"/>
              <a:gd name="T7" fmla="*/ 1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5">
                <a:moveTo>
                  <a:pt x="17" y="10"/>
                </a:moveTo>
                <a:cubicBezTo>
                  <a:pt x="17" y="10"/>
                  <a:pt x="18" y="5"/>
                  <a:pt x="22" y="5"/>
                </a:cubicBezTo>
                <a:cubicBezTo>
                  <a:pt x="30" y="6"/>
                  <a:pt x="20" y="25"/>
                  <a:pt x="18" y="24"/>
                </a:cubicBezTo>
                <a:cubicBezTo>
                  <a:pt x="0" y="12"/>
                  <a:pt x="12" y="0"/>
                  <a:pt x="17" y="10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2" name="chenying0907 140"/>
          <p:cNvSpPr>
            <a:spLocks noEditPoints="1"/>
          </p:cNvSpPr>
          <p:nvPr/>
        </p:nvSpPr>
        <p:spPr bwMode="auto">
          <a:xfrm>
            <a:off x="8465260" y="2209260"/>
            <a:ext cx="1004888" cy="511175"/>
          </a:xfrm>
          <a:custGeom>
            <a:avLst/>
            <a:gdLst>
              <a:gd name="T0" fmla="*/ 32 w 51"/>
              <a:gd name="T1" fmla="*/ 2 h 26"/>
              <a:gd name="T2" fmla="*/ 43 w 51"/>
              <a:gd name="T3" fmla="*/ 5 h 26"/>
              <a:gd name="T4" fmla="*/ 31 w 51"/>
              <a:gd name="T5" fmla="*/ 2 h 26"/>
              <a:gd name="T6" fmla="*/ 45 w 51"/>
              <a:gd name="T7" fmla="*/ 8 h 26"/>
              <a:gd name="T8" fmla="*/ 47 w 51"/>
              <a:gd name="T9" fmla="*/ 11 h 26"/>
              <a:gd name="T10" fmla="*/ 38 w 51"/>
              <a:gd name="T11" fmla="*/ 4 h 26"/>
              <a:gd name="T12" fmla="*/ 38 w 51"/>
              <a:gd name="T13" fmla="*/ 5 h 26"/>
              <a:gd name="T14" fmla="*/ 45 w 51"/>
              <a:gd name="T15" fmla="*/ 20 h 26"/>
              <a:gd name="T16" fmla="*/ 44 w 51"/>
              <a:gd name="T17" fmla="*/ 21 h 26"/>
              <a:gd name="T18" fmla="*/ 30 w 51"/>
              <a:gd name="T19" fmla="*/ 3 h 26"/>
              <a:gd name="T20" fmla="*/ 35 w 51"/>
              <a:gd name="T21" fmla="*/ 8 h 26"/>
              <a:gd name="T22" fmla="*/ 39 w 51"/>
              <a:gd name="T23" fmla="*/ 23 h 26"/>
              <a:gd name="T24" fmla="*/ 37 w 51"/>
              <a:gd name="T25" fmla="*/ 25 h 26"/>
              <a:gd name="T26" fmla="*/ 39 w 51"/>
              <a:gd name="T27" fmla="*/ 17 h 26"/>
              <a:gd name="T28" fmla="*/ 29 w 51"/>
              <a:gd name="T29" fmla="*/ 3 h 26"/>
              <a:gd name="T30" fmla="*/ 33 w 51"/>
              <a:gd name="T31" fmla="*/ 12 h 26"/>
              <a:gd name="T32" fmla="*/ 33 w 51"/>
              <a:gd name="T33" fmla="*/ 22 h 26"/>
              <a:gd name="T34" fmla="*/ 33 w 51"/>
              <a:gd name="T35" fmla="*/ 17 h 26"/>
              <a:gd name="T36" fmla="*/ 27 w 51"/>
              <a:gd name="T37" fmla="*/ 14 h 26"/>
              <a:gd name="T38" fmla="*/ 27 w 51"/>
              <a:gd name="T39" fmla="*/ 13 h 26"/>
              <a:gd name="T40" fmla="*/ 24 w 51"/>
              <a:gd name="T41" fmla="*/ 8 h 26"/>
              <a:gd name="T42" fmla="*/ 23 w 51"/>
              <a:gd name="T43" fmla="*/ 19 h 26"/>
              <a:gd name="T44" fmla="*/ 21 w 51"/>
              <a:gd name="T45" fmla="*/ 18 h 26"/>
              <a:gd name="T46" fmla="*/ 27 w 51"/>
              <a:gd name="T47" fmla="*/ 3 h 26"/>
              <a:gd name="T48" fmla="*/ 20 w 51"/>
              <a:gd name="T49" fmla="*/ 10 h 26"/>
              <a:gd name="T50" fmla="*/ 18 w 51"/>
              <a:gd name="T51" fmla="*/ 13 h 26"/>
              <a:gd name="T52" fmla="*/ 26 w 51"/>
              <a:gd name="T53" fmla="*/ 4 h 26"/>
              <a:gd name="T54" fmla="*/ 16 w 51"/>
              <a:gd name="T55" fmla="*/ 10 h 26"/>
              <a:gd name="T56" fmla="*/ 11 w 51"/>
              <a:gd name="T57" fmla="*/ 21 h 26"/>
              <a:gd name="T58" fmla="*/ 14 w 51"/>
              <a:gd name="T59" fmla="*/ 12 h 26"/>
              <a:gd name="T60" fmla="*/ 24 w 51"/>
              <a:gd name="T61" fmla="*/ 4 h 26"/>
              <a:gd name="T62" fmla="*/ 10 w 51"/>
              <a:gd name="T63" fmla="*/ 11 h 26"/>
              <a:gd name="T64" fmla="*/ 3 w 51"/>
              <a:gd name="T65" fmla="*/ 19 h 26"/>
              <a:gd name="T66" fmla="*/ 8 w 51"/>
              <a:gd name="T67" fmla="*/ 12 h 26"/>
              <a:gd name="T68" fmla="*/ 20 w 51"/>
              <a:gd name="T69" fmla="*/ 3 h 26"/>
              <a:gd name="T70" fmla="*/ 11 w 51"/>
              <a:gd name="T71" fmla="*/ 6 h 26"/>
              <a:gd name="T72" fmla="*/ 12 w 51"/>
              <a:gd name="T73" fmla="*/ 5 h 26"/>
              <a:gd name="T74" fmla="*/ 15 w 51"/>
              <a:gd name="T75" fmla="*/ 1 h 26"/>
              <a:gd name="T76" fmla="*/ 14 w 51"/>
              <a:gd name="T77" fmla="*/ 1 h 26"/>
              <a:gd name="T78" fmla="*/ 47 w 51"/>
              <a:gd name="T79" fmla="*/ 19 h 26"/>
              <a:gd name="T80" fmla="*/ 18 w 51"/>
              <a:gd name="T81" fmla="*/ 14 h 26"/>
              <a:gd name="T82" fmla="*/ 47 w 51"/>
              <a:gd name="T83" fmla="*/ 4 h 26"/>
              <a:gd name="T84" fmla="*/ 8 w 51"/>
              <a:gd name="T85" fmla="*/ 8 h 26"/>
              <a:gd name="T86" fmla="*/ 34 w 51"/>
              <a:gd name="T87" fmla="*/ 24 h 26"/>
              <a:gd name="T88" fmla="*/ 10 w 51"/>
              <a:gd name="T89" fmla="*/ 23 h 26"/>
              <a:gd name="T90" fmla="*/ 23 w 51"/>
              <a:gd name="T91" fmla="*/ 17 h 26"/>
              <a:gd name="T92" fmla="*/ 1 w 51"/>
              <a:gd name="T93" fmla="*/ 17 h 26"/>
              <a:gd name="T94" fmla="*/ 14 w 51"/>
              <a:gd name="T95" fmla="*/ 22 h 26"/>
              <a:gd name="T96" fmla="*/ 19 w 51"/>
              <a:gd name="T97" fmla="*/ 22 h 26"/>
              <a:gd name="T98" fmla="*/ 4 w 51"/>
              <a:gd name="T99" fmla="*/ 16 h 26"/>
              <a:gd name="T100" fmla="*/ 30 w 51"/>
              <a:gd name="T101" fmla="*/ 22 h 26"/>
              <a:gd name="T102" fmla="*/ 22 w 51"/>
              <a:gd name="T103" fmla="*/ 23 h 26"/>
              <a:gd name="T104" fmla="*/ 4 w 51"/>
              <a:gd name="T105" fmla="*/ 20 h 26"/>
              <a:gd name="T106" fmla="*/ 50 w 51"/>
              <a:gd name="T107" fmla="*/ 20 h 26"/>
              <a:gd name="T108" fmla="*/ 51 w 51"/>
              <a:gd name="T109" fmla="*/ 2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" h="26">
                <a:moveTo>
                  <a:pt x="24" y="1"/>
                </a:moveTo>
                <a:cubicBezTo>
                  <a:pt x="25" y="1"/>
                  <a:pt x="26" y="1"/>
                  <a:pt x="26" y="2"/>
                </a:cubicBezTo>
                <a:cubicBezTo>
                  <a:pt x="27" y="2"/>
                  <a:pt x="27" y="2"/>
                  <a:pt x="27" y="1"/>
                </a:cubicBezTo>
                <a:cubicBezTo>
                  <a:pt x="30" y="2"/>
                  <a:pt x="30" y="2"/>
                  <a:pt x="30" y="2"/>
                </a:cubicBezTo>
                <a:cubicBezTo>
                  <a:pt x="31" y="2"/>
                  <a:pt x="31" y="2"/>
                  <a:pt x="32" y="2"/>
                </a:cubicBezTo>
                <a:cubicBezTo>
                  <a:pt x="35" y="2"/>
                  <a:pt x="37" y="2"/>
                  <a:pt x="40" y="3"/>
                </a:cubicBezTo>
                <a:cubicBezTo>
                  <a:pt x="40" y="3"/>
                  <a:pt x="41" y="3"/>
                  <a:pt x="42" y="4"/>
                </a:cubicBezTo>
                <a:cubicBezTo>
                  <a:pt x="42" y="4"/>
                  <a:pt x="42" y="4"/>
                  <a:pt x="43" y="4"/>
                </a:cubicBezTo>
                <a:cubicBezTo>
                  <a:pt x="43" y="4"/>
                  <a:pt x="44" y="4"/>
                  <a:pt x="44" y="4"/>
                </a:cubicBezTo>
                <a:cubicBezTo>
                  <a:pt x="44" y="5"/>
                  <a:pt x="44" y="5"/>
                  <a:pt x="43" y="5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4"/>
                  <a:pt x="42" y="4"/>
                  <a:pt x="41" y="4"/>
                </a:cubicBezTo>
                <a:cubicBezTo>
                  <a:pt x="39" y="3"/>
                  <a:pt x="37" y="2"/>
                  <a:pt x="35" y="2"/>
                </a:cubicBezTo>
                <a:cubicBezTo>
                  <a:pt x="34" y="2"/>
                  <a:pt x="32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1" y="3"/>
                </a:cubicBezTo>
                <a:cubicBezTo>
                  <a:pt x="31" y="3"/>
                  <a:pt x="32" y="3"/>
                  <a:pt x="32" y="3"/>
                </a:cubicBezTo>
                <a:cubicBezTo>
                  <a:pt x="33" y="2"/>
                  <a:pt x="34" y="3"/>
                  <a:pt x="36" y="3"/>
                </a:cubicBezTo>
                <a:cubicBezTo>
                  <a:pt x="37" y="3"/>
                  <a:pt x="39" y="4"/>
                  <a:pt x="40" y="5"/>
                </a:cubicBezTo>
                <a:cubicBezTo>
                  <a:pt x="42" y="5"/>
                  <a:pt x="44" y="7"/>
                  <a:pt x="45" y="8"/>
                </a:cubicBezTo>
                <a:cubicBezTo>
                  <a:pt x="46" y="8"/>
                  <a:pt x="46" y="9"/>
                  <a:pt x="46" y="9"/>
                </a:cubicBezTo>
                <a:cubicBezTo>
                  <a:pt x="46" y="9"/>
                  <a:pt x="47" y="9"/>
                  <a:pt x="47" y="9"/>
                </a:cubicBezTo>
                <a:cubicBezTo>
                  <a:pt x="48" y="9"/>
                  <a:pt x="48" y="9"/>
                  <a:pt x="49" y="10"/>
                </a:cubicBezTo>
                <a:cubicBezTo>
                  <a:pt x="49" y="10"/>
                  <a:pt x="49" y="10"/>
                  <a:pt x="49" y="11"/>
                </a:cubicBezTo>
                <a:cubicBezTo>
                  <a:pt x="48" y="12"/>
                  <a:pt x="48" y="12"/>
                  <a:pt x="47" y="11"/>
                </a:cubicBezTo>
                <a:cubicBezTo>
                  <a:pt x="47" y="11"/>
                  <a:pt x="46" y="11"/>
                  <a:pt x="46" y="11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9"/>
                  <a:pt x="46" y="9"/>
                  <a:pt x="46" y="9"/>
                </a:cubicBezTo>
                <a:cubicBezTo>
                  <a:pt x="45" y="8"/>
                  <a:pt x="44" y="7"/>
                  <a:pt x="42" y="6"/>
                </a:cubicBezTo>
                <a:cubicBezTo>
                  <a:pt x="41" y="5"/>
                  <a:pt x="40" y="4"/>
                  <a:pt x="38" y="4"/>
                </a:cubicBezTo>
                <a:cubicBezTo>
                  <a:pt x="37" y="3"/>
                  <a:pt x="35" y="3"/>
                  <a:pt x="34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4" y="3"/>
                  <a:pt x="34" y="3"/>
                  <a:pt x="35" y="3"/>
                </a:cubicBezTo>
                <a:cubicBezTo>
                  <a:pt x="36" y="4"/>
                  <a:pt x="37" y="4"/>
                  <a:pt x="38" y="5"/>
                </a:cubicBezTo>
                <a:cubicBezTo>
                  <a:pt x="39" y="6"/>
                  <a:pt x="40" y="7"/>
                  <a:pt x="40" y="8"/>
                </a:cubicBezTo>
                <a:cubicBezTo>
                  <a:pt x="41" y="9"/>
                  <a:pt x="41" y="10"/>
                  <a:pt x="42" y="10"/>
                </a:cubicBezTo>
                <a:cubicBezTo>
                  <a:pt x="43" y="12"/>
                  <a:pt x="43" y="13"/>
                  <a:pt x="44" y="15"/>
                </a:cubicBezTo>
                <a:cubicBezTo>
                  <a:pt x="44" y="16"/>
                  <a:pt x="44" y="17"/>
                  <a:pt x="44" y="18"/>
                </a:cubicBezTo>
                <a:cubicBezTo>
                  <a:pt x="44" y="19"/>
                  <a:pt x="44" y="19"/>
                  <a:pt x="45" y="20"/>
                </a:cubicBezTo>
                <a:cubicBezTo>
                  <a:pt x="45" y="20"/>
                  <a:pt x="45" y="20"/>
                  <a:pt x="46" y="20"/>
                </a:cubicBezTo>
                <a:cubicBezTo>
                  <a:pt x="46" y="20"/>
                  <a:pt x="47" y="20"/>
                  <a:pt x="47" y="21"/>
                </a:cubicBezTo>
                <a:cubicBezTo>
                  <a:pt x="48" y="22"/>
                  <a:pt x="47" y="22"/>
                  <a:pt x="47" y="23"/>
                </a:cubicBezTo>
                <a:cubicBezTo>
                  <a:pt x="46" y="24"/>
                  <a:pt x="45" y="24"/>
                  <a:pt x="45" y="24"/>
                </a:cubicBezTo>
                <a:cubicBezTo>
                  <a:pt x="43" y="23"/>
                  <a:pt x="43" y="22"/>
                  <a:pt x="44" y="21"/>
                </a:cubicBezTo>
                <a:cubicBezTo>
                  <a:pt x="44" y="20"/>
                  <a:pt x="44" y="20"/>
                  <a:pt x="44" y="19"/>
                </a:cubicBezTo>
                <a:cubicBezTo>
                  <a:pt x="44" y="17"/>
                  <a:pt x="43" y="14"/>
                  <a:pt x="42" y="12"/>
                </a:cubicBezTo>
                <a:cubicBezTo>
                  <a:pt x="41" y="10"/>
                  <a:pt x="40" y="9"/>
                  <a:pt x="40" y="8"/>
                </a:cubicBezTo>
                <a:cubicBezTo>
                  <a:pt x="38" y="6"/>
                  <a:pt x="36" y="4"/>
                  <a:pt x="34" y="4"/>
                </a:cubicBezTo>
                <a:cubicBezTo>
                  <a:pt x="32" y="3"/>
                  <a:pt x="31" y="3"/>
                  <a:pt x="30" y="3"/>
                </a:cubicBezTo>
                <a:cubicBezTo>
                  <a:pt x="30" y="3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30" y="3"/>
                  <a:pt x="30" y="3"/>
                  <a:pt x="31" y="4"/>
                </a:cubicBezTo>
                <a:cubicBezTo>
                  <a:pt x="31" y="4"/>
                  <a:pt x="32" y="4"/>
                  <a:pt x="32" y="5"/>
                </a:cubicBezTo>
                <a:cubicBezTo>
                  <a:pt x="33" y="6"/>
                  <a:pt x="34" y="6"/>
                  <a:pt x="35" y="8"/>
                </a:cubicBezTo>
                <a:cubicBezTo>
                  <a:pt x="36" y="8"/>
                  <a:pt x="36" y="8"/>
                  <a:pt x="36" y="9"/>
                </a:cubicBezTo>
                <a:cubicBezTo>
                  <a:pt x="37" y="10"/>
                  <a:pt x="37" y="11"/>
                  <a:pt x="38" y="12"/>
                </a:cubicBezTo>
                <a:cubicBezTo>
                  <a:pt x="38" y="13"/>
                  <a:pt x="39" y="14"/>
                  <a:pt x="39" y="16"/>
                </a:cubicBezTo>
                <a:cubicBezTo>
                  <a:pt x="40" y="17"/>
                  <a:pt x="40" y="17"/>
                  <a:pt x="40" y="18"/>
                </a:cubicBezTo>
                <a:cubicBezTo>
                  <a:pt x="39" y="20"/>
                  <a:pt x="39" y="21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40" y="23"/>
                  <a:pt x="41" y="24"/>
                  <a:pt x="41" y="24"/>
                </a:cubicBezTo>
                <a:cubicBezTo>
                  <a:pt x="41" y="25"/>
                  <a:pt x="40" y="26"/>
                  <a:pt x="40" y="26"/>
                </a:cubicBezTo>
                <a:cubicBezTo>
                  <a:pt x="39" y="26"/>
                  <a:pt x="38" y="26"/>
                  <a:pt x="37" y="26"/>
                </a:cubicBezTo>
                <a:cubicBezTo>
                  <a:pt x="37" y="26"/>
                  <a:pt x="37" y="25"/>
                  <a:pt x="37" y="25"/>
                </a:cubicBezTo>
                <a:cubicBezTo>
                  <a:pt x="37" y="24"/>
                  <a:pt x="37" y="23"/>
                  <a:pt x="38" y="23"/>
                </a:cubicBezTo>
                <a:cubicBezTo>
                  <a:pt x="39" y="23"/>
                  <a:pt x="39" y="23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1"/>
                  <a:pt x="39" y="21"/>
                  <a:pt x="39" y="21"/>
                </a:cubicBezTo>
                <a:cubicBezTo>
                  <a:pt x="39" y="20"/>
                  <a:pt x="39" y="18"/>
                  <a:pt x="39" y="17"/>
                </a:cubicBezTo>
                <a:cubicBezTo>
                  <a:pt x="39" y="16"/>
                  <a:pt x="39" y="15"/>
                  <a:pt x="38" y="14"/>
                </a:cubicBezTo>
                <a:cubicBezTo>
                  <a:pt x="38" y="12"/>
                  <a:pt x="37" y="11"/>
                  <a:pt x="36" y="9"/>
                </a:cubicBezTo>
                <a:cubicBezTo>
                  <a:pt x="35" y="8"/>
                  <a:pt x="34" y="7"/>
                  <a:pt x="33" y="6"/>
                </a:cubicBezTo>
                <a:cubicBezTo>
                  <a:pt x="33" y="6"/>
                  <a:pt x="32" y="5"/>
                  <a:pt x="31" y="4"/>
                </a:cubicBezTo>
                <a:cubicBezTo>
                  <a:pt x="30" y="4"/>
                  <a:pt x="30" y="4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4"/>
                  <a:pt x="30" y="4"/>
                  <a:pt x="30" y="5"/>
                </a:cubicBezTo>
                <a:cubicBezTo>
                  <a:pt x="30" y="6"/>
                  <a:pt x="31" y="7"/>
                  <a:pt x="32" y="8"/>
                </a:cubicBezTo>
                <a:cubicBezTo>
                  <a:pt x="32" y="9"/>
                  <a:pt x="33" y="10"/>
                  <a:pt x="33" y="11"/>
                </a:cubicBezTo>
                <a:cubicBezTo>
                  <a:pt x="33" y="12"/>
                  <a:pt x="33" y="12"/>
                  <a:pt x="33" y="12"/>
                </a:cubicBezTo>
                <a:cubicBezTo>
                  <a:pt x="34" y="13"/>
                  <a:pt x="34" y="14"/>
                  <a:pt x="34" y="14"/>
                </a:cubicBezTo>
                <a:cubicBezTo>
                  <a:pt x="34" y="16"/>
                  <a:pt x="34" y="17"/>
                  <a:pt x="33" y="19"/>
                </a:cubicBezTo>
                <a:cubicBezTo>
                  <a:pt x="33" y="19"/>
                  <a:pt x="33" y="19"/>
                  <a:pt x="34" y="19"/>
                </a:cubicBezTo>
                <a:cubicBezTo>
                  <a:pt x="34" y="20"/>
                  <a:pt x="35" y="20"/>
                  <a:pt x="34" y="21"/>
                </a:cubicBezTo>
                <a:cubicBezTo>
                  <a:pt x="34" y="22"/>
                  <a:pt x="33" y="22"/>
                  <a:pt x="33" y="22"/>
                </a:cubicBezTo>
                <a:cubicBezTo>
                  <a:pt x="32" y="22"/>
                  <a:pt x="30" y="22"/>
                  <a:pt x="30" y="20"/>
                </a:cubicBezTo>
                <a:cubicBezTo>
                  <a:pt x="30" y="20"/>
                  <a:pt x="31" y="19"/>
                  <a:pt x="31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3" y="19"/>
                  <a:pt x="33" y="19"/>
                  <a:pt x="33" y="18"/>
                </a:cubicBezTo>
                <a:cubicBezTo>
                  <a:pt x="33" y="18"/>
                  <a:pt x="33" y="17"/>
                  <a:pt x="33" y="17"/>
                </a:cubicBezTo>
                <a:cubicBezTo>
                  <a:pt x="33" y="16"/>
                  <a:pt x="34" y="15"/>
                  <a:pt x="33" y="14"/>
                </a:cubicBezTo>
                <a:cubicBezTo>
                  <a:pt x="33" y="12"/>
                  <a:pt x="33" y="11"/>
                  <a:pt x="32" y="10"/>
                </a:cubicBezTo>
                <a:cubicBezTo>
                  <a:pt x="31" y="9"/>
                  <a:pt x="31" y="7"/>
                  <a:pt x="30" y="6"/>
                </a:cubicBezTo>
                <a:cubicBezTo>
                  <a:pt x="30" y="5"/>
                  <a:pt x="29" y="4"/>
                  <a:pt x="28" y="4"/>
                </a:cubicBezTo>
                <a:cubicBezTo>
                  <a:pt x="27" y="7"/>
                  <a:pt x="27" y="11"/>
                  <a:pt x="27" y="14"/>
                </a:cubicBezTo>
                <a:cubicBezTo>
                  <a:pt x="28" y="14"/>
                  <a:pt x="28" y="14"/>
                  <a:pt x="29" y="15"/>
                </a:cubicBezTo>
                <a:cubicBezTo>
                  <a:pt x="29" y="15"/>
                  <a:pt x="30" y="15"/>
                  <a:pt x="29" y="16"/>
                </a:cubicBezTo>
                <a:cubicBezTo>
                  <a:pt x="29" y="17"/>
                  <a:pt x="28" y="18"/>
                  <a:pt x="27" y="17"/>
                </a:cubicBezTo>
                <a:cubicBezTo>
                  <a:pt x="27" y="17"/>
                  <a:pt x="26" y="16"/>
                  <a:pt x="27" y="15"/>
                </a:cubicBezTo>
                <a:cubicBezTo>
                  <a:pt x="27" y="15"/>
                  <a:pt x="27" y="14"/>
                  <a:pt x="27" y="13"/>
                </a:cubicBezTo>
                <a:cubicBezTo>
                  <a:pt x="27" y="12"/>
                  <a:pt x="27" y="10"/>
                  <a:pt x="27" y="8"/>
                </a:cubicBezTo>
                <a:cubicBezTo>
                  <a:pt x="27" y="7"/>
                  <a:pt x="27" y="7"/>
                  <a:pt x="27" y="6"/>
                </a:cubicBezTo>
                <a:cubicBezTo>
                  <a:pt x="28" y="5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6" y="5"/>
                  <a:pt x="25" y="6"/>
                  <a:pt x="24" y="8"/>
                </a:cubicBezTo>
                <a:cubicBezTo>
                  <a:pt x="24" y="9"/>
                  <a:pt x="23" y="10"/>
                  <a:pt x="23" y="11"/>
                </a:cubicBezTo>
                <a:cubicBezTo>
                  <a:pt x="22" y="13"/>
                  <a:pt x="22" y="15"/>
                  <a:pt x="21" y="17"/>
                </a:cubicBezTo>
                <a:cubicBezTo>
                  <a:pt x="21" y="17"/>
                  <a:pt x="21" y="17"/>
                  <a:pt x="21" y="18"/>
                </a:cubicBezTo>
                <a:cubicBezTo>
                  <a:pt x="21" y="18"/>
                  <a:pt x="21" y="18"/>
                  <a:pt x="22" y="18"/>
                </a:cubicBezTo>
                <a:cubicBezTo>
                  <a:pt x="23" y="18"/>
                  <a:pt x="23" y="19"/>
                  <a:pt x="23" y="19"/>
                </a:cubicBezTo>
                <a:cubicBezTo>
                  <a:pt x="24" y="20"/>
                  <a:pt x="23" y="21"/>
                  <a:pt x="23" y="21"/>
                </a:cubicBezTo>
                <a:cubicBezTo>
                  <a:pt x="22" y="22"/>
                  <a:pt x="22" y="22"/>
                  <a:pt x="21" y="22"/>
                </a:cubicBezTo>
                <a:cubicBezTo>
                  <a:pt x="20" y="21"/>
                  <a:pt x="20" y="21"/>
                  <a:pt x="20" y="20"/>
                </a:cubicBezTo>
                <a:cubicBezTo>
                  <a:pt x="20" y="20"/>
                  <a:pt x="20" y="19"/>
                  <a:pt x="21" y="19"/>
                </a:cubicBezTo>
                <a:cubicBezTo>
                  <a:pt x="21" y="19"/>
                  <a:pt x="21" y="18"/>
                  <a:pt x="21" y="18"/>
                </a:cubicBezTo>
                <a:cubicBezTo>
                  <a:pt x="21" y="17"/>
                  <a:pt x="21" y="16"/>
                  <a:pt x="21" y="15"/>
                </a:cubicBezTo>
                <a:cubicBezTo>
                  <a:pt x="22" y="13"/>
                  <a:pt x="22" y="12"/>
                  <a:pt x="22" y="11"/>
                </a:cubicBezTo>
                <a:cubicBezTo>
                  <a:pt x="23" y="10"/>
                  <a:pt x="23" y="10"/>
                  <a:pt x="23" y="9"/>
                </a:cubicBezTo>
                <a:cubicBezTo>
                  <a:pt x="23" y="8"/>
                  <a:pt x="24" y="8"/>
                  <a:pt x="24" y="7"/>
                </a:cubicBezTo>
                <a:cubicBezTo>
                  <a:pt x="25" y="5"/>
                  <a:pt x="26" y="4"/>
                  <a:pt x="27" y="3"/>
                </a:cubicBezTo>
                <a:cubicBezTo>
                  <a:pt x="27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7" y="3"/>
                  <a:pt x="27" y="3"/>
                  <a:pt x="26" y="4"/>
                </a:cubicBezTo>
                <a:cubicBezTo>
                  <a:pt x="25" y="5"/>
                  <a:pt x="24" y="6"/>
                  <a:pt x="22" y="7"/>
                </a:cubicBezTo>
                <a:cubicBezTo>
                  <a:pt x="22" y="8"/>
                  <a:pt x="21" y="9"/>
                  <a:pt x="20" y="10"/>
                </a:cubicBezTo>
                <a:cubicBezTo>
                  <a:pt x="20" y="10"/>
                  <a:pt x="20" y="10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2"/>
                  <a:pt x="21" y="12"/>
                  <a:pt x="21" y="12"/>
                </a:cubicBezTo>
                <a:cubicBezTo>
                  <a:pt x="20" y="13"/>
                  <a:pt x="19" y="14"/>
                  <a:pt x="19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2"/>
                  <a:pt x="18" y="12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20" y="10"/>
                  <a:pt x="20" y="10"/>
                </a:cubicBezTo>
                <a:cubicBezTo>
                  <a:pt x="21" y="8"/>
                  <a:pt x="22" y="7"/>
                  <a:pt x="23" y="6"/>
                </a:cubicBezTo>
                <a:cubicBezTo>
                  <a:pt x="24" y="5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4"/>
                  <a:pt x="24" y="4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1" y="6"/>
                  <a:pt x="20" y="6"/>
                  <a:pt x="19" y="7"/>
                </a:cubicBezTo>
                <a:cubicBezTo>
                  <a:pt x="18" y="8"/>
                  <a:pt x="17" y="9"/>
                  <a:pt x="16" y="10"/>
                </a:cubicBezTo>
                <a:cubicBezTo>
                  <a:pt x="15" y="12"/>
                  <a:pt x="14" y="14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9"/>
                  <a:pt x="13" y="21"/>
                  <a:pt x="12" y="21"/>
                </a:cubicBezTo>
                <a:cubicBezTo>
                  <a:pt x="12" y="21"/>
                  <a:pt x="11" y="22"/>
                  <a:pt x="11" y="21"/>
                </a:cubicBezTo>
                <a:cubicBezTo>
                  <a:pt x="10" y="21"/>
                  <a:pt x="9" y="21"/>
                  <a:pt x="9" y="20"/>
                </a:cubicBezTo>
                <a:cubicBezTo>
                  <a:pt x="9" y="19"/>
                  <a:pt x="10" y="18"/>
                  <a:pt x="11" y="18"/>
                </a:cubicBezTo>
                <a:cubicBezTo>
                  <a:pt x="11" y="18"/>
                  <a:pt x="11" y="18"/>
                  <a:pt x="12" y="18"/>
                </a:cubicBezTo>
                <a:cubicBezTo>
                  <a:pt x="12" y="18"/>
                  <a:pt x="12" y="18"/>
                  <a:pt x="12" y="17"/>
                </a:cubicBezTo>
                <a:cubicBezTo>
                  <a:pt x="13" y="16"/>
                  <a:pt x="13" y="14"/>
                  <a:pt x="14" y="12"/>
                </a:cubicBezTo>
                <a:cubicBezTo>
                  <a:pt x="15" y="11"/>
                  <a:pt x="16" y="10"/>
                  <a:pt x="16" y="9"/>
                </a:cubicBezTo>
                <a:cubicBezTo>
                  <a:pt x="17" y="9"/>
                  <a:pt x="17" y="8"/>
                  <a:pt x="18" y="8"/>
                </a:cubicBezTo>
                <a:cubicBezTo>
                  <a:pt x="18" y="8"/>
                  <a:pt x="18" y="7"/>
                  <a:pt x="19" y="7"/>
                </a:cubicBezTo>
                <a:cubicBezTo>
                  <a:pt x="20" y="6"/>
                  <a:pt x="20" y="6"/>
                  <a:pt x="21" y="5"/>
                </a:cubicBezTo>
                <a:cubicBezTo>
                  <a:pt x="22" y="5"/>
                  <a:pt x="23" y="4"/>
                  <a:pt x="24" y="4"/>
                </a:cubicBezTo>
                <a:cubicBezTo>
                  <a:pt x="25" y="3"/>
                  <a:pt x="26" y="3"/>
                  <a:pt x="27" y="3"/>
                </a:cubicBezTo>
                <a:cubicBezTo>
                  <a:pt x="26" y="3"/>
                  <a:pt x="26" y="2"/>
                  <a:pt x="25" y="3"/>
                </a:cubicBezTo>
                <a:cubicBezTo>
                  <a:pt x="22" y="3"/>
                  <a:pt x="20" y="3"/>
                  <a:pt x="17" y="5"/>
                </a:cubicBezTo>
                <a:cubicBezTo>
                  <a:pt x="15" y="6"/>
                  <a:pt x="13" y="7"/>
                  <a:pt x="12" y="9"/>
                </a:cubicBezTo>
                <a:cubicBezTo>
                  <a:pt x="11" y="9"/>
                  <a:pt x="10" y="10"/>
                  <a:pt x="10" y="11"/>
                </a:cubicBezTo>
                <a:cubicBezTo>
                  <a:pt x="9" y="12"/>
                  <a:pt x="8" y="13"/>
                  <a:pt x="7" y="15"/>
                </a:cubicBezTo>
                <a:cubicBezTo>
                  <a:pt x="7" y="15"/>
                  <a:pt x="7" y="16"/>
                  <a:pt x="6" y="16"/>
                </a:cubicBezTo>
                <a:cubicBezTo>
                  <a:pt x="6" y="17"/>
                  <a:pt x="6" y="17"/>
                  <a:pt x="6" y="18"/>
                </a:cubicBezTo>
                <a:cubicBezTo>
                  <a:pt x="6" y="19"/>
                  <a:pt x="5" y="19"/>
                  <a:pt x="5" y="19"/>
                </a:cubicBezTo>
                <a:cubicBezTo>
                  <a:pt x="4" y="20"/>
                  <a:pt x="4" y="20"/>
                  <a:pt x="3" y="19"/>
                </a:cubicBezTo>
                <a:cubicBezTo>
                  <a:pt x="2" y="18"/>
                  <a:pt x="2" y="17"/>
                  <a:pt x="3" y="17"/>
                </a:cubicBezTo>
                <a:cubicBezTo>
                  <a:pt x="4" y="16"/>
                  <a:pt x="4" y="16"/>
                  <a:pt x="5" y="16"/>
                </a:cubicBezTo>
                <a:cubicBezTo>
                  <a:pt x="5" y="16"/>
                  <a:pt x="6" y="16"/>
                  <a:pt x="6" y="16"/>
                </a:cubicBezTo>
                <a:cubicBezTo>
                  <a:pt x="7" y="15"/>
                  <a:pt x="7" y="14"/>
                  <a:pt x="8" y="13"/>
                </a:cubicBezTo>
                <a:cubicBezTo>
                  <a:pt x="8" y="13"/>
                  <a:pt x="8" y="13"/>
                  <a:pt x="8" y="12"/>
                </a:cubicBezTo>
                <a:cubicBezTo>
                  <a:pt x="9" y="12"/>
                  <a:pt x="9" y="11"/>
                  <a:pt x="10" y="10"/>
                </a:cubicBezTo>
                <a:cubicBezTo>
                  <a:pt x="10" y="10"/>
                  <a:pt x="11" y="9"/>
                  <a:pt x="11" y="9"/>
                </a:cubicBezTo>
                <a:cubicBezTo>
                  <a:pt x="12" y="7"/>
                  <a:pt x="14" y="6"/>
                  <a:pt x="16" y="5"/>
                </a:cubicBezTo>
                <a:cubicBezTo>
                  <a:pt x="16" y="5"/>
                  <a:pt x="17" y="4"/>
                  <a:pt x="17" y="4"/>
                </a:cubicBezTo>
                <a:cubicBezTo>
                  <a:pt x="18" y="4"/>
                  <a:pt x="19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19" y="2"/>
                  <a:pt x="16" y="3"/>
                </a:cubicBezTo>
                <a:cubicBezTo>
                  <a:pt x="14" y="3"/>
                  <a:pt x="13" y="5"/>
                  <a:pt x="11" y="6"/>
                </a:cubicBezTo>
                <a:cubicBezTo>
                  <a:pt x="12" y="6"/>
                  <a:pt x="12" y="7"/>
                  <a:pt x="11" y="7"/>
                </a:cubicBezTo>
                <a:cubicBezTo>
                  <a:pt x="11" y="8"/>
                  <a:pt x="10" y="8"/>
                  <a:pt x="9" y="8"/>
                </a:cubicBezTo>
                <a:cubicBezTo>
                  <a:pt x="9" y="7"/>
                  <a:pt x="9" y="7"/>
                  <a:pt x="9" y="6"/>
                </a:cubicBezTo>
                <a:cubicBezTo>
                  <a:pt x="9" y="6"/>
                  <a:pt x="10" y="6"/>
                  <a:pt x="10" y="6"/>
                </a:cubicBezTo>
                <a:cubicBezTo>
                  <a:pt x="11" y="6"/>
                  <a:pt x="12" y="5"/>
                  <a:pt x="12" y="5"/>
                </a:cubicBezTo>
                <a:cubicBezTo>
                  <a:pt x="14" y="3"/>
                  <a:pt x="15" y="3"/>
                  <a:pt x="17" y="2"/>
                </a:cubicBezTo>
                <a:cubicBezTo>
                  <a:pt x="19" y="2"/>
                  <a:pt x="21" y="2"/>
                  <a:pt x="24" y="2"/>
                </a:cubicBezTo>
                <a:cubicBezTo>
                  <a:pt x="24" y="2"/>
                  <a:pt x="25" y="2"/>
                  <a:pt x="26" y="2"/>
                </a:cubicBezTo>
                <a:cubicBezTo>
                  <a:pt x="26" y="2"/>
                  <a:pt x="25" y="1"/>
                  <a:pt x="25" y="1"/>
                </a:cubicBezTo>
                <a:cubicBezTo>
                  <a:pt x="24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5" y="2"/>
                  <a:pt x="14" y="2"/>
                </a:cubicBezTo>
                <a:cubicBezTo>
                  <a:pt x="14" y="2"/>
                  <a:pt x="13" y="2"/>
                  <a:pt x="13" y="2"/>
                </a:cubicBezTo>
                <a:cubicBezTo>
                  <a:pt x="13" y="2"/>
                  <a:pt x="13" y="1"/>
                  <a:pt x="13" y="1"/>
                </a:cubicBezTo>
                <a:cubicBezTo>
                  <a:pt x="13" y="1"/>
                  <a:pt x="14" y="0"/>
                  <a:pt x="14" y="1"/>
                </a:cubicBezTo>
                <a:cubicBezTo>
                  <a:pt x="17" y="0"/>
                  <a:pt x="24" y="1"/>
                  <a:pt x="24" y="1"/>
                </a:cubicBezTo>
                <a:close/>
                <a:moveTo>
                  <a:pt x="8" y="5"/>
                </a:moveTo>
                <a:cubicBezTo>
                  <a:pt x="7" y="4"/>
                  <a:pt x="7" y="6"/>
                  <a:pt x="8" y="6"/>
                </a:cubicBezTo>
                <a:cubicBezTo>
                  <a:pt x="8" y="6"/>
                  <a:pt x="8" y="5"/>
                  <a:pt x="8" y="5"/>
                </a:cubicBezTo>
                <a:close/>
                <a:moveTo>
                  <a:pt x="47" y="19"/>
                </a:moveTo>
                <a:cubicBezTo>
                  <a:pt x="48" y="19"/>
                  <a:pt x="48" y="19"/>
                  <a:pt x="48" y="18"/>
                </a:cubicBezTo>
                <a:cubicBezTo>
                  <a:pt x="48" y="18"/>
                  <a:pt x="48" y="18"/>
                  <a:pt x="47" y="18"/>
                </a:cubicBezTo>
                <a:cubicBezTo>
                  <a:pt x="47" y="18"/>
                  <a:pt x="47" y="18"/>
                  <a:pt x="47" y="19"/>
                </a:cubicBezTo>
                <a:cubicBezTo>
                  <a:pt x="47" y="19"/>
                  <a:pt x="47" y="19"/>
                  <a:pt x="47" y="19"/>
                </a:cubicBezTo>
                <a:close/>
                <a:moveTo>
                  <a:pt x="18" y="14"/>
                </a:moveTo>
                <a:cubicBezTo>
                  <a:pt x="18" y="14"/>
                  <a:pt x="18" y="14"/>
                  <a:pt x="18" y="14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9" y="14"/>
                  <a:pt x="19" y="14"/>
                </a:cubicBezTo>
                <a:cubicBezTo>
                  <a:pt x="19" y="14"/>
                  <a:pt x="18" y="14"/>
                  <a:pt x="18" y="14"/>
                </a:cubicBezTo>
                <a:close/>
                <a:moveTo>
                  <a:pt x="47" y="4"/>
                </a:moveTo>
                <a:cubicBezTo>
                  <a:pt x="46" y="4"/>
                  <a:pt x="46" y="5"/>
                  <a:pt x="46" y="5"/>
                </a:cubicBezTo>
                <a:cubicBezTo>
                  <a:pt x="46" y="5"/>
                  <a:pt x="46" y="5"/>
                  <a:pt x="47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4"/>
                  <a:pt x="47" y="4"/>
                  <a:pt x="47" y="4"/>
                </a:cubicBezTo>
                <a:close/>
                <a:moveTo>
                  <a:pt x="8" y="8"/>
                </a:moveTo>
                <a:cubicBezTo>
                  <a:pt x="8" y="8"/>
                  <a:pt x="8" y="8"/>
                  <a:pt x="7" y="8"/>
                </a:cubicBezTo>
                <a:cubicBezTo>
                  <a:pt x="7" y="8"/>
                  <a:pt x="7" y="8"/>
                  <a:pt x="7" y="9"/>
                </a:cubicBezTo>
                <a:cubicBezTo>
                  <a:pt x="7" y="9"/>
                  <a:pt x="7" y="9"/>
                  <a:pt x="8" y="9"/>
                </a:cubicBezTo>
                <a:cubicBezTo>
                  <a:pt x="8" y="9"/>
                  <a:pt x="8" y="8"/>
                  <a:pt x="8" y="8"/>
                </a:cubicBezTo>
                <a:close/>
                <a:moveTo>
                  <a:pt x="34" y="24"/>
                </a:moveTo>
                <a:cubicBezTo>
                  <a:pt x="34" y="24"/>
                  <a:pt x="33" y="23"/>
                  <a:pt x="33" y="23"/>
                </a:cubicBezTo>
                <a:cubicBezTo>
                  <a:pt x="33" y="23"/>
                  <a:pt x="32" y="24"/>
                  <a:pt x="32" y="24"/>
                </a:cubicBezTo>
                <a:cubicBezTo>
                  <a:pt x="33" y="24"/>
                  <a:pt x="33" y="25"/>
                  <a:pt x="33" y="25"/>
                </a:cubicBezTo>
                <a:cubicBezTo>
                  <a:pt x="33" y="25"/>
                  <a:pt x="34" y="24"/>
                  <a:pt x="34" y="24"/>
                </a:cubicBezTo>
                <a:close/>
                <a:moveTo>
                  <a:pt x="10" y="23"/>
                </a:moveTo>
                <a:cubicBezTo>
                  <a:pt x="10" y="23"/>
                  <a:pt x="10" y="23"/>
                  <a:pt x="11" y="23"/>
                </a:cubicBezTo>
                <a:cubicBezTo>
                  <a:pt x="11" y="23"/>
                  <a:pt x="11" y="23"/>
                  <a:pt x="11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10" y="22"/>
                  <a:pt x="10" y="22"/>
                  <a:pt x="10" y="23"/>
                </a:cubicBezTo>
                <a:close/>
                <a:moveTo>
                  <a:pt x="23" y="17"/>
                </a:moveTo>
                <a:cubicBezTo>
                  <a:pt x="23" y="18"/>
                  <a:pt x="24" y="18"/>
                  <a:pt x="24" y="18"/>
                </a:cubicBezTo>
                <a:cubicBezTo>
                  <a:pt x="24" y="18"/>
                  <a:pt x="24" y="17"/>
                  <a:pt x="25" y="17"/>
                </a:cubicBezTo>
                <a:cubicBezTo>
                  <a:pt x="25" y="17"/>
                  <a:pt x="24" y="17"/>
                  <a:pt x="24" y="17"/>
                </a:cubicBezTo>
                <a:cubicBezTo>
                  <a:pt x="23" y="17"/>
                  <a:pt x="23" y="17"/>
                  <a:pt x="23" y="17"/>
                </a:cubicBezTo>
                <a:close/>
                <a:moveTo>
                  <a:pt x="1" y="17"/>
                </a:moveTo>
                <a:cubicBezTo>
                  <a:pt x="0" y="17"/>
                  <a:pt x="0" y="17"/>
                  <a:pt x="0" y="16"/>
                </a:cubicBezTo>
                <a:cubicBezTo>
                  <a:pt x="0" y="16"/>
                  <a:pt x="0" y="16"/>
                  <a:pt x="1" y="16"/>
                </a:cubicBezTo>
                <a:cubicBezTo>
                  <a:pt x="1" y="15"/>
                  <a:pt x="2" y="16"/>
                  <a:pt x="2" y="16"/>
                </a:cubicBezTo>
                <a:cubicBezTo>
                  <a:pt x="2" y="16"/>
                  <a:pt x="1" y="17"/>
                  <a:pt x="1" y="17"/>
                </a:cubicBezTo>
                <a:close/>
                <a:moveTo>
                  <a:pt x="14" y="22"/>
                </a:moveTo>
                <a:cubicBezTo>
                  <a:pt x="14" y="22"/>
                  <a:pt x="13" y="21"/>
                  <a:pt x="13" y="21"/>
                </a:cubicBezTo>
                <a:cubicBezTo>
                  <a:pt x="13" y="22"/>
                  <a:pt x="12" y="22"/>
                  <a:pt x="13" y="22"/>
                </a:cubicBezTo>
                <a:cubicBezTo>
                  <a:pt x="13" y="23"/>
                  <a:pt x="13" y="23"/>
                  <a:pt x="13" y="23"/>
                </a:cubicBezTo>
                <a:cubicBezTo>
                  <a:pt x="14" y="23"/>
                  <a:pt x="14" y="22"/>
                  <a:pt x="14" y="22"/>
                </a:cubicBezTo>
                <a:close/>
                <a:moveTo>
                  <a:pt x="19" y="22"/>
                </a:moveTo>
                <a:cubicBezTo>
                  <a:pt x="19" y="22"/>
                  <a:pt x="20" y="22"/>
                  <a:pt x="19" y="22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8" y="22"/>
                </a:cubicBezTo>
                <a:cubicBezTo>
                  <a:pt x="18" y="22"/>
                  <a:pt x="18" y="23"/>
                  <a:pt x="19" y="22"/>
                </a:cubicBezTo>
                <a:close/>
                <a:moveTo>
                  <a:pt x="4" y="16"/>
                </a:moveTo>
                <a:cubicBezTo>
                  <a:pt x="5" y="15"/>
                  <a:pt x="5" y="15"/>
                  <a:pt x="5" y="15"/>
                </a:cubicBezTo>
                <a:cubicBezTo>
                  <a:pt x="5" y="14"/>
                  <a:pt x="4" y="14"/>
                  <a:pt x="4" y="14"/>
                </a:cubicBezTo>
                <a:cubicBezTo>
                  <a:pt x="3" y="14"/>
                  <a:pt x="3" y="15"/>
                  <a:pt x="3" y="15"/>
                </a:cubicBezTo>
                <a:cubicBezTo>
                  <a:pt x="3" y="15"/>
                  <a:pt x="4" y="16"/>
                  <a:pt x="4" y="16"/>
                </a:cubicBezTo>
                <a:close/>
                <a:moveTo>
                  <a:pt x="30" y="22"/>
                </a:moveTo>
                <a:cubicBezTo>
                  <a:pt x="30" y="21"/>
                  <a:pt x="30" y="21"/>
                  <a:pt x="29" y="21"/>
                </a:cubicBezTo>
                <a:cubicBezTo>
                  <a:pt x="29" y="21"/>
                  <a:pt x="29" y="22"/>
                  <a:pt x="29" y="22"/>
                </a:cubicBezTo>
                <a:cubicBezTo>
                  <a:pt x="29" y="23"/>
                  <a:pt x="29" y="23"/>
                  <a:pt x="30" y="23"/>
                </a:cubicBezTo>
                <a:cubicBezTo>
                  <a:pt x="30" y="23"/>
                  <a:pt x="30" y="22"/>
                  <a:pt x="30" y="22"/>
                </a:cubicBezTo>
                <a:close/>
                <a:moveTo>
                  <a:pt x="22" y="23"/>
                </a:moveTo>
                <a:cubicBezTo>
                  <a:pt x="22" y="24"/>
                  <a:pt x="23" y="24"/>
                  <a:pt x="23" y="24"/>
                </a:cubicBezTo>
                <a:cubicBezTo>
                  <a:pt x="23" y="24"/>
                  <a:pt x="24" y="23"/>
                  <a:pt x="24" y="23"/>
                </a:cubicBezTo>
                <a:cubicBezTo>
                  <a:pt x="24" y="23"/>
                  <a:pt x="23" y="22"/>
                  <a:pt x="23" y="22"/>
                </a:cubicBezTo>
                <a:cubicBezTo>
                  <a:pt x="22" y="22"/>
                  <a:pt x="22" y="23"/>
                  <a:pt x="22" y="23"/>
                </a:cubicBezTo>
                <a:close/>
                <a:moveTo>
                  <a:pt x="4" y="20"/>
                </a:moveTo>
                <a:cubicBezTo>
                  <a:pt x="4" y="20"/>
                  <a:pt x="3" y="19"/>
                  <a:pt x="3" y="20"/>
                </a:cubicBezTo>
                <a:cubicBezTo>
                  <a:pt x="2" y="20"/>
                  <a:pt x="2" y="20"/>
                  <a:pt x="2" y="21"/>
                </a:cubicBezTo>
                <a:cubicBezTo>
                  <a:pt x="2" y="21"/>
                  <a:pt x="3" y="22"/>
                  <a:pt x="3" y="21"/>
                </a:cubicBezTo>
                <a:cubicBezTo>
                  <a:pt x="4" y="21"/>
                  <a:pt x="4" y="21"/>
                  <a:pt x="4" y="20"/>
                </a:cubicBezTo>
                <a:close/>
                <a:moveTo>
                  <a:pt x="50" y="20"/>
                </a:moveTo>
                <a:cubicBezTo>
                  <a:pt x="50" y="20"/>
                  <a:pt x="50" y="20"/>
                  <a:pt x="50" y="20"/>
                </a:cubicBezTo>
                <a:cubicBezTo>
                  <a:pt x="50" y="21"/>
                  <a:pt x="49" y="21"/>
                  <a:pt x="49" y="21"/>
                </a:cubicBezTo>
                <a:cubicBezTo>
                  <a:pt x="49" y="21"/>
                  <a:pt x="50" y="22"/>
                  <a:pt x="50" y="22"/>
                </a:cubicBezTo>
                <a:cubicBezTo>
                  <a:pt x="50" y="22"/>
                  <a:pt x="50" y="22"/>
                  <a:pt x="51" y="22"/>
                </a:cubicBezTo>
                <a:cubicBezTo>
                  <a:pt x="51" y="22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0"/>
                  <a:pt x="51" y="20"/>
                </a:cubicBezTo>
                <a:cubicBezTo>
                  <a:pt x="50" y="20"/>
                  <a:pt x="50" y="20"/>
                  <a:pt x="50" y="20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3" name="chenying0907 141"/>
          <p:cNvSpPr>
            <a:spLocks noEditPoints="1"/>
          </p:cNvSpPr>
          <p:nvPr/>
        </p:nvSpPr>
        <p:spPr bwMode="auto">
          <a:xfrm>
            <a:off x="2285999" y="3932238"/>
            <a:ext cx="531813" cy="962025"/>
          </a:xfrm>
          <a:custGeom>
            <a:avLst/>
            <a:gdLst>
              <a:gd name="T0" fmla="*/ 24 w 27"/>
              <a:gd name="T1" fmla="*/ 15 h 49"/>
              <a:gd name="T2" fmla="*/ 26 w 27"/>
              <a:gd name="T3" fmla="*/ 15 h 49"/>
              <a:gd name="T4" fmla="*/ 21 w 27"/>
              <a:gd name="T5" fmla="*/ 23 h 49"/>
              <a:gd name="T6" fmla="*/ 19 w 27"/>
              <a:gd name="T7" fmla="*/ 31 h 49"/>
              <a:gd name="T8" fmla="*/ 19 w 27"/>
              <a:gd name="T9" fmla="*/ 39 h 49"/>
              <a:gd name="T10" fmla="*/ 18 w 27"/>
              <a:gd name="T11" fmla="*/ 43 h 49"/>
              <a:gd name="T12" fmla="*/ 21 w 27"/>
              <a:gd name="T13" fmla="*/ 41 h 49"/>
              <a:gd name="T14" fmla="*/ 24 w 27"/>
              <a:gd name="T15" fmla="*/ 37 h 49"/>
              <a:gd name="T16" fmla="*/ 21 w 27"/>
              <a:gd name="T17" fmla="*/ 43 h 49"/>
              <a:gd name="T18" fmla="*/ 15 w 27"/>
              <a:gd name="T19" fmla="*/ 48 h 49"/>
              <a:gd name="T20" fmla="*/ 6 w 27"/>
              <a:gd name="T21" fmla="*/ 46 h 49"/>
              <a:gd name="T22" fmla="*/ 4 w 27"/>
              <a:gd name="T23" fmla="*/ 49 h 49"/>
              <a:gd name="T24" fmla="*/ 7 w 27"/>
              <a:gd name="T25" fmla="*/ 44 h 49"/>
              <a:gd name="T26" fmla="*/ 7 w 27"/>
              <a:gd name="T27" fmla="*/ 43 h 49"/>
              <a:gd name="T28" fmla="*/ 6 w 27"/>
              <a:gd name="T29" fmla="*/ 37 h 49"/>
              <a:gd name="T30" fmla="*/ 3 w 27"/>
              <a:gd name="T31" fmla="*/ 34 h 49"/>
              <a:gd name="T32" fmla="*/ 3 w 27"/>
              <a:gd name="T33" fmla="*/ 32 h 49"/>
              <a:gd name="T34" fmla="*/ 4 w 27"/>
              <a:gd name="T35" fmla="*/ 30 h 49"/>
              <a:gd name="T36" fmla="*/ 6 w 27"/>
              <a:gd name="T37" fmla="*/ 33 h 49"/>
              <a:gd name="T38" fmla="*/ 8 w 27"/>
              <a:gd name="T39" fmla="*/ 29 h 49"/>
              <a:gd name="T40" fmla="*/ 8 w 27"/>
              <a:gd name="T41" fmla="*/ 38 h 49"/>
              <a:gd name="T42" fmla="*/ 13 w 27"/>
              <a:gd name="T43" fmla="*/ 47 h 49"/>
              <a:gd name="T44" fmla="*/ 8 w 27"/>
              <a:gd name="T45" fmla="*/ 41 h 49"/>
              <a:gd name="T46" fmla="*/ 11 w 27"/>
              <a:gd name="T47" fmla="*/ 42 h 49"/>
              <a:gd name="T48" fmla="*/ 11 w 27"/>
              <a:gd name="T49" fmla="*/ 29 h 49"/>
              <a:gd name="T50" fmla="*/ 4 w 27"/>
              <a:gd name="T51" fmla="*/ 21 h 49"/>
              <a:gd name="T52" fmla="*/ 6 w 27"/>
              <a:gd name="T53" fmla="*/ 22 h 49"/>
              <a:gd name="T54" fmla="*/ 4 w 27"/>
              <a:gd name="T55" fmla="*/ 18 h 49"/>
              <a:gd name="T56" fmla="*/ 7 w 27"/>
              <a:gd name="T57" fmla="*/ 20 h 49"/>
              <a:gd name="T58" fmla="*/ 7 w 27"/>
              <a:gd name="T59" fmla="*/ 17 h 49"/>
              <a:gd name="T60" fmla="*/ 9 w 27"/>
              <a:gd name="T61" fmla="*/ 18 h 49"/>
              <a:gd name="T62" fmla="*/ 8 w 27"/>
              <a:gd name="T63" fmla="*/ 22 h 49"/>
              <a:gd name="T64" fmla="*/ 11 w 27"/>
              <a:gd name="T65" fmla="*/ 27 h 49"/>
              <a:gd name="T66" fmla="*/ 13 w 27"/>
              <a:gd name="T67" fmla="*/ 34 h 49"/>
              <a:gd name="T68" fmla="*/ 12 w 27"/>
              <a:gd name="T69" fmla="*/ 44 h 49"/>
              <a:gd name="T70" fmla="*/ 15 w 27"/>
              <a:gd name="T71" fmla="*/ 46 h 49"/>
              <a:gd name="T72" fmla="*/ 16 w 27"/>
              <a:gd name="T73" fmla="*/ 46 h 49"/>
              <a:gd name="T74" fmla="*/ 14 w 27"/>
              <a:gd name="T75" fmla="*/ 37 h 49"/>
              <a:gd name="T76" fmla="*/ 15 w 27"/>
              <a:gd name="T77" fmla="*/ 36 h 49"/>
              <a:gd name="T78" fmla="*/ 17 w 27"/>
              <a:gd name="T79" fmla="*/ 42 h 49"/>
              <a:gd name="T80" fmla="*/ 18 w 27"/>
              <a:gd name="T81" fmla="*/ 35 h 49"/>
              <a:gd name="T82" fmla="*/ 17 w 27"/>
              <a:gd name="T83" fmla="*/ 28 h 49"/>
              <a:gd name="T84" fmla="*/ 14 w 27"/>
              <a:gd name="T85" fmla="*/ 19 h 49"/>
              <a:gd name="T86" fmla="*/ 14 w 27"/>
              <a:gd name="T87" fmla="*/ 10 h 49"/>
              <a:gd name="T88" fmla="*/ 13 w 27"/>
              <a:gd name="T89" fmla="*/ 1 h 49"/>
              <a:gd name="T90" fmla="*/ 13 w 27"/>
              <a:gd name="T91" fmla="*/ 2 h 49"/>
              <a:gd name="T92" fmla="*/ 17 w 27"/>
              <a:gd name="T93" fmla="*/ 2 h 49"/>
              <a:gd name="T94" fmla="*/ 18 w 27"/>
              <a:gd name="T95" fmla="*/ 2 h 49"/>
              <a:gd name="T96" fmla="*/ 20 w 27"/>
              <a:gd name="T97" fmla="*/ 2 h 49"/>
              <a:gd name="T98" fmla="*/ 19 w 27"/>
              <a:gd name="T99" fmla="*/ 7 h 49"/>
              <a:gd name="T100" fmla="*/ 16 w 27"/>
              <a:gd name="T101" fmla="*/ 7 h 49"/>
              <a:gd name="T102" fmla="*/ 15 w 27"/>
              <a:gd name="T103" fmla="*/ 16 h 49"/>
              <a:gd name="T104" fmla="*/ 17 w 27"/>
              <a:gd name="T105" fmla="*/ 24 h 49"/>
              <a:gd name="T106" fmla="*/ 20 w 27"/>
              <a:gd name="T107" fmla="*/ 24 h 49"/>
              <a:gd name="T108" fmla="*/ 20 w 27"/>
              <a:gd name="T109" fmla="*/ 19 h 49"/>
              <a:gd name="T110" fmla="*/ 20 w 27"/>
              <a:gd name="T111" fmla="*/ 11 h 49"/>
              <a:gd name="T112" fmla="*/ 21 w 27"/>
              <a:gd name="T113" fmla="*/ 13 h 49"/>
              <a:gd name="T114" fmla="*/ 23 w 27"/>
              <a:gd name="T115" fmla="*/ 11 h 49"/>
              <a:gd name="T116" fmla="*/ 18 w 27"/>
              <a:gd name="T117" fmla="*/ 1 h 49"/>
              <a:gd name="T118" fmla="*/ 15 w 27"/>
              <a:gd name="T119" fmla="*/ 3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" h="49">
                <a:moveTo>
                  <a:pt x="24" y="13"/>
                </a:moveTo>
                <a:cubicBezTo>
                  <a:pt x="24" y="13"/>
                  <a:pt x="24" y="12"/>
                  <a:pt x="24" y="11"/>
                </a:cubicBezTo>
                <a:cubicBezTo>
                  <a:pt x="24" y="11"/>
                  <a:pt x="24" y="11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9"/>
                  <a:pt x="25" y="9"/>
                  <a:pt x="25" y="10"/>
                </a:cubicBezTo>
                <a:cubicBezTo>
                  <a:pt x="25" y="10"/>
                  <a:pt x="24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5" y="14"/>
                  <a:pt x="25" y="13"/>
                  <a:pt x="25" y="12"/>
                </a:cubicBezTo>
                <a:cubicBezTo>
                  <a:pt x="25" y="12"/>
                  <a:pt x="25" y="13"/>
                  <a:pt x="25" y="13"/>
                </a:cubicBezTo>
                <a:cubicBezTo>
                  <a:pt x="25" y="14"/>
                  <a:pt x="25" y="14"/>
                  <a:pt x="24" y="15"/>
                </a:cubicBezTo>
                <a:cubicBezTo>
                  <a:pt x="24" y="15"/>
                  <a:pt x="25" y="15"/>
                  <a:pt x="25" y="15"/>
                </a:cubicBezTo>
                <a:cubicBezTo>
                  <a:pt x="25" y="14"/>
                  <a:pt x="26" y="14"/>
                  <a:pt x="26" y="13"/>
                </a:cubicBezTo>
                <a:cubicBezTo>
                  <a:pt x="26" y="13"/>
                  <a:pt x="26" y="13"/>
                  <a:pt x="26" y="12"/>
                </a:cubicBezTo>
                <a:cubicBezTo>
                  <a:pt x="26" y="12"/>
                  <a:pt x="26" y="11"/>
                  <a:pt x="26" y="11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7" y="12"/>
                  <a:pt x="27" y="13"/>
                  <a:pt x="26" y="14"/>
                </a:cubicBezTo>
                <a:cubicBezTo>
                  <a:pt x="26" y="15"/>
                  <a:pt x="25" y="15"/>
                  <a:pt x="24" y="15"/>
                </a:cubicBezTo>
                <a:cubicBezTo>
                  <a:pt x="25" y="16"/>
                  <a:pt x="25" y="15"/>
                  <a:pt x="26" y="15"/>
                </a:cubicBezTo>
                <a:cubicBezTo>
                  <a:pt x="26" y="15"/>
                  <a:pt x="27" y="14"/>
                  <a:pt x="27" y="14"/>
                </a:cubicBezTo>
                <a:cubicBezTo>
                  <a:pt x="27" y="14"/>
                  <a:pt x="27" y="14"/>
                  <a:pt x="27" y="15"/>
                </a:cubicBezTo>
                <a:cubicBezTo>
                  <a:pt x="26" y="15"/>
                  <a:pt x="26" y="16"/>
                  <a:pt x="25" y="16"/>
                </a:cubicBezTo>
                <a:cubicBezTo>
                  <a:pt x="25" y="16"/>
                  <a:pt x="24" y="16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2" y="15"/>
                  <a:pt x="22" y="16"/>
                  <a:pt x="21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8"/>
                  <a:pt x="21" y="18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20"/>
                  <a:pt x="21" y="22"/>
                  <a:pt x="21" y="23"/>
                </a:cubicBezTo>
                <a:cubicBezTo>
                  <a:pt x="21" y="23"/>
                  <a:pt x="21" y="22"/>
                  <a:pt x="22" y="22"/>
                </a:cubicBezTo>
                <a:cubicBezTo>
                  <a:pt x="22" y="22"/>
                  <a:pt x="21" y="23"/>
                  <a:pt x="21" y="23"/>
                </a:cubicBezTo>
                <a:cubicBezTo>
                  <a:pt x="21" y="23"/>
                  <a:pt x="21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6"/>
                  <a:pt x="19" y="26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8" y="27"/>
                  <a:pt x="18" y="28"/>
                </a:cubicBezTo>
                <a:cubicBezTo>
                  <a:pt x="19" y="29"/>
                  <a:pt x="19" y="30"/>
                  <a:pt x="19" y="32"/>
                </a:cubicBezTo>
                <a:cubicBezTo>
                  <a:pt x="19" y="32"/>
                  <a:pt x="19" y="31"/>
                  <a:pt x="19" y="31"/>
                </a:cubicBezTo>
                <a:cubicBezTo>
                  <a:pt x="19" y="31"/>
                  <a:pt x="20" y="30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19" y="32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19" y="35"/>
                  <a:pt x="19" y="36"/>
                </a:cubicBezTo>
                <a:cubicBezTo>
                  <a:pt x="19" y="36"/>
                  <a:pt x="19" y="35"/>
                  <a:pt x="20" y="35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19" y="37"/>
                </a:cubicBezTo>
                <a:cubicBezTo>
                  <a:pt x="19" y="37"/>
                  <a:pt x="19" y="37"/>
                  <a:pt x="19" y="38"/>
                </a:cubicBezTo>
                <a:cubicBezTo>
                  <a:pt x="19" y="38"/>
                  <a:pt x="19" y="38"/>
                  <a:pt x="19" y="39"/>
                </a:cubicBezTo>
                <a:cubicBezTo>
                  <a:pt x="19" y="39"/>
                  <a:pt x="19" y="40"/>
                  <a:pt x="18" y="40"/>
                </a:cubicBezTo>
                <a:cubicBezTo>
                  <a:pt x="19" y="40"/>
                  <a:pt x="19" y="39"/>
                  <a:pt x="19" y="39"/>
                </a:cubicBezTo>
                <a:cubicBezTo>
                  <a:pt x="19" y="39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7" y="44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8" y="45"/>
                  <a:pt x="18" y="44"/>
                  <a:pt x="18" y="43"/>
                </a:cubicBezTo>
                <a:cubicBezTo>
                  <a:pt x="19" y="43"/>
                  <a:pt x="19" y="44"/>
                  <a:pt x="19" y="44"/>
                </a:cubicBezTo>
                <a:cubicBezTo>
                  <a:pt x="19" y="44"/>
                  <a:pt x="18" y="44"/>
                  <a:pt x="18" y="45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2"/>
                  <a:pt x="21" y="42"/>
                </a:cubicBezTo>
                <a:cubicBezTo>
                  <a:pt x="21" y="42"/>
                  <a:pt x="21" y="41"/>
                  <a:pt x="21" y="41"/>
                </a:cubicBezTo>
                <a:cubicBezTo>
                  <a:pt x="21" y="41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1" y="39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39"/>
                  <a:pt x="22" y="39"/>
                  <a:pt x="22" y="39"/>
                </a:cubicBezTo>
                <a:cubicBezTo>
                  <a:pt x="22" y="38"/>
                  <a:pt x="22" y="38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3" y="37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7"/>
                  <a:pt x="25" y="37"/>
                  <a:pt x="24" y="37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3" y="38"/>
                  <a:pt x="23" y="38"/>
                  <a:pt x="23" y="39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40"/>
                  <a:pt x="23" y="40"/>
                  <a:pt x="23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1" y="40"/>
                  <a:pt x="21" y="41"/>
                  <a:pt x="21" y="42"/>
                </a:cubicBezTo>
                <a:cubicBezTo>
                  <a:pt x="21" y="42"/>
                  <a:pt x="22" y="41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0" y="43"/>
                  <a:pt x="20" y="43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1" y="44"/>
                </a:cubicBezTo>
                <a:cubicBezTo>
                  <a:pt x="20" y="44"/>
                  <a:pt x="20" y="45"/>
                  <a:pt x="20" y="45"/>
                </a:cubicBezTo>
                <a:cubicBezTo>
                  <a:pt x="20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8" y="45"/>
                  <a:pt x="18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5" y="48"/>
                  <a:pt x="15" y="48"/>
                </a:cubicBezTo>
                <a:cubicBezTo>
                  <a:pt x="15" y="49"/>
                  <a:pt x="14" y="49"/>
                  <a:pt x="14" y="49"/>
                </a:cubicBezTo>
                <a:cubicBezTo>
                  <a:pt x="14" y="49"/>
                  <a:pt x="13" y="49"/>
                  <a:pt x="13" y="49"/>
                </a:cubicBezTo>
                <a:cubicBezTo>
                  <a:pt x="13" y="49"/>
                  <a:pt x="13" y="49"/>
                  <a:pt x="12" y="49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8"/>
                  <a:pt x="12" y="48"/>
                  <a:pt x="12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0" y="48"/>
                  <a:pt x="10" y="47"/>
                </a:cubicBezTo>
                <a:cubicBezTo>
                  <a:pt x="9" y="47"/>
                  <a:pt x="8" y="47"/>
                  <a:pt x="8" y="47"/>
                </a:cubicBezTo>
                <a:cubicBezTo>
                  <a:pt x="8" y="47"/>
                  <a:pt x="7" y="46"/>
                  <a:pt x="7" y="46"/>
                </a:cubicBezTo>
                <a:cubicBezTo>
                  <a:pt x="7" y="46"/>
                  <a:pt x="6" y="46"/>
                  <a:pt x="6" y="46"/>
                </a:cubicBezTo>
                <a:cubicBezTo>
                  <a:pt x="6" y="46"/>
                  <a:pt x="6" y="47"/>
                  <a:pt x="6" y="47"/>
                </a:cubicBezTo>
                <a:cubicBezTo>
                  <a:pt x="5" y="47"/>
                  <a:pt x="5" y="46"/>
                  <a:pt x="6" y="46"/>
                </a:cubicBezTo>
                <a:cubicBezTo>
                  <a:pt x="6" y="45"/>
                  <a:pt x="5" y="45"/>
                  <a:pt x="5" y="45"/>
                </a:cubicBezTo>
                <a:cubicBezTo>
                  <a:pt x="5" y="45"/>
                  <a:pt x="5" y="45"/>
                  <a:pt x="5" y="46"/>
                </a:cubicBezTo>
                <a:cubicBezTo>
                  <a:pt x="4" y="46"/>
                  <a:pt x="4" y="46"/>
                  <a:pt x="4" y="47"/>
                </a:cubicBezTo>
                <a:cubicBezTo>
                  <a:pt x="4" y="47"/>
                  <a:pt x="5" y="47"/>
                  <a:pt x="5" y="47"/>
                </a:cubicBezTo>
                <a:cubicBezTo>
                  <a:pt x="5" y="48"/>
                  <a:pt x="3" y="47"/>
                  <a:pt x="4" y="46"/>
                </a:cubicBezTo>
                <a:cubicBezTo>
                  <a:pt x="3" y="47"/>
                  <a:pt x="3" y="47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4" y="49"/>
                  <a:pt x="4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2" y="49"/>
                  <a:pt x="3" y="49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7"/>
                  <a:pt x="3" y="46"/>
                  <a:pt x="4" y="46"/>
                </a:cubicBezTo>
                <a:cubicBezTo>
                  <a:pt x="3" y="46"/>
                  <a:pt x="3" y="46"/>
                  <a:pt x="2" y="46"/>
                </a:cubicBezTo>
                <a:cubicBezTo>
                  <a:pt x="3" y="45"/>
                  <a:pt x="3" y="45"/>
                  <a:pt x="4" y="45"/>
                </a:cubicBezTo>
                <a:cubicBezTo>
                  <a:pt x="4" y="45"/>
                  <a:pt x="4" y="45"/>
                  <a:pt x="4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6" y="45"/>
                  <a:pt x="6" y="45"/>
                </a:cubicBezTo>
                <a:cubicBezTo>
                  <a:pt x="6" y="45"/>
                  <a:pt x="6" y="44"/>
                  <a:pt x="7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7" y="45"/>
                  <a:pt x="6" y="45"/>
                  <a:pt x="7" y="45"/>
                </a:cubicBezTo>
                <a:cubicBezTo>
                  <a:pt x="7" y="46"/>
                  <a:pt x="8" y="46"/>
                  <a:pt x="9" y="47"/>
                </a:cubicBezTo>
                <a:cubicBezTo>
                  <a:pt x="9" y="47"/>
                  <a:pt x="9" y="47"/>
                  <a:pt x="10" y="47"/>
                </a:cubicBezTo>
                <a:cubicBezTo>
                  <a:pt x="10" y="47"/>
                  <a:pt x="9" y="46"/>
                  <a:pt x="9" y="46"/>
                </a:cubicBezTo>
                <a:cubicBezTo>
                  <a:pt x="9" y="46"/>
                  <a:pt x="9" y="46"/>
                  <a:pt x="9" y="45"/>
                </a:cubicBezTo>
                <a:cubicBezTo>
                  <a:pt x="9" y="45"/>
                  <a:pt x="8" y="45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3"/>
                  <a:pt x="7" y="43"/>
                  <a:pt x="7" y="43"/>
                </a:cubicBezTo>
                <a:cubicBezTo>
                  <a:pt x="7" y="43"/>
                  <a:pt x="6" y="44"/>
                  <a:pt x="6" y="44"/>
                </a:cubicBezTo>
                <a:cubicBezTo>
                  <a:pt x="6" y="43"/>
                  <a:pt x="7" y="43"/>
                  <a:pt x="7" y="43"/>
                </a:cubicBezTo>
                <a:cubicBezTo>
                  <a:pt x="7" y="42"/>
                  <a:pt x="7" y="41"/>
                  <a:pt x="7" y="40"/>
                </a:cubicBezTo>
                <a:cubicBezTo>
                  <a:pt x="6" y="39"/>
                  <a:pt x="6" y="39"/>
                  <a:pt x="6" y="39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8"/>
                  <a:pt x="5" y="38"/>
                  <a:pt x="4" y="38"/>
                </a:cubicBezTo>
                <a:cubicBezTo>
                  <a:pt x="4" y="38"/>
                  <a:pt x="4" y="37"/>
                  <a:pt x="5" y="37"/>
                </a:cubicBezTo>
                <a:cubicBezTo>
                  <a:pt x="5" y="37"/>
                  <a:pt x="5" y="37"/>
                  <a:pt x="5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6"/>
                  <a:pt x="6" y="36"/>
                </a:cubicBezTo>
                <a:cubicBezTo>
                  <a:pt x="6" y="35"/>
                  <a:pt x="6" y="35"/>
                  <a:pt x="5" y="34"/>
                </a:cubicBezTo>
                <a:cubicBezTo>
                  <a:pt x="5" y="34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5"/>
                  <a:pt x="3" y="36"/>
                  <a:pt x="3" y="35"/>
                </a:cubicBezTo>
                <a:cubicBezTo>
                  <a:pt x="3" y="35"/>
                  <a:pt x="3" y="35"/>
                  <a:pt x="2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3" y="34"/>
                  <a:pt x="3" y="35"/>
                  <a:pt x="3" y="35"/>
                </a:cubicBezTo>
                <a:cubicBezTo>
                  <a:pt x="4" y="35"/>
                  <a:pt x="5" y="35"/>
                  <a:pt x="5" y="34"/>
                </a:cubicBezTo>
                <a:cubicBezTo>
                  <a:pt x="5" y="34"/>
                  <a:pt x="4" y="35"/>
                  <a:pt x="4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2" y="34"/>
                  <a:pt x="2" y="34"/>
                </a:cubicBezTo>
                <a:cubicBezTo>
                  <a:pt x="2" y="34"/>
                  <a:pt x="2" y="34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2"/>
                  <a:pt x="1" y="32"/>
                </a:cubicBezTo>
                <a:cubicBezTo>
                  <a:pt x="1" y="32"/>
                  <a:pt x="0" y="31"/>
                  <a:pt x="1" y="31"/>
                </a:cubicBezTo>
                <a:cubicBezTo>
                  <a:pt x="1" y="30"/>
                  <a:pt x="2" y="31"/>
                  <a:pt x="2" y="32"/>
                </a:cubicBezTo>
                <a:cubicBezTo>
                  <a:pt x="2" y="32"/>
                  <a:pt x="2" y="33"/>
                  <a:pt x="2" y="33"/>
                </a:cubicBezTo>
                <a:cubicBezTo>
                  <a:pt x="2" y="33"/>
                  <a:pt x="3" y="34"/>
                  <a:pt x="3" y="34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4"/>
                  <a:pt x="5" y="34"/>
                  <a:pt x="5" y="34"/>
                </a:cubicBezTo>
                <a:cubicBezTo>
                  <a:pt x="4" y="34"/>
                  <a:pt x="3" y="33"/>
                  <a:pt x="3" y="32"/>
                </a:cubicBezTo>
                <a:cubicBezTo>
                  <a:pt x="2" y="32"/>
                  <a:pt x="2" y="31"/>
                  <a:pt x="3" y="31"/>
                </a:cubicBezTo>
                <a:cubicBezTo>
                  <a:pt x="4" y="31"/>
                  <a:pt x="4" y="32"/>
                  <a:pt x="3" y="32"/>
                </a:cubicBezTo>
                <a:cubicBezTo>
                  <a:pt x="3" y="33"/>
                  <a:pt x="4" y="34"/>
                  <a:pt x="5" y="33"/>
                </a:cubicBezTo>
                <a:cubicBezTo>
                  <a:pt x="4" y="33"/>
                  <a:pt x="4" y="32"/>
                  <a:pt x="4" y="32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5" y="31"/>
                  <a:pt x="4" y="31"/>
                  <a:pt x="4" y="32"/>
                </a:cubicBezTo>
                <a:cubicBezTo>
                  <a:pt x="4" y="32"/>
                  <a:pt x="5" y="33"/>
                  <a:pt x="5" y="33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1"/>
                  <a:pt x="5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29"/>
                  <a:pt x="4" y="29"/>
                  <a:pt x="5" y="29"/>
                </a:cubicBezTo>
                <a:cubicBezTo>
                  <a:pt x="5" y="29"/>
                  <a:pt x="5" y="30"/>
                  <a:pt x="5" y="30"/>
                </a:cubicBezTo>
                <a:cubicBezTo>
                  <a:pt x="5" y="31"/>
                  <a:pt x="5" y="32"/>
                  <a:pt x="5" y="32"/>
                </a:cubicBezTo>
                <a:cubicBezTo>
                  <a:pt x="5" y="33"/>
                  <a:pt x="5" y="33"/>
                  <a:pt x="6" y="33"/>
                </a:cubicBezTo>
                <a:cubicBezTo>
                  <a:pt x="6" y="33"/>
                  <a:pt x="6" y="32"/>
                  <a:pt x="6" y="31"/>
                </a:cubicBezTo>
                <a:cubicBezTo>
                  <a:pt x="6" y="31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7" y="30"/>
                  <a:pt x="7" y="30"/>
                </a:cubicBezTo>
                <a:cubicBezTo>
                  <a:pt x="7" y="30"/>
                  <a:pt x="6" y="31"/>
                  <a:pt x="6" y="31"/>
                </a:cubicBezTo>
                <a:cubicBezTo>
                  <a:pt x="6" y="32"/>
                  <a:pt x="6" y="33"/>
                  <a:pt x="6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7" y="33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2"/>
                  <a:pt x="7" y="32"/>
                </a:cubicBezTo>
                <a:cubicBezTo>
                  <a:pt x="7" y="32"/>
                  <a:pt x="7" y="32"/>
                  <a:pt x="7" y="33"/>
                </a:cubicBezTo>
                <a:cubicBezTo>
                  <a:pt x="7" y="33"/>
                  <a:pt x="7" y="33"/>
                  <a:pt x="6" y="34"/>
                </a:cubicBezTo>
                <a:cubicBezTo>
                  <a:pt x="7" y="34"/>
                  <a:pt x="7" y="33"/>
                  <a:pt x="8" y="33"/>
                </a:cubicBezTo>
                <a:cubicBezTo>
                  <a:pt x="8" y="32"/>
                  <a:pt x="8" y="32"/>
                  <a:pt x="8" y="31"/>
                </a:cubicBezTo>
                <a:cubicBezTo>
                  <a:pt x="8" y="31"/>
                  <a:pt x="7" y="30"/>
                  <a:pt x="7" y="29"/>
                </a:cubicBezTo>
                <a:cubicBezTo>
                  <a:pt x="7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8"/>
                  <a:pt x="9" y="29"/>
                </a:cubicBezTo>
                <a:cubicBezTo>
                  <a:pt x="9" y="29"/>
                  <a:pt x="8" y="30"/>
                  <a:pt x="8" y="30"/>
                </a:cubicBezTo>
                <a:cubicBezTo>
                  <a:pt x="8" y="30"/>
                  <a:pt x="8" y="31"/>
                  <a:pt x="8" y="32"/>
                </a:cubicBezTo>
                <a:cubicBezTo>
                  <a:pt x="8" y="32"/>
                  <a:pt x="8" y="32"/>
                  <a:pt x="8" y="33"/>
                </a:cubicBezTo>
                <a:cubicBezTo>
                  <a:pt x="8" y="33"/>
                  <a:pt x="7" y="34"/>
                  <a:pt x="6" y="34"/>
                </a:cubicBezTo>
                <a:cubicBezTo>
                  <a:pt x="6" y="35"/>
                  <a:pt x="6" y="36"/>
                  <a:pt x="6" y="37"/>
                </a:cubicBezTo>
                <a:cubicBezTo>
                  <a:pt x="6" y="37"/>
                  <a:pt x="7" y="38"/>
                  <a:pt x="7" y="38"/>
                </a:cubicBezTo>
                <a:cubicBezTo>
                  <a:pt x="7" y="38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8"/>
                  <a:pt x="8" y="38"/>
                </a:cubicBezTo>
                <a:cubicBezTo>
                  <a:pt x="8" y="38"/>
                  <a:pt x="8" y="38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40"/>
                  <a:pt x="7" y="40"/>
                  <a:pt x="7" y="40"/>
                </a:cubicBezTo>
                <a:cubicBezTo>
                  <a:pt x="7" y="42"/>
                  <a:pt x="8" y="43"/>
                  <a:pt x="8" y="44"/>
                </a:cubicBezTo>
                <a:cubicBezTo>
                  <a:pt x="9" y="44"/>
                  <a:pt x="9" y="45"/>
                  <a:pt x="9" y="46"/>
                </a:cubicBezTo>
                <a:cubicBezTo>
                  <a:pt x="9" y="46"/>
                  <a:pt x="10" y="46"/>
                  <a:pt x="10" y="46"/>
                </a:cubicBezTo>
                <a:cubicBezTo>
                  <a:pt x="10" y="46"/>
                  <a:pt x="10" y="47"/>
                  <a:pt x="11" y="47"/>
                </a:cubicBezTo>
                <a:cubicBezTo>
                  <a:pt x="12" y="48"/>
                  <a:pt x="12" y="48"/>
                  <a:pt x="14" y="48"/>
                </a:cubicBezTo>
                <a:cubicBezTo>
                  <a:pt x="13" y="48"/>
                  <a:pt x="13" y="48"/>
                  <a:pt x="13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1" y="46"/>
                  <a:pt x="11" y="46"/>
                </a:cubicBezTo>
                <a:cubicBezTo>
                  <a:pt x="11" y="46"/>
                  <a:pt x="11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1" y="46"/>
                  <a:pt x="11" y="46"/>
                </a:cubicBezTo>
                <a:cubicBezTo>
                  <a:pt x="11" y="45"/>
                  <a:pt x="11" y="45"/>
                  <a:pt x="10" y="44"/>
                </a:cubicBezTo>
                <a:cubicBezTo>
                  <a:pt x="10" y="44"/>
                  <a:pt x="10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10" y="44"/>
                  <a:pt x="10" y="44"/>
                </a:cubicBezTo>
                <a:cubicBezTo>
                  <a:pt x="10" y="43"/>
                  <a:pt x="9" y="42"/>
                  <a:pt x="8" y="42"/>
                </a:cubicBezTo>
                <a:cubicBezTo>
                  <a:pt x="8" y="42"/>
                  <a:pt x="7" y="41"/>
                  <a:pt x="8" y="41"/>
                </a:cubicBezTo>
                <a:cubicBezTo>
                  <a:pt x="8" y="41"/>
                  <a:pt x="8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1"/>
                  <a:pt x="10" y="41"/>
                </a:cubicBezTo>
                <a:cubicBezTo>
                  <a:pt x="10" y="41"/>
                  <a:pt x="10" y="42"/>
                  <a:pt x="10" y="42"/>
                </a:cubicBezTo>
                <a:cubicBezTo>
                  <a:pt x="10" y="42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1" y="44"/>
                  <a:pt x="11" y="45"/>
                </a:cubicBezTo>
                <a:cubicBezTo>
                  <a:pt x="11" y="45"/>
                  <a:pt x="11" y="45"/>
                  <a:pt x="12" y="45"/>
                </a:cubicBezTo>
                <a:cubicBezTo>
                  <a:pt x="12" y="45"/>
                  <a:pt x="11" y="45"/>
                  <a:pt x="11" y="44"/>
                </a:cubicBezTo>
                <a:cubicBezTo>
                  <a:pt x="11" y="44"/>
                  <a:pt x="11" y="43"/>
                  <a:pt x="11" y="43"/>
                </a:cubicBezTo>
                <a:cubicBezTo>
                  <a:pt x="11" y="43"/>
                  <a:pt x="11" y="42"/>
                  <a:pt x="11" y="42"/>
                </a:cubicBezTo>
                <a:cubicBezTo>
                  <a:pt x="10" y="41"/>
                  <a:pt x="11" y="40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9" y="38"/>
                  <a:pt x="9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8"/>
                  <a:pt x="11" y="37"/>
                  <a:pt x="11" y="36"/>
                </a:cubicBezTo>
                <a:cubicBezTo>
                  <a:pt x="11" y="36"/>
                  <a:pt x="11" y="35"/>
                  <a:pt x="11" y="35"/>
                </a:cubicBezTo>
                <a:cubicBezTo>
                  <a:pt x="11" y="34"/>
                  <a:pt x="11" y="33"/>
                  <a:pt x="11" y="33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0" y="32"/>
                  <a:pt x="10" y="32"/>
                </a:cubicBezTo>
                <a:cubicBezTo>
                  <a:pt x="10" y="31"/>
                  <a:pt x="10" y="31"/>
                  <a:pt x="11" y="31"/>
                </a:cubicBezTo>
                <a:cubicBezTo>
                  <a:pt x="11" y="30"/>
                  <a:pt x="11" y="30"/>
                  <a:pt x="11" y="29"/>
                </a:cubicBezTo>
                <a:cubicBezTo>
                  <a:pt x="10" y="29"/>
                  <a:pt x="10" y="28"/>
                  <a:pt x="10" y="28"/>
                </a:cubicBezTo>
                <a:cubicBezTo>
                  <a:pt x="10" y="28"/>
                  <a:pt x="10" y="28"/>
                  <a:pt x="10" y="27"/>
                </a:cubicBezTo>
                <a:cubicBezTo>
                  <a:pt x="10" y="27"/>
                  <a:pt x="10" y="26"/>
                  <a:pt x="10" y="26"/>
                </a:cubicBezTo>
                <a:cubicBezTo>
                  <a:pt x="10" y="26"/>
                  <a:pt x="9" y="26"/>
                  <a:pt x="9" y="25"/>
                </a:cubicBezTo>
                <a:cubicBezTo>
                  <a:pt x="9" y="26"/>
                  <a:pt x="8" y="26"/>
                  <a:pt x="8" y="25"/>
                </a:cubicBezTo>
                <a:cubicBezTo>
                  <a:pt x="8" y="25"/>
                  <a:pt x="9" y="25"/>
                  <a:pt x="9" y="25"/>
                </a:cubicBezTo>
                <a:cubicBezTo>
                  <a:pt x="9" y="24"/>
                  <a:pt x="8" y="24"/>
                  <a:pt x="8" y="23"/>
                </a:cubicBezTo>
                <a:cubicBezTo>
                  <a:pt x="8" y="23"/>
                  <a:pt x="8" y="22"/>
                  <a:pt x="7" y="22"/>
                </a:cubicBezTo>
                <a:cubicBezTo>
                  <a:pt x="7" y="22"/>
                  <a:pt x="7" y="21"/>
                  <a:pt x="7" y="21"/>
                </a:cubicBezTo>
                <a:cubicBezTo>
                  <a:pt x="7" y="21"/>
                  <a:pt x="6" y="22"/>
                  <a:pt x="6" y="22"/>
                </a:cubicBezTo>
                <a:cubicBezTo>
                  <a:pt x="5" y="22"/>
                  <a:pt x="4" y="22"/>
                  <a:pt x="4" y="21"/>
                </a:cubicBezTo>
                <a:cubicBezTo>
                  <a:pt x="4" y="21"/>
                  <a:pt x="4" y="21"/>
                  <a:pt x="3" y="21"/>
                </a:cubicBezTo>
                <a:cubicBezTo>
                  <a:pt x="3" y="21"/>
                  <a:pt x="3" y="21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2" y="20"/>
                  <a:pt x="2" y="20"/>
                </a:cubicBezTo>
                <a:cubicBezTo>
                  <a:pt x="2" y="20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3" y="19"/>
                  <a:pt x="3" y="20"/>
                </a:cubicBezTo>
                <a:cubicBezTo>
                  <a:pt x="3" y="20"/>
                  <a:pt x="3" y="20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2"/>
                  <a:pt x="6" y="22"/>
                  <a:pt x="6" y="22"/>
                </a:cubicBezTo>
                <a:cubicBezTo>
                  <a:pt x="6" y="21"/>
                  <a:pt x="6" y="21"/>
                  <a:pt x="7" y="21"/>
                </a:cubicBezTo>
                <a:cubicBezTo>
                  <a:pt x="6" y="22"/>
                  <a:pt x="5" y="22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7" y="21"/>
                </a:cubicBezTo>
                <a:cubicBezTo>
                  <a:pt x="6" y="21"/>
                  <a:pt x="5" y="21"/>
                  <a:pt x="5" y="20"/>
                </a:cubicBezTo>
                <a:cubicBezTo>
                  <a:pt x="4" y="20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8"/>
                  <a:pt x="3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9"/>
                  <a:pt x="4" y="19"/>
                </a:cubicBezTo>
                <a:cubicBezTo>
                  <a:pt x="4" y="19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1"/>
                  <a:pt x="6" y="21"/>
                  <a:pt x="7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5" y="19"/>
                  <a:pt x="5" y="19"/>
                </a:cubicBezTo>
                <a:cubicBezTo>
                  <a:pt x="5" y="18"/>
                  <a:pt x="4" y="17"/>
                  <a:pt x="4" y="16"/>
                </a:cubicBezTo>
                <a:cubicBezTo>
                  <a:pt x="4" y="16"/>
                  <a:pt x="4" y="15"/>
                  <a:pt x="4" y="15"/>
                </a:cubicBezTo>
                <a:cubicBezTo>
                  <a:pt x="5" y="15"/>
                  <a:pt x="5" y="16"/>
                  <a:pt x="4" y="16"/>
                </a:cubicBezTo>
                <a:cubicBezTo>
                  <a:pt x="4" y="17"/>
                  <a:pt x="5" y="18"/>
                  <a:pt x="6" y="19"/>
                </a:cubicBezTo>
                <a:cubicBezTo>
                  <a:pt x="6" y="19"/>
                  <a:pt x="6" y="20"/>
                  <a:pt x="7" y="20"/>
                </a:cubicBezTo>
                <a:cubicBezTo>
                  <a:pt x="6" y="19"/>
                  <a:pt x="6" y="18"/>
                  <a:pt x="6" y="18"/>
                </a:cubicBezTo>
                <a:cubicBezTo>
                  <a:pt x="6" y="18"/>
                  <a:pt x="5" y="17"/>
                  <a:pt x="5" y="17"/>
                </a:cubicBezTo>
                <a:cubicBezTo>
                  <a:pt x="6" y="17"/>
                  <a:pt x="6" y="18"/>
                  <a:pt x="6" y="18"/>
                </a:cubicBezTo>
                <a:cubicBezTo>
                  <a:pt x="6" y="19"/>
                  <a:pt x="7" y="19"/>
                  <a:pt x="7" y="20"/>
                </a:cubicBezTo>
                <a:cubicBezTo>
                  <a:pt x="7" y="19"/>
                  <a:pt x="7" y="19"/>
                  <a:pt x="7" y="18"/>
                </a:cubicBezTo>
                <a:cubicBezTo>
                  <a:pt x="7" y="18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5" y="17"/>
                  <a:pt x="6" y="16"/>
                  <a:pt x="6" y="16"/>
                </a:cubicBezTo>
                <a:cubicBezTo>
                  <a:pt x="6" y="16"/>
                  <a:pt x="6" y="16"/>
                  <a:pt x="6" y="17"/>
                </a:cubicBezTo>
                <a:cubicBezTo>
                  <a:pt x="7" y="17"/>
                  <a:pt x="7" y="19"/>
                  <a:pt x="7" y="20"/>
                </a:cubicBezTo>
                <a:cubicBezTo>
                  <a:pt x="8" y="19"/>
                  <a:pt x="7" y="18"/>
                  <a:pt x="7" y="17"/>
                </a:cubicBezTo>
                <a:cubicBezTo>
                  <a:pt x="7" y="17"/>
                  <a:pt x="8" y="18"/>
                  <a:pt x="8" y="18"/>
                </a:cubicBezTo>
                <a:cubicBezTo>
                  <a:pt x="8" y="18"/>
                  <a:pt x="8" y="19"/>
                  <a:pt x="8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7"/>
                  <a:pt x="8" y="17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5"/>
                </a:cubicBezTo>
                <a:cubicBezTo>
                  <a:pt x="7" y="15"/>
                  <a:pt x="7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8"/>
                  <a:pt x="9" y="18"/>
                </a:cubicBezTo>
                <a:cubicBezTo>
                  <a:pt x="9" y="19"/>
                  <a:pt x="8" y="20"/>
                  <a:pt x="8" y="20"/>
                </a:cubicBezTo>
                <a:cubicBezTo>
                  <a:pt x="8" y="20"/>
                  <a:pt x="8" y="20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17"/>
                  <a:pt x="9" y="17"/>
                  <a:pt x="8" y="17"/>
                </a:cubicBezTo>
                <a:cubicBezTo>
                  <a:pt x="8" y="17"/>
                  <a:pt x="8" y="16"/>
                  <a:pt x="9" y="16"/>
                </a:cubicBezTo>
                <a:cubicBezTo>
                  <a:pt x="9" y="16"/>
                  <a:pt x="9" y="17"/>
                  <a:pt x="9" y="17"/>
                </a:cubicBezTo>
                <a:cubicBezTo>
                  <a:pt x="9" y="18"/>
                  <a:pt x="10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8" y="20"/>
                </a:cubicBezTo>
                <a:cubicBezTo>
                  <a:pt x="8" y="20"/>
                  <a:pt x="8" y="20"/>
                  <a:pt x="7" y="20"/>
                </a:cubicBezTo>
                <a:cubicBezTo>
                  <a:pt x="7" y="21"/>
                  <a:pt x="8" y="21"/>
                  <a:pt x="8" y="22"/>
                </a:cubicBezTo>
                <a:cubicBezTo>
                  <a:pt x="8" y="22"/>
                  <a:pt x="9" y="23"/>
                  <a:pt x="9" y="23"/>
                </a:cubicBezTo>
                <a:cubicBezTo>
                  <a:pt x="9" y="23"/>
                  <a:pt x="9" y="22"/>
                  <a:pt x="9" y="22"/>
                </a:cubicBezTo>
                <a:cubicBezTo>
                  <a:pt x="9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6"/>
                  <a:pt x="11" y="27"/>
                  <a:pt x="11" y="27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7"/>
                  <a:pt x="11" y="28"/>
                </a:cubicBezTo>
                <a:cubicBezTo>
                  <a:pt x="11" y="28"/>
                  <a:pt x="11" y="28"/>
                  <a:pt x="11" y="29"/>
                </a:cubicBezTo>
                <a:cubicBezTo>
                  <a:pt x="11" y="30"/>
                  <a:pt x="11" y="31"/>
                  <a:pt x="12" y="31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4"/>
                  <a:pt x="11" y="35"/>
                </a:cubicBezTo>
                <a:cubicBezTo>
                  <a:pt x="12" y="34"/>
                  <a:pt x="12" y="34"/>
                  <a:pt x="13" y="34"/>
                </a:cubicBezTo>
                <a:cubicBezTo>
                  <a:pt x="13" y="34"/>
                  <a:pt x="13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8"/>
                  <a:pt x="11" y="40"/>
                  <a:pt x="11" y="42"/>
                </a:cubicBezTo>
                <a:cubicBezTo>
                  <a:pt x="11" y="42"/>
                  <a:pt x="11" y="43"/>
                  <a:pt x="12" y="43"/>
                </a:cubicBezTo>
                <a:cubicBezTo>
                  <a:pt x="12" y="43"/>
                  <a:pt x="12" y="42"/>
                  <a:pt x="12" y="42"/>
                </a:cubicBezTo>
                <a:cubicBezTo>
                  <a:pt x="12" y="42"/>
                  <a:pt x="13" y="42"/>
                  <a:pt x="13" y="42"/>
                </a:cubicBezTo>
                <a:cubicBezTo>
                  <a:pt x="13" y="43"/>
                  <a:pt x="13" y="43"/>
                  <a:pt x="13" y="43"/>
                </a:cubicBezTo>
                <a:cubicBezTo>
                  <a:pt x="12" y="43"/>
                  <a:pt x="12" y="43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5"/>
                </a:cubicBezTo>
                <a:cubicBezTo>
                  <a:pt x="12" y="45"/>
                  <a:pt x="13" y="45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46"/>
                  <a:pt x="13" y="47"/>
                  <a:pt x="13" y="47"/>
                </a:cubicBezTo>
                <a:cubicBezTo>
                  <a:pt x="13" y="47"/>
                  <a:pt x="14" y="47"/>
                  <a:pt x="14" y="47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5" y="48"/>
                </a:cubicBezTo>
                <a:cubicBezTo>
                  <a:pt x="15" y="48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4" y="46"/>
                  <a:pt x="14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5"/>
                  <a:pt x="15" y="45"/>
                </a:cubicBezTo>
                <a:cubicBezTo>
                  <a:pt x="14" y="45"/>
                  <a:pt x="14" y="45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5" y="44"/>
                  <a:pt x="14" y="43"/>
                  <a:pt x="14" y="42"/>
                </a:cubicBezTo>
                <a:cubicBezTo>
                  <a:pt x="15" y="42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6" y="44"/>
                </a:cubicBezTo>
                <a:cubicBezTo>
                  <a:pt x="16" y="44"/>
                  <a:pt x="15" y="45"/>
                  <a:pt x="16" y="45"/>
                </a:cubicBezTo>
                <a:cubicBezTo>
                  <a:pt x="15" y="46"/>
                  <a:pt x="16" y="46"/>
                  <a:pt x="15" y="47"/>
                </a:cubicBezTo>
                <a:cubicBezTo>
                  <a:pt x="15" y="47"/>
                  <a:pt x="16" y="46"/>
                  <a:pt x="16" y="46"/>
                </a:cubicBezTo>
                <a:cubicBezTo>
                  <a:pt x="16" y="46"/>
                  <a:pt x="16" y="46"/>
                  <a:pt x="16" y="45"/>
                </a:cubicBezTo>
                <a:cubicBezTo>
                  <a:pt x="16" y="45"/>
                  <a:pt x="17" y="44"/>
                  <a:pt x="17" y="44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6" y="42"/>
                  <a:pt x="15" y="42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41"/>
                  <a:pt x="14" y="40"/>
                  <a:pt x="13" y="40"/>
                </a:cubicBezTo>
                <a:cubicBezTo>
                  <a:pt x="13" y="40"/>
                  <a:pt x="13" y="39"/>
                  <a:pt x="14" y="39"/>
                </a:cubicBezTo>
                <a:cubicBezTo>
                  <a:pt x="14" y="39"/>
                  <a:pt x="14" y="40"/>
                  <a:pt x="15" y="41"/>
                </a:cubicBezTo>
                <a:cubicBezTo>
                  <a:pt x="14" y="40"/>
                  <a:pt x="14" y="39"/>
                  <a:pt x="14" y="38"/>
                </a:cubicBezTo>
                <a:cubicBezTo>
                  <a:pt x="14" y="38"/>
                  <a:pt x="14" y="37"/>
                  <a:pt x="14" y="37"/>
                </a:cubicBezTo>
                <a:cubicBezTo>
                  <a:pt x="14" y="37"/>
                  <a:pt x="13" y="36"/>
                  <a:pt x="14" y="36"/>
                </a:cubicBezTo>
                <a:cubicBezTo>
                  <a:pt x="14" y="36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5"/>
                  <a:pt x="15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5"/>
                  <a:pt x="15" y="36"/>
                  <a:pt x="15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6"/>
                  <a:pt x="15" y="37"/>
                  <a:pt x="15" y="37"/>
                </a:cubicBezTo>
                <a:cubicBezTo>
                  <a:pt x="15" y="37"/>
                  <a:pt x="15" y="37"/>
                  <a:pt x="15" y="38"/>
                </a:cubicBezTo>
                <a:cubicBezTo>
                  <a:pt x="15" y="38"/>
                  <a:pt x="15" y="37"/>
                  <a:pt x="15" y="37"/>
                </a:cubicBezTo>
                <a:cubicBezTo>
                  <a:pt x="16" y="38"/>
                  <a:pt x="15" y="38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40"/>
                  <a:pt x="15" y="41"/>
                  <a:pt x="16" y="42"/>
                </a:cubicBezTo>
                <a:cubicBezTo>
                  <a:pt x="16" y="41"/>
                  <a:pt x="16" y="40"/>
                  <a:pt x="16" y="40"/>
                </a:cubicBezTo>
                <a:cubicBezTo>
                  <a:pt x="17" y="40"/>
                  <a:pt x="16" y="41"/>
                  <a:pt x="16" y="41"/>
                </a:cubicBezTo>
                <a:cubicBezTo>
                  <a:pt x="16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2"/>
                  <a:pt x="17" y="42"/>
                  <a:pt x="17" y="42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0"/>
                  <a:pt x="18" y="40"/>
                  <a:pt x="18" y="40"/>
                </a:cubicBezTo>
                <a:cubicBezTo>
                  <a:pt x="17" y="39"/>
                  <a:pt x="17" y="39"/>
                  <a:pt x="17" y="38"/>
                </a:cubicBezTo>
                <a:cubicBezTo>
                  <a:pt x="18" y="38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8" y="38"/>
                  <a:pt x="18" y="37"/>
                </a:cubicBezTo>
                <a:cubicBezTo>
                  <a:pt x="18" y="37"/>
                  <a:pt x="18" y="37"/>
                  <a:pt x="18" y="36"/>
                </a:cubicBezTo>
                <a:cubicBezTo>
                  <a:pt x="18" y="36"/>
                  <a:pt x="18" y="36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7" y="35"/>
                  <a:pt x="17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5"/>
                  <a:pt x="18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4"/>
                  <a:pt x="18" y="32"/>
                  <a:pt x="18" y="31"/>
                </a:cubicBezTo>
                <a:cubicBezTo>
                  <a:pt x="18" y="31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8" y="28"/>
                  <a:pt x="18" y="28"/>
                </a:cubicBezTo>
                <a:cubicBezTo>
                  <a:pt x="18" y="27"/>
                  <a:pt x="17" y="26"/>
                  <a:pt x="17" y="26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3"/>
                  <a:pt x="16" y="23"/>
                  <a:pt x="15" y="22"/>
                </a:cubicBezTo>
                <a:cubicBezTo>
                  <a:pt x="15" y="22"/>
                  <a:pt x="15" y="21"/>
                  <a:pt x="15" y="21"/>
                </a:cubicBezTo>
                <a:cubicBezTo>
                  <a:pt x="15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5" y="20"/>
                </a:cubicBezTo>
                <a:cubicBezTo>
                  <a:pt x="15" y="19"/>
                  <a:pt x="14" y="19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6"/>
                  <a:pt x="13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5"/>
                  <a:pt x="14" y="15"/>
                  <a:pt x="14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1"/>
                  <a:pt x="14" y="11"/>
                </a:cubicBezTo>
                <a:cubicBezTo>
                  <a:pt x="14" y="11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4" y="8"/>
                  <a:pt x="14" y="8"/>
                </a:cubicBezTo>
                <a:cubicBezTo>
                  <a:pt x="14" y="7"/>
                  <a:pt x="14" y="7"/>
                  <a:pt x="15" y="6"/>
                </a:cubicBezTo>
                <a:cubicBezTo>
                  <a:pt x="14" y="6"/>
                  <a:pt x="14" y="6"/>
                  <a:pt x="13" y="6"/>
                </a:cubicBezTo>
                <a:cubicBezTo>
                  <a:pt x="13" y="5"/>
                  <a:pt x="12" y="4"/>
                  <a:pt x="12" y="3"/>
                </a:cubicBezTo>
                <a:cubicBezTo>
                  <a:pt x="12" y="3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2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4" y="0"/>
                </a:cubicBezTo>
                <a:cubicBezTo>
                  <a:pt x="14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2" y="2"/>
                  <a:pt x="13" y="6"/>
                  <a:pt x="15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3" y="5"/>
                  <a:pt x="13" y="5"/>
                  <a:pt x="13" y="4"/>
                </a:cubicBezTo>
                <a:cubicBezTo>
                  <a:pt x="13" y="4"/>
                  <a:pt x="13" y="3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3"/>
                  <a:pt x="13" y="5"/>
                  <a:pt x="14" y="5"/>
                </a:cubicBezTo>
                <a:cubicBezTo>
                  <a:pt x="14" y="5"/>
                  <a:pt x="14" y="4"/>
                  <a:pt x="14" y="3"/>
                </a:cubicBezTo>
                <a:cubicBezTo>
                  <a:pt x="14" y="3"/>
                  <a:pt x="14" y="3"/>
                  <a:pt x="14" y="2"/>
                </a:cubicBezTo>
                <a:cubicBezTo>
                  <a:pt x="14" y="2"/>
                  <a:pt x="15" y="2"/>
                  <a:pt x="15" y="2"/>
                </a:cubicBezTo>
                <a:cubicBezTo>
                  <a:pt x="14" y="1"/>
                  <a:pt x="15" y="0"/>
                  <a:pt x="15" y="1"/>
                </a:cubicBezTo>
                <a:cubicBezTo>
                  <a:pt x="15" y="1"/>
                  <a:pt x="15" y="2"/>
                  <a:pt x="15" y="2"/>
                </a:cubicBezTo>
                <a:cubicBezTo>
                  <a:pt x="14" y="2"/>
                  <a:pt x="14" y="3"/>
                  <a:pt x="14" y="4"/>
                </a:cubicBezTo>
                <a:cubicBezTo>
                  <a:pt x="14" y="5"/>
                  <a:pt x="14" y="6"/>
                  <a:pt x="15" y="6"/>
                </a:cubicBezTo>
                <a:cubicBezTo>
                  <a:pt x="15" y="4"/>
                  <a:pt x="15" y="3"/>
                  <a:pt x="16" y="2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7" y="1"/>
                  <a:pt x="17" y="2"/>
                </a:cubicBezTo>
                <a:cubicBezTo>
                  <a:pt x="17" y="2"/>
                  <a:pt x="16" y="2"/>
                  <a:pt x="16" y="2"/>
                </a:cubicBezTo>
                <a:cubicBezTo>
                  <a:pt x="16" y="2"/>
                  <a:pt x="16" y="3"/>
                  <a:pt x="16" y="3"/>
                </a:cubicBezTo>
                <a:cubicBezTo>
                  <a:pt x="15" y="4"/>
                  <a:pt x="15" y="4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7" y="3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4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7" y="5"/>
                  <a:pt x="17" y="5"/>
                </a:cubicBezTo>
                <a:cubicBezTo>
                  <a:pt x="18" y="4"/>
                  <a:pt x="18" y="3"/>
                  <a:pt x="18" y="2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2"/>
                </a:cubicBezTo>
                <a:cubicBezTo>
                  <a:pt x="18" y="2"/>
                  <a:pt x="18" y="3"/>
                  <a:pt x="18" y="4"/>
                </a:cubicBezTo>
                <a:cubicBezTo>
                  <a:pt x="18" y="5"/>
                  <a:pt x="17" y="5"/>
                  <a:pt x="17" y="6"/>
                </a:cubicBezTo>
                <a:cubicBezTo>
                  <a:pt x="17" y="6"/>
                  <a:pt x="18" y="6"/>
                  <a:pt x="18" y="5"/>
                </a:cubicBezTo>
                <a:cubicBezTo>
                  <a:pt x="18" y="5"/>
                  <a:pt x="18" y="4"/>
                  <a:pt x="18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19" y="3"/>
                  <a:pt x="19" y="4"/>
                  <a:pt x="19" y="4"/>
                </a:cubicBezTo>
                <a:cubicBezTo>
                  <a:pt x="19" y="4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6"/>
                  <a:pt x="17" y="6"/>
                  <a:pt x="16" y="6"/>
                </a:cubicBezTo>
                <a:cubicBezTo>
                  <a:pt x="16" y="7"/>
                  <a:pt x="16" y="7"/>
                  <a:pt x="17" y="7"/>
                </a:cubicBezTo>
                <a:cubicBezTo>
                  <a:pt x="17" y="7"/>
                  <a:pt x="18" y="7"/>
                  <a:pt x="18" y="7"/>
                </a:cubicBezTo>
                <a:cubicBezTo>
                  <a:pt x="18" y="7"/>
                  <a:pt x="19" y="6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6"/>
                </a:cubicBezTo>
                <a:cubicBezTo>
                  <a:pt x="19" y="6"/>
                  <a:pt x="19" y="6"/>
                  <a:pt x="19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7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8"/>
                  <a:pt x="17" y="8"/>
                  <a:pt x="18" y="8"/>
                </a:cubicBezTo>
                <a:cubicBezTo>
                  <a:pt x="19" y="8"/>
                  <a:pt x="19" y="7"/>
                  <a:pt x="19" y="6"/>
                </a:cubicBezTo>
                <a:cubicBezTo>
                  <a:pt x="19" y="6"/>
                  <a:pt x="19" y="5"/>
                  <a:pt x="20" y="5"/>
                </a:cubicBezTo>
                <a:cubicBezTo>
                  <a:pt x="20" y="5"/>
                  <a:pt x="20" y="5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7"/>
                  <a:pt x="19" y="8"/>
                  <a:pt x="18" y="8"/>
                </a:cubicBezTo>
                <a:cubicBezTo>
                  <a:pt x="18" y="8"/>
                  <a:pt x="17" y="8"/>
                  <a:pt x="17" y="8"/>
                </a:cubicBezTo>
                <a:cubicBezTo>
                  <a:pt x="17" y="8"/>
                  <a:pt x="16" y="8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5" y="6"/>
                  <a:pt x="15" y="6"/>
                </a:cubicBezTo>
                <a:cubicBezTo>
                  <a:pt x="15" y="6"/>
                  <a:pt x="15" y="7"/>
                  <a:pt x="15" y="7"/>
                </a:cubicBezTo>
                <a:cubicBezTo>
                  <a:pt x="15" y="7"/>
                  <a:pt x="15" y="8"/>
                  <a:pt x="15" y="8"/>
                </a:cubicBezTo>
                <a:cubicBezTo>
                  <a:pt x="14" y="9"/>
                  <a:pt x="14" y="10"/>
                  <a:pt x="14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2"/>
                  <a:pt x="15" y="12"/>
                  <a:pt x="14" y="12"/>
                </a:cubicBezTo>
                <a:cubicBezTo>
                  <a:pt x="14" y="12"/>
                  <a:pt x="14" y="13"/>
                  <a:pt x="15" y="13"/>
                </a:cubicBezTo>
                <a:cubicBezTo>
                  <a:pt x="15" y="13"/>
                  <a:pt x="14" y="13"/>
                  <a:pt x="14" y="13"/>
                </a:cubicBezTo>
                <a:cubicBezTo>
                  <a:pt x="14" y="14"/>
                  <a:pt x="14" y="14"/>
                  <a:pt x="14" y="15"/>
                </a:cubicBezTo>
                <a:cubicBezTo>
                  <a:pt x="14" y="15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5" y="17"/>
                  <a:pt x="15" y="18"/>
                </a:cubicBezTo>
                <a:cubicBezTo>
                  <a:pt x="15" y="18"/>
                  <a:pt x="15" y="19"/>
                  <a:pt x="15" y="20"/>
                </a:cubicBezTo>
                <a:cubicBezTo>
                  <a:pt x="15" y="19"/>
                  <a:pt x="15" y="19"/>
                  <a:pt x="16" y="19"/>
                </a:cubicBezTo>
                <a:cubicBezTo>
                  <a:pt x="16" y="18"/>
                  <a:pt x="16" y="18"/>
                  <a:pt x="16" y="18"/>
                </a:cubicBezTo>
                <a:cubicBezTo>
                  <a:pt x="17" y="19"/>
                  <a:pt x="16" y="19"/>
                  <a:pt x="16" y="20"/>
                </a:cubicBezTo>
                <a:cubicBezTo>
                  <a:pt x="16" y="20"/>
                  <a:pt x="16" y="21"/>
                  <a:pt x="16" y="21"/>
                </a:cubicBezTo>
                <a:cubicBezTo>
                  <a:pt x="16" y="21"/>
                  <a:pt x="16" y="21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3"/>
                  <a:pt x="17" y="23"/>
                  <a:pt x="17" y="24"/>
                </a:cubicBezTo>
                <a:cubicBezTo>
                  <a:pt x="17" y="24"/>
                  <a:pt x="17" y="23"/>
                  <a:pt x="17" y="23"/>
                </a:cubicBezTo>
                <a:cubicBezTo>
                  <a:pt x="17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7" y="24"/>
                  <a:pt x="17" y="25"/>
                  <a:pt x="18" y="26"/>
                </a:cubicBezTo>
                <a:cubicBezTo>
                  <a:pt x="18" y="26"/>
                  <a:pt x="18" y="26"/>
                  <a:pt x="18" y="27"/>
                </a:cubicBezTo>
                <a:cubicBezTo>
                  <a:pt x="18" y="27"/>
                  <a:pt x="19" y="26"/>
                  <a:pt x="19" y="26"/>
                </a:cubicBezTo>
                <a:cubicBezTo>
                  <a:pt x="19" y="26"/>
                  <a:pt x="19" y="26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6"/>
                </a:cubicBezTo>
                <a:cubicBezTo>
                  <a:pt x="19" y="25"/>
                  <a:pt x="19" y="25"/>
                  <a:pt x="20" y="25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0"/>
                  <a:pt x="20" y="20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1" y="18"/>
                  <a:pt x="21" y="18"/>
                </a:cubicBezTo>
                <a:cubicBezTo>
                  <a:pt x="21" y="17"/>
                  <a:pt x="21" y="16"/>
                  <a:pt x="22" y="15"/>
                </a:cubicBezTo>
                <a:cubicBezTo>
                  <a:pt x="22" y="15"/>
                  <a:pt x="23" y="15"/>
                  <a:pt x="23" y="15"/>
                </a:cubicBezTo>
                <a:cubicBezTo>
                  <a:pt x="22" y="15"/>
                  <a:pt x="22" y="15"/>
                  <a:pt x="21" y="15"/>
                </a:cubicBezTo>
                <a:cubicBezTo>
                  <a:pt x="21" y="15"/>
                  <a:pt x="20" y="15"/>
                  <a:pt x="20" y="14"/>
                </a:cubicBezTo>
                <a:cubicBezTo>
                  <a:pt x="20" y="14"/>
                  <a:pt x="20" y="13"/>
                  <a:pt x="20" y="13"/>
                </a:cubicBezTo>
                <a:cubicBezTo>
                  <a:pt x="20" y="12"/>
                  <a:pt x="20" y="12"/>
                  <a:pt x="20" y="11"/>
                </a:cubicBezTo>
                <a:cubicBezTo>
                  <a:pt x="20" y="11"/>
                  <a:pt x="20" y="11"/>
                  <a:pt x="19" y="10"/>
                </a:cubicBezTo>
                <a:cubicBezTo>
                  <a:pt x="19" y="10"/>
                  <a:pt x="20" y="10"/>
                  <a:pt x="20" y="10"/>
                </a:cubicBezTo>
                <a:cubicBezTo>
                  <a:pt x="21" y="10"/>
                  <a:pt x="20" y="11"/>
                  <a:pt x="20" y="11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5"/>
                  <a:pt x="22" y="14"/>
                  <a:pt x="22" y="14"/>
                </a:cubicBezTo>
                <a:cubicBezTo>
                  <a:pt x="22" y="14"/>
                  <a:pt x="21" y="14"/>
                  <a:pt x="21" y="13"/>
                </a:cubicBezTo>
                <a:cubicBezTo>
                  <a:pt x="20" y="12"/>
                  <a:pt x="21" y="12"/>
                  <a:pt x="21" y="11"/>
                </a:cubicBezTo>
                <a:cubicBezTo>
                  <a:pt x="21" y="11"/>
                  <a:pt x="21" y="11"/>
                  <a:pt x="21" y="10"/>
                </a:cubicBezTo>
                <a:cubicBezTo>
                  <a:pt x="21" y="10"/>
                  <a:pt x="21" y="10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2"/>
                  <a:pt x="21" y="12"/>
                  <a:pt x="21" y="13"/>
                </a:cubicBezTo>
                <a:cubicBezTo>
                  <a:pt x="21" y="14"/>
                  <a:pt x="22" y="14"/>
                  <a:pt x="22" y="14"/>
                </a:cubicBezTo>
                <a:cubicBezTo>
                  <a:pt x="22" y="14"/>
                  <a:pt x="22" y="13"/>
                  <a:pt x="22" y="13"/>
                </a:cubicBezTo>
                <a:cubicBezTo>
                  <a:pt x="21" y="12"/>
                  <a:pt x="21" y="11"/>
                  <a:pt x="22" y="10"/>
                </a:cubicBezTo>
                <a:cubicBezTo>
                  <a:pt x="22" y="10"/>
                  <a:pt x="22" y="10"/>
                  <a:pt x="23" y="10"/>
                </a:cubicBezTo>
                <a:cubicBezTo>
                  <a:pt x="22" y="9"/>
                  <a:pt x="22" y="9"/>
                  <a:pt x="22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1"/>
                  <a:pt x="22" y="12"/>
                  <a:pt x="22" y="12"/>
                </a:cubicBezTo>
                <a:cubicBezTo>
                  <a:pt x="22" y="13"/>
                  <a:pt x="22" y="14"/>
                  <a:pt x="23" y="14"/>
                </a:cubicBezTo>
                <a:cubicBezTo>
                  <a:pt x="23" y="13"/>
                  <a:pt x="22" y="12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2"/>
                  <a:pt x="23" y="12"/>
                  <a:pt x="23" y="13"/>
                </a:cubicBezTo>
                <a:cubicBezTo>
                  <a:pt x="24" y="13"/>
                  <a:pt x="23" y="12"/>
                  <a:pt x="24" y="12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lose/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lose/>
                <a:moveTo>
                  <a:pt x="14" y="20"/>
                </a:move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lose/>
                <a:moveTo>
                  <a:pt x="15" y="38"/>
                </a:move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lose/>
                <a:moveTo>
                  <a:pt x="15" y="43"/>
                </a:move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9" name="chenying0907 145"/>
          <p:cNvSpPr>
            <a:spLocks noEditPoints="1"/>
          </p:cNvSpPr>
          <p:nvPr/>
        </p:nvSpPr>
        <p:spPr bwMode="auto">
          <a:xfrm>
            <a:off x="2701132" y="5297487"/>
            <a:ext cx="889000" cy="1000125"/>
          </a:xfrm>
          <a:custGeom>
            <a:avLst/>
            <a:gdLst>
              <a:gd name="T0" fmla="*/ 19 w 45"/>
              <a:gd name="T1" fmla="*/ 16 h 51"/>
              <a:gd name="T2" fmla="*/ 16 w 45"/>
              <a:gd name="T3" fmla="*/ 10 h 51"/>
              <a:gd name="T4" fmla="*/ 14 w 45"/>
              <a:gd name="T5" fmla="*/ 15 h 51"/>
              <a:gd name="T6" fmla="*/ 7 w 45"/>
              <a:gd name="T7" fmla="*/ 11 h 51"/>
              <a:gd name="T8" fmla="*/ 10 w 45"/>
              <a:gd name="T9" fmla="*/ 18 h 51"/>
              <a:gd name="T10" fmla="*/ 7 w 45"/>
              <a:gd name="T11" fmla="*/ 22 h 51"/>
              <a:gd name="T12" fmla="*/ 8 w 45"/>
              <a:gd name="T13" fmla="*/ 28 h 51"/>
              <a:gd name="T14" fmla="*/ 6 w 45"/>
              <a:gd name="T15" fmla="*/ 33 h 51"/>
              <a:gd name="T16" fmla="*/ 9 w 45"/>
              <a:gd name="T17" fmla="*/ 36 h 51"/>
              <a:gd name="T18" fmla="*/ 15 w 45"/>
              <a:gd name="T19" fmla="*/ 36 h 51"/>
              <a:gd name="T20" fmla="*/ 16 w 45"/>
              <a:gd name="T21" fmla="*/ 36 h 51"/>
              <a:gd name="T22" fmla="*/ 17 w 45"/>
              <a:gd name="T23" fmla="*/ 43 h 51"/>
              <a:gd name="T24" fmla="*/ 22 w 45"/>
              <a:gd name="T25" fmla="*/ 44 h 51"/>
              <a:gd name="T26" fmla="*/ 25 w 45"/>
              <a:gd name="T27" fmla="*/ 40 h 51"/>
              <a:gd name="T28" fmla="*/ 31 w 45"/>
              <a:gd name="T29" fmla="*/ 39 h 51"/>
              <a:gd name="T30" fmla="*/ 34 w 45"/>
              <a:gd name="T31" fmla="*/ 34 h 51"/>
              <a:gd name="T32" fmla="*/ 41 w 45"/>
              <a:gd name="T33" fmla="*/ 35 h 51"/>
              <a:gd name="T34" fmla="*/ 35 w 45"/>
              <a:gd name="T35" fmla="*/ 30 h 51"/>
              <a:gd name="T36" fmla="*/ 39 w 45"/>
              <a:gd name="T37" fmla="*/ 26 h 51"/>
              <a:gd name="T38" fmla="*/ 33 w 45"/>
              <a:gd name="T39" fmla="*/ 25 h 51"/>
              <a:gd name="T40" fmla="*/ 45 w 45"/>
              <a:gd name="T41" fmla="*/ 15 h 51"/>
              <a:gd name="T42" fmla="*/ 29 w 45"/>
              <a:gd name="T43" fmla="*/ 17 h 51"/>
              <a:gd name="T44" fmla="*/ 33 w 45"/>
              <a:gd name="T45" fmla="*/ 12 h 51"/>
              <a:gd name="T46" fmla="*/ 27 w 45"/>
              <a:gd name="T47" fmla="*/ 13 h 51"/>
              <a:gd name="T48" fmla="*/ 27 w 45"/>
              <a:gd name="T49" fmla="*/ 5 h 51"/>
              <a:gd name="T50" fmla="*/ 26 w 45"/>
              <a:gd name="T51" fmla="*/ 26 h 51"/>
              <a:gd name="T52" fmla="*/ 31 w 45"/>
              <a:gd name="T53" fmla="*/ 39 h 51"/>
              <a:gd name="T54" fmla="*/ 23 w 45"/>
              <a:gd name="T55" fmla="*/ 27 h 51"/>
              <a:gd name="T56" fmla="*/ 14 w 45"/>
              <a:gd name="T57" fmla="*/ 39 h 51"/>
              <a:gd name="T58" fmla="*/ 20 w 45"/>
              <a:gd name="T59" fmla="*/ 27 h 51"/>
              <a:gd name="T60" fmla="*/ 7 w 45"/>
              <a:gd name="T61" fmla="*/ 23 h 51"/>
              <a:gd name="T62" fmla="*/ 22 w 45"/>
              <a:gd name="T63" fmla="*/ 24 h 51"/>
              <a:gd name="T64" fmla="*/ 17 w 45"/>
              <a:gd name="T65" fmla="*/ 12 h 51"/>
              <a:gd name="T66" fmla="*/ 24 w 45"/>
              <a:gd name="T67" fmla="*/ 19 h 51"/>
              <a:gd name="T68" fmla="*/ 28 w 45"/>
              <a:gd name="T69" fmla="*/ 18 h 51"/>
              <a:gd name="T70" fmla="*/ 36 w 45"/>
              <a:gd name="T71" fmla="*/ 27 h 51"/>
              <a:gd name="T72" fmla="*/ 5 w 45"/>
              <a:gd name="T73" fmla="*/ 34 h 51"/>
              <a:gd name="T74" fmla="*/ 14 w 45"/>
              <a:gd name="T75" fmla="*/ 27 h 51"/>
              <a:gd name="T76" fmla="*/ 15 w 45"/>
              <a:gd name="T77" fmla="*/ 29 h 51"/>
              <a:gd name="T78" fmla="*/ 10 w 45"/>
              <a:gd name="T79" fmla="*/ 32 h 51"/>
              <a:gd name="T80" fmla="*/ 39 w 45"/>
              <a:gd name="T81" fmla="*/ 37 h 51"/>
              <a:gd name="T82" fmla="*/ 28 w 45"/>
              <a:gd name="T83" fmla="*/ 33 h 51"/>
              <a:gd name="T84" fmla="*/ 30 w 45"/>
              <a:gd name="T85" fmla="*/ 31 h 51"/>
              <a:gd name="T86" fmla="*/ 34 w 45"/>
              <a:gd name="T87" fmla="*/ 34 h 51"/>
              <a:gd name="T88" fmla="*/ 21 w 45"/>
              <a:gd name="T89" fmla="*/ 45 h 51"/>
              <a:gd name="T90" fmla="*/ 20 w 45"/>
              <a:gd name="T91" fmla="*/ 34 h 51"/>
              <a:gd name="T92" fmla="*/ 22 w 45"/>
              <a:gd name="T93" fmla="*/ 33 h 51"/>
              <a:gd name="T94" fmla="*/ 22 w 45"/>
              <a:gd name="T95" fmla="*/ 29 h 51"/>
              <a:gd name="T96" fmla="*/ 7 w 45"/>
              <a:gd name="T97" fmla="*/ 14 h 51"/>
              <a:gd name="T98" fmla="*/ 16 w 45"/>
              <a:gd name="T99" fmla="*/ 19 h 51"/>
              <a:gd name="T100" fmla="*/ 16 w 45"/>
              <a:gd name="T101" fmla="*/ 21 h 51"/>
              <a:gd name="T102" fmla="*/ 11 w 45"/>
              <a:gd name="T103" fmla="*/ 17 h 51"/>
              <a:gd name="T104" fmla="*/ 40 w 45"/>
              <a:gd name="T105" fmla="*/ 17 h 51"/>
              <a:gd name="T106" fmla="*/ 31 w 45"/>
              <a:gd name="T107" fmla="*/ 24 h 51"/>
              <a:gd name="T108" fmla="*/ 30 w 45"/>
              <a:gd name="T109" fmla="*/ 22 h 51"/>
              <a:gd name="T110" fmla="*/ 36 w 45"/>
              <a:gd name="T111" fmla="*/ 19 h 51"/>
              <a:gd name="T112" fmla="*/ 24 w 45"/>
              <a:gd name="T113" fmla="*/ 6 h 51"/>
              <a:gd name="T114" fmla="*/ 26 w 45"/>
              <a:gd name="T115" fmla="*/ 17 h 51"/>
              <a:gd name="T116" fmla="*/ 23 w 45"/>
              <a:gd name="T117" fmla="*/ 16 h 51"/>
              <a:gd name="T118" fmla="*/ 24 w 45"/>
              <a:gd name="T119" fmla="*/ 1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5" h="51">
                <a:moveTo>
                  <a:pt x="24" y="3"/>
                </a:moveTo>
                <a:cubicBezTo>
                  <a:pt x="23" y="3"/>
                  <a:pt x="22" y="3"/>
                  <a:pt x="22" y="4"/>
                </a:cubicBezTo>
                <a:cubicBezTo>
                  <a:pt x="23" y="4"/>
                  <a:pt x="23" y="5"/>
                  <a:pt x="23" y="6"/>
                </a:cubicBezTo>
                <a:cubicBezTo>
                  <a:pt x="23" y="6"/>
                  <a:pt x="23" y="7"/>
                  <a:pt x="24" y="7"/>
                </a:cubicBezTo>
                <a:cubicBezTo>
                  <a:pt x="24" y="8"/>
                  <a:pt x="23" y="9"/>
                  <a:pt x="23" y="7"/>
                </a:cubicBezTo>
                <a:cubicBezTo>
                  <a:pt x="22" y="6"/>
                  <a:pt x="21" y="5"/>
                  <a:pt x="20" y="6"/>
                </a:cubicBezTo>
                <a:cubicBezTo>
                  <a:pt x="19" y="6"/>
                  <a:pt x="20" y="8"/>
                  <a:pt x="20" y="8"/>
                </a:cubicBezTo>
                <a:cubicBezTo>
                  <a:pt x="21" y="7"/>
                  <a:pt x="22" y="8"/>
                  <a:pt x="23" y="9"/>
                </a:cubicBezTo>
                <a:cubicBezTo>
                  <a:pt x="23" y="9"/>
                  <a:pt x="23" y="10"/>
                  <a:pt x="23" y="11"/>
                </a:cubicBezTo>
                <a:cubicBezTo>
                  <a:pt x="23" y="13"/>
                  <a:pt x="22" y="15"/>
                  <a:pt x="21" y="16"/>
                </a:cubicBezTo>
                <a:cubicBezTo>
                  <a:pt x="20" y="16"/>
                  <a:pt x="20" y="16"/>
                  <a:pt x="19" y="16"/>
                </a:cubicBezTo>
                <a:cubicBezTo>
                  <a:pt x="19" y="16"/>
                  <a:pt x="19" y="15"/>
                  <a:pt x="19" y="15"/>
                </a:cubicBezTo>
                <a:cubicBezTo>
                  <a:pt x="20" y="14"/>
                  <a:pt x="20" y="14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1"/>
                  <a:pt x="21" y="11"/>
                  <a:pt x="20" y="10"/>
                </a:cubicBezTo>
                <a:cubicBezTo>
                  <a:pt x="19" y="10"/>
                  <a:pt x="19" y="11"/>
                  <a:pt x="19" y="12"/>
                </a:cubicBezTo>
                <a:cubicBezTo>
                  <a:pt x="20" y="13"/>
                  <a:pt x="19" y="14"/>
                  <a:pt x="18" y="15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3"/>
                  <a:pt x="18" y="12"/>
                </a:cubicBezTo>
                <a:cubicBezTo>
                  <a:pt x="17" y="11"/>
                  <a:pt x="17" y="11"/>
                  <a:pt x="18" y="10"/>
                </a:cubicBezTo>
                <a:cubicBezTo>
                  <a:pt x="18" y="10"/>
                  <a:pt x="19" y="10"/>
                  <a:pt x="19" y="10"/>
                </a:cubicBezTo>
                <a:cubicBezTo>
                  <a:pt x="19" y="9"/>
                  <a:pt x="18" y="9"/>
                  <a:pt x="16" y="10"/>
                </a:cubicBezTo>
                <a:cubicBezTo>
                  <a:pt x="16" y="9"/>
                  <a:pt x="15" y="8"/>
                  <a:pt x="15" y="8"/>
                </a:cubicBezTo>
                <a:cubicBezTo>
                  <a:pt x="15" y="9"/>
                  <a:pt x="15" y="10"/>
                  <a:pt x="15" y="11"/>
                </a:cubicBezTo>
                <a:cubicBezTo>
                  <a:pt x="13" y="11"/>
                  <a:pt x="13" y="12"/>
                  <a:pt x="13" y="13"/>
                </a:cubicBezTo>
                <a:cubicBezTo>
                  <a:pt x="14" y="13"/>
                  <a:pt x="14" y="12"/>
                  <a:pt x="14" y="12"/>
                </a:cubicBezTo>
                <a:cubicBezTo>
                  <a:pt x="15" y="12"/>
                  <a:pt x="15" y="12"/>
                  <a:pt x="16" y="13"/>
                </a:cubicBezTo>
                <a:cubicBezTo>
                  <a:pt x="16" y="14"/>
                  <a:pt x="16" y="14"/>
                  <a:pt x="17" y="14"/>
                </a:cubicBezTo>
                <a:cubicBezTo>
                  <a:pt x="17" y="14"/>
                  <a:pt x="17" y="15"/>
                  <a:pt x="17" y="15"/>
                </a:cubicBezTo>
                <a:cubicBezTo>
                  <a:pt x="16" y="16"/>
                  <a:pt x="15" y="15"/>
                  <a:pt x="14" y="14"/>
                </a:cubicBezTo>
                <a:cubicBezTo>
                  <a:pt x="14" y="13"/>
                  <a:pt x="13" y="13"/>
                  <a:pt x="13" y="14"/>
                </a:cubicBezTo>
                <a:cubicBezTo>
                  <a:pt x="12" y="14"/>
                  <a:pt x="13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6"/>
                  <a:pt x="16" y="16"/>
                  <a:pt x="17" y="16"/>
                </a:cubicBezTo>
                <a:cubicBezTo>
                  <a:pt x="17" y="16"/>
                  <a:pt x="18" y="16"/>
                  <a:pt x="18" y="16"/>
                </a:cubicBezTo>
                <a:cubicBezTo>
                  <a:pt x="18" y="17"/>
                  <a:pt x="17" y="18"/>
                  <a:pt x="16" y="18"/>
                </a:cubicBezTo>
                <a:cubicBezTo>
                  <a:pt x="15" y="18"/>
                  <a:pt x="13" y="17"/>
                  <a:pt x="11" y="16"/>
                </a:cubicBezTo>
                <a:cubicBezTo>
                  <a:pt x="10" y="16"/>
                  <a:pt x="10" y="15"/>
                  <a:pt x="10" y="15"/>
                </a:cubicBezTo>
                <a:cubicBezTo>
                  <a:pt x="10" y="14"/>
                  <a:pt x="10" y="12"/>
                  <a:pt x="11" y="12"/>
                </a:cubicBezTo>
                <a:cubicBezTo>
                  <a:pt x="11" y="12"/>
                  <a:pt x="10" y="10"/>
                  <a:pt x="10" y="11"/>
                </a:cubicBezTo>
                <a:cubicBezTo>
                  <a:pt x="8" y="11"/>
                  <a:pt x="8" y="12"/>
                  <a:pt x="9" y="14"/>
                </a:cubicBezTo>
                <a:cubicBezTo>
                  <a:pt x="9" y="15"/>
                  <a:pt x="9" y="15"/>
                  <a:pt x="8" y="14"/>
                </a:cubicBezTo>
                <a:cubicBezTo>
                  <a:pt x="8" y="14"/>
                  <a:pt x="8" y="13"/>
                  <a:pt x="7" y="13"/>
                </a:cubicBezTo>
                <a:cubicBezTo>
                  <a:pt x="6" y="13"/>
                  <a:pt x="7" y="12"/>
                  <a:pt x="7" y="11"/>
                </a:cubicBezTo>
                <a:cubicBezTo>
                  <a:pt x="6" y="11"/>
                  <a:pt x="5" y="11"/>
                  <a:pt x="5" y="12"/>
                </a:cubicBezTo>
                <a:cubicBezTo>
                  <a:pt x="4" y="12"/>
                  <a:pt x="3" y="11"/>
                  <a:pt x="2" y="11"/>
                </a:cubicBezTo>
                <a:cubicBezTo>
                  <a:pt x="2" y="11"/>
                  <a:pt x="4" y="13"/>
                  <a:pt x="4" y="14"/>
                </a:cubicBezTo>
                <a:cubicBezTo>
                  <a:pt x="3" y="14"/>
                  <a:pt x="3" y="15"/>
                  <a:pt x="4" y="16"/>
                </a:cubicBezTo>
                <a:cubicBezTo>
                  <a:pt x="4" y="15"/>
                  <a:pt x="5" y="15"/>
                  <a:pt x="6" y="15"/>
                </a:cubicBezTo>
                <a:cubicBezTo>
                  <a:pt x="6" y="15"/>
                  <a:pt x="7" y="16"/>
                  <a:pt x="7" y="15"/>
                </a:cubicBezTo>
                <a:cubicBezTo>
                  <a:pt x="8" y="16"/>
                  <a:pt x="8" y="16"/>
                  <a:pt x="7" y="16"/>
                </a:cubicBezTo>
                <a:cubicBezTo>
                  <a:pt x="5" y="16"/>
                  <a:pt x="4" y="17"/>
                  <a:pt x="4" y="18"/>
                </a:cubicBezTo>
                <a:cubicBezTo>
                  <a:pt x="5" y="19"/>
                  <a:pt x="6" y="19"/>
                  <a:pt x="6" y="19"/>
                </a:cubicBezTo>
                <a:cubicBezTo>
                  <a:pt x="6" y="18"/>
                  <a:pt x="7" y="17"/>
                  <a:pt x="8" y="17"/>
                </a:cubicBezTo>
                <a:cubicBezTo>
                  <a:pt x="9" y="17"/>
                  <a:pt x="10" y="17"/>
                  <a:pt x="10" y="18"/>
                </a:cubicBezTo>
                <a:cubicBezTo>
                  <a:pt x="12" y="19"/>
                  <a:pt x="13" y="20"/>
                  <a:pt x="14" y="22"/>
                </a:cubicBezTo>
                <a:cubicBezTo>
                  <a:pt x="14" y="23"/>
                  <a:pt x="13" y="23"/>
                  <a:pt x="13" y="24"/>
                </a:cubicBezTo>
                <a:cubicBezTo>
                  <a:pt x="12" y="24"/>
                  <a:pt x="12" y="24"/>
                  <a:pt x="12" y="23"/>
                </a:cubicBezTo>
                <a:cubicBezTo>
                  <a:pt x="12" y="22"/>
                  <a:pt x="11" y="21"/>
                  <a:pt x="10" y="21"/>
                </a:cubicBezTo>
                <a:cubicBezTo>
                  <a:pt x="10" y="21"/>
                  <a:pt x="10" y="21"/>
                  <a:pt x="10" y="20"/>
                </a:cubicBezTo>
                <a:cubicBezTo>
                  <a:pt x="10" y="20"/>
                  <a:pt x="9" y="20"/>
                  <a:pt x="8" y="20"/>
                </a:cubicBezTo>
                <a:cubicBezTo>
                  <a:pt x="8" y="21"/>
                  <a:pt x="8" y="21"/>
                  <a:pt x="9" y="21"/>
                </a:cubicBezTo>
                <a:cubicBezTo>
                  <a:pt x="11" y="22"/>
                  <a:pt x="12" y="23"/>
                  <a:pt x="11" y="24"/>
                </a:cubicBezTo>
                <a:cubicBezTo>
                  <a:pt x="11" y="24"/>
                  <a:pt x="10" y="24"/>
                  <a:pt x="10" y="24"/>
                </a:cubicBezTo>
                <a:cubicBezTo>
                  <a:pt x="10" y="23"/>
                  <a:pt x="10" y="23"/>
                  <a:pt x="9" y="23"/>
                </a:cubicBezTo>
                <a:cubicBezTo>
                  <a:pt x="8" y="23"/>
                  <a:pt x="8" y="23"/>
                  <a:pt x="7" y="22"/>
                </a:cubicBezTo>
                <a:cubicBezTo>
                  <a:pt x="7" y="21"/>
                  <a:pt x="8" y="21"/>
                  <a:pt x="8" y="21"/>
                </a:cubicBezTo>
                <a:cubicBezTo>
                  <a:pt x="7" y="21"/>
                  <a:pt x="6" y="21"/>
                  <a:pt x="6" y="23"/>
                </a:cubicBezTo>
                <a:cubicBezTo>
                  <a:pt x="5" y="23"/>
                  <a:pt x="4" y="24"/>
                  <a:pt x="4" y="24"/>
                </a:cubicBezTo>
                <a:cubicBezTo>
                  <a:pt x="4" y="24"/>
                  <a:pt x="5" y="25"/>
                  <a:pt x="6" y="25"/>
                </a:cubicBezTo>
                <a:cubicBezTo>
                  <a:pt x="6" y="26"/>
                  <a:pt x="6" y="27"/>
                  <a:pt x="8" y="28"/>
                </a:cubicBezTo>
                <a:cubicBezTo>
                  <a:pt x="7" y="27"/>
                  <a:pt x="7" y="27"/>
                  <a:pt x="7" y="26"/>
                </a:cubicBezTo>
                <a:cubicBezTo>
                  <a:pt x="7" y="26"/>
                  <a:pt x="8" y="25"/>
                  <a:pt x="8" y="25"/>
                </a:cubicBezTo>
                <a:cubicBezTo>
                  <a:pt x="9" y="26"/>
                  <a:pt x="10" y="25"/>
                  <a:pt x="10" y="25"/>
                </a:cubicBezTo>
                <a:cubicBezTo>
                  <a:pt x="10" y="25"/>
                  <a:pt x="11" y="25"/>
                  <a:pt x="11" y="25"/>
                </a:cubicBezTo>
                <a:cubicBezTo>
                  <a:pt x="11" y="26"/>
                  <a:pt x="10" y="27"/>
                  <a:pt x="9" y="27"/>
                </a:cubicBezTo>
                <a:cubicBezTo>
                  <a:pt x="8" y="27"/>
                  <a:pt x="8" y="28"/>
                  <a:pt x="8" y="28"/>
                </a:cubicBezTo>
                <a:cubicBezTo>
                  <a:pt x="8" y="29"/>
                  <a:pt x="9" y="29"/>
                  <a:pt x="9" y="28"/>
                </a:cubicBezTo>
                <a:cubicBezTo>
                  <a:pt x="9" y="28"/>
                  <a:pt x="9" y="27"/>
                  <a:pt x="10" y="27"/>
                </a:cubicBezTo>
                <a:cubicBezTo>
                  <a:pt x="11" y="27"/>
                  <a:pt x="12" y="27"/>
                  <a:pt x="12" y="26"/>
                </a:cubicBezTo>
                <a:cubicBezTo>
                  <a:pt x="12" y="25"/>
                  <a:pt x="12" y="25"/>
                  <a:pt x="13" y="25"/>
                </a:cubicBezTo>
                <a:cubicBezTo>
                  <a:pt x="13" y="26"/>
                  <a:pt x="13" y="26"/>
                  <a:pt x="13" y="27"/>
                </a:cubicBezTo>
                <a:cubicBezTo>
                  <a:pt x="12" y="29"/>
                  <a:pt x="11" y="30"/>
                  <a:pt x="9" y="31"/>
                </a:cubicBezTo>
                <a:cubicBezTo>
                  <a:pt x="8" y="31"/>
                  <a:pt x="8" y="32"/>
                  <a:pt x="7" y="31"/>
                </a:cubicBezTo>
                <a:cubicBezTo>
                  <a:pt x="6" y="31"/>
                  <a:pt x="5" y="30"/>
                  <a:pt x="5" y="29"/>
                </a:cubicBezTo>
                <a:cubicBezTo>
                  <a:pt x="6" y="29"/>
                  <a:pt x="4" y="29"/>
                  <a:pt x="4" y="29"/>
                </a:cubicBezTo>
                <a:cubicBezTo>
                  <a:pt x="3" y="31"/>
                  <a:pt x="4" y="32"/>
                  <a:pt x="6" y="32"/>
                </a:cubicBezTo>
                <a:cubicBezTo>
                  <a:pt x="7" y="32"/>
                  <a:pt x="7" y="33"/>
                  <a:pt x="6" y="33"/>
                </a:cubicBezTo>
                <a:cubicBezTo>
                  <a:pt x="5" y="32"/>
                  <a:pt x="5" y="32"/>
                  <a:pt x="4" y="33"/>
                </a:cubicBezTo>
                <a:cubicBezTo>
                  <a:pt x="4" y="33"/>
                  <a:pt x="3" y="33"/>
                  <a:pt x="3" y="32"/>
                </a:cubicBezTo>
                <a:cubicBezTo>
                  <a:pt x="2" y="32"/>
                  <a:pt x="2" y="33"/>
                  <a:pt x="3" y="34"/>
                </a:cubicBezTo>
                <a:cubicBezTo>
                  <a:pt x="2" y="34"/>
                  <a:pt x="0" y="36"/>
                  <a:pt x="0" y="36"/>
                </a:cubicBezTo>
                <a:cubicBezTo>
                  <a:pt x="1" y="36"/>
                  <a:pt x="2" y="36"/>
                  <a:pt x="3" y="36"/>
                </a:cubicBezTo>
                <a:cubicBezTo>
                  <a:pt x="3" y="37"/>
                  <a:pt x="4" y="37"/>
                  <a:pt x="5" y="37"/>
                </a:cubicBezTo>
                <a:cubicBezTo>
                  <a:pt x="4" y="36"/>
                  <a:pt x="5" y="35"/>
                  <a:pt x="5" y="35"/>
                </a:cubicBezTo>
                <a:cubicBezTo>
                  <a:pt x="6" y="35"/>
                  <a:pt x="6" y="34"/>
                  <a:pt x="6" y="34"/>
                </a:cubicBezTo>
                <a:cubicBezTo>
                  <a:pt x="7" y="33"/>
                  <a:pt x="8" y="33"/>
                  <a:pt x="7" y="34"/>
                </a:cubicBezTo>
                <a:cubicBezTo>
                  <a:pt x="6" y="36"/>
                  <a:pt x="6" y="37"/>
                  <a:pt x="7" y="38"/>
                </a:cubicBezTo>
                <a:cubicBezTo>
                  <a:pt x="8" y="38"/>
                  <a:pt x="9" y="37"/>
                  <a:pt x="9" y="36"/>
                </a:cubicBezTo>
                <a:cubicBezTo>
                  <a:pt x="8" y="36"/>
                  <a:pt x="8" y="35"/>
                  <a:pt x="8" y="34"/>
                </a:cubicBezTo>
                <a:cubicBezTo>
                  <a:pt x="8" y="33"/>
                  <a:pt x="9" y="33"/>
                  <a:pt x="10" y="32"/>
                </a:cubicBezTo>
                <a:cubicBezTo>
                  <a:pt x="12" y="32"/>
                  <a:pt x="14" y="31"/>
                  <a:pt x="15" y="32"/>
                </a:cubicBezTo>
                <a:cubicBezTo>
                  <a:pt x="16" y="32"/>
                  <a:pt x="16" y="33"/>
                  <a:pt x="16" y="33"/>
                </a:cubicBezTo>
                <a:cubicBezTo>
                  <a:pt x="16" y="34"/>
                  <a:pt x="16" y="34"/>
                  <a:pt x="15" y="34"/>
                </a:cubicBezTo>
                <a:cubicBezTo>
                  <a:pt x="14" y="33"/>
                  <a:pt x="14" y="33"/>
                  <a:pt x="13" y="34"/>
                </a:cubicBezTo>
                <a:cubicBezTo>
                  <a:pt x="13" y="35"/>
                  <a:pt x="12" y="35"/>
                  <a:pt x="12" y="34"/>
                </a:cubicBezTo>
                <a:cubicBezTo>
                  <a:pt x="11" y="34"/>
                  <a:pt x="11" y="35"/>
                  <a:pt x="11" y="35"/>
                </a:cubicBezTo>
                <a:cubicBezTo>
                  <a:pt x="11" y="36"/>
                  <a:pt x="12" y="36"/>
                  <a:pt x="13" y="35"/>
                </a:cubicBezTo>
                <a:cubicBezTo>
                  <a:pt x="14" y="34"/>
                  <a:pt x="15" y="34"/>
                  <a:pt x="16" y="35"/>
                </a:cubicBezTo>
                <a:cubicBezTo>
                  <a:pt x="15" y="35"/>
                  <a:pt x="15" y="35"/>
                  <a:pt x="15" y="36"/>
                </a:cubicBezTo>
                <a:cubicBezTo>
                  <a:pt x="14" y="36"/>
                  <a:pt x="14" y="36"/>
                  <a:pt x="14" y="37"/>
                </a:cubicBezTo>
                <a:cubicBezTo>
                  <a:pt x="13" y="37"/>
                  <a:pt x="13" y="37"/>
                  <a:pt x="12" y="37"/>
                </a:cubicBezTo>
                <a:cubicBezTo>
                  <a:pt x="12" y="37"/>
                  <a:pt x="11" y="36"/>
                  <a:pt x="11" y="36"/>
                </a:cubicBezTo>
                <a:cubicBezTo>
                  <a:pt x="11" y="37"/>
                  <a:pt x="11" y="38"/>
                  <a:pt x="12" y="39"/>
                </a:cubicBezTo>
                <a:cubicBezTo>
                  <a:pt x="12" y="39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3" y="40"/>
                  <a:pt x="14" y="40"/>
                </a:cubicBezTo>
                <a:cubicBezTo>
                  <a:pt x="15" y="41"/>
                  <a:pt x="16" y="41"/>
                  <a:pt x="17" y="40"/>
                </a:cubicBezTo>
                <a:cubicBezTo>
                  <a:pt x="16" y="40"/>
                  <a:pt x="16" y="40"/>
                  <a:pt x="15" y="39"/>
                </a:cubicBezTo>
                <a:cubicBezTo>
                  <a:pt x="15" y="39"/>
                  <a:pt x="15" y="38"/>
                  <a:pt x="15" y="38"/>
                </a:cubicBezTo>
                <a:cubicBezTo>
                  <a:pt x="16" y="37"/>
                  <a:pt x="16" y="37"/>
                  <a:pt x="16" y="36"/>
                </a:cubicBezTo>
                <a:cubicBezTo>
                  <a:pt x="16" y="36"/>
                  <a:pt x="16" y="36"/>
                  <a:pt x="17" y="35"/>
                </a:cubicBezTo>
                <a:cubicBezTo>
                  <a:pt x="18" y="36"/>
                  <a:pt x="18" y="37"/>
                  <a:pt x="17" y="38"/>
                </a:cubicBezTo>
                <a:cubicBezTo>
                  <a:pt x="17" y="39"/>
                  <a:pt x="17" y="40"/>
                  <a:pt x="17" y="40"/>
                </a:cubicBezTo>
                <a:cubicBezTo>
                  <a:pt x="18" y="40"/>
                  <a:pt x="19" y="39"/>
                  <a:pt x="18" y="39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7"/>
                  <a:pt x="18" y="36"/>
                  <a:pt x="18" y="35"/>
                </a:cubicBezTo>
                <a:cubicBezTo>
                  <a:pt x="17" y="35"/>
                  <a:pt x="17" y="34"/>
                  <a:pt x="17" y="34"/>
                </a:cubicBezTo>
                <a:cubicBezTo>
                  <a:pt x="18" y="34"/>
                  <a:pt x="19" y="34"/>
                  <a:pt x="19" y="35"/>
                </a:cubicBezTo>
                <a:cubicBezTo>
                  <a:pt x="20" y="36"/>
                  <a:pt x="21" y="38"/>
                  <a:pt x="21" y="40"/>
                </a:cubicBezTo>
                <a:cubicBezTo>
                  <a:pt x="21" y="41"/>
                  <a:pt x="20" y="42"/>
                  <a:pt x="20" y="42"/>
                </a:cubicBezTo>
                <a:cubicBezTo>
                  <a:pt x="19" y="43"/>
                  <a:pt x="18" y="43"/>
                  <a:pt x="17" y="43"/>
                </a:cubicBezTo>
                <a:cubicBezTo>
                  <a:pt x="17" y="42"/>
                  <a:pt x="16" y="44"/>
                  <a:pt x="17" y="44"/>
                </a:cubicBezTo>
                <a:cubicBezTo>
                  <a:pt x="17" y="45"/>
                  <a:pt x="19" y="45"/>
                  <a:pt x="20" y="43"/>
                </a:cubicBezTo>
                <a:cubicBezTo>
                  <a:pt x="20" y="42"/>
                  <a:pt x="21" y="43"/>
                  <a:pt x="21" y="44"/>
                </a:cubicBezTo>
                <a:cubicBezTo>
                  <a:pt x="20" y="44"/>
                  <a:pt x="20" y="45"/>
                  <a:pt x="20" y="45"/>
                </a:cubicBezTo>
                <a:cubicBezTo>
                  <a:pt x="20" y="46"/>
                  <a:pt x="19" y="46"/>
                  <a:pt x="18" y="46"/>
                </a:cubicBezTo>
                <a:cubicBezTo>
                  <a:pt x="18" y="47"/>
                  <a:pt x="19" y="48"/>
                  <a:pt x="20" y="47"/>
                </a:cubicBezTo>
                <a:cubicBezTo>
                  <a:pt x="20" y="48"/>
                  <a:pt x="20" y="51"/>
                  <a:pt x="20" y="51"/>
                </a:cubicBezTo>
                <a:cubicBezTo>
                  <a:pt x="21" y="50"/>
                  <a:pt x="21" y="49"/>
                  <a:pt x="22" y="48"/>
                </a:cubicBezTo>
                <a:cubicBezTo>
                  <a:pt x="23" y="48"/>
                  <a:pt x="23" y="48"/>
                  <a:pt x="24" y="47"/>
                </a:cubicBezTo>
                <a:cubicBezTo>
                  <a:pt x="23" y="47"/>
                  <a:pt x="22" y="46"/>
                  <a:pt x="22" y="45"/>
                </a:cubicBezTo>
                <a:cubicBezTo>
                  <a:pt x="22" y="45"/>
                  <a:pt x="22" y="44"/>
                  <a:pt x="22" y="44"/>
                </a:cubicBezTo>
                <a:cubicBezTo>
                  <a:pt x="21" y="43"/>
                  <a:pt x="22" y="42"/>
                  <a:pt x="23" y="43"/>
                </a:cubicBezTo>
                <a:cubicBezTo>
                  <a:pt x="23" y="45"/>
                  <a:pt x="24" y="46"/>
                  <a:pt x="25" y="45"/>
                </a:cubicBezTo>
                <a:cubicBezTo>
                  <a:pt x="26" y="44"/>
                  <a:pt x="26" y="43"/>
                  <a:pt x="25" y="43"/>
                </a:cubicBezTo>
                <a:cubicBezTo>
                  <a:pt x="24" y="44"/>
                  <a:pt x="23" y="43"/>
                  <a:pt x="23" y="42"/>
                </a:cubicBezTo>
                <a:cubicBezTo>
                  <a:pt x="22" y="42"/>
                  <a:pt x="22" y="41"/>
                  <a:pt x="22" y="40"/>
                </a:cubicBezTo>
                <a:cubicBezTo>
                  <a:pt x="23" y="38"/>
                  <a:pt x="23" y="36"/>
                  <a:pt x="24" y="35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6"/>
                  <a:pt x="26" y="36"/>
                </a:cubicBezTo>
                <a:cubicBezTo>
                  <a:pt x="25" y="37"/>
                  <a:pt x="25" y="37"/>
                  <a:pt x="25" y="38"/>
                </a:cubicBezTo>
                <a:cubicBezTo>
                  <a:pt x="25" y="39"/>
                  <a:pt x="25" y="39"/>
                  <a:pt x="25" y="39"/>
                </a:cubicBezTo>
                <a:cubicBezTo>
                  <a:pt x="24" y="40"/>
                  <a:pt x="24" y="40"/>
                  <a:pt x="25" y="40"/>
                </a:cubicBezTo>
                <a:cubicBezTo>
                  <a:pt x="26" y="40"/>
                  <a:pt x="26" y="40"/>
                  <a:pt x="26" y="39"/>
                </a:cubicBezTo>
                <a:cubicBezTo>
                  <a:pt x="26" y="38"/>
                  <a:pt x="26" y="37"/>
                  <a:pt x="27" y="36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8"/>
                  <a:pt x="27" y="38"/>
                  <a:pt x="28" y="39"/>
                </a:cubicBezTo>
                <a:cubicBezTo>
                  <a:pt x="28" y="40"/>
                  <a:pt x="28" y="40"/>
                  <a:pt x="27" y="40"/>
                </a:cubicBezTo>
                <a:cubicBezTo>
                  <a:pt x="27" y="41"/>
                  <a:pt x="26" y="41"/>
                  <a:pt x="26" y="41"/>
                </a:cubicBezTo>
                <a:cubicBezTo>
                  <a:pt x="27" y="42"/>
                  <a:pt x="28" y="42"/>
                  <a:pt x="29" y="41"/>
                </a:cubicBezTo>
                <a:cubicBezTo>
                  <a:pt x="29" y="42"/>
                  <a:pt x="30" y="42"/>
                  <a:pt x="31" y="43"/>
                </a:cubicBezTo>
                <a:cubicBezTo>
                  <a:pt x="31" y="43"/>
                  <a:pt x="31" y="41"/>
                  <a:pt x="31" y="40"/>
                </a:cubicBezTo>
                <a:cubicBezTo>
                  <a:pt x="32" y="40"/>
                  <a:pt x="32" y="39"/>
                  <a:pt x="32" y="38"/>
                </a:cubicBezTo>
                <a:cubicBezTo>
                  <a:pt x="32" y="38"/>
                  <a:pt x="31" y="39"/>
                  <a:pt x="31" y="39"/>
                </a:cubicBezTo>
                <a:cubicBezTo>
                  <a:pt x="30" y="39"/>
                  <a:pt x="30" y="39"/>
                  <a:pt x="30" y="38"/>
                </a:cubicBezTo>
                <a:cubicBezTo>
                  <a:pt x="29" y="37"/>
                  <a:pt x="29" y="37"/>
                  <a:pt x="29" y="37"/>
                </a:cubicBezTo>
                <a:cubicBezTo>
                  <a:pt x="28" y="37"/>
                  <a:pt x="28" y="36"/>
                  <a:pt x="28" y="36"/>
                </a:cubicBezTo>
                <a:cubicBezTo>
                  <a:pt x="29" y="35"/>
                  <a:pt x="30" y="36"/>
                  <a:pt x="31" y="37"/>
                </a:cubicBezTo>
                <a:cubicBezTo>
                  <a:pt x="31" y="38"/>
                  <a:pt x="32" y="38"/>
                  <a:pt x="32" y="37"/>
                </a:cubicBezTo>
                <a:cubicBezTo>
                  <a:pt x="33" y="37"/>
                  <a:pt x="32" y="36"/>
                  <a:pt x="32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0" y="35"/>
                  <a:pt x="29" y="35"/>
                  <a:pt x="2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4"/>
                  <a:pt x="28" y="33"/>
                  <a:pt x="29" y="33"/>
                </a:cubicBezTo>
                <a:cubicBezTo>
                  <a:pt x="31" y="33"/>
                  <a:pt x="32" y="34"/>
                  <a:pt x="34" y="34"/>
                </a:cubicBezTo>
                <a:cubicBezTo>
                  <a:pt x="35" y="35"/>
                  <a:pt x="36" y="36"/>
                  <a:pt x="35" y="36"/>
                </a:cubicBezTo>
                <a:cubicBezTo>
                  <a:pt x="35" y="37"/>
                  <a:pt x="35" y="38"/>
                  <a:pt x="35" y="39"/>
                </a:cubicBezTo>
                <a:cubicBezTo>
                  <a:pt x="34" y="39"/>
                  <a:pt x="35" y="40"/>
                  <a:pt x="36" y="40"/>
                </a:cubicBezTo>
                <a:cubicBezTo>
                  <a:pt x="37" y="40"/>
                  <a:pt x="37" y="39"/>
                  <a:pt x="36" y="37"/>
                </a:cubicBezTo>
                <a:cubicBezTo>
                  <a:pt x="36" y="36"/>
                  <a:pt x="37" y="36"/>
                  <a:pt x="37" y="37"/>
                </a:cubicBezTo>
                <a:cubicBezTo>
                  <a:pt x="37" y="37"/>
                  <a:pt x="38" y="38"/>
                  <a:pt x="38" y="38"/>
                </a:cubicBezTo>
                <a:cubicBezTo>
                  <a:pt x="39" y="38"/>
                  <a:pt x="39" y="39"/>
                  <a:pt x="38" y="40"/>
                </a:cubicBezTo>
                <a:cubicBezTo>
                  <a:pt x="39" y="40"/>
                  <a:pt x="40" y="40"/>
                  <a:pt x="40" y="39"/>
                </a:cubicBezTo>
                <a:cubicBezTo>
                  <a:pt x="40" y="39"/>
                  <a:pt x="43" y="40"/>
                  <a:pt x="43" y="40"/>
                </a:cubicBezTo>
                <a:cubicBezTo>
                  <a:pt x="42" y="39"/>
                  <a:pt x="42" y="38"/>
                  <a:pt x="41" y="37"/>
                </a:cubicBezTo>
                <a:cubicBezTo>
                  <a:pt x="42" y="37"/>
                  <a:pt x="42" y="36"/>
                  <a:pt x="41" y="35"/>
                </a:cubicBezTo>
                <a:cubicBezTo>
                  <a:pt x="41" y="36"/>
                  <a:pt x="40" y="36"/>
                  <a:pt x="40" y="36"/>
                </a:cubicBezTo>
                <a:cubicBezTo>
                  <a:pt x="39" y="36"/>
                  <a:pt x="39" y="35"/>
                  <a:pt x="38" y="36"/>
                </a:cubicBezTo>
                <a:cubicBezTo>
                  <a:pt x="37" y="35"/>
                  <a:pt x="37" y="35"/>
                  <a:pt x="38" y="35"/>
                </a:cubicBezTo>
                <a:cubicBezTo>
                  <a:pt x="40" y="35"/>
                  <a:pt x="41" y="34"/>
                  <a:pt x="41" y="33"/>
                </a:cubicBezTo>
                <a:cubicBezTo>
                  <a:pt x="41" y="32"/>
                  <a:pt x="39" y="32"/>
                  <a:pt x="39" y="32"/>
                </a:cubicBezTo>
                <a:cubicBezTo>
                  <a:pt x="39" y="33"/>
                  <a:pt x="38" y="34"/>
                  <a:pt x="37" y="34"/>
                </a:cubicBezTo>
                <a:cubicBezTo>
                  <a:pt x="36" y="34"/>
                  <a:pt x="36" y="34"/>
                  <a:pt x="35" y="33"/>
                </a:cubicBezTo>
                <a:cubicBezTo>
                  <a:pt x="33" y="32"/>
                  <a:pt x="32" y="31"/>
                  <a:pt x="32" y="29"/>
                </a:cubicBezTo>
                <a:cubicBezTo>
                  <a:pt x="32" y="28"/>
                  <a:pt x="32" y="28"/>
                  <a:pt x="33" y="27"/>
                </a:cubicBezTo>
                <a:cubicBezTo>
                  <a:pt x="33" y="27"/>
                  <a:pt x="33" y="27"/>
                  <a:pt x="33" y="28"/>
                </a:cubicBezTo>
                <a:cubicBezTo>
                  <a:pt x="33" y="29"/>
                  <a:pt x="34" y="30"/>
                  <a:pt x="35" y="30"/>
                </a:cubicBezTo>
                <a:cubicBezTo>
                  <a:pt x="35" y="30"/>
                  <a:pt x="36" y="30"/>
                  <a:pt x="35" y="31"/>
                </a:cubicBezTo>
                <a:cubicBezTo>
                  <a:pt x="36" y="31"/>
                  <a:pt x="36" y="31"/>
                  <a:pt x="37" y="31"/>
                </a:cubicBezTo>
                <a:cubicBezTo>
                  <a:pt x="37" y="30"/>
                  <a:pt x="37" y="30"/>
                  <a:pt x="36" y="29"/>
                </a:cubicBezTo>
                <a:cubicBezTo>
                  <a:pt x="34" y="29"/>
                  <a:pt x="34" y="28"/>
                  <a:pt x="34" y="27"/>
                </a:cubicBezTo>
                <a:cubicBezTo>
                  <a:pt x="34" y="27"/>
                  <a:pt x="35" y="27"/>
                  <a:pt x="35" y="27"/>
                </a:cubicBezTo>
                <a:cubicBezTo>
                  <a:pt x="35" y="28"/>
                  <a:pt x="36" y="28"/>
                  <a:pt x="37" y="28"/>
                </a:cubicBezTo>
                <a:cubicBezTo>
                  <a:pt x="37" y="28"/>
                  <a:pt x="38" y="28"/>
                  <a:pt x="38" y="29"/>
                </a:cubicBezTo>
                <a:cubicBezTo>
                  <a:pt x="38" y="29"/>
                  <a:pt x="38" y="30"/>
                  <a:pt x="37" y="30"/>
                </a:cubicBezTo>
                <a:cubicBezTo>
                  <a:pt x="39" y="30"/>
                  <a:pt x="39" y="29"/>
                  <a:pt x="39" y="28"/>
                </a:cubicBezTo>
                <a:cubicBezTo>
                  <a:pt x="40" y="28"/>
                  <a:pt x="41" y="28"/>
                  <a:pt x="42" y="27"/>
                </a:cubicBezTo>
                <a:cubicBezTo>
                  <a:pt x="41" y="27"/>
                  <a:pt x="40" y="26"/>
                  <a:pt x="39" y="26"/>
                </a:cubicBezTo>
                <a:cubicBezTo>
                  <a:pt x="40" y="25"/>
                  <a:pt x="39" y="24"/>
                  <a:pt x="38" y="23"/>
                </a:cubicBezTo>
                <a:cubicBezTo>
                  <a:pt x="38" y="24"/>
                  <a:pt x="38" y="24"/>
                  <a:pt x="38" y="25"/>
                </a:cubicBezTo>
                <a:cubicBezTo>
                  <a:pt x="38" y="25"/>
                  <a:pt x="37" y="26"/>
                  <a:pt x="37" y="25"/>
                </a:cubicBezTo>
                <a:cubicBezTo>
                  <a:pt x="36" y="25"/>
                  <a:pt x="35" y="25"/>
                  <a:pt x="35" y="26"/>
                </a:cubicBezTo>
                <a:cubicBezTo>
                  <a:pt x="35" y="26"/>
                  <a:pt x="34" y="26"/>
                  <a:pt x="34" y="26"/>
                </a:cubicBezTo>
                <a:cubicBezTo>
                  <a:pt x="34" y="24"/>
                  <a:pt x="35" y="24"/>
                  <a:pt x="37" y="24"/>
                </a:cubicBezTo>
                <a:cubicBezTo>
                  <a:pt x="37" y="24"/>
                  <a:pt x="38" y="23"/>
                  <a:pt x="37" y="23"/>
                </a:cubicBezTo>
                <a:cubicBezTo>
                  <a:pt x="37" y="22"/>
                  <a:pt x="36" y="22"/>
                  <a:pt x="36" y="23"/>
                </a:cubicBezTo>
                <a:cubicBezTo>
                  <a:pt x="36" y="23"/>
                  <a:pt x="36" y="23"/>
                  <a:pt x="35" y="23"/>
                </a:cubicBezTo>
                <a:cubicBezTo>
                  <a:pt x="34" y="23"/>
                  <a:pt x="34" y="24"/>
                  <a:pt x="33" y="25"/>
                </a:cubicBezTo>
                <a:cubicBezTo>
                  <a:pt x="33" y="25"/>
                  <a:pt x="33" y="26"/>
                  <a:pt x="33" y="25"/>
                </a:cubicBezTo>
                <a:cubicBezTo>
                  <a:pt x="32" y="25"/>
                  <a:pt x="32" y="24"/>
                  <a:pt x="32" y="24"/>
                </a:cubicBezTo>
                <a:cubicBezTo>
                  <a:pt x="33" y="22"/>
                  <a:pt x="34" y="21"/>
                  <a:pt x="36" y="20"/>
                </a:cubicBezTo>
                <a:cubicBezTo>
                  <a:pt x="37" y="19"/>
                  <a:pt x="38" y="19"/>
                  <a:pt x="38" y="20"/>
                </a:cubicBezTo>
                <a:cubicBezTo>
                  <a:pt x="39" y="20"/>
                  <a:pt x="40" y="21"/>
                  <a:pt x="40" y="22"/>
                </a:cubicBezTo>
                <a:cubicBezTo>
                  <a:pt x="40" y="22"/>
                  <a:pt x="41" y="22"/>
                  <a:pt x="42" y="21"/>
                </a:cubicBezTo>
                <a:cubicBezTo>
                  <a:pt x="42" y="20"/>
                  <a:pt x="41" y="19"/>
                  <a:pt x="39" y="19"/>
                </a:cubicBezTo>
                <a:cubicBezTo>
                  <a:pt x="38" y="19"/>
                  <a:pt x="38" y="18"/>
                  <a:pt x="40" y="18"/>
                </a:cubicBezTo>
                <a:cubicBezTo>
                  <a:pt x="40" y="19"/>
                  <a:pt x="40" y="18"/>
                  <a:pt x="41" y="18"/>
                </a:cubicBezTo>
                <a:cubicBezTo>
                  <a:pt x="42" y="18"/>
                  <a:pt x="42" y="18"/>
                  <a:pt x="43" y="19"/>
                </a:cubicBezTo>
                <a:cubicBezTo>
                  <a:pt x="43" y="18"/>
                  <a:pt x="44" y="18"/>
                  <a:pt x="43" y="17"/>
                </a:cubicBezTo>
                <a:cubicBezTo>
                  <a:pt x="44" y="16"/>
                  <a:pt x="44" y="16"/>
                  <a:pt x="45" y="15"/>
                </a:cubicBezTo>
                <a:cubicBezTo>
                  <a:pt x="45" y="15"/>
                  <a:pt x="42" y="15"/>
                  <a:pt x="42" y="15"/>
                </a:cubicBezTo>
                <a:cubicBezTo>
                  <a:pt x="42" y="14"/>
                  <a:pt x="41" y="14"/>
                  <a:pt x="40" y="14"/>
                </a:cubicBezTo>
                <a:cubicBezTo>
                  <a:pt x="41" y="15"/>
                  <a:pt x="41" y="16"/>
                  <a:pt x="40" y="16"/>
                </a:cubicBezTo>
                <a:cubicBezTo>
                  <a:pt x="39" y="16"/>
                  <a:pt x="39" y="17"/>
                  <a:pt x="39" y="17"/>
                </a:cubicBezTo>
                <a:cubicBezTo>
                  <a:pt x="38" y="18"/>
                  <a:pt x="37" y="18"/>
                  <a:pt x="38" y="16"/>
                </a:cubicBezTo>
                <a:cubicBezTo>
                  <a:pt x="39" y="15"/>
                  <a:pt x="39" y="14"/>
                  <a:pt x="38" y="13"/>
                </a:cubicBezTo>
                <a:cubicBezTo>
                  <a:pt x="37" y="13"/>
                  <a:pt x="36" y="14"/>
                  <a:pt x="37" y="15"/>
                </a:cubicBezTo>
                <a:cubicBezTo>
                  <a:pt x="37" y="15"/>
                  <a:pt x="37" y="16"/>
                  <a:pt x="37" y="17"/>
                </a:cubicBezTo>
                <a:cubicBezTo>
                  <a:pt x="37" y="18"/>
                  <a:pt x="36" y="18"/>
                  <a:pt x="35" y="19"/>
                </a:cubicBezTo>
                <a:cubicBezTo>
                  <a:pt x="33" y="19"/>
                  <a:pt x="32" y="20"/>
                  <a:pt x="30" y="19"/>
                </a:cubicBezTo>
                <a:cubicBezTo>
                  <a:pt x="29" y="19"/>
                  <a:pt x="29" y="18"/>
                  <a:pt x="29" y="17"/>
                </a:cubicBezTo>
                <a:cubicBezTo>
                  <a:pt x="29" y="17"/>
                  <a:pt x="29" y="17"/>
                  <a:pt x="30" y="17"/>
                </a:cubicBezTo>
                <a:cubicBezTo>
                  <a:pt x="31" y="18"/>
                  <a:pt x="32" y="17"/>
                  <a:pt x="32" y="17"/>
                </a:cubicBezTo>
                <a:cubicBezTo>
                  <a:pt x="33" y="16"/>
                  <a:pt x="33" y="16"/>
                  <a:pt x="33" y="17"/>
                </a:cubicBezTo>
                <a:cubicBezTo>
                  <a:pt x="34" y="17"/>
                  <a:pt x="34" y="16"/>
                  <a:pt x="34" y="16"/>
                </a:cubicBezTo>
                <a:cubicBezTo>
                  <a:pt x="34" y="15"/>
                  <a:pt x="33" y="15"/>
                  <a:pt x="33" y="16"/>
                </a:cubicBezTo>
                <a:cubicBezTo>
                  <a:pt x="32" y="17"/>
                  <a:pt x="31" y="17"/>
                  <a:pt x="30" y="16"/>
                </a:cubicBezTo>
                <a:cubicBezTo>
                  <a:pt x="30" y="16"/>
                  <a:pt x="30" y="16"/>
                  <a:pt x="30" y="15"/>
                </a:cubicBezTo>
                <a:cubicBezTo>
                  <a:pt x="31" y="15"/>
                  <a:pt x="31" y="15"/>
                  <a:pt x="32" y="14"/>
                </a:cubicBezTo>
                <a:cubicBezTo>
                  <a:pt x="32" y="14"/>
                  <a:pt x="33" y="14"/>
                  <a:pt x="33" y="14"/>
                </a:cubicBezTo>
                <a:cubicBezTo>
                  <a:pt x="34" y="14"/>
                  <a:pt x="34" y="15"/>
                  <a:pt x="34" y="15"/>
                </a:cubicBezTo>
                <a:cubicBezTo>
                  <a:pt x="35" y="14"/>
                  <a:pt x="34" y="13"/>
                  <a:pt x="33" y="12"/>
                </a:cubicBezTo>
                <a:cubicBezTo>
                  <a:pt x="33" y="11"/>
                  <a:pt x="33" y="11"/>
                  <a:pt x="34" y="10"/>
                </a:cubicBezTo>
                <a:cubicBezTo>
                  <a:pt x="33" y="10"/>
                  <a:pt x="32" y="11"/>
                  <a:pt x="31" y="11"/>
                </a:cubicBezTo>
                <a:cubicBezTo>
                  <a:pt x="30" y="10"/>
                  <a:pt x="29" y="10"/>
                  <a:pt x="28" y="11"/>
                </a:cubicBezTo>
                <a:cubicBezTo>
                  <a:pt x="29" y="11"/>
                  <a:pt x="29" y="11"/>
                  <a:pt x="30" y="12"/>
                </a:cubicBezTo>
                <a:cubicBezTo>
                  <a:pt x="30" y="12"/>
                  <a:pt x="30" y="13"/>
                  <a:pt x="30" y="13"/>
                </a:cubicBezTo>
                <a:cubicBezTo>
                  <a:pt x="29" y="14"/>
                  <a:pt x="29" y="14"/>
                  <a:pt x="29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8" y="15"/>
                  <a:pt x="28" y="14"/>
                  <a:pt x="28" y="12"/>
                </a:cubicBezTo>
                <a:cubicBezTo>
                  <a:pt x="29" y="12"/>
                  <a:pt x="28" y="11"/>
                  <a:pt x="28" y="11"/>
                </a:cubicBezTo>
                <a:cubicBezTo>
                  <a:pt x="27" y="11"/>
                  <a:pt x="27" y="12"/>
                  <a:pt x="27" y="12"/>
                </a:cubicBezTo>
                <a:cubicBezTo>
                  <a:pt x="28" y="13"/>
                  <a:pt x="28" y="13"/>
                  <a:pt x="27" y="13"/>
                </a:cubicBezTo>
                <a:cubicBezTo>
                  <a:pt x="27" y="14"/>
                  <a:pt x="27" y="15"/>
                  <a:pt x="28" y="16"/>
                </a:cubicBezTo>
                <a:cubicBezTo>
                  <a:pt x="28" y="16"/>
                  <a:pt x="28" y="16"/>
                  <a:pt x="28" y="17"/>
                </a:cubicBezTo>
                <a:cubicBezTo>
                  <a:pt x="27" y="17"/>
                  <a:pt x="26" y="17"/>
                  <a:pt x="26" y="16"/>
                </a:cubicBezTo>
                <a:cubicBezTo>
                  <a:pt x="25" y="15"/>
                  <a:pt x="25" y="13"/>
                  <a:pt x="25" y="11"/>
                </a:cubicBezTo>
                <a:cubicBezTo>
                  <a:pt x="25" y="10"/>
                  <a:pt x="25" y="9"/>
                  <a:pt x="26" y="9"/>
                </a:cubicBezTo>
                <a:cubicBezTo>
                  <a:pt x="26" y="8"/>
                  <a:pt x="27" y="8"/>
                  <a:pt x="28" y="8"/>
                </a:cubicBezTo>
                <a:cubicBezTo>
                  <a:pt x="29" y="9"/>
                  <a:pt x="29" y="7"/>
                  <a:pt x="29" y="7"/>
                </a:cubicBezTo>
                <a:cubicBezTo>
                  <a:pt x="28" y="6"/>
                  <a:pt x="27" y="6"/>
                  <a:pt x="26" y="8"/>
                </a:cubicBezTo>
                <a:cubicBezTo>
                  <a:pt x="25" y="9"/>
                  <a:pt x="24" y="8"/>
                  <a:pt x="25" y="7"/>
                </a:cubicBezTo>
                <a:cubicBezTo>
                  <a:pt x="25" y="7"/>
                  <a:pt x="26" y="6"/>
                  <a:pt x="26" y="6"/>
                </a:cubicBezTo>
                <a:cubicBezTo>
                  <a:pt x="26" y="5"/>
                  <a:pt x="26" y="5"/>
                  <a:pt x="27" y="5"/>
                </a:cubicBezTo>
                <a:cubicBezTo>
                  <a:pt x="27" y="4"/>
                  <a:pt x="26" y="3"/>
                  <a:pt x="26" y="4"/>
                </a:cubicBezTo>
                <a:cubicBezTo>
                  <a:pt x="25" y="3"/>
                  <a:pt x="25" y="1"/>
                  <a:pt x="25" y="0"/>
                </a:cubicBezTo>
                <a:cubicBezTo>
                  <a:pt x="25" y="0"/>
                  <a:pt x="24" y="3"/>
                  <a:pt x="24" y="3"/>
                </a:cubicBezTo>
                <a:close/>
                <a:moveTo>
                  <a:pt x="40" y="27"/>
                </a:moveTo>
                <a:cubicBezTo>
                  <a:pt x="40" y="27"/>
                  <a:pt x="39" y="27"/>
                  <a:pt x="39" y="28"/>
                </a:cubicBezTo>
                <a:cubicBezTo>
                  <a:pt x="39" y="28"/>
                  <a:pt x="39" y="29"/>
                  <a:pt x="38" y="29"/>
                </a:cubicBezTo>
                <a:cubicBezTo>
                  <a:pt x="38" y="28"/>
                  <a:pt x="38" y="28"/>
                  <a:pt x="37" y="27"/>
                </a:cubicBezTo>
                <a:cubicBezTo>
                  <a:pt x="37" y="27"/>
                  <a:pt x="36" y="27"/>
                  <a:pt x="36" y="27"/>
                </a:cubicBezTo>
                <a:cubicBezTo>
                  <a:pt x="35" y="27"/>
                  <a:pt x="33" y="27"/>
                  <a:pt x="31" y="27"/>
                </a:cubicBezTo>
                <a:cubicBezTo>
                  <a:pt x="30" y="27"/>
                  <a:pt x="29" y="27"/>
                  <a:pt x="28" y="28"/>
                </a:cubicBezTo>
                <a:cubicBezTo>
                  <a:pt x="28" y="27"/>
                  <a:pt x="27" y="27"/>
                  <a:pt x="26" y="26"/>
                </a:cubicBezTo>
                <a:cubicBezTo>
                  <a:pt x="26" y="26"/>
                  <a:pt x="25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8"/>
                  <a:pt x="25" y="29"/>
                </a:cubicBezTo>
                <a:cubicBezTo>
                  <a:pt x="25" y="30"/>
                  <a:pt x="26" y="30"/>
                  <a:pt x="27" y="30"/>
                </a:cubicBezTo>
                <a:cubicBezTo>
                  <a:pt x="26" y="31"/>
                  <a:pt x="26" y="33"/>
                  <a:pt x="27" y="34"/>
                </a:cubicBezTo>
                <a:cubicBezTo>
                  <a:pt x="27" y="35"/>
                  <a:pt x="28" y="36"/>
                  <a:pt x="29" y="38"/>
                </a:cubicBezTo>
                <a:cubicBezTo>
                  <a:pt x="29" y="38"/>
                  <a:pt x="29" y="38"/>
                  <a:pt x="29" y="39"/>
                </a:cubicBezTo>
                <a:cubicBezTo>
                  <a:pt x="30" y="39"/>
                  <a:pt x="30" y="40"/>
                  <a:pt x="31" y="39"/>
                </a:cubicBezTo>
                <a:cubicBezTo>
                  <a:pt x="31" y="40"/>
                  <a:pt x="31" y="40"/>
                  <a:pt x="30" y="40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29" y="41"/>
                  <a:pt x="29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0"/>
                  <a:pt x="29" y="40"/>
                  <a:pt x="28" y="39"/>
                </a:cubicBezTo>
                <a:cubicBezTo>
                  <a:pt x="28" y="39"/>
                  <a:pt x="28" y="38"/>
                  <a:pt x="28" y="38"/>
                </a:cubicBezTo>
                <a:cubicBezTo>
                  <a:pt x="27" y="37"/>
                  <a:pt x="27" y="35"/>
                  <a:pt x="26" y="34"/>
                </a:cubicBezTo>
                <a:cubicBezTo>
                  <a:pt x="26" y="33"/>
                  <a:pt x="24" y="32"/>
                  <a:pt x="23" y="32"/>
                </a:cubicBezTo>
                <a:cubicBezTo>
                  <a:pt x="24" y="31"/>
                  <a:pt x="24" y="30"/>
                  <a:pt x="24" y="29"/>
                </a:cubicBezTo>
                <a:cubicBezTo>
                  <a:pt x="24" y="29"/>
                  <a:pt x="23" y="28"/>
                  <a:pt x="23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8"/>
                  <a:pt x="21" y="28"/>
                  <a:pt x="21" y="29"/>
                </a:cubicBezTo>
                <a:cubicBezTo>
                  <a:pt x="20" y="30"/>
                  <a:pt x="21" y="31"/>
                  <a:pt x="21" y="31"/>
                </a:cubicBezTo>
                <a:cubicBezTo>
                  <a:pt x="20" y="32"/>
                  <a:pt x="19" y="32"/>
                  <a:pt x="18" y="33"/>
                </a:cubicBezTo>
                <a:cubicBezTo>
                  <a:pt x="17" y="34"/>
                  <a:pt x="16" y="35"/>
                  <a:pt x="15" y="37"/>
                </a:cubicBezTo>
                <a:cubicBezTo>
                  <a:pt x="15" y="37"/>
                  <a:pt x="15" y="37"/>
                  <a:pt x="15" y="38"/>
                </a:cubicBezTo>
                <a:cubicBezTo>
                  <a:pt x="14" y="39"/>
                  <a:pt x="14" y="39"/>
                  <a:pt x="15" y="40"/>
                </a:cubicBezTo>
                <a:cubicBezTo>
                  <a:pt x="15" y="40"/>
                  <a:pt x="14" y="40"/>
                  <a:pt x="14" y="39"/>
                </a:cubicBezTo>
                <a:cubicBezTo>
                  <a:pt x="13" y="39"/>
                  <a:pt x="13" y="40"/>
                  <a:pt x="13" y="40"/>
                </a:cubicBezTo>
                <a:cubicBezTo>
                  <a:pt x="13" y="39"/>
                  <a:pt x="13" y="39"/>
                  <a:pt x="13" y="38"/>
                </a:cubicBezTo>
                <a:cubicBezTo>
                  <a:pt x="12" y="38"/>
                  <a:pt x="12" y="38"/>
                  <a:pt x="12" y="37"/>
                </a:cubicBezTo>
                <a:cubicBezTo>
                  <a:pt x="13" y="38"/>
                  <a:pt x="13" y="38"/>
                  <a:pt x="14" y="37"/>
                </a:cubicBezTo>
                <a:cubicBezTo>
                  <a:pt x="14" y="37"/>
                  <a:pt x="14" y="37"/>
                  <a:pt x="15" y="37"/>
                </a:cubicBezTo>
                <a:cubicBezTo>
                  <a:pt x="16" y="35"/>
                  <a:pt x="17" y="34"/>
                  <a:pt x="17" y="33"/>
                </a:cubicBezTo>
                <a:cubicBezTo>
                  <a:pt x="18" y="32"/>
                  <a:pt x="18" y="30"/>
                  <a:pt x="18" y="29"/>
                </a:cubicBezTo>
                <a:cubicBezTo>
                  <a:pt x="19" y="29"/>
                  <a:pt x="20" y="29"/>
                  <a:pt x="20" y="29"/>
                </a:cubicBezTo>
                <a:cubicBezTo>
                  <a:pt x="21" y="28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0" y="26"/>
                  <a:pt x="20" y="26"/>
                  <a:pt x="19" y="26"/>
                </a:cubicBezTo>
                <a:cubicBezTo>
                  <a:pt x="18" y="26"/>
                  <a:pt x="17" y="26"/>
                  <a:pt x="17" y="27"/>
                </a:cubicBezTo>
                <a:cubicBezTo>
                  <a:pt x="16" y="26"/>
                  <a:pt x="15" y="25"/>
                  <a:pt x="14" y="25"/>
                </a:cubicBezTo>
                <a:cubicBezTo>
                  <a:pt x="12" y="25"/>
                  <a:pt x="11" y="25"/>
                  <a:pt x="9" y="24"/>
                </a:cubicBezTo>
                <a:cubicBezTo>
                  <a:pt x="9" y="25"/>
                  <a:pt x="9" y="25"/>
                  <a:pt x="8" y="25"/>
                </a:cubicBezTo>
                <a:cubicBezTo>
                  <a:pt x="7" y="25"/>
                  <a:pt x="7" y="25"/>
                  <a:pt x="7" y="26"/>
                </a:cubicBezTo>
                <a:cubicBezTo>
                  <a:pt x="7" y="26"/>
                  <a:pt x="6" y="25"/>
                  <a:pt x="7" y="25"/>
                </a:cubicBezTo>
                <a:cubicBezTo>
                  <a:pt x="6" y="24"/>
                  <a:pt x="6" y="24"/>
                  <a:pt x="5" y="24"/>
                </a:cubicBezTo>
                <a:cubicBezTo>
                  <a:pt x="6" y="24"/>
                  <a:pt x="6" y="24"/>
                  <a:pt x="7" y="23"/>
                </a:cubicBezTo>
                <a:cubicBezTo>
                  <a:pt x="7" y="23"/>
                  <a:pt x="7" y="22"/>
                  <a:pt x="7" y="22"/>
                </a:cubicBezTo>
                <a:cubicBezTo>
                  <a:pt x="7" y="23"/>
                  <a:pt x="7" y="23"/>
                  <a:pt x="8" y="23"/>
                </a:cubicBezTo>
                <a:cubicBezTo>
                  <a:pt x="9" y="24"/>
                  <a:pt x="9" y="24"/>
                  <a:pt x="9" y="24"/>
                </a:cubicBezTo>
                <a:cubicBezTo>
                  <a:pt x="11" y="24"/>
                  <a:pt x="12" y="24"/>
                  <a:pt x="14" y="24"/>
                </a:cubicBezTo>
                <a:cubicBezTo>
                  <a:pt x="15" y="24"/>
                  <a:pt x="16" y="24"/>
                  <a:pt x="17" y="23"/>
                </a:cubicBezTo>
                <a:cubicBezTo>
                  <a:pt x="18" y="24"/>
                  <a:pt x="18" y="24"/>
                  <a:pt x="19" y="25"/>
                </a:cubicBezTo>
                <a:cubicBezTo>
                  <a:pt x="20" y="25"/>
                  <a:pt x="20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3"/>
                  <a:pt x="21" y="23"/>
                  <a:pt x="21" y="22"/>
                </a:cubicBezTo>
                <a:cubicBezTo>
                  <a:pt x="20" y="21"/>
                  <a:pt x="19" y="21"/>
                  <a:pt x="18" y="21"/>
                </a:cubicBezTo>
                <a:cubicBezTo>
                  <a:pt x="19" y="20"/>
                  <a:pt x="19" y="19"/>
                  <a:pt x="19" y="17"/>
                </a:cubicBezTo>
                <a:cubicBezTo>
                  <a:pt x="18" y="16"/>
                  <a:pt x="17" y="14"/>
                  <a:pt x="17" y="13"/>
                </a:cubicBezTo>
                <a:cubicBezTo>
                  <a:pt x="16" y="13"/>
                  <a:pt x="16" y="13"/>
                  <a:pt x="16" y="12"/>
                </a:cubicBezTo>
                <a:cubicBezTo>
                  <a:pt x="16" y="12"/>
                  <a:pt x="15" y="11"/>
                  <a:pt x="14" y="12"/>
                </a:cubicBezTo>
                <a:cubicBezTo>
                  <a:pt x="14" y="11"/>
                  <a:pt x="15" y="11"/>
                  <a:pt x="15" y="11"/>
                </a:cubicBezTo>
                <a:cubicBezTo>
                  <a:pt x="15" y="10"/>
                  <a:pt x="15" y="10"/>
                  <a:pt x="15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8" y="10"/>
                </a:cubicBezTo>
                <a:cubicBezTo>
                  <a:pt x="17" y="10"/>
                  <a:pt x="17" y="11"/>
                  <a:pt x="17" y="12"/>
                </a:cubicBezTo>
                <a:cubicBezTo>
                  <a:pt x="17" y="12"/>
                  <a:pt x="17" y="13"/>
                  <a:pt x="17" y="13"/>
                </a:cubicBezTo>
                <a:cubicBezTo>
                  <a:pt x="18" y="14"/>
                  <a:pt x="18" y="16"/>
                  <a:pt x="19" y="17"/>
                </a:cubicBezTo>
                <a:cubicBezTo>
                  <a:pt x="20" y="18"/>
                  <a:pt x="21" y="19"/>
                  <a:pt x="22" y="19"/>
                </a:cubicBezTo>
                <a:cubicBezTo>
                  <a:pt x="21" y="20"/>
                  <a:pt x="21" y="21"/>
                  <a:pt x="21" y="22"/>
                </a:cubicBezTo>
                <a:cubicBezTo>
                  <a:pt x="22" y="22"/>
                  <a:pt x="22" y="23"/>
                  <a:pt x="22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3"/>
                  <a:pt x="24" y="23"/>
                  <a:pt x="24" y="22"/>
                </a:cubicBezTo>
                <a:cubicBezTo>
                  <a:pt x="25" y="21"/>
                  <a:pt x="25" y="20"/>
                  <a:pt x="24" y="19"/>
                </a:cubicBezTo>
                <a:cubicBezTo>
                  <a:pt x="25" y="19"/>
                  <a:pt x="27" y="19"/>
                  <a:pt x="27" y="18"/>
                </a:cubicBezTo>
                <a:cubicBezTo>
                  <a:pt x="28" y="17"/>
                  <a:pt x="29" y="15"/>
                  <a:pt x="30" y="14"/>
                </a:cubicBezTo>
                <a:cubicBezTo>
                  <a:pt x="30" y="14"/>
                  <a:pt x="30" y="14"/>
                  <a:pt x="30" y="13"/>
                </a:cubicBezTo>
                <a:cubicBezTo>
                  <a:pt x="31" y="12"/>
                  <a:pt x="31" y="12"/>
                  <a:pt x="30" y="11"/>
                </a:cubicBezTo>
                <a:cubicBezTo>
                  <a:pt x="30" y="11"/>
                  <a:pt x="31" y="11"/>
                  <a:pt x="31" y="12"/>
                </a:cubicBezTo>
                <a:cubicBezTo>
                  <a:pt x="32" y="12"/>
                  <a:pt x="32" y="11"/>
                  <a:pt x="33" y="11"/>
                </a:cubicBezTo>
                <a:cubicBezTo>
                  <a:pt x="33" y="12"/>
                  <a:pt x="32" y="12"/>
                  <a:pt x="32" y="12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2" y="13"/>
                  <a:pt x="31" y="14"/>
                </a:cubicBezTo>
                <a:cubicBezTo>
                  <a:pt x="31" y="14"/>
                  <a:pt x="31" y="14"/>
                  <a:pt x="30" y="14"/>
                </a:cubicBezTo>
                <a:cubicBezTo>
                  <a:pt x="30" y="16"/>
                  <a:pt x="29" y="17"/>
                  <a:pt x="28" y="18"/>
                </a:cubicBezTo>
                <a:cubicBezTo>
                  <a:pt x="27" y="19"/>
                  <a:pt x="27" y="20"/>
                  <a:pt x="27" y="22"/>
                </a:cubicBezTo>
                <a:cubicBezTo>
                  <a:pt x="26" y="22"/>
                  <a:pt x="26" y="22"/>
                  <a:pt x="25" y="22"/>
                </a:cubicBezTo>
                <a:cubicBezTo>
                  <a:pt x="25" y="23"/>
                  <a:pt x="24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5"/>
                  <a:pt x="26" y="25"/>
                  <a:pt x="26" y="25"/>
                </a:cubicBezTo>
                <a:cubicBezTo>
                  <a:pt x="27" y="25"/>
                  <a:pt x="28" y="25"/>
                  <a:pt x="28" y="24"/>
                </a:cubicBezTo>
                <a:cubicBezTo>
                  <a:pt x="29" y="25"/>
                  <a:pt x="30" y="26"/>
                  <a:pt x="31" y="26"/>
                </a:cubicBezTo>
                <a:cubicBezTo>
                  <a:pt x="33" y="26"/>
                  <a:pt x="34" y="26"/>
                  <a:pt x="36" y="27"/>
                </a:cubicBezTo>
                <a:cubicBezTo>
                  <a:pt x="36" y="26"/>
                  <a:pt x="37" y="26"/>
                  <a:pt x="37" y="26"/>
                </a:cubicBezTo>
                <a:cubicBezTo>
                  <a:pt x="38" y="26"/>
                  <a:pt x="38" y="26"/>
                  <a:pt x="39" y="25"/>
                </a:cubicBezTo>
                <a:cubicBezTo>
                  <a:pt x="39" y="25"/>
                  <a:pt x="39" y="26"/>
                  <a:pt x="39" y="26"/>
                </a:cubicBezTo>
                <a:cubicBezTo>
                  <a:pt x="39" y="26"/>
                  <a:pt x="40" y="27"/>
                  <a:pt x="40" y="27"/>
                </a:cubicBezTo>
                <a:close/>
                <a:moveTo>
                  <a:pt x="2" y="35"/>
                </a:moveTo>
                <a:cubicBezTo>
                  <a:pt x="2" y="35"/>
                  <a:pt x="3" y="34"/>
                  <a:pt x="3" y="34"/>
                </a:cubicBezTo>
                <a:cubicBezTo>
                  <a:pt x="3" y="34"/>
                  <a:pt x="3" y="33"/>
                  <a:pt x="3" y="33"/>
                </a:cubicBezTo>
                <a:cubicBezTo>
                  <a:pt x="3" y="33"/>
                  <a:pt x="3" y="34"/>
                  <a:pt x="4" y="33"/>
                </a:cubicBezTo>
                <a:cubicBezTo>
                  <a:pt x="5" y="33"/>
                  <a:pt x="5" y="33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4" y="35"/>
                </a:cubicBezTo>
                <a:cubicBezTo>
                  <a:pt x="4" y="35"/>
                  <a:pt x="4" y="36"/>
                  <a:pt x="4" y="36"/>
                </a:cubicBezTo>
                <a:cubicBezTo>
                  <a:pt x="4" y="36"/>
                  <a:pt x="4" y="35"/>
                  <a:pt x="4" y="35"/>
                </a:cubicBezTo>
                <a:cubicBezTo>
                  <a:pt x="3" y="35"/>
                  <a:pt x="3" y="35"/>
                  <a:pt x="2" y="35"/>
                </a:cubicBezTo>
                <a:close/>
                <a:moveTo>
                  <a:pt x="10" y="32"/>
                </a:moveTo>
                <a:cubicBezTo>
                  <a:pt x="10" y="32"/>
                  <a:pt x="10" y="32"/>
                  <a:pt x="10" y="32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1"/>
                  <a:pt x="12" y="30"/>
                  <a:pt x="12" y="30"/>
                </a:cubicBezTo>
                <a:cubicBezTo>
                  <a:pt x="13" y="29"/>
                  <a:pt x="14" y="28"/>
                  <a:pt x="14" y="27"/>
                </a:cubicBezTo>
                <a:cubicBezTo>
                  <a:pt x="14" y="26"/>
                  <a:pt x="14" y="26"/>
                  <a:pt x="14" y="27"/>
                </a:cubicBezTo>
                <a:cubicBezTo>
                  <a:pt x="14" y="27"/>
                  <a:pt x="14" y="27"/>
                  <a:pt x="14" y="28"/>
                </a:cubicBezTo>
                <a:cubicBezTo>
                  <a:pt x="14" y="28"/>
                  <a:pt x="14" y="29"/>
                  <a:pt x="15" y="28"/>
                </a:cubicBezTo>
                <a:cubicBezTo>
                  <a:pt x="15" y="28"/>
                  <a:pt x="15" y="27"/>
                  <a:pt x="15" y="27"/>
                </a:cubicBezTo>
                <a:cubicBezTo>
                  <a:pt x="15" y="27"/>
                  <a:pt x="16" y="27"/>
                  <a:pt x="16" y="27"/>
                </a:cubicBezTo>
                <a:cubicBezTo>
                  <a:pt x="15" y="28"/>
                  <a:pt x="15" y="28"/>
                  <a:pt x="15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6" y="29"/>
                  <a:pt x="16" y="29"/>
                </a:cubicBezTo>
                <a:cubicBezTo>
                  <a:pt x="17" y="29"/>
                  <a:pt x="17" y="30"/>
                  <a:pt x="16" y="30"/>
                </a:cubicBezTo>
                <a:cubicBezTo>
                  <a:pt x="16" y="30"/>
                  <a:pt x="16" y="30"/>
                  <a:pt x="17" y="30"/>
                </a:cubicBezTo>
                <a:cubicBezTo>
                  <a:pt x="17" y="30"/>
                  <a:pt x="17" y="31"/>
                  <a:pt x="17" y="31"/>
                </a:cubicBezTo>
                <a:cubicBezTo>
                  <a:pt x="16" y="30"/>
                  <a:pt x="16" y="30"/>
                  <a:pt x="16" y="30"/>
                </a:cubicBezTo>
                <a:cubicBezTo>
                  <a:pt x="15" y="30"/>
                  <a:pt x="15" y="30"/>
                  <a:pt x="1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6" y="32"/>
                  <a:pt x="16" y="31"/>
                </a:cubicBezTo>
                <a:cubicBezTo>
                  <a:pt x="15" y="31"/>
                  <a:pt x="14" y="31"/>
                  <a:pt x="13" y="31"/>
                </a:cubicBezTo>
                <a:cubicBezTo>
                  <a:pt x="12" y="31"/>
                  <a:pt x="11" y="31"/>
                  <a:pt x="10" y="32"/>
                </a:cubicBezTo>
                <a:cubicBezTo>
                  <a:pt x="10" y="32"/>
                  <a:pt x="10" y="32"/>
                  <a:pt x="10" y="32"/>
                </a:cubicBezTo>
                <a:close/>
                <a:moveTo>
                  <a:pt x="20" y="27"/>
                </a:moveTo>
                <a:cubicBezTo>
                  <a:pt x="20" y="27"/>
                  <a:pt x="19" y="28"/>
                  <a:pt x="19" y="28"/>
                </a:cubicBezTo>
                <a:cubicBezTo>
                  <a:pt x="18" y="28"/>
                  <a:pt x="18" y="28"/>
                  <a:pt x="17" y="28"/>
                </a:cubicBezTo>
                <a:cubicBezTo>
                  <a:pt x="17" y="28"/>
                  <a:pt x="18" y="28"/>
                  <a:pt x="18" y="27"/>
                </a:cubicBezTo>
                <a:cubicBezTo>
                  <a:pt x="19" y="27"/>
                  <a:pt x="19" y="27"/>
                  <a:pt x="20" y="27"/>
                </a:cubicBezTo>
                <a:close/>
                <a:moveTo>
                  <a:pt x="41" y="39"/>
                </a:moveTo>
                <a:cubicBezTo>
                  <a:pt x="41" y="39"/>
                  <a:pt x="40" y="38"/>
                  <a:pt x="40" y="38"/>
                </a:cubicBezTo>
                <a:cubicBezTo>
                  <a:pt x="40" y="39"/>
                  <a:pt x="40" y="39"/>
                  <a:pt x="39" y="39"/>
                </a:cubicBezTo>
                <a:cubicBezTo>
                  <a:pt x="39" y="39"/>
                  <a:pt x="39" y="38"/>
                  <a:pt x="39" y="38"/>
                </a:cubicBezTo>
                <a:cubicBezTo>
                  <a:pt x="38" y="37"/>
                  <a:pt x="38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6"/>
                  <a:pt x="40" y="37"/>
                </a:cubicBezTo>
                <a:cubicBezTo>
                  <a:pt x="40" y="37"/>
                  <a:pt x="41" y="37"/>
                  <a:pt x="41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1" y="38"/>
                  <a:pt x="41" y="38"/>
                  <a:pt x="41" y="39"/>
                </a:cubicBezTo>
                <a:close/>
                <a:moveTo>
                  <a:pt x="34" y="34"/>
                </a:move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3" y="33"/>
                  <a:pt x="32" y="33"/>
                  <a:pt x="31" y="33"/>
                </a:cubicBezTo>
                <a:cubicBezTo>
                  <a:pt x="30" y="32"/>
                  <a:pt x="29" y="32"/>
                  <a:pt x="28" y="33"/>
                </a:cubicBezTo>
                <a:cubicBezTo>
                  <a:pt x="28" y="33"/>
                  <a:pt x="27" y="33"/>
                  <a:pt x="28" y="32"/>
                </a:cubicBezTo>
                <a:cubicBezTo>
                  <a:pt x="28" y="32"/>
                  <a:pt x="28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7" y="32"/>
                  <a:pt x="27" y="31"/>
                  <a:pt x="28" y="31"/>
                </a:cubicBezTo>
                <a:cubicBezTo>
                  <a:pt x="28" y="31"/>
                  <a:pt x="28" y="31"/>
                  <a:pt x="29" y="31"/>
                </a:cubicBezTo>
                <a:cubicBezTo>
                  <a:pt x="28" y="31"/>
                  <a:pt x="28" y="30"/>
                  <a:pt x="29" y="30"/>
                </a:cubicBezTo>
                <a:cubicBezTo>
                  <a:pt x="29" y="31"/>
                  <a:pt x="29" y="31"/>
                  <a:pt x="29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29" y="30"/>
                  <a:pt x="29" y="30"/>
                </a:cubicBezTo>
                <a:cubicBezTo>
                  <a:pt x="28" y="29"/>
                  <a:pt x="29" y="29"/>
                  <a:pt x="30" y="30"/>
                </a:cubicBezTo>
                <a:cubicBezTo>
                  <a:pt x="30" y="29"/>
                  <a:pt x="29" y="29"/>
                  <a:pt x="29" y="29"/>
                </a:cubicBezTo>
                <a:cubicBezTo>
                  <a:pt x="29" y="28"/>
                  <a:pt x="30" y="28"/>
                  <a:pt x="30" y="28"/>
                </a:cubicBezTo>
                <a:cubicBezTo>
                  <a:pt x="30" y="29"/>
                  <a:pt x="30" y="29"/>
                  <a:pt x="30" y="30"/>
                </a:cubicBezTo>
                <a:cubicBezTo>
                  <a:pt x="30" y="30"/>
                  <a:pt x="31" y="30"/>
                  <a:pt x="31" y="29"/>
                </a:cubicBezTo>
                <a:cubicBezTo>
                  <a:pt x="31" y="29"/>
                  <a:pt x="31" y="29"/>
                  <a:pt x="31" y="28"/>
                </a:cubicBezTo>
                <a:cubicBezTo>
                  <a:pt x="31" y="28"/>
                  <a:pt x="31" y="28"/>
                  <a:pt x="31" y="29"/>
                </a:cubicBezTo>
                <a:cubicBezTo>
                  <a:pt x="31" y="30"/>
                  <a:pt x="31" y="31"/>
                  <a:pt x="32" y="32"/>
                </a:cubicBezTo>
                <a:cubicBezTo>
                  <a:pt x="33" y="32"/>
                  <a:pt x="33" y="33"/>
                  <a:pt x="34" y="34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25" y="28"/>
                </a:moveTo>
                <a:cubicBezTo>
                  <a:pt x="26" y="27"/>
                  <a:pt x="26" y="28"/>
                  <a:pt x="27" y="28"/>
                </a:cubicBezTo>
                <a:cubicBezTo>
                  <a:pt x="27" y="28"/>
                  <a:pt x="28" y="29"/>
                  <a:pt x="28" y="30"/>
                </a:cubicBezTo>
                <a:cubicBezTo>
                  <a:pt x="27" y="29"/>
                  <a:pt x="27" y="29"/>
                  <a:pt x="26" y="29"/>
                </a:cubicBezTo>
                <a:cubicBezTo>
                  <a:pt x="25" y="29"/>
                  <a:pt x="25" y="28"/>
                  <a:pt x="25" y="28"/>
                </a:cubicBezTo>
                <a:close/>
                <a:moveTo>
                  <a:pt x="21" y="48"/>
                </a:moveTo>
                <a:cubicBezTo>
                  <a:pt x="20" y="48"/>
                  <a:pt x="20" y="47"/>
                  <a:pt x="20" y="47"/>
                </a:cubicBezTo>
                <a:cubicBezTo>
                  <a:pt x="20" y="47"/>
                  <a:pt x="19" y="47"/>
                  <a:pt x="19" y="47"/>
                </a:cubicBezTo>
                <a:cubicBezTo>
                  <a:pt x="20" y="47"/>
                  <a:pt x="20" y="46"/>
                  <a:pt x="20" y="46"/>
                </a:cubicBezTo>
                <a:cubicBezTo>
                  <a:pt x="20" y="45"/>
                  <a:pt x="20" y="45"/>
                  <a:pt x="21" y="45"/>
                </a:cubicBezTo>
                <a:cubicBezTo>
                  <a:pt x="21" y="45"/>
                  <a:pt x="22" y="45"/>
                  <a:pt x="22" y="46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2" y="47"/>
                  <a:pt x="21" y="47"/>
                </a:cubicBezTo>
                <a:cubicBezTo>
                  <a:pt x="21" y="47"/>
                  <a:pt x="21" y="48"/>
                  <a:pt x="21" y="48"/>
                </a:cubicBezTo>
                <a:close/>
                <a:moveTo>
                  <a:pt x="21" y="40"/>
                </a:move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39"/>
                  <a:pt x="21" y="38"/>
                  <a:pt x="21" y="37"/>
                </a:cubicBezTo>
                <a:cubicBezTo>
                  <a:pt x="21" y="36"/>
                  <a:pt x="20" y="35"/>
                  <a:pt x="19" y="34"/>
                </a:cubicBezTo>
                <a:cubicBezTo>
                  <a:pt x="19" y="34"/>
                  <a:pt x="19" y="33"/>
                  <a:pt x="19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5"/>
                  <a:pt x="21" y="35"/>
                  <a:pt x="21" y="34"/>
                </a:cubicBezTo>
                <a:cubicBezTo>
                  <a:pt x="20" y="34"/>
                  <a:pt x="20" y="33"/>
                  <a:pt x="20" y="33"/>
                </a:cubicBezTo>
                <a:cubicBezTo>
                  <a:pt x="20" y="33"/>
                  <a:pt x="20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21" y="33"/>
                  <a:pt x="22" y="32"/>
                  <a:pt x="22" y="33"/>
                </a:cubicBezTo>
                <a:cubicBezTo>
                  <a:pt x="22" y="33"/>
                  <a:pt x="22" y="34"/>
                  <a:pt x="22" y="34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3"/>
                </a:cubicBezTo>
                <a:cubicBezTo>
                  <a:pt x="22" y="33"/>
                  <a:pt x="23" y="33"/>
                  <a:pt x="23" y="34"/>
                </a:cubicBezTo>
                <a:cubicBezTo>
                  <a:pt x="23" y="34"/>
                  <a:pt x="23" y="33"/>
                  <a:pt x="23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4"/>
                  <a:pt x="23" y="34"/>
                  <a:pt x="23" y="34"/>
                </a:cubicBezTo>
                <a:cubicBezTo>
                  <a:pt x="23" y="35"/>
                  <a:pt x="23" y="35"/>
                  <a:pt x="23" y="35"/>
                </a:cubicBezTo>
                <a:cubicBezTo>
                  <a:pt x="24" y="34"/>
                  <a:pt x="24" y="34"/>
                  <a:pt x="24" y="34"/>
                </a:cubicBezTo>
                <a:cubicBezTo>
                  <a:pt x="25" y="34"/>
                  <a:pt x="25" y="35"/>
                  <a:pt x="24" y="35"/>
                </a:cubicBezTo>
                <a:cubicBezTo>
                  <a:pt x="23" y="35"/>
                  <a:pt x="23" y="36"/>
                  <a:pt x="22" y="37"/>
                </a:cubicBezTo>
                <a:cubicBezTo>
                  <a:pt x="22" y="38"/>
                  <a:pt x="22" y="39"/>
                  <a:pt x="21" y="40"/>
                </a:cubicBezTo>
                <a:cubicBezTo>
                  <a:pt x="21" y="40"/>
                  <a:pt x="21" y="40"/>
                  <a:pt x="21" y="40"/>
                </a:cubicBezTo>
                <a:close/>
                <a:moveTo>
                  <a:pt x="22" y="29"/>
                </a:moveTo>
                <a:cubicBezTo>
                  <a:pt x="23" y="29"/>
                  <a:pt x="23" y="30"/>
                  <a:pt x="23" y="30"/>
                </a:cubicBezTo>
                <a:cubicBezTo>
                  <a:pt x="22" y="31"/>
                  <a:pt x="22" y="31"/>
                  <a:pt x="22" y="32"/>
                </a:cubicBezTo>
                <a:cubicBezTo>
                  <a:pt x="22" y="31"/>
                  <a:pt x="22" y="31"/>
                  <a:pt x="21" y="30"/>
                </a:cubicBezTo>
                <a:cubicBezTo>
                  <a:pt x="22" y="30"/>
                  <a:pt x="22" y="29"/>
                  <a:pt x="22" y="29"/>
                </a:cubicBezTo>
                <a:close/>
                <a:moveTo>
                  <a:pt x="4" y="12"/>
                </a:moveTo>
                <a:cubicBezTo>
                  <a:pt x="4" y="12"/>
                  <a:pt x="5" y="12"/>
                  <a:pt x="5" y="13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3"/>
                  <a:pt x="6" y="13"/>
                </a:cubicBezTo>
                <a:cubicBezTo>
                  <a:pt x="7" y="13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6" y="14"/>
                  <a:pt x="6" y="15"/>
                  <a:pt x="5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4" y="14"/>
                  <a:pt x="4" y="14"/>
                  <a:pt x="5" y="14"/>
                </a:cubicBezTo>
                <a:cubicBezTo>
                  <a:pt x="5" y="13"/>
                  <a:pt x="4" y="13"/>
                  <a:pt x="4" y="12"/>
                </a:cubicBezTo>
                <a:close/>
                <a:moveTo>
                  <a:pt x="11" y="17"/>
                </a:moveTo>
                <a:cubicBezTo>
                  <a:pt x="11" y="17"/>
                  <a:pt x="11" y="17"/>
                  <a:pt x="11" y="17"/>
                </a:cubicBezTo>
                <a:cubicBezTo>
                  <a:pt x="12" y="18"/>
                  <a:pt x="13" y="18"/>
                  <a:pt x="14" y="18"/>
                </a:cubicBezTo>
                <a:cubicBezTo>
                  <a:pt x="15" y="19"/>
                  <a:pt x="16" y="19"/>
                  <a:pt x="17" y="18"/>
                </a:cubicBezTo>
                <a:cubicBezTo>
                  <a:pt x="17" y="18"/>
                  <a:pt x="18" y="18"/>
                  <a:pt x="17" y="19"/>
                </a:cubicBezTo>
                <a:cubicBezTo>
                  <a:pt x="17" y="19"/>
                  <a:pt x="17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20"/>
                  <a:pt x="18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1"/>
                  <a:pt x="17" y="21"/>
                </a:cubicBezTo>
                <a:cubicBezTo>
                  <a:pt x="16" y="20"/>
                  <a:pt x="16" y="20"/>
                  <a:pt x="16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6" y="22"/>
                  <a:pt x="16" y="21"/>
                </a:cubicBezTo>
                <a:cubicBezTo>
                  <a:pt x="15" y="22"/>
                  <a:pt x="16" y="22"/>
                  <a:pt x="16" y="22"/>
                </a:cubicBezTo>
                <a:cubicBezTo>
                  <a:pt x="16" y="23"/>
                  <a:pt x="16" y="23"/>
                  <a:pt x="15" y="23"/>
                </a:cubicBezTo>
                <a:cubicBezTo>
                  <a:pt x="15" y="22"/>
                  <a:pt x="15" y="22"/>
                  <a:pt x="15" y="21"/>
                </a:cubicBezTo>
                <a:cubicBezTo>
                  <a:pt x="15" y="21"/>
                  <a:pt x="15" y="21"/>
                  <a:pt x="15" y="22"/>
                </a:cubicBezTo>
                <a:cubicBezTo>
                  <a:pt x="15" y="22"/>
                  <a:pt x="15" y="22"/>
                  <a:pt x="15" y="23"/>
                </a:cubicBezTo>
                <a:cubicBezTo>
                  <a:pt x="14" y="23"/>
                  <a:pt x="14" y="23"/>
                  <a:pt x="14" y="22"/>
                </a:cubicBezTo>
                <a:cubicBezTo>
                  <a:pt x="14" y="21"/>
                  <a:pt x="14" y="20"/>
                  <a:pt x="13" y="19"/>
                </a:cubicBezTo>
                <a:cubicBezTo>
                  <a:pt x="12" y="19"/>
                  <a:pt x="12" y="18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lose/>
                <a:moveTo>
                  <a:pt x="20" y="23"/>
                </a:moveTo>
                <a:cubicBezTo>
                  <a:pt x="19" y="24"/>
                  <a:pt x="19" y="24"/>
                  <a:pt x="19" y="23"/>
                </a:cubicBezTo>
                <a:cubicBezTo>
                  <a:pt x="19" y="23"/>
                  <a:pt x="18" y="22"/>
                  <a:pt x="17" y="22"/>
                </a:cubicBezTo>
                <a:cubicBezTo>
                  <a:pt x="18" y="22"/>
                  <a:pt x="19" y="22"/>
                  <a:pt x="19" y="22"/>
                </a:cubicBezTo>
                <a:cubicBezTo>
                  <a:pt x="20" y="23"/>
                  <a:pt x="20" y="23"/>
                  <a:pt x="20" y="23"/>
                </a:cubicBezTo>
                <a:close/>
                <a:moveTo>
                  <a:pt x="43" y="16"/>
                </a:moveTo>
                <a:cubicBezTo>
                  <a:pt x="43" y="16"/>
                  <a:pt x="43" y="17"/>
                  <a:pt x="42" y="17"/>
                </a:cubicBezTo>
                <a:cubicBezTo>
                  <a:pt x="43" y="17"/>
                  <a:pt x="43" y="18"/>
                  <a:pt x="43" y="18"/>
                </a:cubicBezTo>
                <a:cubicBezTo>
                  <a:pt x="42" y="17"/>
                  <a:pt x="42" y="17"/>
                  <a:pt x="42" y="18"/>
                </a:cubicBezTo>
                <a:cubicBezTo>
                  <a:pt x="41" y="18"/>
                  <a:pt x="40" y="18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6"/>
                  <a:pt x="41" y="16"/>
                </a:cubicBezTo>
                <a:cubicBezTo>
                  <a:pt x="41" y="16"/>
                  <a:pt x="41" y="15"/>
                  <a:pt x="41" y="15"/>
                </a:cubicBezTo>
                <a:cubicBezTo>
                  <a:pt x="42" y="15"/>
                  <a:pt x="42" y="15"/>
                  <a:pt x="42" y="16"/>
                </a:cubicBezTo>
                <a:cubicBezTo>
                  <a:pt x="42" y="16"/>
                  <a:pt x="43" y="16"/>
                  <a:pt x="43" y="16"/>
                </a:cubicBezTo>
                <a:close/>
                <a:moveTo>
                  <a:pt x="36" y="19"/>
                </a:moveTo>
                <a:cubicBezTo>
                  <a:pt x="35" y="19"/>
                  <a:pt x="35" y="19"/>
                  <a:pt x="35" y="19"/>
                </a:cubicBezTo>
                <a:cubicBezTo>
                  <a:pt x="35" y="20"/>
                  <a:pt x="34" y="21"/>
                  <a:pt x="33" y="21"/>
                </a:cubicBezTo>
                <a:cubicBezTo>
                  <a:pt x="32" y="22"/>
                  <a:pt x="31" y="23"/>
                  <a:pt x="31" y="24"/>
                </a:cubicBezTo>
                <a:cubicBezTo>
                  <a:pt x="32" y="25"/>
                  <a:pt x="31" y="25"/>
                  <a:pt x="31" y="24"/>
                </a:cubicBezTo>
                <a:cubicBezTo>
                  <a:pt x="31" y="24"/>
                  <a:pt x="31" y="23"/>
                  <a:pt x="31" y="23"/>
                </a:cubicBezTo>
                <a:cubicBezTo>
                  <a:pt x="31" y="22"/>
                  <a:pt x="31" y="22"/>
                  <a:pt x="31" y="23"/>
                </a:cubicBezTo>
                <a:cubicBezTo>
                  <a:pt x="31" y="23"/>
                  <a:pt x="30" y="23"/>
                  <a:pt x="30" y="24"/>
                </a:cubicBezTo>
                <a:cubicBezTo>
                  <a:pt x="30" y="24"/>
                  <a:pt x="29" y="24"/>
                  <a:pt x="30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29" y="23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0" y="22"/>
                </a:cubicBezTo>
                <a:cubicBezTo>
                  <a:pt x="30" y="22"/>
                  <a:pt x="31" y="21"/>
                  <a:pt x="31" y="21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29" y="22"/>
                </a:cubicBezTo>
                <a:cubicBezTo>
                  <a:pt x="29" y="22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8" y="21"/>
                  <a:pt x="28" y="20"/>
                  <a:pt x="29" y="20"/>
                </a:cubicBezTo>
                <a:cubicBezTo>
                  <a:pt x="29" y="20"/>
                  <a:pt x="29" y="20"/>
                  <a:pt x="30" y="21"/>
                </a:cubicBezTo>
                <a:cubicBezTo>
                  <a:pt x="30" y="21"/>
                  <a:pt x="30" y="20"/>
                  <a:pt x="30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20"/>
                  <a:pt x="31" y="20"/>
                  <a:pt x="32" y="20"/>
                </a:cubicBezTo>
                <a:cubicBezTo>
                  <a:pt x="33" y="20"/>
                  <a:pt x="34" y="20"/>
                  <a:pt x="35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lose/>
                <a:moveTo>
                  <a:pt x="25" y="24"/>
                </a:moveTo>
                <a:cubicBezTo>
                  <a:pt x="26" y="23"/>
                  <a:pt x="26" y="23"/>
                  <a:pt x="26" y="23"/>
                </a:cubicBezTo>
                <a:cubicBezTo>
                  <a:pt x="27" y="23"/>
                  <a:pt x="28" y="22"/>
                  <a:pt x="28" y="22"/>
                </a:cubicBezTo>
                <a:cubicBezTo>
                  <a:pt x="28" y="23"/>
                  <a:pt x="27" y="23"/>
                  <a:pt x="27" y="24"/>
                </a:cubicBezTo>
                <a:cubicBezTo>
                  <a:pt x="26" y="24"/>
                  <a:pt x="26" y="24"/>
                  <a:pt x="25" y="24"/>
                </a:cubicBezTo>
                <a:close/>
                <a:moveTo>
                  <a:pt x="25" y="3"/>
                </a:moveTo>
                <a:cubicBezTo>
                  <a:pt x="25" y="3"/>
                  <a:pt x="25" y="4"/>
                  <a:pt x="25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5" y="4"/>
                  <a:pt x="25" y="5"/>
                </a:cubicBezTo>
                <a:cubicBezTo>
                  <a:pt x="25" y="6"/>
                  <a:pt x="25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5"/>
                </a:cubicBezTo>
                <a:cubicBezTo>
                  <a:pt x="24" y="4"/>
                  <a:pt x="23" y="4"/>
                  <a:pt x="23" y="4"/>
                </a:cubicBezTo>
                <a:cubicBezTo>
                  <a:pt x="23" y="4"/>
                  <a:pt x="24" y="4"/>
                  <a:pt x="24" y="4"/>
                </a:cubicBezTo>
                <a:cubicBezTo>
                  <a:pt x="24" y="4"/>
                  <a:pt x="24" y="3"/>
                  <a:pt x="25" y="3"/>
                </a:cubicBezTo>
                <a:close/>
                <a:moveTo>
                  <a:pt x="24" y="11"/>
                </a:moveTo>
                <a:cubicBezTo>
                  <a:pt x="24" y="11"/>
                  <a:pt x="24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4" y="15"/>
                  <a:pt x="25" y="16"/>
                  <a:pt x="26" y="17"/>
                </a:cubicBezTo>
                <a:cubicBezTo>
                  <a:pt x="26" y="17"/>
                  <a:pt x="26" y="18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6"/>
                  <a:pt x="24" y="16"/>
                  <a:pt x="25" y="17"/>
                </a:cubicBezTo>
                <a:cubicBezTo>
                  <a:pt x="25" y="17"/>
                  <a:pt x="25" y="18"/>
                  <a:pt x="25" y="18"/>
                </a:cubicBezTo>
                <a:cubicBezTo>
                  <a:pt x="25" y="18"/>
                  <a:pt x="25" y="19"/>
                  <a:pt x="25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7"/>
                  <a:pt x="24" y="17"/>
                  <a:pt x="23" y="17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7"/>
                  <a:pt x="23" y="17"/>
                </a:cubicBezTo>
                <a:cubicBezTo>
                  <a:pt x="23" y="17"/>
                  <a:pt x="23" y="16"/>
                  <a:pt x="23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8"/>
                </a:cubicBezTo>
                <a:cubicBezTo>
                  <a:pt x="23" y="18"/>
                  <a:pt x="22" y="18"/>
                  <a:pt x="22" y="17"/>
                </a:cubicBezTo>
                <a:cubicBezTo>
                  <a:pt x="22" y="17"/>
                  <a:pt x="22" y="18"/>
                  <a:pt x="22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6"/>
                  <a:pt x="22" y="16"/>
                  <a:pt x="22" y="16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6"/>
                  <a:pt x="21" y="16"/>
                </a:cubicBezTo>
                <a:cubicBezTo>
                  <a:pt x="22" y="16"/>
                  <a:pt x="22" y="15"/>
                  <a:pt x="23" y="14"/>
                </a:cubicBezTo>
                <a:cubicBezTo>
                  <a:pt x="23" y="13"/>
                  <a:pt x="24" y="12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lose/>
                <a:moveTo>
                  <a:pt x="23" y="22"/>
                </a:moveTo>
                <a:cubicBezTo>
                  <a:pt x="22" y="22"/>
                  <a:pt x="22" y="21"/>
                  <a:pt x="22" y="21"/>
                </a:cubicBezTo>
                <a:cubicBezTo>
                  <a:pt x="23" y="20"/>
                  <a:pt x="23" y="19"/>
                  <a:pt x="23" y="19"/>
                </a:cubicBezTo>
                <a:cubicBezTo>
                  <a:pt x="23" y="20"/>
                  <a:pt x="23" y="20"/>
                  <a:pt x="24" y="21"/>
                </a:cubicBezTo>
                <a:cubicBezTo>
                  <a:pt x="23" y="21"/>
                  <a:pt x="23" y="22"/>
                  <a:pt x="23" y="22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0" name="chenying0907 146"/>
          <p:cNvSpPr>
            <a:spLocks noEditPoints="1"/>
          </p:cNvSpPr>
          <p:nvPr/>
        </p:nvSpPr>
        <p:spPr bwMode="auto">
          <a:xfrm>
            <a:off x="10767405" y="1841402"/>
            <a:ext cx="1262062" cy="2267842"/>
          </a:xfrm>
          <a:custGeom>
            <a:avLst/>
            <a:gdLst>
              <a:gd name="T0" fmla="*/ 18 w 21"/>
              <a:gd name="T1" fmla="*/ 11 h 38"/>
              <a:gd name="T2" fmla="*/ 20 w 21"/>
              <a:gd name="T3" fmla="*/ 11 h 38"/>
              <a:gd name="T4" fmla="*/ 16 w 21"/>
              <a:gd name="T5" fmla="*/ 17 h 38"/>
              <a:gd name="T6" fmla="*/ 15 w 21"/>
              <a:gd name="T7" fmla="*/ 24 h 38"/>
              <a:gd name="T8" fmla="*/ 14 w 21"/>
              <a:gd name="T9" fmla="*/ 30 h 38"/>
              <a:gd name="T10" fmla="*/ 13 w 21"/>
              <a:gd name="T11" fmla="*/ 33 h 38"/>
              <a:gd name="T12" fmla="*/ 16 w 21"/>
              <a:gd name="T13" fmla="*/ 32 h 38"/>
              <a:gd name="T14" fmla="*/ 19 w 21"/>
              <a:gd name="T15" fmla="*/ 29 h 38"/>
              <a:gd name="T16" fmla="*/ 16 w 21"/>
              <a:gd name="T17" fmla="*/ 33 h 38"/>
              <a:gd name="T18" fmla="*/ 11 w 21"/>
              <a:gd name="T19" fmla="*/ 37 h 38"/>
              <a:gd name="T20" fmla="*/ 5 w 21"/>
              <a:gd name="T21" fmla="*/ 35 h 38"/>
              <a:gd name="T22" fmla="*/ 2 w 21"/>
              <a:gd name="T23" fmla="*/ 38 h 38"/>
              <a:gd name="T24" fmla="*/ 5 w 21"/>
              <a:gd name="T25" fmla="*/ 34 h 38"/>
              <a:gd name="T26" fmla="*/ 6 w 21"/>
              <a:gd name="T27" fmla="*/ 33 h 38"/>
              <a:gd name="T28" fmla="*/ 5 w 21"/>
              <a:gd name="T29" fmla="*/ 29 h 38"/>
              <a:gd name="T30" fmla="*/ 2 w 21"/>
              <a:gd name="T31" fmla="*/ 26 h 38"/>
              <a:gd name="T32" fmla="*/ 2 w 21"/>
              <a:gd name="T33" fmla="*/ 25 h 38"/>
              <a:gd name="T34" fmla="*/ 3 w 21"/>
              <a:gd name="T35" fmla="*/ 23 h 38"/>
              <a:gd name="T36" fmla="*/ 4 w 21"/>
              <a:gd name="T37" fmla="*/ 26 h 38"/>
              <a:gd name="T38" fmla="*/ 6 w 21"/>
              <a:gd name="T39" fmla="*/ 23 h 38"/>
              <a:gd name="T40" fmla="*/ 6 w 21"/>
              <a:gd name="T41" fmla="*/ 29 h 38"/>
              <a:gd name="T42" fmla="*/ 10 w 21"/>
              <a:gd name="T43" fmla="*/ 36 h 38"/>
              <a:gd name="T44" fmla="*/ 6 w 21"/>
              <a:gd name="T45" fmla="*/ 32 h 38"/>
              <a:gd name="T46" fmla="*/ 8 w 21"/>
              <a:gd name="T47" fmla="*/ 32 h 38"/>
              <a:gd name="T48" fmla="*/ 8 w 21"/>
              <a:gd name="T49" fmla="*/ 23 h 38"/>
              <a:gd name="T50" fmla="*/ 3 w 21"/>
              <a:gd name="T51" fmla="*/ 16 h 38"/>
              <a:gd name="T52" fmla="*/ 5 w 21"/>
              <a:gd name="T53" fmla="*/ 17 h 38"/>
              <a:gd name="T54" fmla="*/ 3 w 21"/>
              <a:gd name="T55" fmla="*/ 14 h 38"/>
              <a:gd name="T56" fmla="*/ 5 w 21"/>
              <a:gd name="T57" fmla="*/ 15 h 38"/>
              <a:gd name="T58" fmla="*/ 5 w 21"/>
              <a:gd name="T59" fmla="*/ 13 h 38"/>
              <a:gd name="T60" fmla="*/ 6 w 21"/>
              <a:gd name="T61" fmla="*/ 14 h 38"/>
              <a:gd name="T62" fmla="*/ 6 w 21"/>
              <a:gd name="T63" fmla="*/ 17 h 38"/>
              <a:gd name="T64" fmla="*/ 8 w 21"/>
              <a:gd name="T65" fmla="*/ 21 h 38"/>
              <a:gd name="T66" fmla="*/ 10 w 21"/>
              <a:gd name="T67" fmla="*/ 26 h 38"/>
              <a:gd name="T68" fmla="*/ 9 w 21"/>
              <a:gd name="T69" fmla="*/ 34 h 38"/>
              <a:gd name="T70" fmla="*/ 11 w 21"/>
              <a:gd name="T71" fmla="*/ 36 h 38"/>
              <a:gd name="T72" fmla="*/ 12 w 21"/>
              <a:gd name="T73" fmla="*/ 36 h 38"/>
              <a:gd name="T74" fmla="*/ 11 w 21"/>
              <a:gd name="T75" fmla="*/ 29 h 38"/>
              <a:gd name="T76" fmla="*/ 12 w 21"/>
              <a:gd name="T77" fmla="*/ 27 h 38"/>
              <a:gd name="T78" fmla="*/ 13 w 21"/>
              <a:gd name="T79" fmla="*/ 33 h 38"/>
              <a:gd name="T80" fmla="*/ 13 w 21"/>
              <a:gd name="T81" fmla="*/ 27 h 38"/>
              <a:gd name="T82" fmla="*/ 13 w 21"/>
              <a:gd name="T83" fmla="*/ 21 h 38"/>
              <a:gd name="T84" fmla="*/ 11 w 21"/>
              <a:gd name="T85" fmla="*/ 14 h 38"/>
              <a:gd name="T86" fmla="*/ 11 w 21"/>
              <a:gd name="T87" fmla="*/ 8 h 38"/>
              <a:gd name="T88" fmla="*/ 10 w 21"/>
              <a:gd name="T89" fmla="*/ 0 h 38"/>
              <a:gd name="T90" fmla="*/ 10 w 21"/>
              <a:gd name="T91" fmla="*/ 1 h 38"/>
              <a:gd name="T92" fmla="*/ 13 w 21"/>
              <a:gd name="T93" fmla="*/ 1 h 38"/>
              <a:gd name="T94" fmla="*/ 13 w 21"/>
              <a:gd name="T95" fmla="*/ 1 h 38"/>
              <a:gd name="T96" fmla="*/ 16 w 21"/>
              <a:gd name="T97" fmla="*/ 2 h 38"/>
              <a:gd name="T98" fmla="*/ 14 w 21"/>
              <a:gd name="T99" fmla="*/ 5 h 38"/>
              <a:gd name="T100" fmla="*/ 12 w 21"/>
              <a:gd name="T101" fmla="*/ 5 h 38"/>
              <a:gd name="T102" fmla="*/ 11 w 21"/>
              <a:gd name="T103" fmla="*/ 12 h 38"/>
              <a:gd name="T104" fmla="*/ 13 w 21"/>
              <a:gd name="T105" fmla="*/ 18 h 38"/>
              <a:gd name="T106" fmla="*/ 15 w 21"/>
              <a:gd name="T107" fmla="*/ 19 h 38"/>
              <a:gd name="T108" fmla="*/ 16 w 21"/>
              <a:gd name="T109" fmla="*/ 15 h 38"/>
              <a:gd name="T110" fmla="*/ 15 w 21"/>
              <a:gd name="T111" fmla="*/ 8 h 38"/>
              <a:gd name="T112" fmla="*/ 16 w 21"/>
              <a:gd name="T113" fmla="*/ 10 h 38"/>
              <a:gd name="T114" fmla="*/ 17 w 21"/>
              <a:gd name="T115" fmla="*/ 8 h 38"/>
              <a:gd name="T116" fmla="*/ 14 w 21"/>
              <a:gd name="T117" fmla="*/ 0 h 38"/>
              <a:gd name="T118" fmla="*/ 12 w 21"/>
              <a:gd name="T119" fmla="*/ 2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" h="38">
                <a:moveTo>
                  <a:pt x="18" y="10"/>
                </a:moveTo>
                <a:cubicBezTo>
                  <a:pt x="18" y="10"/>
                  <a:pt x="18" y="9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7"/>
                  <a:pt x="19" y="7"/>
                  <a:pt x="19" y="7"/>
                </a:cubicBezTo>
                <a:cubicBezTo>
                  <a:pt x="19" y="8"/>
                  <a:pt x="19" y="8"/>
                  <a:pt x="18" y="8"/>
                </a:cubicBezTo>
                <a:cubicBezTo>
                  <a:pt x="19" y="9"/>
                  <a:pt x="19" y="10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1"/>
                  <a:pt x="19" y="10"/>
                  <a:pt x="19" y="9"/>
                </a:cubicBezTo>
                <a:cubicBezTo>
                  <a:pt x="19" y="9"/>
                  <a:pt x="19" y="10"/>
                  <a:pt x="19" y="10"/>
                </a:cubicBezTo>
                <a:cubicBezTo>
                  <a:pt x="19" y="10"/>
                  <a:pt x="19" y="11"/>
                  <a:pt x="18" y="11"/>
                </a:cubicBezTo>
                <a:cubicBezTo>
                  <a:pt x="18" y="11"/>
                  <a:pt x="19" y="11"/>
                  <a:pt x="19" y="11"/>
                </a:cubicBezTo>
                <a:cubicBezTo>
                  <a:pt x="20" y="11"/>
                  <a:pt x="20" y="10"/>
                  <a:pt x="20" y="10"/>
                </a:cubicBezTo>
                <a:cubicBezTo>
                  <a:pt x="20" y="10"/>
                  <a:pt x="20" y="9"/>
                  <a:pt x="20" y="9"/>
                </a:cubicBezTo>
                <a:cubicBezTo>
                  <a:pt x="20" y="9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9"/>
                  <a:pt x="20" y="10"/>
                  <a:pt x="20" y="11"/>
                </a:cubicBezTo>
                <a:cubicBezTo>
                  <a:pt x="20" y="11"/>
                  <a:pt x="19" y="11"/>
                  <a:pt x="19" y="11"/>
                </a:cubicBezTo>
                <a:cubicBezTo>
                  <a:pt x="19" y="12"/>
                  <a:pt x="20" y="12"/>
                  <a:pt x="20" y="11"/>
                </a:cubicBezTo>
                <a:cubicBezTo>
                  <a:pt x="20" y="11"/>
                  <a:pt x="20" y="11"/>
                  <a:pt x="20" y="10"/>
                </a:cubicBezTo>
                <a:cubicBezTo>
                  <a:pt x="21" y="11"/>
                  <a:pt x="20" y="11"/>
                  <a:pt x="20" y="11"/>
                </a:cubicBezTo>
                <a:cubicBezTo>
                  <a:pt x="20" y="11"/>
                  <a:pt x="20" y="12"/>
                  <a:pt x="19" y="12"/>
                </a:cubicBezTo>
                <a:cubicBezTo>
                  <a:pt x="19" y="12"/>
                  <a:pt x="19" y="12"/>
                  <a:pt x="18" y="12"/>
                </a:cubicBezTo>
                <a:cubicBezTo>
                  <a:pt x="18" y="12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7" y="12"/>
                  <a:pt x="16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5"/>
                  <a:pt x="16" y="16"/>
                  <a:pt x="16" y="17"/>
                </a:cubicBezTo>
                <a:cubicBezTo>
                  <a:pt x="16" y="17"/>
                  <a:pt x="16" y="17"/>
                  <a:pt x="17" y="17"/>
                </a:cubicBezTo>
                <a:cubicBezTo>
                  <a:pt x="17" y="17"/>
                  <a:pt x="16" y="17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1"/>
                  <a:pt x="15" y="20"/>
                  <a:pt x="15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3"/>
                  <a:pt x="14" y="23"/>
                  <a:pt x="14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3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6"/>
                  <a:pt x="15" y="26"/>
                  <a:pt x="15" y="26"/>
                </a:cubicBezTo>
                <a:cubicBezTo>
                  <a:pt x="14" y="26"/>
                  <a:pt x="15" y="27"/>
                  <a:pt x="15" y="28"/>
                </a:cubicBezTo>
                <a:cubicBezTo>
                  <a:pt x="15" y="28"/>
                  <a:pt x="15" y="27"/>
                  <a:pt x="15" y="27"/>
                </a:cubicBezTo>
                <a:cubicBezTo>
                  <a:pt x="15" y="27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9"/>
                  <a:pt x="14" y="30"/>
                  <a:pt x="14" y="30"/>
                </a:cubicBezTo>
                <a:cubicBezTo>
                  <a:pt x="14" y="30"/>
                  <a:pt x="14" y="31"/>
                  <a:pt x="14" y="31"/>
                </a:cubicBezTo>
                <a:cubicBezTo>
                  <a:pt x="14" y="31"/>
                  <a:pt x="14" y="30"/>
                  <a:pt x="15" y="30"/>
                </a:cubicBezTo>
                <a:cubicBezTo>
                  <a:pt x="15" y="30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1"/>
                  <a:pt x="14" y="31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3" y="33"/>
                </a:cubicBezTo>
                <a:cubicBezTo>
                  <a:pt x="13" y="34"/>
                  <a:pt x="13" y="34"/>
                  <a:pt x="13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4" y="34"/>
                  <a:pt x="14" y="34"/>
                  <a:pt x="14" y="33"/>
                </a:cubicBezTo>
                <a:cubicBezTo>
                  <a:pt x="15" y="33"/>
                  <a:pt x="14" y="34"/>
                  <a:pt x="14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6" y="33"/>
                  <a:pt x="16" y="33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1"/>
                  <a:pt x="16" y="31"/>
                </a:cubicBezTo>
                <a:cubicBezTo>
                  <a:pt x="16" y="31"/>
                  <a:pt x="16" y="31"/>
                  <a:pt x="16" y="30"/>
                </a:cubicBezTo>
                <a:cubicBezTo>
                  <a:pt x="16" y="30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0"/>
                  <a:pt x="17" y="30"/>
                  <a:pt x="17" y="30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8"/>
                </a:cubicBezTo>
                <a:cubicBezTo>
                  <a:pt x="19" y="28"/>
                  <a:pt x="19" y="29"/>
                  <a:pt x="19" y="29"/>
                </a:cubicBezTo>
                <a:cubicBezTo>
                  <a:pt x="19" y="29"/>
                  <a:pt x="19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30"/>
                  <a:pt x="18" y="30"/>
                  <a:pt x="17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8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6" y="31"/>
                  <a:pt x="16" y="32"/>
                  <a:pt x="16" y="32"/>
                </a:cubicBezTo>
                <a:cubicBezTo>
                  <a:pt x="16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5" y="34"/>
                  <a:pt x="15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3" y="35"/>
                </a:cubicBezTo>
                <a:cubicBezTo>
                  <a:pt x="13" y="36"/>
                  <a:pt x="13" y="36"/>
                  <a:pt x="13" y="36"/>
                </a:cubicBezTo>
                <a:cubicBezTo>
                  <a:pt x="12" y="36"/>
                  <a:pt x="12" y="36"/>
                  <a:pt x="12" y="37"/>
                </a:cubicBezTo>
                <a:cubicBezTo>
                  <a:pt x="12" y="37"/>
                  <a:pt x="12" y="37"/>
                  <a:pt x="11" y="37"/>
                </a:cubicBezTo>
                <a:cubicBezTo>
                  <a:pt x="11" y="38"/>
                  <a:pt x="11" y="38"/>
                  <a:pt x="11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9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9" y="38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8" y="37"/>
                  <a:pt x="8" y="37"/>
                  <a:pt x="7" y="36"/>
                </a:cubicBezTo>
                <a:cubicBezTo>
                  <a:pt x="7" y="37"/>
                  <a:pt x="6" y="37"/>
                  <a:pt x="6" y="36"/>
                </a:cubicBezTo>
                <a:cubicBezTo>
                  <a:pt x="6" y="36"/>
                  <a:pt x="5" y="36"/>
                  <a:pt x="5" y="35"/>
                </a:cubicBezTo>
                <a:cubicBezTo>
                  <a:pt x="5" y="36"/>
                  <a:pt x="5" y="35"/>
                  <a:pt x="5" y="35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7"/>
                  <a:pt x="2" y="37"/>
                  <a:pt x="3" y="36"/>
                </a:cubicBezTo>
                <a:cubicBezTo>
                  <a:pt x="2" y="36"/>
                  <a:pt x="2" y="36"/>
                  <a:pt x="2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7"/>
                  <a:pt x="2" y="38"/>
                  <a:pt x="2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38"/>
                  <a:pt x="2" y="37"/>
                  <a:pt x="2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6"/>
                  <a:pt x="2" y="36"/>
                  <a:pt x="3" y="35"/>
                </a:cubicBezTo>
                <a:cubicBezTo>
                  <a:pt x="2" y="35"/>
                  <a:pt x="2" y="36"/>
                  <a:pt x="2" y="35"/>
                </a:cubicBezTo>
                <a:cubicBezTo>
                  <a:pt x="2" y="35"/>
                  <a:pt x="2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4"/>
                  <a:pt x="4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5"/>
                  <a:pt x="5" y="35"/>
                </a:cubicBezTo>
                <a:cubicBezTo>
                  <a:pt x="5" y="35"/>
                  <a:pt x="6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5"/>
                  <a:pt x="7" y="35"/>
                  <a:pt x="7" y="35"/>
                </a:cubicBezTo>
                <a:cubicBezTo>
                  <a:pt x="6" y="35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3"/>
                  <a:pt x="6" y="33"/>
                  <a:pt x="5" y="33"/>
                </a:cubicBezTo>
                <a:cubicBezTo>
                  <a:pt x="5" y="33"/>
                  <a:pt x="5" y="34"/>
                  <a:pt x="4" y="34"/>
                </a:cubicBezTo>
                <a:cubicBezTo>
                  <a:pt x="4" y="33"/>
                  <a:pt x="5" y="33"/>
                  <a:pt x="6" y="33"/>
                </a:cubicBezTo>
                <a:cubicBezTo>
                  <a:pt x="5" y="32"/>
                  <a:pt x="5" y="31"/>
                  <a:pt x="5" y="31"/>
                </a:cubicBezTo>
                <a:cubicBezTo>
                  <a:pt x="5" y="30"/>
                  <a:pt x="5" y="30"/>
                  <a:pt x="4" y="30"/>
                </a:cubicBezTo>
                <a:cubicBezTo>
                  <a:pt x="4" y="30"/>
                  <a:pt x="4" y="30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4" y="29"/>
                  <a:pt x="4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7"/>
                  <a:pt x="4" y="27"/>
                  <a:pt x="4" y="26"/>
                </a:cubicBezTo>
                <a:cubicBezTo>
                  <a:pt x="4" y="26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8"/>
                  <a:pt x="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6"/>
                  <a:pt x="1" y="26"/>
                  <a:pt x="2" y="26"/>
                </a:cubicBezTo>
                <a:cubicBezTo>
                  <a:pt x="2" y="27"/>
                  <a:pt x="2" y="27"/>
                  <a:pt x="2" y="27"/>
                </a:cubicBezTo>
                <a:cubicBezTo>
                  <a:pt x="3" y="27"/>
                  <a:pt x="4" y="27"/>
                  <a:pt x="4" y="26"/>
                </a:cubicBezTo>
                <a:cubicBezTo>
                  <a:pt x="3" y="26"/>
                  <a:pt x="3" y="27"/>
                  <a:pt x="2" y="27"/>
                </a:cubicBezTo>
                <a:cubicBezTo>
                  <a:pt x="2" y="27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0" y="24"/>
                  <a:pt x="0" y="24"/>
                </a:cubicBezTo>
                <a:cubicBezTo>
                  <a:pt x="1" y="23"/>
                  <a:pt x="1" y="24"/>
                  <a:pt x="1" y="24"/>
                </a:cubicBezTo>
                <a:cubicBezTo>
                  <a:pt x="1" y="25"/>
                  <a:pt x="1" y="25"/>
                  <a:pt x="1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3" y="26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6"/>
                  <a:pt x="2" y="26"/>
                  <a:pt x="2" y="25"/>
                </a:cubicBezTo>
                <a:cubicBezTo>
                  <a:pt x="2" y="25"/>
                  <a:pt x="1" y="24"/>
                  <a:pt x="2" y="24"/>
                </a:cubicBezTo>
                <a:cubicBezTo>
                  <a:pt x="3" y="24"/>
                  <a:pt x="3" y="25"/>
                  <a:pt x="2" y="25"/>
                </a:cubicBezTo>
                <a:cubicBezTo>
                  <a:pt x="2" y="26"/>
                  <a:pt x="3" y="26"/>
                  <a:pt x="4" y="26"/>
                </a:cubicBezTo>
                <a:cubicBezTo>
                  <a:pt x="3" y="25"/>
                  <a:pt x="3" y="25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3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4" y="25"/>
                  <a:pt x="4" y="25"/>
                  <a:pt x="4" y="24"/>
                </a:cubicBezTo>
                <a:cubicBezTo>
                  <a:pt x="4" y="24"/>
                  <a:pt x="3" y="23"/>
                  <a:pt x="3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3"/>
                  <a:pt x="3" y="22"/>
                  <a:pt x="3" y="22"/>
                </a:cubicBezTo>
                <a:cubicBezTo>
                  <a:pt x="4" y="22"/>
                  <a:pt x="3" y="23"/>
                  <a:pt x="3" y="23"/>
                </a:cubicBezTo>
                <a:cubicBezTo>
                  <a:pt x="4" y="24"/>
                  <a:pt x="4" y="24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4"/>
                  <a:pt x="4" y="24"/>
                </a:cubicBezTo>
                <a:cubicBezTo>
                  <a:pt x="4" y="24"/>
                  <a:pt x="4" y="23"/>
                  <a:pt x="4" y="23"/>
                </a:cubicBezTo>
                <a:cubicBezTo>
                  <a:pt x="4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5"/>
                  <a:pt x="4" y="26"/>
                </a:cubicBezTo>
                <a:cubicBezTo>
                  <a:pt x="4" y="26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5"/>
                  <a:pt x="5" y="25"/>
                  <a:pt x="5" y="25"/>
                </a:cubicBezTo>
                <a:cubicBezTo>
                  <a:pt x="5" y="25"/>
                  <a:pt x="5" y="26"/>
                  <a:pt x="4" y="26"/>
                </a:cubicBezTo>
                <a:cubicBezTo>
                  <a:pt x="5" y="26"/>
                  <a:pt x="5" y="25"/>
                  <a:pt x="6" y="25"/>
                </a:cubicBezTo>
                <a:cubicBezTo>
                  <a:pt x="6" y="25"/>
                  <a:pt x="6" y="24"/>
                  <a:pt x="6" y="24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7" y="22"/>
                  <a:pt x="6" y="23"/>
                  <a:pt x="6" y="23"/>
                </a:cubicBezTo>
                <a:cubicBezTo>
                  <a:pt x="6" y="23"/>
                  <a:pt x="6" y="24"/>
                  <a:pt x="6" y="24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5" y="26"/>
                  <a:pt x="4" y="26"/>
                </a:cubicBezTo>
                <a:cubicBezTo>
                  <a:pt x="4" y="27"/>
                  <a:pt x="5" y="28"/>
                  <a:pt x="5" y="28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6" y="29"/>
                  <a:pt x="6" y="29"/>
                </a:cubicBezTo>
                <a:cubicBezTo>
                  <a:pt x="6" y="29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1"/>
                  <a:pt x="5" y="31"/>
                  <a:pt x="5" y="31"/>
                </a:cubicBezTo>
                <a:cubicBezTo>
                  <a:pt x="6" y="32"/>
                  <a:pt x="6" y="33"/>
                  <a:pt x="6" y="34"/>
                </a:cubicBezTo>
                <a:cubicBezTo>
                  <a:pt x="6" y="34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6"/>
                  <a:pt x="8" y="36"/>
                  <a:pt x="8" y="36"/>
                </a:cubicBezTo>
                <a:cubicBezTo>
                  <a:pt x="9" y="37"/>
                  <a:pt x="9" y="37"/>
                  <a:pt x="10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6"/>
                  <a:pt x="9" y="36"/>
                  <a:pt x="9" y="35"/>
                </a:cubicBezTo>
                <a:cubicBezTo>
                  <a:pt x="9" y="36"/>
                  <a:pt x="9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4"/>
                  <a:pt x="8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3"/>
                  <a:pt x="7" y="33"/>
                  <a:pt x="6" y="33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7" y="32"/>
                  <a:pt x="7" y="33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2"/>
                  <a:pt x="7" y="32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8" y="33"/>
                  <a:pt x="8" y="33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5"/>
                  <a:pt x="8" y="35"/>
                  <a:pt x="9" y="35"/>
                </a:cubicBezTo>
                <a:cubicBezTo>
                  <a:pt x="9" y="35"/>
                  <a:pt x="9" y="34"/>
                  <a:pt x="9" y="34"/>
                </a:cubicBezTo>
                <a:cubicBezTo>
                  <a:pt x="8" y="34"/>
                  <a:pt x="8" y="33"/>
                  <a:pt x="8" y="33"/>
                </a:cubicBezTo>
                <a:cubicBezTo>
                  <a:pt x="8" y="33"/>
                  <a:pt x="8" y="33"/>
                  <a:pt x="8" y="32"/>
                </a:cubicBezTo>
                <a:cubicBezTo>
                  <a:pt x="8" y="31"/>
                  <a:pt x="8" y="31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29"/>
                  <a:pt x="7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8" y="29"/>
                  <a:pt x="8" y="28"/>
                  <a:pt x="8" y="28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6"/>
                  <a:pt x="8" y="26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4"/>
                  <a:pt x="8" y="24"/>
                  <a:pt x="7" y="24"/>
                </a:cubicBezTo>
                <a:cubicBezTo>
                  <a:pt x="7" y="24"/>
                  <a:pt x="8" y="24"/>
                  <a:pt x="8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2"/>
                  <a:pt x="8" y="22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7" y="21"/>
                  <a:pt x="8" y="20"/>
                  <a:pt x="7" y="20"/>
                </a:cubicBezTo>
                <a:cubicBezTo>
                  <a:pt x="7" y="20"/>
                  <a:pt x="7" y="20"/>
                  <a:pt x="7" y="19"/>
                </a:cubicBezTo>
                <a:cubicBezTo>
                  <a:pt x="7" y="20"/>
                  <a:pt x="6" y="20"/>
                  <a:pt x="6" y="19"/>
                </a:cubicBezTo>
                <a:cubicBezTo>
                  <a:pt x="6" y="19"/>
                  <a:pt x="7" y="19"/>
                  <a:pt x="7" y="19"/>
                </a:cubicBezTo>
                <a:cubicBezTo>
                  <a:pt x="7" y="18"/>
                  <a:pt x="6" y="18"/>
                  <a:pt x="6" y="18"/>
                </a:cubicBezTo>
                <a:cubicBezTo>
                  <a:pt x="6" y="17"/>
                  <a:pt x="6" y="17"/>
                  <a:pt x="6" y="17"/>
                </a:cubicBezTo>
                <a:cubicBezTo>
                  <a:pt x="5" y="17"/>
                  <a:pt x="5" y="16"/>
                  <a:pt x="5" y="16"/>
                </a:cubicBezTo>
                <a:cubicBezTo>
                  <a:pt x="5" y="16"/>
                  <a:pt x="5" y="17"/>
                  <a:pt x="4" y="17"/>
                </a:cubicBezTo>
                <a:cubicBezTo>
                  <a:pt x="4" y="17"/>
                  <a:pt x="3" y="17"/>
                  <a:pt x="3" y="16"/>
                </a:cubicBezTo>
                <a:cubicBezTo>
                  <a:pt x="3" y="16"/>
                  <a:pt x="3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1" y="15"/>
                  <a:pt x="1" y="15"/>
                  <a:pt x="1" y="14"/>
                </a:cubicBezTo>
                <a:cubicBezTo>
                  <a:pt x="1" y="14"/>
                  <a:pt x="1" y="14"/>
                  <a:pt x="2" y="14"/>
                </a:cubicBezTo>
                <a:cubicBezTo>
                  <a:pt x="2" y="14"/>
                  <a:pt x="2" y="15"/>
                  <a:pt x="2" y="15"/>
                </a:cubicBezTo>
                <a:cubicBezTo>
                  <a:pt x="2" y="15"/>
                  <a:pt x="2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7"/>
                  <a:pt x="4" y="17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4" y="17"/>
                  <a:pt x="3" y="17"/>
                  <a:pt x="3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4" y="16"/>
                  <a:pt x="4" y="16"/>
                  <a:pt x="3" y="16"/>
                </a:cubicBezTo>
                <a:cubicBezTo>
                  <a:pt x="3" y="15"/>
                  <a:pt x="3" y="15"/>
                  <a:pt x="3" y="14"/>
                </a:cubicBezTo>
                <a:cubicBezTo>
                  <a:pt x="3" y="14"/>
                  <a:pt x="3" y="14"/>
                  <a:pt x="2" y="14"/>
                </a:cubicBezTo>
                <a:cubicBezTo>
                  <a:pt x="2" y="14"/>
                  <a:pt x="2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4" y="15"/>
                  <a:pt x="4" y="15"/>
                  <a:pt x="4" y="14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12"/>
                  <a:pt x="3" y="12"/>
                  <a:pt x="3" y="11"/>
                </a:cubicBezTo>
                <a:cubicBezTo>
                  <a:pt x="3" y="11"/>
                  <a:pt x="4" y="12"/>
                  <a:pt x="3" y="12"/>
                </a:cubicBezTo>
                <a:cubicBezTo>
                  <a:pt x="3" y="13"/>
                  <a:pt x="4" y="14"/>
                  <a:pt x="4" y="15"/>
                </a:cubicBezTo>
                <a:cubicBezTo>
                  <a:pt x="4" y="15"/>
                  <a:pt x="5" y="15"/>
                  <a:pt x="5" y="15"/>
                </a:cubicBezTo>
                <a:cubicBezTo>
                  <a:pt x="5" y="15"/>
                  <a:pt x="4" y="14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4"/>
                </a:cubicBezTo>
                <a:cubicBezTo>
                  <a:pt x="5" y="14"/>
                  <a:pt x="5" y="15"/>
                  <a:pt x="5" y="15"/>
                </a:cubicBezTo>
                <a:cubicBezTo>
                  <a:pt x="5" y="15"/>
                  <a:pt x="5" y="14"/>
                  <a:pt x="5" y="14"/>
                </a:cubicBezTo>
                <a:cubicBezTo>
                  <a:pt x="5" y="14"/>
                  <a:pt x="5" y="13"/>
                  <a:pt x="5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2"/>
                  <a:pt x="4" y="12"/>
                </a:cubicBezTo>
                <a:cubicBezTo>
                  <a:pt x="5" y="12"/>
                  <a:pt x="5" y="12"/>
                  <a:pt x="5" y="13"/>
                </a:cubicBezTo>
                <a:cubicBezTo>
                  <a:pt x="5" y="13"/>
                  <a:pt x="5" y="14"/>
                  <a:pt x="5" y="15"/>
                </a:cubicBezTo>
                <a:cubicBezTo>
                  <a:pt x="6" y="15"/>
                  <a:pt x="5" y="14"/>
                  <a:pt x="5" y="13"/>
                </a:cubicBezTo>
                <a:cubicBezTo>
                  <a:pt x="6" y="13"/>
                  <a:pt x="6" y="13"/>
                  <a:pt x="6" y="14"/>
                </a:cubicBezTo>
                <a:cubicBezTo>
                  <a:pt x="6" y="14"/>
                  <a:pt x="6" y="15"/>
                  <a:pt x="6" y="15"/>
                </a:cubicBezTo>
                <a:cubicBezTo>
                  <a:pt x="6" y="15"/>
                  <a:pt x="6" y="15"/>
                  <a:pt x="6" y="14"/>
                </a:cubicBezTo>
                <a:cubicBezTo>
                  <a:pt x="6" y="14"/>
                  <a:pt x="6" y="14"/>
                  <a:pt x="6" y="13"/>
                </a:cubicBezTo>
                <a:cubicBezTo>
                  <a:pt x="6" y="13"/>
                  <a:pt x="6" y="13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1"/>
                  <a:pt x="5" y="11"/>
                  <a:pt x="6" y="11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3"/>
                  <a:pt x="6" y="13"/>
                </a:cubicBezTo>
                <a:cubicBezTo>
                  <a:pt x="6" y="13"/>
                  <a:pt x="6" y="14"/>
                  <a:pt x="6" y="14"/>
                </a:cubicBezTo>
                <a:cubicBezTo>
                  <a:pt x="7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13"/>
                  <a:pt x="6" y="13"/>
                  <a:pt x="6" y="13"/>
                </a:cubicBezTo>
                <a:cubicBezTo>
                  <a:pt x="6" y="13"/>
                  <a:pt x="6" y="12"/>
                  <a:pt x="6" y="12"/>
                </a:cubicBezTo>
                <a:cubicBezTo>
                  <a:pt x="7" y="12"/>
                  <a:pt x="7" y="13"/>
                  <a:pt x="7" y="13"/>
                </a:cubicBezTo>
                <a:cubicBezTo>
                  <a:pt x="7" y="13"/>
                  <a:pt x="7" y="14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6" y="16"/>
                  <a:pt x="6" y="16"/>
                </a:cubicBezTo>
                <a:cubicBezTo>
                  <a:pt x="6" y="16"/>
                  <a:pt x="6" y="15"/>
                  <a:pt x="5" y="16"/>
                </a:cubicBezTo>
                <a:cubicBezTo>
                  <a:pt x="6" y="16"/>
                  <a:pt x="6" y="16"/>
                  <a:pt x="6" y="17"/>
                </a:cubicBezTo>
                <a:cubicBezTo>
                  <a:pt x="6" y="17"/>
                  <a:pt x="7" y="17"/>
                  <a:pt x="7" y="18"/>
                </a:cubicBezTo>
                <a:cubicBezTo>
                  <a:pt x="7" y="18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7" y="17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8" y="20"/>
                </a:cubicBezTo>
                <a:cubicBezTo>
                  <a:pt x="8" y="20"/>
                  <a:pt x="8" y="21"/>
                  <a:pt x="8" y="21"/>
                </a:cubicBezTo>
                <a:cubicBezTo>
                  <a:pt x="8" y="21"/>
                  <a:pt x="8" y="21"/>
                  <a:pt x="8" y="22"/>
                </a:cubicBezTo>
                <a:cubicBezTo>
                  <a:pt x="8" y="21"/>
                  <a:pt x="8" y="21"/>
                  <a:pt x="8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8" y="22"/>
                  <a:pt x="9" y="22"/>
                  <a:pt x="8" y="22"/>
                </a:cubicBezTo>
                <a:cubicBezTo>
                  <a:pt x="9" y="23"/>
                  <a:pt x="8" y="24"/>
                  <a:pt x="9" y="24"/>
                </a:cubicBezTo>
                <a:cubicBezTo>
                  <a:pt x="9" y="24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6"/>
                  <a:pt x="9" y="26"/>
                  <a:pt x="9" y="27"/>
                </a:cubicBezTo>
                <a:cubicBezTo>
                  <a:pt x="9" y="26"/>
                  <a:pt x="9" y="26"/>
                  <a:pt x="10" y="26"/>
                </a:cubicBezTo>
                <a:cubicBezTo>
                  <a:pt x="10" y="26"/>
                  <a:pt x="10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8"/>
                  <a:pt x="8" y="28"/>
                  <a:pt x="9" y="28"/>
                </a:cubicBezTo>
                <a:cubicBezTo>
                  <a:pt x="8" y="29"/>
                  <a:pt x="8" y="31"/>
                  <a:pt x="8" y="32"/>
                </a:cubicBezTo>
                <a:cubicBezTo>
                  <a:pt x="9" y="33"/>
                  <a:pt x="9" y="33"/>
                  <a:pt x="9" y="34"/>
                </a:cubicBezTo>
                <a:cubicBezTo>
                  <a:pt x="9" y="33"/>
                  <a:pt x="9" y="33"/>
                  <a:pt x="9" y="32"/>
                </a:cubicBezTo>
                <a:cubicBezTo>
                  <a:pt x="9" y="32"/>
                  <a:pt x="10" y="32"/>
                  <a:pt x="10" y="33"/>
                </a:cubicBezTo>
                <a:cubicBezTo>
                  <a:pt x="10" y="33"/>
                  <a:pt x="10" y="33"/>
                  <a:pt x="9" y="33"/>
                </a:cubicBezTo>
                <a:cubicBezTo>
                  <a:pt x="9" y="33"/>
                  <a:pt x="9" y="33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5"/>
                  <a:pt x="10" y="35"/>
                  <a:pt x="10" y="35"/>
                </a:cubicBezTo>
                <a:cubicBezTo>
                  <a:pt x="10" y="35"/>
                  <a:pt x="10" y="36"/>
                  <a:pt x="10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6"/>
                  <a:pt x="10" y="37"/>
                  <a:pt x="10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5"/>
                </a:cubicBezTo>
                <a:cubicBezTo>
                  <a:pt x="11" y="35"/>
                  <a:pt x="11" y="36"/>
                  <a:pt x="11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4"/>
                  <a:pt x="10" y="34"/>
                  <a:pt x="10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3"/>
                  <a:pt x="11" y="33"/>
                </a:cubicBezTo>
                <a:cubicBezTo>
                  <a:pt x="11" y="32"/>
                  <a:pt x="11" y="33"/>
                  <a:pt x="11" y="33"/>
                </a:cubicBezTo>
                <a:cubicBezTo>
                  <a:pt x="11" y="33"/>
                  <a:pt x="11" y="33"/>
                  <a:pt x="11" y="34"/>
                </a:cubicBezTo>
                <a:cubicBezTo>
                  <a:pt x="12" y="34"/>
                  <a:pt x="11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5"/>
                </a:cubicBezTo>
                <a:cubicBezTo>
                  <a:pt x="11" y="35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5"/>
                  <a:pt x="12" y="35"/>
                  <a:pt x="12" y="35"/>
                </a:cubicBezTo>
                <a:cubicBezTo>
                  <a:pt x="13" y="35"/>
                  <a:pt x="13" y="34"/>
                  <a:pt x="13" y="34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12" y="33"/>
                  <a:pt x="12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1"/>
                  <a:pt x="11" y="31"/>
                  <a:pt x="10" y="31"/>
                </a:cubicBezTo>
                <a:cubicBezTo>
                  <a:pt x="10" y="31"/>
                  <a:pt x="10" y="30"/>
                  <a:pt x="10" y="30"/>
                </a:cubicBezTo>
                <a:cubicBezTo>
                  <a:pt x="11" y="30"/>
                  <a:pt x="11" y="31"/>
                  <a:pt x="11" y="31"/>
                </a:cubicBezTo>
                <a:cubicBezTo>
                  <a:pt x="11" y="31"/>
                  <a:pt x="11" y="30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8"/>
                  <a:pt x="10" y="28"/>
                  <a:pt x="11" y="27"/>
                </a:cubicBezTo>
                <a:cubicBezTo>
                  <a:pt x="11" y="28"/>
                  <a:pt x="11" y="28"/>
                  <a:pt x="11" y="29"/>
                </a:cubicBezTo>
                <a:cubicBezTo>
                  <a:pt x="11" y="29"/>
                  <a:pt x="11" y="28"/>
                  <a:pt x="11" y="28"/>
                </a:cubicBezTo>
                <a:cubicBezTo>
                  <a:pt x="11" y="28"/>
                  <a:pt x="11" y="28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2" y="26"/>
                </a:cubicBezTo>
                <a:cubicBezTo>
                  <a:pt x="12" y="26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1" y="28"/>
                  <a:pt x="11" y="28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2" y="29"/>
                </a:cubicBezTo>
                <a:cubicBezTo>
                  <a:pt x="12" y="29"/>
                  <a:pt x="12" y="29"/>
                  <a:pt x="11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1"/>
                  <a:pt x="12" y="31"/>
                  <a:pt x="12" y="32"/>
                </a:cubicBezTo>
                <a:cubicBezTo>
                  <a:pt x="12" y="32"/>
                  <a:pt x="12" y="31"/>
                  <a:pt x="12" y="31"/>
                </a:cubicBezTo>
                <a:cubicBezTo>
                  <a:pt x="13" y="31"/>
                  <a:pt x="12" y="32"/>
                  <a:pt x="12" y="32"/>
                </a:cubicBezTo>
                <a:cubicBezTo>
                  <a:pt x="13" y="32"/>
                  <a:pt x="13" y="32"/>
                  <a:pt x="13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3"/>
                  <a:pt x="13" y="32"/>
                  <a:pt x="13" y="32"/>
                </a:cubicBezTo>
                <a:cubicBezTo>
                  <a:pt x="13" y="32"/>
                  <a:pt x="14" y="32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8"/>
                  <a:pt x="14" y="28"/>
                </a:cubicBezTo>
                <a:cubicBezTo>
                  <a:pt x="14" y="28"/>
                  <a:pt x="14" y="27"/>
                  <a:pt x="14" y="27"/>
                </a:cubicBezTo>
                <a:cubicBezTo>
                  <a:pt x="14" y="27"/>
                  <a:pt x="14" y="27"/>
                  <a:pt x="13" y="27"/>
                </a:cubicBezTo>
                <a:cubicBezTo>
                  <a:pt x="13" y="27"/>
                  <a:pt x="13" y="26"/>
                  <a:pt x="13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6"/>
                  <a:pt x="14" y="25"/>
                  <a:pt x="14" y="24"/>
                </a:cubicBezTo>
                <a:cubicBezTo>
                  <a:pt x="14" y="24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2"/>
                  <a:pt x="14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1"/>
                  <a:pt x="13" y="20"/>
                  <a:pt x="13" y="20"/>
                </a:cubicBezTo>
                <a:cubicBezTo>
                  <a:pt x="13" y="20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7"/>
                  <a:pt x="12" y="17"/>
                </a:cubicBezTo>
                <a:cubicBezTo>
                  <a:pt x="12" y="16"/>
                  <a:pt x="12" y="16"/>
                  <a:pt x="11" y="16"/>
                </a:cubicBezTo>
                <a:cubicBezTo>
                  <a:pt x="11" y="16"/>
                  <a:pt x="11" y="16"/>
                  <a:pt x="11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0" y="13"/>
                  <a:pt x="10" y="12"/>
                  <a:pt x="10" y="12"/>
                </a:cubicBezTo>
                <a:cubicBezTo>
                  <a:pt x="10" y="12"/>
                  <a:pt x="11" y="12"/>
                  <a:pt x="11" y="13"/>
                </a:cubicBezTo>
                <a:cubicBezTo>
                  <a:pt x="11" y="12"/>
                  <a:pt x="11" y="11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0" y="9"/>
                  <a:pt x="11" y="8"/>
                </a:cubicBezTo>
                <a:cubicBezTo>
                  <a:pt x="10" y="8"/>
                  <a:pt x="10" y="8"/>
                  <a:pt x="11" y="8"/>
                </a:cubicBezTo>
                <a:cubicBezTo>
                  <a:pt x="11" y="7"/>
                  <a:pt x="10" y="7"/>
                  <a:pt x="10" y="7"/>
                </a:cubicBezTo>
                <a:cubicBezTo>
                  <a:pt x="10" y="7"/>
                  <a:pt x="10" y="7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4"/>
                  <a:pt x="10" y="4"/>
                </a:cubicBezTo>
                <a:cubicBezTo>
                  <a:pt x="10" y="4"/>
                  <a:pt x="9" y="3"/>
                  <a:pt x="9" y="2"/>
                </a:cubicBezTo>
                <a:cubicBezTo>
                  <a:pt x="9" y="2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1"/>
                  <a:pt x="10" y="1"/>
                </a:cubicBezTo>
                <a:cubicBezTo>
                  <a:pt x="10" y="1"/>
                  <a:pt x="10" y="1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10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0" y="4"/>
                  <a:pt x="10" y="3"/>
                  <a:pt x="10" y="3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"/>
                  <a:pt x="10" y="3"/>
                  <a:pt x="11" y="4"/>
                </a:cubicBezTo>
                <a:cubicBezTo>
                  <a:pt x="10" y="3"/>
                  <a:pt x="10" y="3"/>
                  <a:pt x="11" y="2"/>
                </a:cubicBezTo>
                <a:cubicBezTo>
                  <a:pt x="11" y="2"/>
                  <a:pt x="11" y="2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0"/>
                  <a:pt x="12" y="0"/>
                </a:cubicBezTo>
                <a:cubicBezTo>
                  <a:pt x="12" y="1"/>
                  <a:pt x="12" y="1"/>
                  <a:pt x="11" y="1"/>
                </a:cubicBezTo>
                <a:cubicBezTo>
                  <a:pt x="11" y="1"/>
                  <a:pt x="11" y="2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2" y="2"/>
                  <a:pt x="12" y="1"/>
                </a:cubicBezTo>
                <a:cubicBezTo>
                  <a:pt x="12" y="1"/>
                  <a:pt x="12" y="0"/>
                  <a:pt x="12" y="0"/>
                </a:cubicBezTo>
                <a:cubicBezTo>
                  <a:pt x="13" y="0"/>
                  <a:pt x="13" y="1"/>
                  <a:pt x="13" y="1"/>
                </a:cubicBezTo>
                <a:cubicBezTo>
                  <a:pt x="13" y="1"/>
                  <a:pt x="13" y="1"/>
                  <a:pt x="12" y="1"/>
                </a:cubicBezTo>
                <a:cubicBezTo>
                  <a:pt x="12" y="1"/>
                  <a:pt x="12" y="2"/>
                  <a:pt x="12" y="2"/>
                </a:cubicBezTo>
                <a:cubicBezTo>
                  <a:pt x="12" y="3"/>
                  <a:pt x="11" y="3"/>
                  <a:pt x="12" y="4"/>
                </a:cubicBezTo>
                <a:cubicBezTo>
                  <a:pt x="12" y="4"/>
                  <a:pt x="12" y="3"/>
                  <a:pt x="13" y="3"/>
                </a:cubicBezTo>
                <a:cubicBezTo>
                  <a:pt x="13" y="2"/>
                  <a:pt x="13" y="2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2"/>
                  <a:pt x="13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3" y="4"/>
                  <a:pt x="13" y="3"/>
                </a:cubicBezTo>
                <a:cubicBezTo>
                  <a:pt x="14" y="3"/>
                  <a:pt x="14" y="2"/>
                  <a:pt x="13" y="1"/>
                </a:cubicBezTo>
                <a:cubicBezTo>
                  <a:pt x="13" y="1"/>
                  <a:pt x="13" y="0"/>
                  <a:pt x="13" y="0"/>
                </a:cubicBezTo>
                <a:cubicBezTo>
                  <a:pt x="13" y="0"/>
                  <a:pt x="14" y="0"/>
                  <a:pt x="14" y="0"/>
                </a:cubicBezTo>
                <a:cubicBezTo>
                  <a:pt x="14" y="0"/>
                  <a:pt x="14" y="1"/>
                  <a:pt x="14" y="1"/>
                </a:cubicBezTo>
                <a:cubicBezTo>
                  <a:pt x="14" y="1"/>
                  <a:pt x="14" y="2"/>
                  <a:pt x="14" y="3"/>
                </a:cubicBezTo>
                <a:cubicBezTo>
                  <a:pt x="14" y="3"/>
                  <a:pt x="13" y="4"/>
                  <a:pt x="13" y="4"/>
                </a:cubicBezTo>
                <a:cubicBezTo>
                  <a:pt x="13" y="4"/>
                  <a:pt x="14" y="4"/>
                  <a:pt x="14" y="4"/>
                </a:cubicBezTo>
                <a:cubicBezTo>
                  <a:pt x="14" y="4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5" y="1"/>
                  <a:pt x="15" y="1"/>
                </a:cubicBezTo>
                <a:cubicBezTo>
                  <a:pt x="16" y="1"/>
                  <a:pt x="16" y="1"/>
                  <a:pt x="16" y="2"/>
                </a:cubicBezTo>
                <a:cubicBezTo>
                  <a:pt x="16" y="2"/>
                  <a:pt x="15" y="2"/>
                  <a:pt x="15" y="2"/>
                </a:cubicBezTo>
                <a:cubicBezTo>
                  <a:pt x="15" y="2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4" y="4"/>
                  <a:pt x="14" y="4"/>
                </a:cubicBezTo>
                <a:cubicBezTo>
                  <a:pt x="14" y="4"/>
                  <a:pt x="13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4" y="5"/>
                  <a:pt x="14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4" y="5"/>
                  <a:pt x="14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3" y="5"/>
                  <a:pt x="13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3" y="6"/>
                  <a:pt x="13" y="6"/>
                  <a:pt x="14" y="6"/>
                </a:cubicBezTo>
                <a:cubicBezTo>
                  <a:pt x="14" y="6"/>
                  <a:pt x="15" y="5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4"/>
                  <a:pt x="15" y="5"/>
                  <a:pt x="15" y="5"/>
                </a:cubicBezTo>
                <a:cubicBezTo>
                  <a:pt x="15" y="5"/>
                  <a:pt x="14" y="6"/>
                  <a:pt x="14" y="6"/>
                </a:cubicBezTo>
                <a:cubicBezTo>
                  <a:pt x="14" y="6"/>
                  <a:pt x="13" y="6"/>
                  <a:pt x="13" y="6"/>
                </a:cubicBezTo>
                <a:cubicBezTo>
                  <a:pt x="13" y="6"/>
                  <a:pt x="12" y="6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7"/>
                  <a:pt x="11" y="8"/>
                  <a:pt x="11" y="8"/>
                </a:cubicBezTo>
                <a:cubicBezTo>
                  <a:pt x="11" y="8"/>
                  <a:pt x="11" y="8"/>
                  <a:pt x="12" y="8"/>
                </a:cubicBezTo>
                <a:cubicBezTo>
                  <a:pt x="12" y="9"/>
                  <a:pt x="11" y="9"/>
                  <a:pt x="11" y="9"/>
                </a:cubicBezTo>
                <a:cubicBezTo>
                  <a:pt x="11" y="9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1"/>
                  <a:pt x="11" y="11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4"/>
                  <a:pt x="11" y="14"/>
                  <a:pt x="12" y="15"/>
                </a:cubicBezTo>
                <a:cubicBezTo>
                  <a:pt x="12" y="15"/>
                  <a:pt x="12" y="15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5"/>
                  <a:pt x="12" y="15"/>
                  <a:pt x="12" y="15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9"/>
                  <a:pt x="14" y="20"/>
                </a:cubicBezTo>
                <a:cubicBezTo>
                  <a:pt x="14" y="20"/>
                  <a:pt x="14" y="20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19"/>
                </a:cubicBezTo>
                <a:cubicBezTo>
                  <a:pt x="14" y="19"/>
                  <a:pt x="14" y="19"/>
                  <a:pt x="15" y="19"/>
                </a:cubicBezTo>
                <a:cubicBezTo>
                  <a:pt x="15" y="19"/>
                  <a:pt x="15" y="19"/>
                  <a:pt x="15" y="20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7"/>
                  <a:pt x="15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5" y="16"/>
                  <a:pt x="15" y="16"/>
                </a:cubicBezTo>
                <a:cubicBezTo>
                  <a:pt x="15" y="16"/>
                  <a:pt x="15" y="16"/>
                  <a:pt x="16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6" y="15"/>
                  <a:pt x="16" y="15"/>
                </a:cubicBezTo>
                <a:cubicBezTo>
                  <a:pt x="16" y="15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3"/>
                  <a:pt x="16" y="12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6" y="11"/>
                </a:cubicBezTo>
                <a:cubicBezTo>
                  <a:pt x="16" y="11"/>
                  <a:pt x="15" y="11"/>
                  <a:pt x="15" y="11"/>
                </a:cubicBezTo>
                <a:cubicBezTo>
                  <a:pt x="15" y="11"/>
                  <a:pt x="15" y="10"/>
                  <a:pt x="15" y="10"/>
                </a:cubicBezTo>
                <a:cubicBezTo>
                  <a:pt x="15" y="9"/>
                  <a:pt x="15" y="9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7"/>
                  <a:pt x="15" y="7"/>
                </a:cubicBezTo>
                <a:cubicBezTo>
                  <a:pt x="16" y="8"/>
                  <a:pt x="16" y="8"/>
                  <a:pt x="15" y="8"/>
                </a:cubicBezTo>
                <a:cubicBezTo>
                  <a:pt x="15" y="9"/>
                  <a:pt x="15" y="10"/>
                  <a:pt x="15" y="10"/>
                </a:cubicBezTo>
                <a:cubicBezTo>
                  <a:pt x="15" y="10"/>
                  <a:pt x="15" y="11"/>
                  <a:pt x="15" y="11"/>
                </a:cubicBezTo>
                <a:cubicBezTo>
                  <a:pt x="16" y="11"/>
                  <a:pt x="17" y="11"/>
                  <a:pt x="17" y="11"/>
                </a:cubicBezTo>
                <a:cubicBezTo>
                  <a:pt x="17" y="11"/>
                  <a:pt x="16" y="10"/>
                  <a:pt x="16" y="10"/>
                </a:cubicBezTo>
                <a:cubicBezTo>
                  <a:pt x="16" y="9"/>
                  <a:pt x="16" y="9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9"/>
                </a:cubicBezTo>
                <a:cubicBezTo>
                  <a:pt x="16" y="9"/>
                  <a:pt x="16" y="9"/>
                  <a:pt x="16" y="10"/>
                </a:cubicBezTo>
                <a:cubicBezTo>
                  <a:pt x="16" y="10"/>
                  <a:pt x="17" y="10"/>
                  <a:pt x="17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9"/>
                  <a:pt x="16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6"/>
                </a:cubicBezTo>
                <a:cubicBezTo>
                  <a:pt x="18" y="6"/>
                  <a:pt x="18" y="7"/>
                  <a:pt x="18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8"/>
                  <a:pt x="17" y="8"/>
                </a:cubicBezTo>
                <a:cubicBezTo>
                  <a:pt x="17" y="8"/>
                  <a:pt x="17" y="9"/>
                  <a:pt x="17" y="9"/>
                </a:cubicBezTo>
                <a:cubicBezTo>
                  <a:pt x="17" y="10"/>
                  <a:pt x="17" y="10"/>
                  <a:pt x="18" y="11"/>
                </a:cubicBezTo>
                <a:cubicBezTo>
                  <a:pt x="18" y="10"/>
                  <a:pt x="17" y="9"/>
                  <a:pt x="17" y="8"/>
                </a:cubicBezTo>
                <a:cubicBezTo>
                  <a:pt x="17" y="8"/>
                  <a:pt x="17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8" y="9"/>
                  <a:pt x="18" y="10"/>
                </a:cubicBezTo>
                <a:cubicBezTo>
                  <a:pt x="18" y="10"/>
                  <a:pt x="18" y="9"/>
                  <a:pt x="18" y="9"/>
                </a:cubicBezTo>
                <a:cubicBezTo>
                  <a:pt x="18" y="9"/>
                  <a:pt x="18" y="8"/>
                  <a:pt x="18" y="8"/>
                </a:cubicBezTo>
                <a:cubicBezTo>
                  <a:pt x="18" y="8"/>
                  <a:pt x="18" y="8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lose/>
                <a:moveTo>
                  <a:pt x="14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lose/>
                <a:moveTo>
                  <a:pt x="11" y="15"/>
                </a:move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lose/>
                <a:moveTo>
                  <a:pt x="12" y="29"/>
                </a:move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lose/>
                <a:moveTo>
                  <a:pt x="11" y="33"/>
                </a:move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1" name="chenying0907 147"/>
          <p:cNvSpPr>
            <a:spLocks noEditPoints="1"/>
          </p:cNvSpPr>
          <p:nvPr/>
        </p:nvSpPr>
        <p:spPr bwMode="auto">
          <a:xfrm>
            <a:off x="9839325" y="3259773"/>
            <a:ext cx="334963" cy="431800"/>
          </a:xfrm>
          <a:custGeom>
            <a:avLst/>
            <a:gdLst>
              <a:gd name="T0" fmla="*/ 5 w 17"/>
              <a:gd name="T1" fmla="*/ 13 h 22"/>
              <a:gd name="T2" fmla="*/ 5 w 17"/>
              <a:gd name="T3" fmla="*/ 19 h 22"/>
              <a:gd name="T4" fmla="*/ 11 w 17"/>
              <a:gd name="T5" fmla="*/ 18 h 22"/>
              <a:gd name="T6" fmla="*/ 13 w 17"/>
              <a:gd name="T7" fmla="*/ 10 h 22"/>
              <a:gd name="T8" fmla="*/ 10 w 17"/>
              <a:gd name="T9" fmla="*/ 2 h 22"/>
              <a:gd name="T10" fmla="*/ 11 w 17"/>
              <a:gd name="T11" fmla="*/ 15 h 22"/>
              <a:gd name="T12" fmla="*/ 12 w 17"/>
              <a:gd name="T13" fmla="*/ 15 h 22"/>
              <a:gd name="T14" fmla="*/ 7 w 17"/>
              <a:gd name="T15" fmla="*/ 20 h 22"/>
              <a:gd name="T16" fmla="*/ 6 w 17"/>
              <a:gd name="T17" fmla="*/ 12 h 22"/>
              <a:gd name="T18" fmla="*/ 7 w 17"/>
              <a:gd name="T19" fmla="*/ 17 h 22"/>
              <a:gd name="T20" fmla="*/ 10 w 17"/>
              <a:gd name="T21" fmla="*/ 20 h 22"/>
              <a:gd name="T22" fmla="*/ 10 w 17"/>
              <a:gd name="T23" fmla="*/ 18 h 22"/>
              <a:gd name="T24" fmla="*/ 12 w 17"/>
              <a:gd name="T25" fmla="*/ 16 h 22"/>
              <a:gd name="T26" fmla="*/ 7 w 17"/>
              <a:gd name="T27" fmla="*/ 20 h 22"/>
              <a:gd name="T28" fmla="*/ 12 w 17"/>
              <a:gd name="T29" fmla="*/ 14 h 22"/>
              <a:gd name="T30" fmla="*/ 6 w 17"/>
              <a:gd name="T31" fmla="*/ 17 h 22"/>
              <a:gd name="T32" fmla="*/ 6 w 17"/>
              <a:gd name="T33" fmla="*/ 15 h 22"/>
              <a:gd name="T34" fmla="*/ 10 w 17"/>
              <a:gd name="T35" fmla="*/ 15 h 22"/>
              <a:gd name="T36" fmla="*/ 8 w 17"/>
              <a:gd name="T37" fmla="*/ 11 h 22"/>
              <a:gd name="T38" fmla="*/ 8 w 17"/>
              <a:gd name="T39" fmla="*/ 9 h 22"/>
              <a:gd name="T40" fmla="*/ 10 w 17"/>
              <a:gd name="T41" fmla="*/ 9 h 22"/>
              <a:gd name="T42" fmla="*/ 12 w 17"/>
              <a:gd name="T43" fmla="*/ 8 h 22"/>
              <a:gd name="T44" fmla="*/ 11 w 17"/>
              <a:gd name="T45" fmla="*/ 8 h 22"/>
              <a:gd name="T46" fmla="*/ 10 w 17"/>
              <a:gd name="T47" fmla="*/ 6 h 22"/>
              <a:gd name="T48" fmla="*/ 6 w 17"/>
              <a:gd name="T49" fmla="*/ 8 h 22"/>
              <a:gd name="T50" fmla="*/ 6 w 17"/>
              <a:gd name="T51" fmla="*/ 7 h 22"/>
              <a:gd name="T52" fmla="*/ 7 w 17"/>
              <a:gd name="T53" fmla="*/ 6 h 22"/>
              <a:gd name="T54" fmla="*/ 11 w 17"/>
              <a:gd name="T55" fmla="*/ 11 h 22"/>
              <a:gd name="T56" fmla="*/ 12 w 17"/>
              <a:gd name="T57" fmla="*/ 10 h 22"/>
              <a:gd name="T58" fmla="*/ 8 w 17"/>
              <a:gd name="T59" fmla="*/ 12 h 22"/>
              <a:gd name="T60" fmla="*/ 12 w 17"/>
              <a:gd name="T61" fmla="*/ 6 h 22"/>
              <a:gd name="T62" fmla="*/ 7 w 17"/>
              <a:gd name="T63" fmla="*/ 11 h 22"/>
              <a:gd name="T64" fmla="*/ 10 w 17"/>
              <a:gd name="T65" fmla="*/ 5 h 22"/>
              <a:gd name="T66" fmla="*/ 12 w 17"/>
              <a:gd name="T67" fmla="*/ 4 h 22"/>
              <a:gd name="T68" fmla="*/ 6 w 17"/>
              <a:gd name="T69" fmla="*/ 8 h 22"/>
              <a:gd name="T70" fmla="*/ 10 w 17"/>
              <a:gd name="T71" fmla="*/ 3 h 22"/>
              <a:gd name="T72" fmla="*/ 5 w 17"/>
              <a:gd name="T73" fmla="*/ 4 h 22"/>
              <a:gd name="T74" fmla="*/ 4 w 17"/>
              <a:gd name="T75" fmla="*/ 6 h 22"/>
              <a:gd name="T76" fmla="*/ 8 w 17"/>
              <a:gd name="T77" fmla="*/ 5 h 22"/>
              <a:gd name="T78" fmla="*/ 15 w 17"/>
              <a:gd name="T79" fmla="*/ 13 h 22"/>
              <a:gd name="T80" fmla="*/ 11 w 17"/>
              <a:gd name="T81" fmla="*/ 1 h 22"/>
              <a:gd name="T82" fmla="*/ 7 w 17"/>
              <a:gd name="T83" fmla="*/ 2 h 22"/>
              <a:gd name="T84" fmla="*/ 5 w 17"/>
              <a:gd name="T85" fmla="*/ 2 h 22"/>
              <a:gd name="T86" fmla="*/ 3 w 17"/>
              <a:gd name="T87" fmla="*/ 4 h 22"/>
              <a:gd name="T88" fmla="*/ 1 w 17"/>
              <a:gd name="T89" fmla="*/ 8 h 22"/>
              <a:gd name="T90" fmla="*/ 2 w 17"/>
              <a:gd name="T91" fmla="*/ 8 h 22"/>
              <a:gd name="T92" fmla="*/ 3 w 17"/>
              <a:gd name="T93" fmla="*/ 11 h 22"/>
              <a:gd name="T94" fmla="*/ 3 w 17"/>
              <a:gd name="T95" fmla="*/ 13 h 22"/>
              <a:gd name="T96" fmla="*/ 13 w 17"/>
              <a:gd name="T97" fmla="*/ 4 h 22"/>
              <a:gd name="T98" fmla="*/ 14 w 17"/>
              <a:gd name="T99" fmla="*/ 3 h 22"/>
              <a:gd name="T100" fmla="*/ 15 w 17"/>
              <a:gd name="T101" fmla="*/ 5 h 22"/>
              <a:gd name="T102" fmla="*/ 15 w 17"/>
              <a:gd name="T103" fmla="*/ 6 h 22"/>
              <a:gd name="T104" fmla="*/ 16 w 17"/>
              <a:gd name="T105" fmla="*/ 10 h 22"/>
              <a:gd name="T106" fmla="*/ 15 w 17"/>
              <a:gd name="T107" fmla="*/ 9 h 22"/>
              <a:gd name="T108" fmla="*/ 14 w 17"/>
              <a:gd name="T109" fmla="*/ 1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" h="22">
                <a:moveTo>
                  <a:pt x="6" y="4"/>
                </a:moveTo>
                <a:cubicBezTo>
                  <a:pt x="3" y="4"/>
                  <a:pt x="3" y="5"/>
                  <a:pt x="5" y="7"/>
                </a:cubicBezTo>
                <a:cubicBezTo>
                  <a:pt x="2" y="8"/>
                  <a:pt x="3" y="10"/>
                  <a:pt x="5" y="9"/>
                </a:cubicBezTo>
                <a:cubicBezTo>
                  <a:pt x="5" y="10"/>
                  <a:pt x="5" y="11"/>
                  <a:pt x="6" y="12"/>
                </a:cubicBezTo>
                <a:cubicBezTo>
                  <a:pt x="5" y="12"/>
                  <a:pt x="5" y="13"/>
                  <a:pt x="5" y="13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4"/>
                  <a:pt x="5" y="14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6"/>
                  <a:pt x="5" y="16"/>
                  <a:pt x="5" y="17"/>
                </a:cubicBezTo>
                <a:cubicBezTo>
                  <a:pt x="5" y="17"/>
                  <a:pt x="5" y="18"/>
                  <a:pt x="5" y="19"/>
                </a:cubicBezTo>
                <a:cubicBezTo>
                  <a:pt x="5" y="19"/>
                  <a:pt x="4" y="21"/>
                  <a:pt x="5" y="21"/>
                </a:cubicBezTo>
                <a:cubicBezTo>
                  <a:pt x="6" y="22"/>
                  <a:pt x="7" y="22"/>
                  <a:pt x="8" y="21"/>
                </a:cubicBezTo>
                <a:cubicBezTo>
                  <a:pt x="8" y="21"/>
                  <a:pt x="9" y="21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20"/>
                  <a:pt x="11" y="19"/>
                  <a:pt x="11" y="18"/>
                </a:cubicBezTo>
                <a:cubicBezTo>
                  <a:pt x="12" y="18"/>
                  <a:pt x="13" y="18"/>
                  <a:pt x="12" y="17"/>
                </a:cubicBezTo>
                <a:cubicBezTo>
                  <a:pt x="13" y="16"/>
                  <a:pt x="13" y="15"/>
                  <a:pt x="13" y="15"/>
                </a:cubicBezTo>
                <a:cubicBezTo>
                  <a:pt x="13" y="14"/>
                  <a:pt x="13" y="14"/>
                  <a:pt x="13" y="13"/>
                </a:cubicBezTo>
                <a:cubicBezTo>
                  <a:pt x="13" y="13"/>
                  <a:pt x="14" y="12"/>
                  <a:pt x="12" y="12"/>
                </a:cubicBezTo>
                <a:cubicBezTo>
                  <a:pt x="13" y="11"/>
                  <a:pt x="13" y="11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5" y="10"/>
                  <a:pt x="15" y="8"/>
                  <a:pt x="13" y="7"/>
                </a:cubicBezTo>
                <a:cubicBezTo>
                  <a:pt x="15" y="6"/>
                  <a:pt x="15" y="5"/>
                  <a:pt x="13" y="5"/>
                </a:cubicBezTo>
                <a:cubicBezTo>
                  <a:pt x="13" y="3"/>
                  <a:pt x="12" y="2"/>
                  <a:pt x="11" y="4"/>
                </a:cubicBezTo>
                <a:cubicBezTo>
                  <a:pt x="11" y="3"/>
                  <a:pt x="11" y="2"/>
                  <a:pt x="10" y="2"/>
                </a:cubicBezTo>
                <a:cubicBezTo>
                  <a:pt x="9" y="2"/>
                  <a:pt x="8" y="3"/>
                  <a:pt x="8" y="3"/>
                </a:cubicBezTo>
                <a:cubicBezTo>
                  <a:pt x="7" y="2"/>
                  <a:pt x="6" y="2"/>
                  <a:pt x="6" y="4"/>
                </a:cubicBezTo>
                <a:close/>
                <a:moveTo>
                  <a:pt x="7" y="19"/>
                </a:moveTo>
                <a:cubicBezTo>
                  <a:pt x="7" y="19"/>
                  <a:pt x="8" y="18"/>
                  <a:pt x="9" y="17"/>
                </a:cubicBezTo>
                <a:cubicBezTo>
                  <a:pt x="10" y="17"/>
                  <a:pt x="11" y="16"/>
                  <a:pt x="11" y="15"/>
                </a:cubicBezTo>
                <a:cubicBezTo>
                  <a:pt x="11" y="14"/>
                  <a:pt x="12" y="13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2" y="12"/>
                  <a:pt x="11" y="12"/>
                  <a:pt x="12" y="12"/>
                </a:cubicBezTo>
                <a:cubicBezTo>
                  <a:pt x="12" y="13"/>
                  <a:pt x="12" y="14"/>
                  <a:pt x="12" y="15"/>
                </a:cubicBezTo>
                <a:cubicBezTo>
                  <a:pt x="11" y="15"/>
                  <a:pt x="11" y="15"/>
                  <a:pt x="11" y="16"/>
                </a:cubicBezTo>
                <a:cubicBezTo>
                  <a:pt x="11" y="16"/>
                  <a:pt x="11" y="16"/>
                  <a:pt x="11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9" y="19"/>
                  <a:pt x="9" y="19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9"/>
                  <a:pt x="6" y="19"/>
                  <a:pt x="7" y="19"/>
                </a:cubicBezTo>
                <a:cubicBezTo>
                  <a:pt x="7" y="16"/>
                  <a:pt x="5" y="14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4"/>
                  <a:pt x="7" y="14"/>
                  <a:pt x="7" y="14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8"/>
                  <a:pt x="7" y="18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lose/>
                <a:moveTo>
                  <a:pt x="9" y="19"/>
                </a:moveTo>
                <a:cubicBezTo>
                  <a:pt x="11" y="17"/>
                  <a:pt x="11" y="19"/>
                  <a:pt x="10" y="20"/>
                </a:cubicBezTo>
                <a:cubicBezTo>
                  <a:pt x="10" y="20"/>
                  <a:pt x="9" y="20"/>
                  <a:pt x="9" y="19"/>
                </a:cubicBezTo>
                <a:close/>
                <a:moveTo>
                  <a:pt x="9" y="20"/>
                </a:moveTo>
                <a:cubicBezTo>
                  <a:pt x="8" y="21"/>
                  <a:pt x="8" y="19"/>
                  <a:pt x="9" y="20"/>
                </a:cubicBezTo>
                <a:cubicBezTo>
                  <a:pt x="9" y="20"/>
                  <a:pt x="9" y="20"/>
                  <a:pt x="9" y="20"/>
                </a:cubicBezTo>
                <a:close/>
                <a:moveTo>
                  <a:pt x="10" y="18"/>
                </a:moveTo>
                <a:cubicBezTo>
                  <a:pt x="10" y="18"/>
                  <a:pt x="11" y="17"/>
                  <a:pt x="11" y="17"/>
                </a:cubicBezTo>
                <a:cubicBezTo>
                  <a:pt x="13" y="17"/>
                  <a:pt x="11" y="18"/>
                  <a:pt x="10" y="18"/>
                </a:cubicBezTo>
                <a:close/>
                <a:moveTo>
                  <a:pt x="12" y="16"/>
                </a:moveTo>
                <a:cubicBezTo>
                  <a:pt x="12" y="16"/>
                  <a:pt x="12" y="14"/>
                  <a:pt x="13" y="15"/>
                </a:cubicBezTo>
                <a:cubicBezTo>
                  <a:pt x="13" y="16"/>
                  <a:pt x="12" y="17"/>
                  <a:pt x="12" y="16"/>
                </a:cubicBezTo>
                <a:close/>
                <a:moveTo>
                  <a:pt x="7" y="20"/>
                </a:moveTo>
                <a:cubicBezTo>
                  <a:pt x="7" y="20"/>
                  <a:pt x="7" y="21"/>
                  <a:pt x="7" y="21"/>
                </a:cubicBezTo>
                <a:cubicBezTo>
                  <a:pt x="6" y="22"/>
                  <a:pt x="5" y="21"/>
                  <a:pt x="5" y="20"/>
                </a:cubicBezTo>
                <a:cubicBezTo>
                  <a:pt x="5" y="19"/>
                  <a:pt x="5" y="19"/>
                  <a:pt x="6" y="19"/>
                </a:cubicBezTo>
                <a:cubicBezTo>
                  <a:pt x="6" y="21"/>
                  <a:pt x="6" y="20"/>
                  <a:pt x="7" y="20"/>
                </a:cubicBezTo>
                <a:close/>
                <a:moveTo>
                  <a:pt x="13" y="13"/>
                </a:moveTo>
                <a:cubicBezTo>
                  <a:pt x="12" y="13"/>
                  <a:pt x="12" y="12"/>
                  <a:pt x="12" y="12"/>
                </a:cubicBezTo>
                <a:cubicBezTo>
                  <a:pt x="13" y="12"/>
                  <a:pt x="13" y="13"/>
                  <a:pt x="13" y="13"/>
                </a:cubicBezTo>
                <a:close/>
                <a:moveTo>
                  <a:pt x="12" y="15"/>
                </a:moveTo>
                <a:cubicBezTo>
                  <a:pt x="12" y="14"/>
                  <a:pt x="12" y="14"/>
                  <a:pt x="12" y="14"/>
                </a:cubicBezTo>
                <a:cubicBezTo>
                  <a:pt x="13" y="14"/>
                  <a:pt x="13" y="15"/>
                  <a:pt x="12" y="15"/>
                </a:cubicBezTo>
                <a:close/>
                <a:moveTo>
                  <a:pt x="6" y="18"/>
                </a:moveTo>
                <a:cubicBezTo>
                  <a:pt x="4" y="19"/>
                  <a:pt x="5" y="17"/>
                  <a:pt x="6" y="17"/>
                </a:cubicBezTo>
                <a:cubicBezTo>
                  <a:pt x="6" y="17"/>
                  <a:pt x="6" y="18"/>
                  <a:pt x="6" y="18"/>
                </a:cubicBezTo>
                <a:close/>
                <a:moveTo>
                  <a:pt x="6" y="17"/>
                </a:moveTo>
                <a:cubicBezTo>
                  <a:pt x="6" y="17"/>
                  <a:pt x="5" y="16"/>
                  <a:pt x="5" y="16"/>
                </a:cubicBezTo>
                <a:cubicBezTo>
                  <a:pt x="6" y="15"/>
                  <a:pt x="6" y="16"/>
                  <a:pt x="6" y="17"/>
                </a:cubicBezTo>
                <a:close/>
                <a:moveTo>
                  <a:pt x="6" y="15"/>
                </a:moveTo>
                <a:cubicBezTo>
                  <a:pt x="5" y="15"/>
                  <a:pt x="5" y="14"/>
                  <a:pt x="5" y="14"/>
                </a:cubicBezTo>
                <a:cubicBezTo>
                  <a:pt x="6" y="14"/>
                  <a:pt x="6" y="15"/>
                  <a:pt x="6" y="15"/>
                </a:cubicBezTo>
                <a:close/>
                <a:moveTo>
                  <a:pt x="5" y="14"/>
                </a:move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4"/>
                </a:cubicBezTo>
                <a:close/>
                <a:moveTo>
                  <a:pt x="10" y="12"/>
                </a:moveTo>
                <a:cubicBezTo>
                  <a:pt x="11" y="13"/>
                  <a:pt x="11" y="14"/>
                  <a:pt x="10" y="15"/>
                </a:cubicBezTo>
                <a:cubicBezTo>
                  <a:pt x="10" y="16"/>
                  <a:pt x="10" y="16"/>
                  <a:pt x="9" y="17"/>
                </a:cubicBezTo>
                <a:cubicBezTo>
                  <a:pt x="9" y="17"/>
                  <a:pt x="8" y="18"/>
                  <a:pt x="7" y="18"/>
                </a:cubicBezTo>
                <a:cubicBezTo>
                  <a:pt x="7" y="18"/>
                  <a:pt x="7" y="17"/>
                  <a:pt x="8" y="17"/>
                </a:cubicBezTo>
                <a:cubicBezTo>
                  <a:pt x="8" y="15"/>
                  <a:pt x="7" y="13"/>
                  <a:pt x="7" y="12"/>
                </a:cubicBezTo>
                <a:cubicBezTo>
                  <a:pt x="7" y="12"/>
                  <a:pt x="8" y="12"/>
                  <a:pt x="8" y="11"/>
                </a:cubicBezTo>
                <a:cubicBezTo>
                  <a:pt x="8" y="11"/>
                  <a:pt x="9" y="14"/>
                  <a:pt x="10" y="13"/>
                </a:cubicBezTo>
                <a:cubicBezTo>
                  <a:pt x="10" y="12"/>
                  <a:pt x="10" y="12"/>
                  <a:pt x="10" y="12"/>
                </a:cubicBezTo>
                <a:close/>
                <a:moveTo>
                  <a:pt x="8" y="6"/>
                </a:moveTo>
                <a:cubicBezTo>
                  <a:pt x="9" y="6"/>
                  <a:pt x="10" y="6"/>
                  <a:pt x="10" y="7"/>
                </a:cubicBezTo>
                <a:cubicBezTo>
                  <a:pt x="11" y="8"/>
                  <a:pt x="10" y="9"/>
                  <a:pt x="8" y="9"/>
                </a:cubicBezTo>
                <a:cubicBezTo>
                  <a:pt x="8" y="9"/>
                  <a:pt x="8" y="9"/>
                  <a:pt x="7" y="9"/>
                </a:cubicBezTo>
                <a:cubicBezTo>
                  <a:pt x="6" y="8"/>
                  <a:pt x="7" y="6"/>
                  <a:pt x="8" y="6"/>
                </a:cubicBezTo>
                <a:close/>
                <a:moveTo>
                  <a:pt x="10" y="9"/>
                </a:moveTo>
                <a:cubicBezTo>
                  <a:pt x="11" y="9"/>
                  <a:pt x="11" y="10"/>
                  <a:pt x="11" y="11"/>
                </a:cubicBezTo>
                <a:cubicBezTo>
                  <a:pt x="11" y="11"/>
                  <a:pt x="10" y="10"/>
                  <a:pt x="10" y="9"/>
                </a:cubicBezTo>
                <a:cubicBezTo>
                  <a:pt x="10" y="9"/>
                  <a:pt x="10" y="9"/>
                  <a:pt x="10" y="9"/>
                </a:cubicBezTo>
                <a:close/>
                <a:moveTo>
                  <a:pt x="9" y="11"/>
                </a:moveTo>
                <a:cubicBezTo>
                  <a:pt x="8" y="11"/>
                  <a:pt x="8" y="10"/>
                  <a:pt x="9" y="10"/>
                </a:cubicBezTo>
                <a:cubicBezTo>
                  <a:pt x="10" y="10"/>
                  <a:pt x="10" y="11"/>
                  <a:pt x="9" y="11"/>
                </a:cubicBezTo>
                <a:close/>
                <a:moveTo>
                  <a:pt x="12" y="8"/>
                </a:moveTo>
                <a:cubicBezTo>
                  <a:pt x="14" y="8"/>
                  <a:pt x="13" y="9"/>
                  <a:pt x="12" y="9"/>
                </a:cubicBezTo>
                <a:cubicBezTo>
                  <a:pt x="11" y="9"/>
                  <a:pt x="11" y="9"/>
                  <a:pt x="11" y="8"/>
                </a:cubicBezTo>
                <a:cubicBezTo>
                  <a:pt x="11" y="8"/>
                  <a:pt x="11" y="8"/>
                  <a:pt x="12" y="8"/>
                </a:cubicBezTo>
                <a:close/>
                <a:moveTo>
                  <a:pt x="13" y="6"/>
                </a:moveTo>
                <a:cubicBezTo>
                  <a:pt x="13" y="7"/>
                  <a:pt x="11" y="8"/>
                  <a:pt x="11" y="8"/>
                </a:cubicBezTo>
                <a:cubicBezTo>
                  <a:pt x="11" y="7"/>
                  <a:pt x="12" y="6"/>
                  <a:pt x="13" y="6"/>
                </a:cubicBezTo>
                <a:close/>
                <a:moveTo>
                  <a:pt x="6" y="10"/>
                </a:moveTo>
                <a:cubicBezTo>
                  <a:pt x="6" y="10"/>
                  <a:pt x="7" y="9"/>
                  <a:pt x="7" y="9"/>
                </a:cubicBezTo>
                <a:cubicBezTo>
                  <a:pt x="8" y="10"/>
                  <a:pt x="7" y="11"/>
                  <a:pt x="6" y="10"/>
                </a:cubicBezTo>
                <a:close/>
                <a:moveTo>
                  <a:pt x="10" y="6"/>
                </a:moveTo>
                <a:cubicBezTo>
                  <a:pt x="10" y="6"/>
                  <a:pt x="11" y="4"/>
                  <a:pt x="12" y="4"/>
                </a:cubicBezTo>
                <a:cubicBezTo>
                  <a:pt x="12" y="5"/>
                  <a:pt x="11" y="6"/>
                  <a:pt x="10" y="6"/>
                </a:cubicBezTo>
                <a:close/>
                <a:moveTo>
                  <a:pt x="6" y="8"/>
                </a:moveTo>
                <a:cubicBezTo>
                  <a:pt x="6" y="9"/>
                  <a:pt x="5" y="9"/>
                  <a:pt x="5" y="8"/>
                </a:cubicBezTo>
                <a:cubicBezTo>
                  <a:pt x="5" y="8"/>
                  <a:pt x="6" y="8"/>
                  <a:pt x="6" y="8"/>
                </a:cubicBezTo>
                <a:close/>
                <a:moveTo>
                  <a:pt x="9" y="6"/>
                </a:moveTo>
                <a:cubicBezTo>
                  <a:pt x="9" y="5"/>
                  <a:pt x="8" y="3"/>
                  <a:pt x="9" y="4"/>
                </a:cubicBezTo>
                <a:cubicBezTo>
                  <a:pt x="10" y="4"/>
                  <a:pt x="9" y="5"/>
                  <a:pt x="9" y="6"/>
                </a:cubicBezTo>
                <a:close/>
                <a:moveTo>
                  <a:pt x="7" y="7"/>
                </a:moveTo>
                <a:cubicBezTo>
                  <a:pt x="6" y="7"/>
                  <a:pt x="6" y="7"/>
                  <a:pt x="6" y="7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7" y="7"/>
                </a:cubicBezTo>
                <a:close/>
                <a:moveTo>
                  <a:pt x="7" y="6"/>
                </a:moveTo>
                <a:cubicBezTo>
                  <a:pt x="7" y="6"/>
                  <a:pt x="7" y="4"/>
                  <a:pt x="7" y="4"/>
                </a:cubicBezTo>
                <a:cubicBezTo>
                  <a:pt x="7" y="4"/>
                  <a:pt x="8" y="5"/>
                  <a:pt x="7" y="6"/>
                </a:cubicBezTo>
                <a:close/>
                <a:moveTo>
                  <a:pt x="10" y="10"/>
                </a:moveTo>
                <a:cubicBezTo>
                  <a:pt x="11" y="12"/>
                  <a:pt x="12" y="11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2"/>
                  <a:pt x="11" y="12"/>
                  <a:pt x="11" y="11"/>
                </a:cubicBezTo>
                <a:cubicBezTo>
                  <a:pt x="10" y="11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lose/>
                <a:moveTo>
                  <a:pt x="12" y="8"/>
                </a:moveTo>
                <a:cubicBezTo>
                  <a:pt x="14" y="7"/>
                  <a:pt x="14" y="8"/>
                  <a:pt x="14" y="9"/>
                </a:cubicBezTo>
                <a:cubicBezTo>
                  <a:pt x="14" y="10"/>
                  <a:pt x="12" y="10"/>
                  <a:pt x="12" y="10"/>
                </a:cubicBezTo>
                <a:cubicBezTo>
                  <a:pt x="12" y="10"/>
                  <a:pt x="12" y="10"/>
                  <a:pt x="13" y="9"/>
                </a:cubicBezTo>
                <a:cubicBezTo>
                  <a:pt x="13" y="9"/>
                  <a:pt x="14" y="9"/>
                  <a:pt x="13" y="8"/>
                </a:cubicBezTo>
                <a:cubicBezTo>
                  <a:pt x="13" y="8"/>
                  <a:pt x="13" y="8"/>
                  <a:pt x="12" y="8"/>
                </a:cubicBezTo>
                <a:close/>
                <a:moveTo>
                  <a:pt x="10" y="11"/>
                </a:moveTo>
                <a:cubicBezTo>
                  <a:pt x="11" y="12"/>
                  <a:pt x="9" y="14"/>
                  <a:pt x="8" y="12"/>
                </a:cubicBezTo>
                <a:cubicBezTo>
                  <a:pt x="8" y="11"/>
                  <a:pt x="8" y="11"/>
                  <a:pt x="8" y="10"/>
                </a:cubicBezTo>
                <a:cubicBezTo>
                  <a:pt x="8" y="10"/>
                  <a:pt x="8" y="11"/>
                  <a:pt x="9" y="11"/>
                </a:cubicBezTo>
                <a:cubicBezTo>
                  <a:pt x="9" y="12"/>
                  <a:pt x="10" y="11"/>
                  <a:pt x="10" y="11"/>
                </a:cubicBezTo>
                <a:close/>
                <a:moveTo>
                  <a:pt x="12" y="7"/>
                </a:moveTo>
                <a:cubicBezTo>
                  <a:pt x="13" y="6"/>
                  <a:pt x="13" y="6"/>
                  <a:pt x="12" y="6"/>
                </a:cubicBezTo>
                <a:cubicBezTo>
                  <a:pt x="14" y="4"/>
                  <a:pt x="15" y="7"/>
                  <a:pt x="12" y="7"/>
                </a:cubicBezTo>
                <a:close/>
                <a:moveTo>
                  <a:pt x="6" y="11"/>
                </a:moveTo>
                <a:cubicBezTo>
                  <a:pt x="5" y="10"/>
                  <a:pt x="6" y="9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6" y="9"/>
                  <a:pt x="6" y="11"/>
                  <a:pt x="7" y="11"/>
                </a:cubicBezTo>
                <a:cubicBezTo>
                  <a:pt x="7" y="11"/>
                  <a:pt x="8" y="10"/>
                  <a:pt x="8" y="10"/>
                </a:cubicBezTo>
                <a:cubicBezTo>
                  <a:pt x="8" y="10"/>
                  <a:pt x="8" y="10"/>
                  <a:pt x="8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2"/>
                  <a:pt x="6" y="12"/>
                  <a:pt x="6" y="11"/>
                </a:cubicBezTo>
                <a:close/>
                <a:moveTo>
                  <a:pt x="10" y="5"/>
                </a:moveTo>
                <a:cubicBezTo>
                  <a:pt x="10" y="5"/>
                  <a:pt x="10" y="5"/>
                  <a:pt x="10" y="5"/>
                </a:cubicBezTo>
                <a:cubicBezTo>
                  <a:pt x="11" y="4"/>
                  <a:pt x="12" y="3"/>
                  <a:pt x="12" y="4"/>
                </a:cubicBezTo>
                <a:cubicBezTo>
                  <a:pt x="13" y="5"/>
                  <a:pt x="12" y="5"/>
                  <a:pt x="12" y="6"/>
                </a:cubicBezTo>
                <a:cubicBezTo>
                  <a:pt x="12" y="5"/>
                  <a:pt x="11" y="6"/>
                  <a:pt x="12" y="5"/>
                </a:cubicBezTo>
                <a:cubicBezTo>
                  <a:pt x="12" y="5"/>
                  <a:pt x="12" y="4"/>
                  <a:pt x="12" y="4"/>
                </a:cubicBezTo>
                <a:cubicBezTo>
                  <a:pt x="11" y="4"/>
                  <a:pt x="10" y="5"/>
                  <a:pt x="10" y="5"/>
                </a:cubicBezTo>
                <a:close/>
                <a:moveTo>
                  <a:pt x="5" y="9"/>
                </a:moveTo>
                <a:cubicBezTo>
                  <a:pt x="4" y="10"/>
                  <a:pt x="2" y="8"/>
                  <a:pt x="4" y="7"/>
                </a:cubicBezTo>
                <a:cubicBezTo>
                  <a:pt x="5" y="7"/>
                  <a:pt x="6" y="7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7"/>
                  <a:pt x="5" y="8"/>
                </a:cubicBezTo>
                <a:cubicBezTo>
                  <a:pt x="4" y="8"/>
                  <a:pt x="4" y="9"/>
                  <a:pt x="5" y="9"/>
                </a:cubicBezTo>
                <a:close/>
                <a:moveTo>
                  <a:pt x="8" y="4"/>
                </a:moveTo>
                <a:cubicBezTo>
                  <a:pt x="8" y="4"/>
                  <a:pt x="8" y="3"/>
                  <a:pt x="9" y="2"/>
                </a:cubicBezTo>
                <a:cubicBezTo>
                  <a:pt x="10" y="2"/>
                  <a:pt x="10" y="2"/>
                  <a:pt x="10" y="3"/>
                </a:cubicBezTo>
                <a:cubicBezTo>
                  <a:pt x="10" y="4"/>
                  <a:pt x="10" y="6"/>
                  <a:pt x="9" y="6"/>
                </a:cubicBezTo>
                <a:cubicBezTo>
                  <a:pt x="9" y="5"/>
                  <a:pt x="10" y="4"/>
                  <a:pt x="9" y="3"/>
                </a:cubicBezTo>
                <a:cubicBezTo>
                  <a:pt x="9" y="3"/>
                  <a:pt x="9" y="4"/>
                  <a:pt x="8" y="4"/>
                </a:cubicBezTo>
                <a:close/>
                <a:moveTo>
                  <a:pt x="4" y="6"/>
                </a:moveTo>
                <a:cubicBezTo>
                  <a:pt x="4" y="5"/>
                  <a:pt x="4" y="4"/>
                  <a:pt x="5" y="4"/>
                </a:cubicBezTo>
                <a:cubicBezTo>
                  <a:pt x="6" y="4"/>
                  <a:pt x="6" y="5"/>
                  <a:pt x="7" y="6"/>
                </a:cubicBezTo>
                <a:cubicBezTo>
                  <a:pt x="7" y="6"/>
                  <a:pt x="7" y="6"/>
                  <a:pt x="7" y="7"/>
                </a:cubicBezTo>
                <a:cubicBezTo>
                  <a:pt x="6" y="6"/>
                  <a:pt x="6" y="5"/>
                  <a:pt x="5" y="5"/>
                </a:cubicBezTo>
                <a:cubicBezTo>
                  <a:pt x="5" y="6"/>
                  <a:pt x="5" y="6"/>
                  <a:pt x="5" y="7"/>
                </a:cubicBezTo>
                <a:cubicBezTo>
                  <a:pt x="5" y="6"/>
                  <a:pt x="4" y="6"/>
                  <a:pt x="4" y="6"/>
                </a:cubicBezTo>
                <a:close/>
                <a:moveTo>
                  <a:pt x="7" y="5"/>
                </a:moveTo>
                <a:cubicBezTo>
                  <a:pt x="6" y="5"/>
                  <a:pt x="6" y="3"/>
                  <a:pt x="6" y="3"/>
                </a:cubicBezTo>
                <a:cubicBezTo>
                  <a:pt x="7" y="2"/>
                  <a:pt x="8" y="4"/>
                  <a:pt x="8" y="5"/>
                </a:cubicBezTo>
                <a:cubicBezTo>
                  <a:pt x="8" y="5"/>
                  <a:pt x="8" y="6"/>
                  <a:pt x="8" y="6"/>
                </a:cubicBezTo>
                <a:cubicBezTo>
                  <a:pt x="8" y="6"/>
                  <a:pt x="8" y="5"/>
                  <a:pt x="8" y="5"/>
                </a:cubicBezTo>
                <a:cubicBezTo>
                  <a:pt x="7" y="3"/>
                  <a:pt x="6" y="3"/>
                  <a:pt x="7" y="5"/>
                </a:cubicBezTo>
                <a:cubicBezTo>
                  <a:pt x="7" y="5"/>
                  <a:pt x="7" y="5"/>
                  <a:pt x="7" y="5"/>
                </a:cubicBezTo>
                <a:close/>
                <a:moveTo>
                  <a:pt x="15" y="13"/>
                </a:moveTo>
                <a:cubicBezTo>
                  <a:pt x="15" y="13"/>
                  <a:pt x="14" y="12"/>
                  <a:pt x="15" y="12"/>
                </a:cubicBezTo>
                <a:cubicBezTo>
                  <a:pt x="15" y="12"/>
                  <a:pt x="16" y="12"/>
                  <a:pt x="15" y="13"/>
                </a:cubicBezTo>
                <a:close/>
                <a:moveTo>
                  <a:pt x="9" y="2"/>
                </a:moveTo>
                <a:cubicBezTo>
                  <a:pt x="9" y="2"/>
                  <a:pt x="9" y="1"/>
                  <a:pt x="9" y="1"/>
                </a:cubicBezTo>
                <a:cubicBezTo>
                  <a:pt x="9" y="1"/>
                  <a:pt x="10" y="2"/>
                  <a:pt x="9" y="2"/>
                </a:cubicBezTo>
                <a:close/>
                <a:moveTo>
                  <a:pt x="11" y="2"/>
                </a:moveTo>
                <a:cubicBezTo>
                  <a:pt x="10" y="2"/>
                  <a:pt x="10" y="1"/>
                  <a:pt x="11" y="1"/>
                </a:cubicBezTo>
                <a:cubicBezTo>
                  <a:pt x="11" y="1"/>
                  <a:pt x="11" y="2"/>
                  <a:pt x="11" y="2"/>
                </a:cubicBezTo>
                <a:close/>
                <a:moveTo>
                  <a:pt x="10" y="0"/>
                </a:moveTo>
                <a:cubicBezTo>
                  <a:pt x="11" y="0"/>
                  <a:pt x="10" y="0"/>
                  <a:pt x="10" y="0"/>
                </a:cubicBezTo>
                <a:cubicBezTo>
                  <a:pt x="10" y="0"/>
                  <a:pt x="10" y="1"/>
                  <a:pt x="10" y="0"/>
                </a:cubicBezTo>
                <a:close/>
                <a:moveTo>
                  <a:pt x="7" y="2"/>
                </a:moveTo>
                <a:cubicBezTo>
                  <a:pt x="6" y="2"/>
                  <a:pt x="6" y="1"/>
                  <a:pt x="7" y="1"/>
                </a:cubicBezTo>
                <a:cubicBezTo>
                  <a:pt x="7" y="1"/>
                  <a:pt x="7" y="2"/>
                  <a:pt x="7" y="2"/>
                </a:cubicBezTo>
                <a:close/>
                <a:moveTo>
                  <a:pt x="5" y="2"/>
                </a:moveTo>
                <a:cubicBezTo>
                  <a:pt x="6" y="2"/>
                  <a:pt x="6" y="3"/>
                  <a:pt x="5" y="3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3" y="4"/>
                </a:moveTo>
                <a:cubicBezTo>
                  <a:pt x="3" y="4"/>
                  <a:pt x="3" y="3"/>
                  <a:pt x="4" y="3"/>
                </a:cubicBezTo>
                <a:cubicBezTo>
                  <a:pt x="4" y="4"/>
                  <a:pt x="4" y="4"/>
                  <a:pt x="3" y="4"/>
                </a:cubicBezTo>
                <a:close/>
                <a:moveTo>
                  <a:pt x="2" y="4"/>
                </a:moveTo>
                <a:cubicBezTo>
                  <a:pt x="2" y="4"/>
                  <a:pt x="3" y="4"/>
                  <a:pt x="3" y="4"/>
                </a:cubicBezTo>
                <a:cubicBezTo>
                  <a:pt x="3" y="4"/>
                  <a:pt x="2" y="5"/>
                  <a:pt x="2" y="4"/>
                </a:cubicBezTo>
                <a:close/>
                <a:moveTo>
                  <a:pt x="3" y="5"/>
                </a:moveTo>
                <a:cubicBezTo>
                  <a:pt x="3" y="6"/>
                  <a:pt x="2" y="5"/>
                  <a:pt x="3" y="5"/>
                </a:cubicBezTo>
                <a:cubicBezTo>
                  <a:pt x="3" y="5"/>
                  <a:pt x="3" y="5"/>
                  <a:pt x="3" y="5"/>
                </a:cubicBezTo>
                <a:close/>
                <a:moveTo>
                  <a:pt x="1" y="8"/>
                </a:moveTo>
                <a:cubicBezTo>
                  <a:pt x="1" y="9"/>
                  <a:pt x="2" y="8"/>
                  <a:pt x="1" y="8"/>
                </a:cubicBezTo>
                <a:cubicBezTo>
                  <a:pt x="1" y="7"/>
                  <a:pt x="0" y="8"/>
                  <a:pt x="1" y="8"/>
                </a:cubicBezTo>
                <a:close/>
                <a:moveTo>
                  <a:pt x="2" y="8"/>
                </a:moveTo>
                <a:cubicBezTo>
                  <a:pt x="2" y="7"/>
                  <a:pt x="3" y="7"/>
                  <a:pt x="3" y="8"/>
                </a:cubicBezTo>
                <a:cubicBezTo>
                  <a:pt x="3" y="8"/>
                  <a:pt x="2" y="8"/>
                  <a:pt x="2" y="8"/>
                </a:cubicBezTo>
                <a:close/>
                <a:moveTo>
                  <a:pt x="2" y="9"/>
                </a:moveTo>
                <a:cubicBezTo>
                  <a:pt x="2" y="9"/>
                  <a:pt x="2" y="8"/>
                  <a:pt x="2" y="9"/>
                </a:cubicBezTo>
                <a:cubicBezTo>
                  <a:pt x="3" y="9"/>
                  <a:pt x="2" y="10"/>
                  <a:pt x="2" y="9"/>
                </a:cubicBezTo>
                <a:close/>
                <a:moveTo>
                  <a:pt x="4" y="11"/>
                </a:moveTo>
                <a:cubicBezTo>
                  <a:pt x="4" y="12"/>
                  <a:pt x="3" y="12"/>
                  <a:pt x="3" y="11"/>
                </a:cubicBezTo>
                <a:cubicBezTo>
                  <a:pt x="3" y="11"/>
                  <a:pt x="4" y="10"/>
                  <a:pt x="4" y="11"/>
                </a:cubicBezTo>
                <a:close/>
                <a:moveTo>
                  <a:pt x="4" y="13"/>
                </a:moveTo>
                <a:cubicBezTo>
                  <a:pt x="4" y="13"/>
                  <a:pt x="4" y="12"/>
                  <a:pt x="5" y="12"/>
                </a:cubicBezTo>
                <a:cubicBezTo>
                  <a:pt x="5" y="12"/>
                  <a:pt x="5" y="13"/>
                  <a:pt x="4" y="13"/>
                </a:cubicBezTo>
                <a:close/>
                <a:moveTo>
                  <a:pt x="3" y="13"/>
                </a:moveTo>
                <a:cubicBezTo>
                  <a:pt x="3" y="13"/>
                  <a:pt x="3" y="12"/>
                  <a:pt x="3" y="12"/>
                </a:cubicBezTo>
                <a:cubicBezTo>
                  <a:pt x="4" y="12"/>
                  <a:pt x="4" y="13"/>
                  <a:pt x="3" y="13"/>
                </a:cubicBezTo>
                <a:close/>
                <a:moveTo>
                  <a:pt x="14" y="3"/>
                </a:move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4"/>
                  <a:pt x="13" y="4"/>
                </a:cubicBezTo>
                <a:cubicBezTo>
                  <a:pt x="13" y="3"/>
                  <a:pt x="14" y="3"/>
                  <a:pt x="14" y="3"/>
                </a:cubicBezTo>
                <a:close/>
                <a:moveTo>
                  <a:pt x="12" y="3"/>
                </a:moveTo>
                <a:cubicBezTo>
                  <a:pt x="12" y="2"/>
                  <a:pt x="13" y="2"/>
                  <a:pt x="13" y="3"/>
                </a:cubicBezTo>
                <a:cubicBezTo>
                  <a:pt x="13" y="3"/>
                  <a:pt x="12" y="3"/>
                  <a:pt x="12" y="3"/>
                </a:cubicBezTo>
                <a:close/>
                <a:moveTo>
                  <a:pt x="14" y="3"/>
                </a:moveTo>
                <a:cubicBezTo>
                  <a:pt x="13" y="3"/>
                  <a:pt x="13" y="2"/>
                  <a:pt x="14" y="2"/>
                </a:cubicBezTo>
                <a:cubicBezTo>
                  <a:pt x="15" y="2"/>
                  <a:pt x="15" y="3"/>
                  <a:pt x="14" y="3"/>
                </a:cubicBezTo>
                <a:close/>
                <a:moveTo>
                  <a:pt x="15" y="5"/>
                </a:moveTo>
                <a:cubicBezTo>
                  <a:pt x="14" y="5"/>
                  <a:pt x="16" y="5"/>
                  <a:pt x="15" y="5"/>
                </a:cubicBezTo>
                <a:cubicBezTo>
                  <a:pt x="15" y="6"/>
                  <a:pt x="15" y="6"/>
                  <a:pt x="15" y="5"/>
                </a:cubicBezTo>
                <a:close/>
                <a:moveTo>
                  <a:pt x="16" y="6"/>
                </a:moveTo>
                <a:cubicBezTo>
                  <a:pt x="17" y="6"/>
                  <a:pt x="17" y="5"/>
                  <a:pt x="16" y="5"/>
                </a:cubicBezTo>
                <a:cubicBezTo>
                  <a:pt x="16" y="5"/>
                  <a:pt x="16" y="6"/>
                  <a:pt x="16" y="6"/>
                </a:cubicBezTo>
                <a:close/>
                <a:moveTo>
                  <a:pt x="15" y="7"/>
                </a:moveTo>
                <a:cubicBezTo>
                  <a:pt x="15" y="7"/>
                  <a:pt x="15" y="6"/>
                  <a:pt x="15" y="6"/>
                </a:cubicBezTo>
                <a:cubicBezTo>
                  <a:pt x="16" y="6"/>
                  <a:pt x="16" y="7"/>
                  <a:pt x="15" y="7"/>
                </a:cubicBezTo>
                <a:close/>
                <a:moveTo>
                  <a:pt x="15" y="9"/>
                </a:moveTo>
                <a:cubicBezTo>
                  <a:pt x="15" y="9"/>
                  <a:pt x="14" y="9"/>
                  <a:pt x="15" y="8"/>
                </a:cubicBezTo>
                <a:cubicBezTo>
                  <a:pt x="15" y="8"/>
                  <a:pt x="16" y="8"/>
                  <a:pt x="15" y="9"/>
                </a:cubicBezTo>
                <a:close/>
                <a:moveTo>
                  <a:pt x="16" y="10"/>
                </a:moveTo>
                <a:cubicBezTo>
                  <a:pt x="17" y="9"/>
                  <a:pt x="17" y="9"/>
                  <a:pt x="16" y="9"/>
                </a:cubicBezTo>
                <a:cubicBezTo>
                  <a:pt x="16" y="9"/>
                  <a:pt x="16" y="9"/>
                  <a:pt x="16" y="10"/>
                </a:cubicBezTo>
                <a:close/>
                <a:moveTo>
                  <a:pt x="15" y="9"/>
                </a:moveTo>
                <a:cubicBezTo>
                  <a:pt x="15" y="10"/>
                  <a:pt x="15" y="10"/>
                  <a:pt x="15" y="10"/>
                </a:cubicBezTo>
                <a:cubicBezTo>
                  <a:pt x="14" y="9"/>
                  <a:pt x="15" y="9"/>
                  <a:pt x="15" y="9"/>
                </a:cubicBezTo>
                <a:close/>
                <a:moveTo>
                  <a:pt x="14" y="11"/>
                </a:moveTo>
                <a:cubicBezTo>
                  <a:pt x="14" y="11"/>
                  <a:pt x="15" y="10"/>
                  <a:pt x="15" y="11"/>
                </a:cubicBezTo>
                <a:cubicBezTo>
                  <a:pt x="14" y="11"/>
                  <a:pt x="14" y="11"/>
                  <a:pt x="14" y="11"/>
                </a:cubicBezTo>
                <a:close/>
                <a:moveTo>
                  <a:pt x="13" y="12"/>
                </a:moveTo>
                <a:cubicBezTo>
                  <a:pt x="13" y="12"/>
                  <a:pt x="13" y="11"/>
                  <a:pt x="14" y="12"/>
                </a:cubicBezTo>
                <a:cubicBezTo>
                  <a:pt x="14" y="12"/>
                  <a:pt x="14" y="13"/>
                  <a:pt x="13" y="12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2" name="chenying0907 148"/>
          <p:cNvSpPr>
            <a:spLocks/>
          </p:cNvSpPr>
          <p:nvPr/>
        </p:nvSpPr>
        <p:spPr bwMode="auto">
          <a:xfrm>
            <a:off x="7407275" y="2657475"/>
            <a:ext cx="177800" cy="196850"/>
          </a:xfrm>
          <a:custGeom>
            <a:avLst/>
            <a:gdLst>
              <a:gd name="T0" fmla="*/ 0 w 9"/>
              <a:gd name="T1" fmla="*/ 8 h 10"/>
              <a:gd name="T2" fmla="*/ 0 w 9"/>
              <a:gd name="T3" fmla="*/ 8 h 10"/>
              <a:gd name="T4" fmla="*/ 0 w 9"/>
              <a:gd name="T5" fmla="*/ 8 h 10"/>
              <a:gd name="T6" fmla="*/ 0 w 9"/>
              <a:gd name="T7" fmla="*/ 8 h 10"/>
              <a:gd name="T8" fmla="*/ 5 w 9"/>
              <a:gd name="T9" fmla="*/ 8 h 10"/>
              <a:gd name="T10" fmla="*/ 7 w 9"/>
              <a:gd name="T11" fmla="*/ 8 h 10"/>
              <a:gd name="T12" fmla="*/ 9 w 9"/>
              <a:gd name="T13" fmla="*/ 10 h 10"/>
              <a:gd name="T14" fmla="*/ 9 w 9"/>
              <a:gd name="T15" fmla="*/ 9 h 10"/>
              <a:gd name="T16" fmla="*/ 8 w 9"/>
              <a:gd name="T17" fmla="*/ 8 h 10"/>
              <a:gd name="T18" fmla="*/ 7 w 9"/>
              <a:gd name="T19" fmla="*/ 4 h 10"/>
              <a:gd name="T20" fmla="*/ 5 w 9"/>
              <a:gd name="T21" fmla="*/ 0 h 10"/>
              <a:gd name="T22" fmla="*/ 4 w 9"/>
              <a:gd name="T23" fmla="*/ 0 h 10"/>
              <a:gd name="T24" fmla="*/ 4 w 9"/>
              <a:gd name="T25" fmla="*/ 0 h 10"/>
              <a:gd name="T26" fmla="*/ 1 w 9"/>
              <a:gd name="T27" fmla="*/ 3 h 10"/>
              <a:gd name="T28" fmla="*/ 0 w 9"/>
              <a:gd name="T2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0"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2" y="7"/>
                  <a:pt x="3" y="7"/>
                  <a:pt x="5" y="8"/>
                </a:cubicBezTo>
                <a:cubicBezTo>
                  <a:pt x="6" y="8"/>
                  <a:pt x="7" y="8"/>
                  <a:pt x="7" y="8"/>
                </a:cubicBezTo>
                <a:cubicBezTo>
                  <a:pt x="8" y="9"/>
                  <a:pt x="8" y="9"/>
                  <a:pt x="9" y="10"/>
                </a:cubicBezTo>
                <a:cubicBezTo>
                  <a:pt x="9" y="9"/>
                  <a:pt x="9" y="9"/>
                  <a:pt x="9" y="9"/>
                </a:cubicBezTo>
                <a:cubicBezTo>
                  <a:pt x="8" y="9"/>
                  <a:pt x="8" y="8"/>
                  <a:pt x="8" y="8"/>
                </a:cubicBezTo>
                <a:cubicBezTo>
                  <a:pt x="8" y="7"/>
                  <a:pt x="8" y="5"/>
                  <a:pt x="7" y="4"/>
                </a:cubicBezTo>
                <a:cubicBezTo>
                  <a:pt x="7" y="2"/>
                  <a:pt x="6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3"/>
                  <a:pt x="1" y="3"/>
                </a:cubicBezTo>
                <a:cubicBezTo>
                  <a:pt x="1" y="5"/>
                  <a:pt x="0" y="7"/>
                  <a:pt x="0" y="8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3" name="chenying0907 149"/>
          <p:cNvSpPr>
            <a:spLocks/>
          </p:cNvSpPr>
          <p:nvPr/>
        </p:nvSpPr>
        <p:spPr bwMode="auto">
          <a:xfrm>
            <a:off x="7485063" y="2579688"/>
            <a:ext cx="39688" cy="58738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1 w 2"/>
              <a:gd name="T5" fmla="*/ 3 h 3"/>
              <a:gd name="T6" fmla="*/ 1 w 2"/>
              <a:gd name="T7" fmla="*/ 3 h 3"/>
              <a:gd name="T8" fmla="*/ 2 w 2"/>
              <a:gd name="T9" fmla="*/ 2 h 3"/>
              <a:gd name="T10" fmla="*/ 2 w 2"/>
              <a:gd name="T11" fmla="*/ 1 h 3"/>
              <a:gd name="T12" fmla="*/ 2 w 2"/>
              <a:gd name="T13" fmla="*/ 1 h 3"/>
              <a:gd name="T14" fmla="*/ 1 w 2"/>
              <a:gd name="T15" fmla="*/ 1 h 3"/>
              <a:gd name="T16" fmla="*/ 1 w 2"/>
              <a:gd name="T17" fmla="*/ 1 h 3"/>
              <a:gd name="T18" fmla="*/ 0 w 2"/>
              <a:gd name="T19" fmla="*/ 1 h 3"/>
              <a:gd name="T20" fmla="*/ 0 w 2"/>
              <a:gd name="T21" fmla="*/ 1 h 3"/>
              <a:gd name="T22" fmla="*/ 0 w 2"/>
              <a:gd name="T23" fmla="*/ 1 h 3"/>
              <a:gd name="T24" fmla="*/ 0 w 2"/>
              <a:gd name="T25" fmla="*/ 1 h 3"/>
              <a:gd name="T26" fmla="*/ 0 w 2"/>
              <a:gd name="T27" fmla="*/ 1 h 3"/>
              <a:gd name="T28" fmla="*/ 0 w 2"/>
              <a:gd name="T29" fmla="*/ 1 h 3"/>
              <a:gd name="T30" fmla="*/ 0 w 2"/>
              <a:gd name="T3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" h="3"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2"/>
                  <a:pt x="2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3"/>
                  <a:pt x="0" y="3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4" name="chenying0907 150"/>
          <p:cNvSpPr>
            <a:spLocks/>
          </p:cNvSpPr>
          <p:nvPr/>
        </p:nvSpPr>
        <p:spPr bwMode="auto">
          <a:xfrm>
            <a:off x="7407275" y="2500313"/>
            <a:ext cx="77788" cy="79375"/>
          </a:xfrm>
          <a:custGeom>
            <a:avLst/>
            <a:gdLst>
              <a:gd name="T0" fmla="*/ 0 w 4"/>
              <a:gd name="T1" fmla="*/ 1 h 4"/>
              <a:gd name="T2" fmla="*/ 0 w 4"/>
              <a:gd name="T3" fmla="*/ 1 h 4"/>
              <a:gd name="T4" fmla="*/ 0 w 4"/>
              <a:gd name="T5" fmla="*/ 1 h 4"/>
              <a:gd name="T6" fmla="*/ 2 w 4"/>
              <a:gd name="T7" fmla="*/ 1 h 4"/>
              <a:gd name="T8" fmla="*/ 4 w 4"/>
              <a:gd name="T9" fmla="*/ 3 h 4"/>
              <a:gd name="T10" fmla="*/ 4 w 4"/>
              <a:gd name="T11" fmla="*/ 4 h 4"/>
              <a:gd name="T12" fmla="*/ 4 w 4"/>
              <a:gd name="T13" fmla="*/ 4 h 4"/>
              <a:gd name="T14" fmla="*/ 4 w 4"/>
              <a:gd name="T15" fmla="*/ 4 h 4"/>
              <a:gd name="T16" fmla="*/ 4 w 4"/>
              <a:gd name="T17" fmla="*/ 4 h 4"/>
              <a:gd name="T18" fmla="*/ 4 w 4"/>
              <a:gd name="T19" fmla="*/ 4 h 4"/>
              <a:gd name="T20" fmla="*/ 4 w 4"/>
              <a:gd name="T21" fmla="*/ 4 h 4"/>
              <a:gd name="T22" fmla="*/ 4 w 4"/>
              <a:gd name="T23" fmla="*/ 4 h 4"/>
              <a:gd name="T24" fmla="*/ 4 w 4"/>
              <a:gd name="T25" fmla="*/ 4 h 4"/>
              <a:gd name="T26" fmla="*/ 3 w 4"/>
              <a:gd name="T27" fmla="*/ 4 h 4"/>
              <a:gd name="T28" fmla="*/ 2 w 4"/>
              <a:gd name="T29" fmla="*/ 3 h 4"/>
              <a:gd name="T30" fmla="*/ 0 w 4"/>
              <a:gd name="T31" fmla="*/ 2 h 4"/>
              <a:gd name="T32" fmla="*/ 0 w 4"/>
              <a:gd name="T3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" h="4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1"/>
                  <a:pt x="2" y="1"/>
                </a:cubicBezTo>
                <a:cubicBezTo>
                  <a:pt x="3" y="2"/>
                  <a:pt x="4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4"/>
                  <a:pt x="2" y="3"/>
                  <a:pt x="2" y="3"/>
                </a:cubicBezTo>
                <a:cubicBezTo>
                  <a:pt x="1" y="3"/>
                  <a:pt x="1" y="2"/>
                  <a:pt x="0" y="2"/>
                </a:cubicBezTo>
                <a:cubicBezTo>
                  <a:pt x="0" y="2"/>
                  <a:pt x="0" y="1"/>
                  <a:pt x="0" y="1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5" name="chenying0907 151"/>
          <p:cNvSpPr>
            <a:spLocks/>
          </p:cNvSpPr>
          <p:nvPr/>
        </p:nvSpPr>
        <p:spPr bwMode="auto">
          <a:xfrm>
            <a:off x="7524750" y="2579688"/>
            <a:ext cx="98425" cy="19050"/>
          </a:xfrm>
          <a:custGeom>
            <a:avLst/>
            <a:gdLst>
              <a:gd name="T0" fmla="*/ 0 w 5"/>
              <a:gd name="T1" fmla="*/ 1 h 1"/>
              <a:gd name="T2" fmla="*/ 2 w 5"/>
              <a:gd name="T3" fmla="*/ 1 h 1"/>
              <a:gd name="T4" fmla="*/ 4 w 5"/>
              <a:gd name="T5" fmla="*/ 1 h 1"/>
              <a:gd name="T6" fmla="*/ 5 w 5"/>
              <a:gd name="T7" fmla="*/ 0 h 1"/>
              <a:gd name="T8" fmla="*/ 4 w 5"/>
              <a:gd name="T9" fmla="*/ 0 h 1"/>
              <a:gd name="T10" fmla="*/ 1 w 5"/>
              <a:gd name="T11" fmla="*/ 0 h 1"/>
              <a:gd name="T12" fmla="*/ 0 w 5"/>
              <a:gd name="T13" fmla="*/ 1 h 1"/>
              <a:gd name="T14" fmla="*/ 0 w 5"/>
              <a:gd name="T1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1">
                <a:moveTo>
                  <a:pt x="0" y="1"/>
                </a:moveTo>
                <a:cubicBezTo>
                  <a:pt x="1" y="1"/>
                  <a:pt x="2" y="1"/>
                  <a:pt x="2" y="1"/>
                </a:cubicBezTo>
                <a:cubicBezTo>
                  <a:pt x="3" y="1"/>
                  <a:pt x="3" y="1"/>
                  <a:pt x="4" y="1"/>
                </a:cubicBezTo>
                <a:cubicBezTo>
                  <a:pt x="4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0"/>
                </a:cubicBezTo>
                <a:cubicBezTo>
                  <a:pt x="1" y="1"/>
                  <a:pt x="1" y="1"/>
                  <a:pt x="0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6" name="chenying0907 152"/>
          <p:cNvSpPr>
            <a:spLocks/>
          </p:cNvSpPr>
          <p:nvPr/>
        </p:nvSpPr>
        <p:spPr bwMode="auto">
          <a:xfrm>
            <a:off x="7524750" y="2579688"/>
            <a:ext cx="119063" cy="157163"/>
          </a:xfrm>
          <a:custGeom>
            <a:avLst/>
            <a:gdLst>
              <a:gd name="T0" fmla="*/ 0 w 6"/>
              <a:gd name="T1" fmla="*/ 4 h 8"/>
              <a:gd name="T2" fmla="*/ 0 w 6"/>
              <a:gd name="T3" fmla="*/ 4 h 8"/>
              <a:gd name="T4" fmla="*/ 0 w 6"/>
              <a:gd name="T5" fmla="*/ 2 h 8"/>
              <a:gd name="T6" fmla="*/ 1 w 6"/>
              <a:gd name="T7" fmla="*/ 2 h 8"/>
              <a:gd name="T8" fmla="*/ 3 w 6"/>
              <a:gd name="T9" fmla="*/ 2 h 8"/>
              <a:gd name="T10" fmla="*/ 5 w 6"/>
              <a:gd name="T11" fmla="*/ 1 h 8"/>
              <a:gd name="T12" fmla="*/ 5 w 6"/>
              <a:gd name="T13" fmla="*/ 0 h 8"/>
              <a:gd name="T14" fmla="*/ 6 w 6"/>
              <a:gd name="T15" fmla="*/ 1 h 8"/>
              <a:gd name="T16" fmla="*/ 5 w 6"/>
              <a:gd name="T17" fmla="*/ 2 h 8"/>
              <a:gd name="T18" fmla="*/ 5 w 6"/>
              <a:gd name="T19" fmla="*/ 3 h 8"/>
              <a:gd name="T20" fmla="*/ 5 w 6"/>
              <a:gd name="T21" fmla="*/ 4 h 8"/>
              <a:gd name="T22" fmla="*/ 5 w 6"/>
              <a:gd name="T23" fmla="*/ 4 h 8"/>
              <a:gd name="T24" fmla="*/ 5 w 6"/>
              <a:gd name="T25" fmla="*/ 5 h 8"/>
              <a:gd name="T26" fmla="*/ 6 w 6"/>
              <a:gd name="T27" fmla="*/ 6 h 8"/>
              <a:gd name="T28" fmla="*/ 6 w 6"/>
              <a:gd name="T29" fmla="*/ 7 h 8"/>
              <a:gd name="T30" fmla="*/ 4 w 6"/>
              <a:gd name="T31" fmla="*/ 8 h 8"/>
              <a:gd name="T32" fmla="*/ 3 w 6"/>
              <a:gd name="T33" fmla="*/ 8 h 8"/>
              <a:gd name="T34" fmla="*/ 2 w 6"/>
              <a:gd name="T35" fmla="*/ 8 h 8"/>
              <a:gd name="T36" fmla="*/ 2 w 6"/>
              <a:gd name="T37" fmla="*/ 7 h 8"/>
              <a:gd name="T38" fmla="*/ 1 w 6"/>
              <a:gd name="T39" fmla="*/ 5 h 8"/>
              <a:gd name="T40" fmla="*/ 0 w 6"/>
              <a:gd name="T41" fmla="*/ 4 h 8"/>
              <a:gd name="T42" fmla="*/ 0 w 6"/>
              <a:gd name="T4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" h="8"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0" y="2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2" y="2"/>
                  <a:pt x="3" y="2"/>
                </a:cubicBezTo>
                <a:cubicBezTo>
                  <a:pt x="4" y="1"/>
                  <a:pt x="4" y="1"/>
                  <a:pt x="5" y="1"/>
                </a:cubicBezTo>
                <a:cubicBezTo>
                  <a:pt x="5" y="1"/>
                  <a:pt x="5" y="1"/>
                  <a:pt x="5" y="0"/>
                </a:cubicBezTo>
                <a:cubicBezTo>
                  <a:pt x="6" y="0"/>
                  <a:pt x="6" y="0"/>
                  <a:pt x="6" y="1"/>
                </a:cubicBezTo>
                <a:cubicBezTo>
                  <a:pt x="6" y="1"/>
                  <a:pt x="5" y="2"/>
                  <a:pt x="5" y="2"/>
                </a:cubicBezTo>
                <a:cubicBezTo>
                  <a:pt x="5" y="3"/>
                  <a:pt x="4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6" y="6"/>
                  <a:pt x="6" y="6"/>
                </a:cubicBezTo>
                <a:cubicBezTo>
                  <a:pt x="6" y="6"/>
                  <a:pt x="6" y="7"/>
                  <a:pt x="6" y="7"/>
                </a:cubicBezTo>
                <a:cubicBezTo>
                  <a:pt x="6" y="8"/>
                  <a:pt x="5" y="8"/>
                  <a:pt x="4" y="8"/>
                </a:cubicBezTo>
                <a:cubicBezTo>
                  <a:pt x="4" y="8"/>
                  <a:pt x="3" y="8"/>
                  <a:pt x="3" y="8"/>
                </a:cubicBezTo>
                <a:cubicBezTo>
                  <a:pt x="3" y="8"/>
                  <a:pt x="2" y="8"/>
                  <a:pt x="2" y="8"/>
                </a:cubicBezTo>
                <a:cubicBezTo>
                  <a:pt x="2" y="8"/>
                  <a:pt x="2" y="7"/>
                  <a:pt x="2" y="7"/>
                </a:cubicBezTo>
                <a:cubicBezTo>
                  <a:pt x="2" y="6"/>
                  <a:pt x="1" y="6"/>
                  <a:pt x="1" y="5"/>
                </a:cubicBezTo>
                <a:cubicBezTo>
                  <a:pt x="1" y="5"/>
                  <a:pt x="1" y="4"/>
                  <a:pt x="0" y="4"/>
                </a:cubicBezTo>
                <a:cubicBezTo>
                  <a:pt x="0" y="4"/>
                  <a:pt x="0" y="4"/>
                  <a:pt x="0" y="4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7" name="chenying0907 153"/>
          <p:cNvSpPr>
            <a:spLocks/>
          </p:cNvSpPr>
          <p:nvPr/>
        </p:nvSpPr>
        <p:spPr bwMode="auto">
          <a:xfrm>
            <a:off x="7564438" y="2736850"/>
            <a:ext cx="98425" cy="96838"/>
          </a:xfrm>
          <a:custGeom>
            <a:avLst/>
            <a:gdLst>
              <a:gd name="T0" fmla="*/ 0 w 5"/>
              <a:gd name="T1" fmla="*/ 0 h 5"/>
              <a:gd name="T2" fmla="*/ 3 w 5"/>
              <a:gd name="T3" fmla="*/ 4 h 5"/>
              <a:gd name="T4" fmla="*/ 5 w 5"/>
              <a:gd name="T5" fmla="*/ 5 h 5"/>
              <a:gd name="T6" fmla="*/ 3 w 5"/>
              <a:gd name="T7" fmla="*/ 3 h 5"/>
              <a:gd name="T8" fmla="*/ 4 w 5"/>
              <a:gd name="T9" fmla="*/ 3 h 5"/>
              <a:gd name="T10" fmla="*/ 4 w 5"/>
              <a:gd name="T11" fmla="*/ 3 h 5"/>
              <a:gd name="T12" fmla="*/ 4 w 5"/>
              <a:gd name="T13" fmla="*/ 3 h 5"/>
              <a:gd name="T14" fmla="*/ 3 w 5"/>
              <a:gd name="T15" fmla="*/ 2 h 5"/>
              <a:gd name="T16" fmla="*/ 3 w 5"/>
              <a:gd name="T17" fmla="*/ 1 h 5"/>
              <a:gd name="T18" fmla="*/ 3 w 5"/>
              <a:gd name="T19" fmla="*/ 1 h 5"/>
              <a:gd name="T20" fmla="*/ 1 w 5"/>
              <a:gd name="T21" fmla="*/ 1 h 5"/>
              <a:gd name="T22" fmla="*/ 0 w 5"/>
              <a:gd name="T2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5">
                <a:moveTo>
                  <a:pt x="0" y="0"/>
                </a:moveTo>
                <a:cubicBezTo>
                  <a:pt x="1" y="1"/>
                  <a:pt x="2" y="3"/>
                  <a:pt x="3" y="4"/>
                </a:cubicBezTo>
                <a:cubicBezTo>
                  <a:pt x="3" y="4"/>
                  <a:pt x="4" y="5"/>
                  <a:pt x="5" y="5"/>
                </a:cubicBezTo>
                <a:cubicBezTo>
                  <a:pt x="4" y="5"/>
                  <a:pt x="4" y="4"/>
                  <a:pt x="3" y="3"/>
                </a:cubicBezTo>
                <a:cubicBezTo>
                  <a:pt x="3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2"/>
                  <a:pt x="3" y="2"/>
                </a:cubicBezTo>
                <a:cubicBezTo>
                  <a:pt x="3" y="2"/>
                  <a:pt x="3" y="2"/>
                  <a:pt x="3" y="1"/>
                </a:cubicBezTo>
                <a:cubicBezTo>
                  <a:pt x="3" y="1"/>
                  <a:pt x="2" y="1"/>
                  <a:pt x="3" y="1"/>
                </a:cubicBezTo>
                <a:cubicBezTo>
                  <a:pt x="2" y="1"/>
                  <a:pt x="2" y="1"/>
                  <a:pt x="1" y="1"/>
                </a:cubicBezTo>
                <a:cubicBezTo>
                  <a:pt x="1" y="1"/>
                  <a:pt x="0" y="1"/>
                  <a:pt x="0" y="0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8" name="chenying0907 154"/>
          <p:cNvSpPr>
            <a:spLocks/>
          </p:cNvSpPr>
          <p:nvPr/>
        </p:nvSpPr>
        <p:spPr bwMode="auto">
          <a:xfrm>
            <a:off x="7386638" y="2814638"/>
            <a:ext cx="217488" cy="77788"/>
          </a:xfrm>
          <a:custGeom>
            <a:avLst/>
            <a:gdLst>
              <a:gd name="T0" fmla="*/ 0 w 11"/>
              <a:gd name="T1" fmla="*/ 3 h 4"/>
              <a:gd name="T2" fmla="*/ 0 w 11"/>
              <a:gd name="T3" fmla="*/ 2 h 4"/>
              <a:gd name="T4" fmla="*/ 2 w 11"/>
              <a:gd name="T5" fmla="*/ 1 h 4"/>
              <a:gd name="T6" fmla="*/ 6 w 11"/>
              <a:gd name="T7" fmla="*/ 0 h 4"/>
              <a:gd name="T8" fmla="*/ 9 w 11"/>
              <a:gd name="T9" fmla="*/ 1 h 4"/>
              <a:gd name="T10" fmla="*/ 11 w 11"/>
              <a:gd name="T11" fmla="*/ 3 h 4"/>
              <a:gd name="T12" fmla="*/ 11 w 11"/>
              <a:gd name="T13" fmla="*/ 4 h 4"/>
              <a:gd name="T14" fmla="*/ 6 w 11"/>
              <a:gd name="T15" fmla="*/ 2 h 4"/>
              <a:gd name="T16" fmla="*/ 3 w 11"/>
              <a:gd name="T17" fmla="*/ 2 h 4"/>
              <a:gd name="T18" fmla="*/ 0 w 11"/>
              <a:gd name="T19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4">
                <a:moveTo>
                  <a:pt x="0" y="3"/>
                </a:moveTo>
                <a:cubicBezTo>
                  <a:pt x="0" y="3"/>
                  <a:pt x="0" y="2"/>
                  <a:pt x="0" y="2"/>
                </a:cubicBezTo>
                <a:cubicBezTo>
                  <a:pt x="0" y="2"/>
                  <a:pt x="1" y="1"/>
                  <a:pt x="2" y="1"/>
                </a:cubicBezTo>
                <a:cubicBezTo>
                  <a:pt x="3" y="0"/>
                  <a:pt x="5" y="0"/>
                  <a:pt x="6" y="0"/>
                </a:cubicBezTo>
                <a:cubicBezTo>
                  <a:pt x="7" y="0"/>
                  <a:pt x="8" y="1"/>
                  <a:pt x="9" y="1"/>
                </a:cubicBezTo>
                <a:cubicBezTo>
                  <a:pt x="9" y="2"/>
                  <a:pt x="10" y="2"/>
                  <a:pt x="11" y="3"/>
                </a:cubicBezTo>
                <a:cubicBezTo>
                  <a:pt x="11" y="3"/>
                  <a:pt x="11" y="4"/>
                  <a:pt x="11" y="4"/>
                </a:cubicBezTo>
                <a:cubicBezTo>
                  <a:pt x="9" y="3"/>
                  <a:pt x="8" y="2"/>
                  <a:pt x="6" y="2"/>
                </a:cubicBezTo>
                <a:cubicBezTo>
                  <a:pt x="5" y="1"/>
                  <a:pt x="4" y="2"/>
                  <a:pt x="3" y="2"/>
                </a:cubicBezTo>
                <a:cubicBezTo>
                  <a:pt x="2" y="2"/>
                  <a:pt x="1" y="3"/>
                  <a:pt x="0" y="3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9" name="chenying0907 155"/>
          <p:cNvSpPr>
            <a:spLocks/>
          </p:cNvSpPr>
          <p:nvPr/>
        </p:nvSpPr>
        <p:spPr bwMode="auto">
          <a:xfrm>
            <a:off x="7407275" y="2892425"/>
            <a:ext cx="196850" cy="39688"/>
          </a:xfrm>
          <a:custGeom>
            <a:avLst/>
            <a:gdLst>
              <a:gd name="T0" fmla="*/ 0 w 10"/>
              <a:gd name="T1" fmla="*/ 0 h 2"/>
              <a:gd name="T2" fmla="*/ 4 w 10"/>
              <a:gd name="T3" fmla="*/ 2 h 2"/>
              <a:gd name="T4" fmla="*/ 7 w 10"/>
              <a:gd name="T5" fmla="*/ 2 h 2"/>
              <a:gd name="T6" fmla="*/ 8 w 10"/>
              <a:gd name="T7" fmla="*/ 1 h 2"/>
              <a:gd name="T8" fmla="*/ 9 w 10"/>
              <a:gd name="T9" fmla="*/ 1 h 2"/>
              <a:gd name="T10" fmla="*/ 10 w 10"/>
              <a:gd name="T11" fmla="*/ 1 h 2"/>
              <a:gd name="T12" fmla="*/ 9 w 10"/>
              <a:gd name="T13" fmla="*/ 0 h 2"/>
              <a:gd name="T14" fmla="*/ 9 w 10"/>
              <a:gd name="T15" fmla="*/ 1 h 2"/>
              <a:gd name="T16" fmla="*/ 8 w 10"/>
              <a:gd name="T17" fmla="*/ 1 h 2"/>
              <a:gd name="T18" fmla="*/ 1 w 10"/>
              <a:gd name="T19" fmla="*/ 1 h 2"/>
              <a:gd name="T20" fmla="*/ 0 w 10"/>
              <a:gd name="T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" h="2">
                <a:moveTo>
                  <a:pt x="0" y="0"/>
                </a:moveTo>
                <a:cubicBezTo>
                  <a:pt x="1" y="1"/>
                  <a:pt x="3" y="2"/>
                  <a:pt x="4" y="2"/>
                </a:cubicBezTo>
                <a:cubicBezTo>
                  <a:pt x="5" y="2"/>
                  <a:pt x="6" y="2"/>
                  <a:pt x="7" y="2"/>
                </a:cubicBezTo>
                <a:cubicBezTo>
                  <a:pt x="8" y="2"/>
                  <a:pt x="8" y="1"/>
                  <a:pt x="8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10" y="1"/>
                </a:cubicBezTo>
                <a:cubicBezTo>
                  <a:pt x="9" y="1"/>
                  <a:pt x="9" y="1"/>
                  <a:pt x="9" y="0"/>
                </a:cubicBezTo>
                <a:cubicBezTo>
                  <a:pt x="9" y="1"/>
                  <a:pt x="9" y="1"/>
                  <a:pt x="9" y="1"/>
                </a:cubicBezTo>
                <a:cubicBezTo>
                  <a:pt x="8" y="1"/>
                  <a:pt x="8" y="1"/>
                  <a:pt x="8" y="1"/>
                </a:cubicBezTo>
                <a:cubicBezTo>
                  <a:pt x="4" y="2"/>
                  <a:pt x="3" y="1"/>
                  <a:pt x="1" y="1"/>
                </a:cubicBezTo>
                <a:lnTo>
                  <a:pt x="0" y="0"/>
                </a:ln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0" name="chenying0907 156"/>
          <p:cNvSpPr>
            <a:spLocks/>
          </p:cNvSpPr>
          <p:nvPr/>
        </p:nvSpPr>
        <p:spPr bwMode="auto">
          <a:xfrm>
            <a:off x="7466013" y="2854325"/>
            <a:ext cx="39688" cy="38100"/>
          </a:xfrm>
          <a:custGeom>
            <a:avLst/>
            <a:gdLst>
              <a:gd name="T0" fmla="*/ 0 w 2"/>
              <a:gd name="T1" fmla="*/ 0 h 2"/>
              <a:gd name="T2" fmla="*/ 2 w 2"/>
              <a:gd name="T3" fmla="*/ 0 h 2"/>
              <a:gd name="T4" fmla="*/ 2 w 2"/>
              <a:gd name="T5" fmla="*/ 1 h 2"/>
              <a:gd name="T6" fmla="*/ 1 w 2"/>
              <a:gd name="T7" fmla="*/ 2 h 2"/>
              <a:gd name="T8" fmla="*/ 0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1"/>
                  <a:pt x="2" y="1"/>
                </a:cubicBezTo>
                <a:cubicBezTo>
                  <a:pt x="2" y="1"/>
                  <a:pt x="2" y="2"/>
                  <a:pt x="1" y="2"/>
                </a:cubicBezTo>
                <a:cubicBezTo>
                  <a:pt x="1" y="2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1" name="chenying0907 157"/>
          <p:cNvSpPr>
            <a:spLocks/>
          </p:cNvSpPr>
          <p:nvPr/>
        </p:nvSpPr>
        <p:spPr bwMode="auto">
          <a:xfrm>
            <a:off x="7269163" y="2716213"/>
            <a:ext cx="157163" cy="98425"/>
          </a:xfrm>
          <a:custGeom>
            <a:avLst/>
            <a:gdLst>
              <a:gd name="T0" fmla="*/ 0 w 8"/>
              <a:gd name="T1" fmla="*/ 3 h 5"/>
              <a:gd name="T2" fmla="*/ 1 w 8"/>
              <a:gd name="T3" fmla="*/ 3 h 5"/>
              <a:gd name="T4" fmla="*/ 2 w 8"/>
              <a:gd name="T5" fmla="*/ 3 h 5"/>
              <a:gd name="T6" fmla="*/ 2 w 8"/>
              <a:gd name="T7" fmla="*/ 3 h 5"/>
              <a:gd name="T8" fmla="*/ 2 w 8"/>
              <a:gd name="T9" fmla="*/ 5 h 5"/>
              <a:gd name="T10" fmla="*/ 5 w 8"/>
              <a:gd name="T11" fmla="*/ 4 h 5"/>
              <a:gd name="T12" fmla="*/ 7 w 8"/>
              <a:gd name="T13" fmla="*/ 2 h 5"/>
              <a:gd name="T14" fmla="*/ 7 w 8"/>
              <a:gd name="T15" fmla="*/ 2 h 5"/>
              <a:gd name="T16" fmla="*/ 7 w 8"/>
              <a:gd name="T17" fmla="*/ 1 h 5"/>
              <a:gd name="T18" fmla="*/ 8 w 8"/>
              <a:gd name="T19" fmla="*/ 0 h 5"/>
              <a:gd name="T20" fmla="*/ 7 w 8"/>
              <a:gd name="T21" fmla="*/ 0 h 5"/>
              <a:gd name="T22" fmla="*/ 6 w 8"/>
              <a:gd name="T23" fmla="*/ 0 h 5"/>
              <a:gd name="T24" fmla="*/ 4 w 8"/>
              <a:gd name="T25" fmla="*/ 1 h 5"/>
              <a:gd name="T26" fmla="*/ 2 w 8"/>
              <a:gd name="T27" fmla="*/ 3 h 5"/>
              <a:gd name="T28" fmla="*/ 0 w 8"/>
              <a:gd name="T2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" h="5">
                <a:moveTo>
                  <a:pt x="0" y="3"/>
                </a:moveTo>
                <a:cubicBezTo>
                  <a:pt x="0" y="3"/>
                  <a:pt x="0" y="3"/>
                  <a:pt x="1" y="3"/>
                </a:cubicBezTo>
                <a:cubicBezTo>
                  <a:pt x="1" y="4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2" y="5"/>
                  <a:pt x="2" y="5"/>
                </a:cubicBezTo>
                <a:cubicBezTo>
                  <a:pt x="3" y="5"/>
                  <a:pt x="4" y="4"/>
                  <a:pt x="5" y="4"/>
                </a:cubicBezTo>
                <a:cubicBezTo>
                  <a:pt x="6" y="3"/>
                  <a:pt x="7" y="3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  <a:cubicBezTo>
                  <a:pt x="7" y="0"/>
                  <a:pt x="7" y="0"/>
                  <a:pt x="6" y="0"/>
                </a:cubicBezTo>
                <a:cubicBezTo>
                  <a:pt x="6" y="1"/>
                  <a:pt x="5" y="1"/>
                  <a:pt x="4" y="1"/>
                </a:cubicBezTo>
                <a:cubicBezTo>
                  <a:pt x="4" y="2"/>
                  <a:pt x="3" y="2"/>
                  <a:pt x="2" y="3"/>
                </a:cubicBezTo>
                <a:cubicBezTo>
                  <a:pt x="1" y="3"/>
                  <a:pt x="1" y="3"/>
                  <a:pt x="0" y="3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2" name="chenying0907 158"/>
          <p:cNvSpPr>
            <a:spLocks/>
          </p:cNvSpPr>
          <p:nvPr/>
        </p:nvSpPr>
        <p:spPr bwMode="auto">
          <a:xfrm>
            <a:off x="7346950" y="2540000"/>
            <a:ext cx="138113" cy="157163"/>
          </a:xfrm>
          <a:custGeom>
            <a:avLst/>
            <a:gdLst>
              <a:gd name="T0" fmla="*/ 1 w 7"/>
              <a:gd name="T1" fmla="*/ 6 h 8"/>
              <a:gd name="T2" fmla="*/ 4 w 7"/>
              <a:gd name="T3" fmla="*/ 8 h 8"/>
              <a:gd name="T4" fmla="*/ 5 w 7"/>
              <a:gd name="T5" fmla="*/ 7 h 8"/>
              <a:gd name="T6" fmla="*/ 6 w 7"/>
              <a:gd name="T7" fmla="*/ 6 h 8"/>
              <a:gd name="T8" fmla="*/ 6 w 7"/>
              <a:gd name="T9" fmla="*/ 6 h 8"/>
              <a:gd name="T10" fmla="*/ 6 w 7"/>
              <a:gd name="T11" fmla="*/ 3 h 8"/>
              <a:gd name="T12" fmla="*/ 7 w 7"/>
              <a:gd name="T13" fmla="*/ 3 h 8"/>
              <a:gd name="T14" fmla="*/ 6 w 7"/>
              <a:gd name="T15" fmla="*/ 3 h 8"/>
              <a:gd name="T16" fmla="*/ 5 w 7"/>
              <a:gd name="T17" fmla="*/ 2 h 8"/>
              <a:gd name="T18" fmla="*/ 4 w 7"/>
              <a:gd name="T19" fmla="*/ 2 h 8"/>
              <a:gd name="T20" fmla="*/ 3 w 7"/>
              <a:gd name="T21" fmla="*/ 1 h 8"/>
              <a:gd name="T22" fmla="*/ 2 w 7"/>
              <a:gd name="T23" fmla="*/ 0 h 8"/>
              <a:gd name="T24" fmla="*/ 2 w 7"/>
              <a:gd name="T25" fmla="*/ 1 h 8"/>
              <a:gd name="T26" fmla="*/ 2 w 7"/>
              <a:gd name="T27" fmla="*/ 2 h 8"/>
              <a:gd name="T28" fmla="*/ 2 w 7"/>
              <a:gd name="T29" fmla="*/ 3 h 8"/>
              <a:gd name="T30" fmla="*/ 1 w 7"/>
              <a:gd name="T31" fmla="*/ 3 h 8"/>
              <a:gd name="T32" fmla="*/ 1 w 7"/>
              <a:gd name="T33" fmla="*/ 3 h 8"/>
              <a:gd name="T34" fmla="*/ 1 w 7"/>
              <a:gd name="T35" fmla="*/ 3 h 8"/>
              <a:gd name="T36" fmla="*/ 1 w 7"/>
              <a:gd name="T37" fmla="*/ 6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" h="8">
                <a:moveTo>
                  <a:pt x="1" y="6"/>
                </a:moveTo>
                <a:cubicBezTo>
                  <a:pt x="1" y="7"/>
                  <a:pt x="3" y="8"/>
                  <a:pt x="4" y="8"/>
                </a:cubicBezTo>
                <a:cubicBezTo>
                  <a:pt x="4" y="8"/>
                  <a:pt x="5" y="8"/>
                  <a:pt x="5" y="7"/>
                </a:cubicBezTo>
                <a:cubicBezTo>
                  <a:pt x="5" y="7"/>
                  <a:pt x="5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5"/>
                  <a:pt x="6" y="4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5" y="2"/>
                </a:cubicBezTo>
                <a:cubicBezTo>
                  <a:pt x="5" y="2"/>
                  <a:pt x="5" y="2"/>
                  <a:pt x="4" y="2"/>
                </a:cubicBezTo>
                <a:cubicBezTo>
                  <a:pt x="4" y="2"/>
                  <a:pt x="3" y="1"/>
                  <a:pt x="3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3"/>
                  <a:pt x="2" y="3"/>
                </a:cubicBezTo>
                <a:cubicBezTo>
                  <a:pt x="2" y="3"/>
                  <a:pt x="2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6"/>
                  <a:pt x="1" y="6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3" name="chenying0907 159"/>
          <p:cNvSpPr>
            <a:spLocks/>
          </p:cNvSpPr>
          <p:nvPr/>
        </p:nvSpPr>
        <p:spPr bwMode="auto">
          <a:xfrm>
            <a:off x="915988" y="5080794"/>
            <a:ext cx="809625" cy="962025"/>
          </a:xfrm>
          <a:custGeom>
            <a:avLst/>
            <a:gdLst>
              <a:gd name="T0" fmla="*/ 1 w 41"/>
              <a:gd name="T1" fmla="*/ 48 h 49"/>
              <a:gd name="T2" fmla="*/ 5 w 41"/>
              <a:gd name="T3" fmla="*/ 37 h 49"/>
              <a:gd name="T4" fmla="*/ 6 w 41"/>
              <a:gd name="T5" fmla="*/ 38 h 49"/>
              <a:gd name="T6" fmla="*/ 9 w 41"/>
              <a:gd name="T7" fmla="*/ 45 h 49"/>
              <a:gd name="T8" fmla="*/ 10 w 41"/>
              <a:gd name="T9" fmla="*/ 47 h 49"/>
              <a:gd name="T10" fmla="*/ 8 w 41"/>
              <a:gd name="T11" fmla="*/ 40 h 49"/>
              <a:gd name="T12" fmla="*/ 9 w 41"/>
              <a:gd name="T13" fmla="*/ 35 h 49"/>
              <a:gd name="T14" fmla="*/ 12 w 41"/>
              <a:gd name="T15" fmla="*/ 32 h 49"/>
              <a:gd name="T16" fmla="*/ 22 w 41"/>
              <a:gd name="T17" fmla="*/ 33 h 49"/>
              <a:gd name="T18" fmla="*/ 24 w 41"/>
              <a:gd name="T19" fmla="*/ 37 h 49"/>
              <a:gd name="T20" fmla="*/ 23 w 41"/>
              <a:gd name="T21" fmla="*/ 49 h 49"/>
              <a:gd name="T22" fmla="*/ 25 w 41"/>
              <a:gd name="T23" fmla="*/ 48 h 49"/>
              <a:gd name="T24" fmla="*/ 25 w 41"/>
              <a:gd name="T25" fmla="*/ 47 h 49"/>
              <a:gd name="T26" fmla="*/ 27 w 41"/>
              <a:gd name="T27" fmla="*/ 47 h 49"/>
              <a:gd name="T28" fmla="*/ 28 w 41"/>
              <a:gd name="T29" fmla="*/ 37 h 49"/>
              <a:gd name="T30" fmla="*/ 29 w 41"/>
              <a:gd name="T31" fmla="*/ 32 h 49"/>
              <a:gd name="T32" fmla="*/ 35 w 41"/>
              <a:gd name="T33" fmla="*/ 14 h 49"/>
              <a:gd name="T34" fmla="*/ 38 w 41"/>
              <a:gd name="T35" fmla="*/ 11 h 49"/>
              <a:gd name="T36" fmla="*/ 41 w 41"/>
              <a:gd name="T37" fmla="*/ 7 h 49"/>
              <a:gd name="T38" fmla="*/ 41 w 41"/>
              <a:gd name="T39" fmla="*/ 8 h 49"/>
              <a:gd name="T40" fmla="*/ 41 w 41"/>
              <a:gd name="T41" fmla="*/ 3 h 49"/>
              <a:gd name="T42" fmla="*/ 41 w 41"/>
              <a:gd name="T43" fmla="*/ 3 h 49"/>
              <a:gd name="T44" fmla="*/ 38 w 41"/>
              <a:gd name="T45" fmla="*/ 2 h 49"/>
              <a:gd name="T46" fmla="*/ 40 w 41"/>
              <a:gd name="T47" fmla="*/ 4 h 49"/>
              <a:gd name="T48" fmla="*/ 39 w 41"/>
              <a:gd name="T49" fmla="*/ 4 h 49"/>
              <a:gd name="T50" fmla="*/ 40 w 41"/>
              <a:gd name="T51" fmla="*/ 8 h 49"/>
              <a:gd name="T52" fmla="*/ 37 w 41"/>
              <a:gd name="T53" fmla="*/ 11 h 49"/>
              <a:gd name="T54" fmla="*/ 35 w 41"/>
              <a:gd name="T55" fmla="*/ 11 h 49"/>
              <a:gd name="T56" fmla="*/ 36 w 41"/>
              <a:gd name="T57" fmla="*/ 9 h 49"/>
              <a:gd name="T58" fmla="*/ 34 w 41"/>
              <a:gd name="T59" fmla="*/ 12 h 49"/>
              <a:gd name="T60" fmla="*/ 32 w 41"/>
              <a:gd name="T61" fmla="*/ 12 h 49"/>
              <a:gd name="T62" fmla="*/ 31 w 41"/>
              <a:gd name="T63" fmla="*/ 10 h 49"/>
              <a:gd name="T64" fmla="*/ 29 w 41"/>
              <a:gd name="T65" fmla="*/ 8 h 49"/>
              <a:gd name="T66" fmla="*/ 30 w 41"/>
              <a:gd name="T67" fmla="*/ 11 h 49"/>
              <a:gd name="T68" fmla="*/ 28 w 41"/>
              <a:gd name="T69" fmla="*/ 10 h 49"/>
              <a:gd name="T70" fmla="*/ 28 w 41"/>
              <a:gd name="T71" fmla="*/ 11 h 49"/>
              <a:gd name="T72" fmla="*/ 24 w 41"/>
              <a:gd name="T73" fmla="*/ 3 h 49"/>
              <a:gd name="T74" fmla="*/ 25 w 41"/>
              <a:gd name="T75" fmla="*/ 1 h 49"/>
              <a:gd name="T76" fmla="*/ 23 w 41"/>
              <a:gd name="T77" fmla="*/ 4 h 49"/>
              <a:gd name="T78" fmla="*/ 22 w 41"/>
              <a:gd name="T79" fmla="*/ 2 h 49"/>
              <a:gd name="T80" fmla="*/ 23 w 41"/>
              <a:gd name="T81" fmla="*/ 7 h 49"/>
              <a:gd name="T82" fmla="*/ 29 w 41"/>
              <a:gd name="T83" fmla="*/ 14 h 49"/>
              <a:gd name="T84" fmla="*/ 29 w 41"/>
              <a:gd name="T85" fmla="*/ 17 h 49"/>
              <a:gd name="T86" fmla="*/ 25 w 41"/>
              <a:gd name="T87" fmla="*/ 20 h 49"/>
              <a:gd name="T88" fmla="*/ 16 w 41"/>
              <a:gd name="T89" fmla="*/ 21 h 49"/>
              <a:gd name="T90" fmla="*/ 5 w 41"/>
              <a:gd name="T91" fmla="*/ 22 h 49"/>
              <a:gd name="T92" fmla="*/ 4 w 41"/>
              <a:gd name="T93" fmla="*/ 24 h 49"/>
              <a:gd name="T94" fmla="*/ 6 w 41"/>
              <a:gd name="T95" fmla="*/ 29 h 49"/>
              <a:gd name="T96" fmla="*/ 4 w 41"/>
              <a:gd name="T97" fmla="*/ 35 h 49"/>
              <a:gd name="T98" fmla="*/ 3 w 41"/>
              <a:gd name="T99" fmla="*/ 4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1" h="49">
                <a:moveTo>
                  <a:pt x="1" y="47"/>
                </a:moveTo>
                <a:cubicBezTo>
                  <a:pt x="0" y="47"/>
                  <a:pt x="1" y="48"/>
                  <a:pt x="1" y="48"/>
                </a:cubicBezTo>
                <a:cubicBezTo>
                  <a:pt x="2" y="48"/>
                  <a:pt x="2" y="49"/>
                  <a:pt x="2" y="47"/>
                </a:cubicBezTo>
                <a:cubicBezTo>
                  <a:pt x="2" y="44"/>
                  <a:pt x="4" y="39"/>
                  <a:pt x="5" y="37"/>
                </a:cubicBezTo>
                <a:cubicBezTo>
                  <a:pt x="5" y="37"/>
                  <a:pt x="6" y="37"/>
                  <a:pt x="6" y="37"/>
                </a:cubicBezTo>
                <a:cubicBezTo>
                  <a:pt x="6" y="37"/>
                  <a:pt x="6" y="38"/>
                  <a:pt x="6" y="38"/>
                </a:cubicBezTo>
                <a:cubicBezTo>
                  <a:pt x="6" y="38"/>
                  <a:pt x="6" y="39"/>
                  <a:pt x="6" y="39"/>
                </a:cubicBezTo>
                <a:cubicBezTo>
                  <a:pt x="6" y="40"/>
                  <a:pt x="8" y="45"/>
                  <a:pt x="9" y="45"/>
                </a:cubicBezTo>
                <a:cubicBezTo>
                  <a:pt x="9" y="47"/>
                  <a:pt x="8" y="46"/>
                  <a:pt x="9" y="47"/>
                </a:cubicBezTo>
                <a:cubicBezTo>
                  <a:pt x="9" y="47"/>
                  <a:pt x="10" y="48"/>
                  <a:pt x="10" y="47"/>
                </a:cubicBezTo>
                <a:cubicBezTo>
                  <a:pt x="10" y="47"/>
                  <a:pt x="10" y="46"/>
                  <a:pt x="10" y="45"/>
                </a:cubicBezTo>
                <a:cubicBezTo>
                  <a:pt x="10" y="44"/>
                  <a:pt x="8" y="40"/>
                  <a:pt x="8" y="40"/>
                </a:cubicBezTo>
                <a:cubicBezTo>
                  <a:pt x="8" y="40"/>
                  <a:pt x="7" y="38"/>
                  <a:pt x="7" y="37"/>
                </a:cubicBezTo>
                <a:cubicBezTo>
                  <a:pt x="8" y="37"/>
                  <a:pt x="8" y="36"/>
                  <a:pt x="9" y="35"/>
                </a:cubicBezTo>
                <a:cubicBezTo>
                  <a:pt x="9" y="35"/>
                  <a:pt x="10" y="34"/>
                  <a:pt x="10" y="33"/>
                </a:cubicBezTo>
                <a:cubicBezTo>
                  <a:pt x="11" y="33"/>
                  <a:pt x="11" y="32"/>
                  <a:pt x="12" y="32"/>
                </a:cubicBezTo>
                <a:cubicBezTo>
                  <a:pt x="12" y="33"/>
                  <a:pt x="16" y="35"/>
                  <a:pt x="20" y="34"/>
                </a:cubicBezTo>
                <a:cubicBezTo>
                  <a:pt x="21" y="34"/>
                  <a:pt x="22" y="33"/>
                  <a:pt x="22" y="33"/>
                </a:cubicBezTo>
                <a:cubicBezTo>
                  <a:pt x="23" y="33"/>
                  <a:pt x="23" y="33"/>
                  <a:pt x="24" y="34"/>
                </a:cubicBezTo>
                <a:cubicBezTo>
                  <a:pt x="24" y="35"/>
                  <a:pt x="24" y="36"/>
                  <a:pt x="24" y="37"/>
                </a:cubicBezTo>
                <a:cubicBezTo>
                  <a:pt x="24" y="39"/>
                  <a:pt x="24" y="46"/>
                  <a:pt x="23" y="48"/>
                </a:cubicBezTo>
                <a:cubicBezTo>
                  <a:pt x="23" y="49"/>
                  <a:pt x="23" y="49"/>
                  <a:pt x="23" y="49"/>
                </a:cubicBezTo>
                <a:cubicBezTo>
                  <a:pt x="24" y="49"/>
                  <a:pt x="24" y="49"/>
                  <a:pt x="25" y="49"/>
                </a:cubicBezTo>
                <a:cubicBezTo>
                  <a:pt x="25" y="49"/>
                  <a:pt x="25" y="48"/>
                  <a:pt x="25" y="48"/>
                </a:cubicBezTo>
                <a:cubicBezTo>
                  <a:pt x="24" y="47"/>
                  <a:pt x="26" y="38"/>
                  <a:pt x="26" y="37"/>
                </a:cubicBezTo>
                <a:cubicBezTo>
                  <a:pt x="26" y="48"/>
                  <a:pt x="25" y="45"/>
                  <a:pt x="25" y="47"/>
                </a:cubicBezTo>
                <a:cubicBezTo>
                  <a:pt x="26" y="48"/>
                  <a:pt x="26" y="48"/>
                  <a:pt x="27" y="48"/>
                </a:cubicBezTo>
                <a:cubicBezTo>
                  <a:pt x="27" y="48"/>
                  <a:pt x="27" y="48"/>
                  <a:pt x="27" y="47"/>
                </a:cubicBezTo>
                <a:cubicBezTo>
                  <a:pt x="27" y="46"/>
                  <a:pt x="27" y="46"/>
                  <a:pt x="27" y="45"/>
                </a:cubicBezTo>
                <a:cubicBezTo>
                  <a:pt x="27" y="42"/>
                  <a:pt x="28" y="37"/>
                  <a:pt x="28" y="37"/>
                </a:cubicBezTo>
                <a:cubicBezTo>
                  <a:pt x="28" y="36"/>
                  <a:pt x="28" y="35"/>
                  <a:pt x="28" y="34"/>
                </a:cubicBezTo>
                <a:cubicBezTo>
                  <a:pt x="28" y="34"/>
                  <a:pt x="28" y="33"/>
                  <a:pt x="29" y="32"/>
                </a:cubicBezTo>
                <a:cubicBezTo>
                  <a:pt x="32" y="31"/>
                  <a:pt x="35" y="20"/>
                  <a:pt x="35" y="17"/>
                </a:cubicBezTo>
                <a:cubicBezTo>
                  <a:pt x="35" y="16"/>
                  <a:pt x="35" y="14"/>
                  <a:pt x="35" y="14"/>
                </a:cubicBezTo>
                <a:cubicBezTo>
                  <a:pt x="35" y="14"/>
                  <a:pt x="36" y="14"/>
                  <a:pt x="37" y="13"/>
                </a:cubicBezTo>
                <a:cubicBezTo>
                  <a:pt x="37" y="13"/>
                  <a:pt x="38" y="12"/>
                  <a:pt x="38" y="11"/>
                </a:cubicBezTo>
                <a:cubicBezTo>
                  <a:pt x="38" y="11"/>
                  <a:pt x="38" y="11"/>
                  <a:pt x="39" y="11"/>
                </a:cubicBezTo>
                <a:cubicBezTo>
                  <a:pt x="40" y="10"/>
                  <a:pt x="41" y="9"/>
                  <a:pt x="41" y="7"/>
                </a:cubicBezTo>
                <a:cubicBezTo>
                  <a:pt x="41" y="7"/>
                  <a:pt x="41" y="6"/>
                  <a:pt x="41" y="6"/>
                </a:cubicBezTo>
                <a:cubicBezTo>
                  <a:pt x="41" y="6"/>
                  <a:pt x="41" y="8"/>
                  <a:pt x="41" y="8"/>
                </a:cubicBezTo>
                <a:cubicBezTo>
                  <a:pt x="40" y="7"/>
                  <a:pt x="41" y="6"/>
                  <a:pt x="41" y="5"/>
                </a:cubicBezTo>
                <a:cubicBezTo>
                  <a:pt x="41" y="4"/>
                  <a:pt x="41" y="4"/>
                  <a:pt x="41" y="3"/>
                </a:cubicBezTo>
                <a:cubicBezTo>
                  <a:pt x="41" y="2"/>
                  <a:pt x="41" y="1"/>
                  <a:pt x="41" y="1"/>
                </a:cubicBezTo>
                <a:cubicBezTo>
                  <a:pt x="41" y="2"/>
                  <a:pt x="41" y="3"/>
                  <a:pt x="41" y="3"/>
                </a:cubicBezTo>
                <a:cubicBezTo>
                  <a:pt x="40" y="4"/>
                  <a:pt x="40" y="4"/>
                  <a:pt x="39" y="3"/>
                </a:cubicBezTo>
                <a:cubicBezTo>
                  <a:pt x="39" y="3"/>
                  <a:pt x="38" y="2"/>
                  <a:pt x="38" y="2"/>
                </a:cubicBezTo>
                <a:cubicBezTo>
                  <a:pt x="38" y="2"/>
                  <a:pt x="38" y="2"/>
                  <a:pt x="38" y="3"/>
                </a:cubicBezTo>
                <a:cubicBezTo>
                  <a:pt x="39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7"/>
                  <a:pt x="40" y="8"/>
                </a:cubicBezTo>
                <a:cubicBezTo>
                  <a:pt x="39" y="9"/>
                  <a:pt x="39" y="10"/>
                  <a:pt x="38" y="10"/>
                </a:cubicBezTo>
                <a:cubicBezTo>
                  <a:pt x="37" y="10"/>
                  <a:pt x="37" y="10"/>
                  <a:pt x="37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1"/>
                  <a:pt x="34" y="12"/>
                  <a:pt x="35" y="11"/>
                </a:cubicBezTo>
                <a:cubicBezTo>
                  <a:pt x="35" y="11"/>
                  <a:pt x="36" y="10"/>
                  <a:pt x="36" y="9"/>
                </a:cubicBezTo>
                <a:cubicBezTo>
                  <a:pt x="36" y="8"/>
                  <a:pt x="36" y="8"/>
                  <a:pt x="35" y="9"/>
                </a:cubicBezTo>
                <a:cubicBezTo>
                  <a:pt x="35" y="11"/>
                  <a:pt x="34" y="11"/>
                  <a:pt x="34" y="12"/>
                </a:cubicBezTo>
                <a:cubicBezTo>
                  <a:pt x="34" y="12"/>
                  <a:pt x="33" y="12"/>
                  <a:pt x="33" y="12"/>
                </a:cubicBezTo>
                <a:cubicBezTo>
                  <a:pt x="33" y="12"/>
                  <a:pt x="33" y="12"/>
                  <a:pt x="32" y="12"/>
                </a:cubicBezTo>
                <a:cubicBezTo>
                  <a:pt x="32" y="12"/>
                  <a:pt x="32" y="12"/>
                  <a:pt x="31" y="12"/>
                </a:cubicBezTo>
                <a:cubicBezTo>
                  <a:pt x="31" y="12"/>
                  <a:pt x="31" y="11"/>
                  <a:pt x="31" y="10"/>
                </a:cubicBezTo>
                <a:cubicBezTo>
                  <a:pt x="30" y="10"/>
                  <a:pt x="30" y="8"/>
                  <a:pt x="30" y="8"/>
                </a:cubicBezTo>
                <a:cubicBezTo>
                  <a:pt x="30" y="7"/>
                  <a:pt x="29" y="7"/>
                  <a:pt x="29" y="8"/>
                </a:cubicBezTo>
                <a:cubicBezTo>
                  <a:pt x="29" y="9"/>
                  <a:pt x="30" y="10"/>
                  <a:pt x="30" y="11"/>
                </a:cubicBezTo>
                <a:cubicBezTo>
                  <a:pt x="30" y="11"/>
                  <a:pt x="31" y="11"/>
                  <a:pt x="30" y="11"/>
                </a:cubicBezTo>
                <a:cubicBezTo>
                  <a:pt x="30" y="11"/>
                  <a:pt x="29" y="11"/>
                  <a:pt x="29" y="11"/>
                </a:cubicBezTo>
                <a:cubicBezTo>
                  <a:pt x="29" y="10"/>
                  <a:pt x="28" y="10"/>
                  <a:pt x="28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8" y="10"/>
                  <a:pt x="28" y="11"/>
                </a:cubicBezTo>
                <a:cubicBezTo>
                  <a:pt x="26" y="10"/>
                  <a:pt x="24" y="9"/>
                  <a:pt x="23" y="6"/>
                </a:cubicBezTo>
                <a:cubicBezTo>
                  <a:pt x="23" y="5"/>
                  <a:pt x="23" y="4"/>
                  <a:pt x="24" y="3"/>
                </a:cubicBezTo>
                <a:cubicBezTo>
                  <a:pt x="24" y="3"/>
                  <a:pt x="25" y="1"/>
                  <a:pt x="25" y="1"/>
                </a:cubicBezTo>
                <a:cubicBezTo>
                  <a:pt x="25" y="0"/>
                  <a:pt x="25" y="1"/>
                  <a:pt x="25" y="1"/>
                </a:cubicBezTo>
                <a:cubicBezTo>
                  <a:pt x="24" y="2"/>
                  <a:pt x="24" y="3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3"/>
                  <a:pt x="22" y="3"/>
                  <a:pt x="22" y="2"/>
                </a:cubicBezTo>
                <a:cubicBezTo>
                  <a:pt x="22" y="1"/>
                  <a:pt x="22" y="1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5"/>
                  <a:pt x="23" y="6"/>
                  <a:pt x="23" y="7"/>
                </a:cubicBezTo>
                <a:cubicBezTo>
                  <a:pt x="24" y="10"/>
                  <a:pt x="25" y="10"/>
                  <a:pt x="28" y="12"/>
                </a:cubicBezTo>
                <a:cubicBezTo>
                  <a:pt x="28" y="12"/>
                  <a:pt x="28" y="13"/>
                  <a:pt x="29" y="14"/>
                </a:cubicBezTo>
                <a:cubicBezTo>
                  <a:pt x="30" y="14"/>
                  <a:pt x="30" y="14"/>
                  <a:pt x="30" y="15"/>
                </a:cubicBezTo>
                <a:cubicBezTo>
                  <a:pt x="30" y="16"/>
                  <a:pt x="29" y="17"/>
                  <a:pt x="29" y="17"/>
                </a:cubicBezTo>
                <a:cubicBezTo>
                  <a:pt x="29" y="18"/>
                  <a:pt x="29" y="19"/>
                  <a:pt x="28" y="20"/>
                </a:cubicBezTo>
                <a:cubicBezTo>
                  <a:pt x="27" y="20"/>
                  <a:pt x="27" y="20"/>
                  <a:pt x="25" y="20"/>
                </a:cubicBezTo>
                <a:cubicBezTo>
                  <a:pt x="24" y="20"/>
                  <a:pt x="22" y="21"/>
                  <a:pt x="21" y="21"/>
                </a:cubicBezTo>
                <a:cubicBezTo>
                  <a:pt x="19" y="21"/>
                  <a:pt x="17" y="21"/>
                  <a:pt x="16" y="21"/>
                </a:cubicBezTo>
                <a:cubicBezTo>
                  <a:pt x="14" y="21"/>
                  <a:pt x="12" y="20"/>
                  <a:pt x="10" y="20"/>
                </a:cubicBezTo>
                <a:cubicBezTo>
                  <a:pt x="8" y="21"/>
                  <a:pt x="7" y="21"/>
                  <a:pt x="5" y="22"/>
                </a:cubicBezTo>
                <a:cubicBezTo>
                  <a:pt x="3" y="23"/>
                  <a:pt x="3" y="25"/>
                  <a:pt x="4" y="26"/>
                </a:cubicBezTo>
                <a:cubicBezTo>
                  <a:pt x="4" y="25"/>
                  <a:pt x="4" y="25"/>
                  <a:pt x="4" y="24"/>
                </a:cubicBezTo>
                <a:cubicBezTo>
                  <a:pt x="4" y="25"/>
                  <a:pt x="4" y="26"/>
                  <a:pt x="5" y="27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7" y="31"/>
                  <a:pt x="6" y="33"/>
                </a:cubicBezTo>
                <a:cubicBezTo>
                  <a:pt x="5" y="34"/>
                  <a:pt x="4" y="35"/>
                  <a:pt x="4" y="35"/>
                </a:cubicBezTo>
                <a:cubicBezTo>
                  <a:pt x="4" y="35"/>
                  <a:pt x="3" y="36"/>
                  <a:pt x="3" y="37"/>
                </a:cubicBezTo>
                <a:cubicBezTo>
                  <a:pt x="3" y="38"/>
                  <a:pt x="3" y="39"/>
                  <a:pt x="3" y="40"/>
                </a:cubicBezTo>
                <a:cubicBezTo>
                  <a:pt x="3" y="40"/>
                  <a:pt x="1" y="46"/>
                  <a:pt x="1" y="47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4" name="chenying0907 160"/>
          <p:cNvSpPr>
            <a:spLocks noEditPoints="1"/>
          </p:cNvSpPr>
          <p:nvPr/>
        </p:nvSpPr>
        <p:spPr bwMode="auto">
          <a:xfrm>
            <a:off x="9885363" y="4150385"/>
            <a:ext cx="473075" cy="471488"/>
          </a:xfrm>
          <a:custGeom>
            <a:avLst/>
            <a:gdLst>
              <a:gd name="T0" fmla="*/ 6 w 24"/>
              <a:gd name="T1" fmla="*/ 12 h 24"/>
              <a:gd name="T2" fmla="*/ 3 w 24"/>
              <a:gd name="T3" fmla="*/ 19 h 24"/>
              <a:gd name="T4" fmla="*/ 9 w 24"/>
              <a:gd name="T5" fmla="*/ 22 h 24"/>
              <a:gd name="T6" fmla="*/ 16 w 24"/>
              <a:gd name="T7" fmla="*/ 14 h 24"/>
              <a:gd name="T8" fmla="*/ 19 w 24"/>
              <a:gd name="T9" fmla="*/ 3 h 24"/>
              <a:gd name="T10" fmla="*/ 12 w 24"/>
              <a:gd name="T11" fmla="*/ 18 h 24"/>
              <a:gd name="T12" fmla="*/ 12 w 24"/>
              <a:gd name="T13" fmla="*/ 19 h 24"/>
              <a:gd name="T14" fmla="*/ 4 w 24"/>
              <a:gd name="T15" fmla="*/ 21 h 24"/>
              <a:gd name="T16" fmla="*/ 8 w 24"/>
              <a:gd name="T17" fmla="*/ 12 h 24"/>
              <a:gd name="T18" fmla="*/ 6 w 24"/>
              <a:gd name="T19" fmla="*/ 19 h 24"/>
              <a:gd name="T20" fmla="*/ 8 w 24"/>
              <a:gd name="T21" fmla="*/ 23 h 24"/>
              <a:gd name="T22" fmla="*/ 9 w 24"/>
              <a:gd name="T23" fmla="*/ 21 h 24"/>
              <a:gd name="T24" fmla="*/ 11 w 24"/>
              <a:gd name="T25" fmla="*/ 20 h 24"/>
              <a:gd name="T26" fmla="*/ 4 w 24"/>
              <a:gd name="T27" fmla="*/ 22 h 24"/>
              <a:gd name="T28" fmla="*/ 14 w 24"/>
              <a:gd name="T29" fmla="*/ 18 h 24"/>
              <a:gd name="T30" fmla="*/ 5 w 24"/>
              <a:gd name="T31" fmla="*/ 17 h 24"/>
              <a:gd name="T32" fmla="*/ 6 w 24"/>
              <a:gd name="T33" fmla="*/ 15 h 24"/>
              <a:gd name="T34" fmla="*/ 11 w 24"/>
              <a:gd name="T35" fmla="*/ 18 h 24"/>
              <a:gd name="T36" fmla="*/ 11 w 24"/>
              <a:gd name="T37" fmla="*/ 12 h 24"/>
              <a:gd name="T38" fmla="*/ 12 w 24"/>
              <a:gd name="T39" fmla="*/ 10 h 24"/>
              <a:gd name="T40" fmla="*/ 14 w 24"/>
              <a:gd name="T41" fmla="*/ 11 h 24"/>
              <a:gd name="T42" fmla="*/ 17 w 24"/>
              <a:gd name="T43" fmla="*/ 11 h 24"/>
              <a:gd name="T44" fmla="*/ 16 w 24"/>
              <a:gd name="T45" fmla="*/ 10 h 24"/>
              <a:gd name="T46" fmla="*/ 17 w 24"/>
              <a:gd name="T47" fmla="*/ 8 h 24"/>
              <a:gd name="T48" fmla="*/ 11 w 24"/>
              <a:gd name="T49" fmla="*/ 8 h 24"/>
              <a:gd name="T50" fmla="*/ 11 w 24"/>
              <a:gd name="T51" fmla="*/ 6 h 24"/>
              <a:gd name="T52" fmla="*/ 13 w 24"/>
              <a:gd name="T53" fmla="*/ 6 h 24"/>
              <a:gd name="T54" fmla="*/ 14 w 24"/>
              <a:gd name="T55" fmla="*/ 14 h 24"/>
              <a:gd name="T56" fmla="*/ 16 w 24"/>
              <a:gd name="T57" fmla="*/ 13 h 24"/>
              <a:gd name="T58" fmla="*/ 11 w 24"/>
              <a:gd name="T59" fmla="*/ 13 h 24"/>
              <a:gd name="T60" fmla="*/ 18 w 24"/>
              <a:gd name="T61" fmla="*/ 9 h 24"/>
              <a:gd name="T62" fmla="*/ 10 w 24"/>
              <a:gd name="T63" fmla="*/ 11 h 24"/>
              <a:gd name="T64" fmla="*/ 17 w 24"/>
              <a:gd name="T65" fmla="*/ 7 h 24"/>
              <a:gd name="T66" fmla="*/ 20 w 24"/>
              <a:gd name="T67" fmla="*/ 7 h 24"/>
              <a:gd name="T68" fmla="*/ 11 w 24"/>
              <a:gd name="T69" fmla="*/ 8 h 24"/>
              <a:gd name="T70" fmla="*/ 19 w 24"/>
              <a:gd name="T71" fmla="*/ 4 h 24"/>
              <a:gd name="T72" fmla="*/ 12 w 24"/>
              <a:gd name="T73" fmla="*/ 3 h 24"/>
              <a:gd name="T74" fmla="*/ 10 w 24"/>
              <a:gd name="T75" fmla="*/ 3 h 24"/>
              <a:gd name="T76" fmla="*/ 14 w 24"/>
              <a:gd name="T77" fmla="*/ 5 h 24"/>
              <a:gd name="T78" fmla="*/ 18 w 24"/>
              <a:gd name="T79" fmla="*/ 18 h 24"/>
              <a:gd name="T80" fmla="*/ 20 w 24"/>
              <a:gd name="T81" fmla="*/ 3 h 24"/>
              <a:gd name="T82" fmla="*/ 15 w 24"/>
              <a:gd name="T83" fmla="*/ 1 h 24"/>
              <a:gd name="T84" fmla="*/ 14 w 24"/>
              <a:gd name="T85" fmla="*/ 0 h 24"/>
              <a:gd name="T86" fmla="*/ 10 w 24"/>
              <a:gd name="T87" fmla="*/ 1 h 24"/>
              <a:gd name="T88" fmla="*/ 5 w 24"/>
              <a:gd name="T89" fmla="*/ 4 h 24"/>
              <a:gd name="T90" fmla="*/ 6 w 24"/>
              <a:gd name="T91" fmla="*/ 4 h 24"/>
              <a:gd name="T92" fmla="*/ 5 w 24"/>
              <a:gd name="T93" fmla="*/ 9 h 24"/>
              <a:gd name="T94" fmla="*/ 4 w 24"/>
              <a:gd name="T95" fmla="*/ 11 h 24"/>
              <a:gd name="T96" fmla="*/ 22 w 24"/>
              <a:gd name="T97" fmla="*/ 7 h 24"/>
              <a:gd name="T98" fmla="*/ 23 w 24"/>
              <a:gd name="T99" fmla="*/ 6 h 24"/>
              <a:gd name="T100" fmla="*/ 22 w 24"/>
              <a:gd name="T101" fmla="*/ 10 h 24"/>
              <a:gd name="T102" fmla="*/ 22 w 24"/>
              <a:gd name="T103" fmla="*/ 11 h 24"/>
              <a:gd name="T104" fmla="*/ 21 w 24"/>
              <a:gd name="T105" fmla="*/ 16 h 24"/>
              <a:gd name="T106" fmla="*/ 20 w 24"/>
              <a:gd name="T107" fmla="*/ 15 h 24"/>
              <a:gd name="T108" fmla="*/ 17 w 24"/>
              <a:gd name="T109" fmla="*/ 17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" h="24">
                <a:moveTo>
                  <a:pt x="13" y="3"/>
                </a:moveTo>
                <a:cubicBezTo>
                  <a:pt x="10" y="1"/>
                  <a:pt x="9" y="3"/>
                  <a:pt x="10" y="5"/>
                </a:cubicBezTo>
                <a:cubicBezTo>
                  <a:pt x="7" y="5"/>
                  <a:pt x="6" y="7"/>
                  <a:pt x="9" y="8"/>
                </a:cubicBezTo>
                <a:cubicBezTo>
                  <a:pt x="8" y="9"/>
                  <a:pt x="8" y="10"/>
                  <a:pt x="8" y="11"/>
                </a:cubicBezTo>
                <a:cubicBezTo>
                  <a:pt x="7" y="12"/>
                  <a:pt x="6" y="12"/>
                  <a:pt x="6" y="12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3"/>
                  <a:pt x="5" y="14"/>
                  <a:pt x="5" y="14"/>
                </a:cubicBezTo>
                <a:cubicBezTo>
                  <a:pt x="5" y="15"/>
                  <a:pt x="5" y="15"/>
                  <a:pt x="5" y="15"/>
                </a:cubicBezTo>
                <a:cubicBezTo>
                  <a:pt x="4" y="16"/>
                  <a:pt x="4" y="16"/>
                  <a:pt x="4" y="17"/>
                </a:cubicBezTo>
                <a:cubicBezTo>
                  <a:pt x="3" y="17"/>
                  <a:pt x="3" y="18"/>
                  <a:pt x="3" y="19"/>
                </a:cubicBezTo>
                <a:cubicBezTo>
                  <a:pt x="2" y="19"/>
                  <a:pt x="0" y="20"/>
                  <a:pt x="1" y="22"/>
                </a:cubicBezTo>
                <a:cubicBezTo>
                  <a:pt x="2" y="23"/>
                  <a:pt x="3" y="24"/>
                  <a:pt x="4" y="23"/>
                </a:cubicBezTo>
                <a:cubicBezTo>
                  <a:pt x="5" y="24"/>
                  <a:pt x="6" y="24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8" y="24"/>
                  <a:pt x="9" y="23"/>
                  <a:pt x="9" y="22"/>
                </a:cubicBezTo>
                <a:cubicBezTo>
                  <a:pt x="11" y="23"/>
                  <a:pt x="12" y="23"/>
                  <a:pt x="12" y="21"/>
                </a:cubicBezTo>
                <a:cubicBezTo>
                  <a:pt x="13" y="21"/>
                  <a:pt x="14" y="20"/>
                  <a:pt x="14" y="19"/>
                </a:cubicBezTo>
                <a:cubicBezTo>
                  <a:pt x="14" y="19"/>
                  <a:pt x="15" y="18"/>
                  <a:pt x="14" y="18"/>
                </a:cubicBezTo>
                <a:cubicBezTo>
                  <a:pt x="15" y="18"/>
                  <a:pt x="16" y="17"/>
                  <a:pt x="15" y="16"/>
                </a:cubicBezTo>
                <a:cubicBezTo>
                  <a:pt x="16" y="15"/>
                  <a:pt x="16" y="15"/>
                  <a:pt x="16" y="14"/>
                </a:cubicBezTo>
                <a:cubicBezTo>
                  <a:pt x="17" y="14"/>
                  <a:pt x="17" y="14"/>
                  <a:pt x="17" y="15"/>
                </a:cubicBezTo>
                <a:cubicBezTo>
                  <a:pt x="19" y="16"/>
                  <a:pt x="20" y="13"/>
                  <a:pt x="19" y="11"/>
                </a:cubicBezTo>
                <a:cubicBezTo>
                  <a:pt x="21" y="11"/>
                  <a:pt x="22" y="9"/>
                  <a:pt x="20" y="8"/>
                </a:cubicBezTo>
                <a:cubicBezTo>
                  <a:pt x="22" y="6"/>
                  <a:pt x="21" y="5"/>
                  <a:pt x="18" y="6"/>
                </a:cubicBezTo>
                <a:cubicBezTo>
                  <a:pt x="19" y="5"/>
                  <a:pt x="19" y="4"/>
                  <a:pt x="19" y="3"/>
                </a:cubicBezTo>
                <a:cubicBezTo>
                  <a:pt x="18" y="2"/>
                  <a:pt x="16" y="3"/>
                  <a:pt x="16" y="3"/>
                </a:cubicBezTo>
                <a:cubicBezTo>
                  <a:pt x="16" y="1"/>
                  <a:pt x="14" y="0"/>
                  <a:pt x="13" y="3"/>
                </a:cubicBezTo>
                <a:close/>
                <a:moveTo>
                  <a:pt x="5" y="20"/>
                </a:moveTo>
                <a:cubicBezTo>
                  <a:pt x="5" y="21"/>
                  <a:pt x="6" y="20"/>
                  <a:pt x="8" y="20"/>
                </a:cubicBezTo>
                <a:cubicBezTo>
                  <a:pt x="9" y="20"/>
                  <a:pt x="11" y="19"/>
                  <a:pt x="12" y="18"/>
                </a:cubicBezTo>
                <a:cubicBezTo>
                  <a:pt x="13" y="18"/>
                  <a:pt x="14" y="17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6"/>
                  <a:pt x="14" y="15"/>
                  <a:pt x="15" y="16"/>
                </a:cubicBezTo>
                <a:cubicBezTo>
                  <a:pt x="14" y="17"/>
                  <a:pt x="14" y="18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20"/>
                  <a:pt x="11" y="20"/>
                  <a:pt x="10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7" y="22"/>
                  <a:pt x="7" y="22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1"/>
                  <a:pt x="4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6" y="17"/>
                  <a:pt x="6" y="13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3"/>
                  <a:pt x="8" y="13"/>
                  <a:pt x="8" y="13"/>
                </a:cubicBezTo>
                <a:cubicBezTo>
                  <a:pt x="7" y="14"/>
                  <a:pt x="7" y="14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7" y="17"/>
                  <a:pt x="7" y="17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19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lose/>
                <a:moveTo>
                  <a:pt x="7" y="22"/>
                </a:moveTo>
                <a:cubicBezTo>
                  <a:pt x="10" y="21"/>
                  <a:pt x="9" y="23"/>
                  <a:pt x="8" y="23"/>
                </a:cubicBezTo>
                <a:cubicBezTo>
                  <a:pt x="7" y="23"/>
                  <a:pt x="7" y="22"/>
                  <a:pt x="7" y="22"/>
                </a:cubicBezTo>
                <a:close/>
                <a:moveTo>
                  <a:pt x="6" y="23"/>
                </a:moveTo>
                <a:cubicBezTo>
                  <a:pt x="4" y="23"/>
                  <a:pt x="6" y="21"/>
                  <a:pt x="6" y="22"/>
                </a:cubicBezTo>
                <a:cubicBezTo>
                  <a:pt x="6" y="22"/>
                  <a:pt x="6" y="23"/>
                  <a:pt x="6" y="23"/>
                </a:cubicBezTo>
                <a:close/>
                <a:moveTo>
                  <a:pt x="9" y="21"/>
                </a:moveTo>
                <a:cubicBezTo>
                  <a:pt x="9" y="21"/>
                  <a:pt x="11" y="20"/>
                  <a:pt x="11" y="21"/>
                </a:cubicBezTo>
                <a:cubicBezTo>
                  <a:pt x="12" y="22"/>
                  <a:pt x="10" y="22"/>
                  <a:pt x="9" y="21"/>
                </a:cubicBezTo>
                <a:close/>
                <a:moveTo>
                  <a:pt x="11" y="20"/>
                </a:moveTo>
                <a:cubicBezTo>
                  <a:pt x="12" y="20"/>
                  <a:pt x="13" y="18"/>
                  <a:pt x="13" y="20"/>
                </a:cubicBezTo>
                <a:cubicBezTo>
                  <a:pt x="13" y="20"/>
                  <a:pt x="12" y="21"/>
                  <a:pt x="11" y="20"/>
                </a:cubicBezTo>
                <a:close/>
                <a:moveTo>
                  <a:pt x="4" y="22"/>
                </a:moveTo>
                <a:cubicBezTo>
                  <a:pt x="4" y="22"/>
                  <a:pt x="4" y="23"/>
                  <a:pt x="3" y="23"/>
                </a:cubicBezTo>
                <a:cubicBezTo>
                  <a:pt x="2" y="23"/>
                  <a:pt x="1" y="21"/>
                  <a:pt x="2" y="20"/>
                </a:cubicBezTo>
                <a:cubicBezTo>
                  <a:pt x="2" y="19"/>
                  <a:pt x="3" y="19"/>
                  <a:pt x="4" y="19"/>
                </a:cubicBezTo>
                <a:cubicBezTo>
                  <a:pt x="2" y="21"/>
                  <a:pt x="3" y="21"/>
                  <a:pt x="4" y="22"/>
                </a:cubicBezTo>
                <a:close/>
                <a:moveTo>
                  <a:pt x="15" y="17"/>
                </a:moveTo>
                <a:cubicBezTo>
                  <a:pt x="14" y="17"/>
                  <a:pt x="15" y="16"/>
                  <a:pt x="15" y="16"/>
                </a:cubicBezTo>
                <a:cubicBezTo>
                  <a:pt x="16" y="16"/>
                  <a:pt x="15" y="17"/>
                  <a:pt x="15" y="17"/>
                </a:cubicBezTo>
                <a:close/>
                <a:moveTo>
                  <a:pt x="13" y="19"/>
                </a:moveTo>
                <a:cubicBezTo>
                  <a:pt x="13" y="19"/>
                  <a:pt x="14" y="18"/>
                  <a:pt x="14" y="18"/>
                </a:cubicBezTo>
                <a:cubicBezTo>
                  <a:pt x="15" y="19"/>
                  <a:pt x="14" y="19"/>
                  <a:pt x="13" y="19"/>
                </a:cubicBezTo>
                <a:close/>
                <a:moveTo>
                  <a:pt x="4" y="19"/>
                </a:moveTo>
                <a:cubicBezTo>
                  <a:pt x="2" y="19"/>
                  <a:pt x="4" y="17"/>
                  <a:pt x="5" y="18"/>
                </a:cubicBezTo>
                <a:cubicBezTo>
                  <a:pt x="5" y="18"/>
                  <a:pt x="5" y="19"/>
                  <a:pt x="4" y="19"/>
                </a:cubicBezTo>
                <a:close/>
                <a:moveTo>
                  <a:pt x="5" y="17"/>
                </a:moveTo>
                <a:cubicBezTo>
                  <a:pt x="4" y="17"/>
                  <a:pt x="4" y="16"/>
                  <a:pt x="5" y="16"/>
                </a:cubicBezTo>
                <a:cubicBezTo>
                  <a:pt x="6" y="15"/>
                  <a:pt x="5" y="16"/>
                  <a:pt x="5" y="17"/>
                </a:cubicBezTo>
                <a:close/>
                <a:moveTo>
                  <a:pt x="6" y="15"/>
                </a:moveTo>
                <a:cubicBezTo>
                  <a:pt x="5" y="15"/>
                  <a:pt x="5" y="14"/>
                  <a:pt x="6" y="14"/>
                </a:cubicBezTo>
                <a:cubicBezTo>
                  <a:pt x="6" y="14"/>
                  <a:pt x="6" y="15"/>
                  <a:pt x="6" y="15"/>
                </a:cubicBezTo>
                <a:close/>
                <a:moveTo>
                  <a:pt x="6" y="13"/>
                </a:moveTo>
                <a:cubicBezTo>
                  <a:pt x="6" y="13"/>
                  <a:pt x="6" y="12"/>
                  <a:pt x="7" y="12"/>
                </a:cubicBezTo>
                <a:cubicBezTo>
                  <a:pt x="7" y="13"/>
                  <a:pt x="6" y="13"/>
                  <a:pt x="6" y="13"/>
                </a:cubicBezTo>
                <a:close/>
                <a:moveTo>
                  <a:pt x="13" y="14"/>
                </a:moveTo>
                <a:cubicBezTo>
                  <a:pt x="13" y="16"/>
                  <a:pt x="13" y="17"/>
                  <a:pt x="11" y="18"/>
                </a:cubicBezTo>
                <a:cubicBezTo>
                  <a:pt x="10" y="19"/>
                  <a:pt x="9" y="19"/>
                  <a:pt x="8" y="19"/>
                </a:cubicBezTo>
                <a:cubicBezTo>
                  <a:pt x="8" y="19"/>
                  <a:pt x="7" y="20"/>
                  <a:pt x="6" y="20"/>
                </a:cubicBezTo>
                <a:cubicBezTo>
                  <a:pt x="6" y="19"/>
                  <a:pt x="6" y="19"/>
                  <a:pt x="7" y="18"/>
                </a:cubicBezTo>
                <a:cubicBezTo>
                  <a:pt x="8" y="17"/>
                  <a:pt x="8" y="14"/>
                  <a:pt x="9" y="12"/>
                </a:cubicBezTo>
                <a:cubicBezTo>
                  <a:pt x="9" y="12"/>
                  <a:pt x="10" y="12"/>
                  <a:pt x="11" y="12"/>
                </a:cubicBezTo>
                <a:cubicBezTo>
                  <a:pt x="11" y="12"/>
                  <a:pt x="10" y="15"/>
                  <a:pt x="12" y="15"/>
                </a:cubicBezTo>
                <a:cubicBezTo>
                  <a:pt x="13" y="15"/>
                  <a:pt x="13" y="15"/>
                  <a:pt x="13" y="14"/>
                </a:cubicBezTo>
                <a:close/>
                <a:moveTo>
                  <a:pt x="14" y="7"/>
                </a:moveTo>
                <a:cubicBezTo>
                  <a:pt x="15" y="7"/>
                  <a:pt x="16" y="8"/>
                  <a:pt x="16" y="9"/>
                </a:cubicBezTo>
                <a:cubicBezTo>
                  <a:pt x="16" y="11"/>
                  <a:pt x="14" y="11"/>
                  <a:pt x="12" y="10"/>
                </a:cubicBezTo>
                <a:cubicBezTo>
                  <a:pt x="12" y="10"/>
                  <a:pt x="12" y="9"/>
                  <a:pt x="12" y="9"/>
                </a:cubicBezTo>
                <a:cubicBezTo>
                  <a:pt x="11" y="7"/>
                  <a:pt x="13" y="6"/>
                  <a:pt x="14" y="7"/>
                </a:cubicBezTo>
                <a:close/>
                <a:moveTo>
                  <a:pt x="15" y="11"/>
                </a:moveTo>
                <a:cubicBezTo>
                  <a:pt x="15" y="12"/>
                  <a:pt x="15" y="13"/>
                  <a:pt x="15" y="14"/>
                </a:cubicBezTo>
                <a:cubicBezTo>
                  <a:pt x="14" y="13"/>
                  <a:pt x="14" y="12"/>
                  <a:pt x="14" y="11"/>
                </a:cubicBezTo>
                <a:cubicBezTo>
                  <a:pt x="14" y="11"/>
                  <a:pt x="15" y="11"/>
                  <a:pt x="15" y="11"/>
                </a:cubicBezTo>
                <a:close/>
                <a:moveTo>
                  <a:pt x="12" y="13"/>
                </a:moveTo>
                <a:cubicBezTo>
                  <a:pt x="12" y="12"/>
                  <a:pt x="12" y="10"/>
                  <a:pt x="13" y="11"/>
                </a:cubicBezTo>
                <a:cubicBezTo>
                  <a:pt x="14" y="12"/>
                  <a:pt x="13" y="13"/>
                  <a:pt x="12" y="13"/>
                </a:cubicBezTo>
                <a:close/>
                <a:moveTo>
                  <a:pt x="17" y="11"/>
                </a:moveTo>
                <a:cubicBezTo>
                  <a:pt x="19" y="13"/>
                  <a:pt x="17" y="13"/>
                  <a:pt x="16" y="12"/>
                </a:cubicBezTo>
                <a:cubicBezTo>
                  <a:pt x="16" y="12"/>
                  <a:pt x="16" y="12"/>
                  <a:pt x="16" y="11"/>
                </a:cubicBezTo>
                <a:cubicBezTo>
                  <a:pt x="16" y="11"/>
                  <a:pt x="17" y="11"/>
                  <a:pt x="17" y="11"/>
                </a:cubicBezTo>
                <a:close/>
                <a:moveTo>
                  <a:pt x="19" y="10"/>
                </a:moveTo>
                <a:cubicBezTo>
                  <a:pt x="18" y="11"/>
                  <a:pt x="17" y="10"/>
                  <a:pt x="16" y="10"/>
                </a:cubicBezTo>
                <a:cubicBezTo>
                  <a:pt x="17" y="9"/>
                  <a:pt x="18" y="9"/>
                  <a:pt x="19" y="10"/>
                </a:cubicBezTo>
                <a:close/>
                <a:moveTo>
                  <a:pt x="9" y="10"/>
                </a:moveTo>
                <a:cubicBezTo>
                  <a:pt x="9" y="9"/>
                  <a:pt x="11" y="9"/>
                  <a:pt x="11" y="10"/>
                </a:cubicBezTo>
                <a:cubicBezTo>
                  <a:pt x="11" y="11"/>
                  <a:pt x="10" y="11"/>
                  <a:pt x="9" y="10"/>
                </a:cubicBezTo>
                <a:close/>
                <a:moveTo>
                  <a:pt x="17" y="8"/>
                </a:moveTo>
                <a:cubicBezTo>
                  <a:pt x="17" y="7"/>
                  <a:pt x="19" y="6"/>
                  <a:pt x="19" y="7"/>
                </a:cubicBezTo>
                <a:cubicBezTo>
                  <a:pt x="19" y="8"/>
                  <a:pt x="18" y="8"/>
                  <a:pt x="17" y="8"/>
                </a:cubicBezTo>
                <a:close/>
                <a:moveTo>
                  <a:pt x="11" y="8"/>
                </a:moveTo>
                <a:cubicBezTo>
                  <a:pt x="10" y="8"/>
                  <a:pt x="9" y="8"/>
                  <a:pt x="9" y="7"/>
                </a:cubicBezTo>
                <a:cubicBezTo>
                  <a:pt x="10" y="6"/>
                  <a:pt x="11" y="7"/>
                  <a:pt x="11" y="8"/>
                </a:cubicBezTo>
                <a:close/>
                <a:moveTo>
                  <a:pt x="15" y="7"/>
                </a:moveTo>
                <a:cubicBezTo>
                  <a:pt x="15" y="6"/>
                  <a:pt x="16" y="4"/>
                  <a:pt x="17" y="5"/>
                </a:cubicBezTo>
                <a:cubicBezTo>
                  <a:pt x="17" y="5"/>
                  <a:pt x="16" y="6"/>
                  <a:pt x="15" y="7"/>
                </a:cubicBezTo>
                <a:close/>
                <a:moveTo>
                  <a:pt x="12" y="7"/>
                </a:moveTo>
                <a:cubicBezTo>
                  <a:pt x="11" y="7"/>
                  <a:pt x="11" y="6"/>
                  <a:pt x="11" y="6"/>
                </a:cubicBezTo>
                <a:cubicBezTo>
                  <a:pt x="11" y="5"/>
                  <a:pt x="11" y="4"/>
                  <a:pt x="11" y="4"/>
                </a:cubicBezTo>
                <a:cubicBezTo>
                  <a:pt x="12" y="4"/>
                  <a:pt x="12" y="6"/>
                  <a:pt x="12" y="7"/>
                </a:cubicBezTo>
                <a:close/>
                <a:moveTo>
                  <a:pt x="13" y="6"/>
                </a:moveTo>
                <a:cubicBezTo>
                  <a:pt x="13" y="5"/>
                  <a:pt x="13" y="4"/>
                  <a:pt x="14" y="4"/>
                </a:cubicBezTo>
                <a:cubicBezTo>
                  <a:pt x="15" y="4"/>
                  <a:pt x="14" y="6"/>
                  <a:pt x="13" y="6"/>
                </a:cubicBezTo>
                <a:close/>
                <a:moveTo>
                  <a:pt x="14" y="12"/>
                </a:moveTo>
                <a:cubicBezTo>
                  <a:pt x="14" y="15"/>
                  <a:pt x="15" y="15"/>
                  <a:pt x="16" y="13"/>
                </a:cubicBezTo>
                <a:cubicBezTo>
                  <a:pt x="16" y="13"/>
                  <a:pt x="16" y="13"/>
                  <a:pt x="16" y="14"/>
                </a:cubicBezTo>
                <a:cubicBezTo>
                  <a:pt x="16" y="14"/>
                  <a:pt x="16" y="15"/>
                  <a:pt x="15" y="15"/>
                </a:cubicBezTo>
                <a:cubicBezTo>
                  <a:pt x="15" y="15"/>
                  <a:pt x="14" y="15"/>
                  <a:pt x="14" y="14"/>
                </a:cubicBezTo>
                <a:cubicBezTo>
                  <a:pt x="14" y="13"/>
                  <a:pt x="14" y="13"/>
                  <a:pt x="14" y="12"/>
                </a:cubicBezTo>
                <a:cubicBezTo>
                  <a:pt x="14" y="12"/>
                  <a:pt x="14" y="12"/>
                  <a:pt x="14" y="12"/>
                </a:cubicBezTo>
                <a:close/>
                <a:moveTo>
                  <a:pt x="18" y="11"/>
                </a:moveTo>
                <a:cubicBezTo>
                  <a:pt x="20" y="12"/>
                  <a:pt x="20" y="13"/>
                  <a:pt x="19" y="14"/>
                </a:cubicBezTo>
                <a:cubicBezTo>
                  <a:pt x="18" y="15"/>
                  <a:pt x="17" y="14"/>
                  <a:pt x="16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3"/>
                  <a:pt x="19" y="13"/>
                  <a:pt x="19" y="12"/>
                </a:cubicBezTo>
                <a:cubicBezTo>
                  <a:pt x="18" y="12"/>
                  <a:pt x="18" y="12"/>
                  <a:pt x="18" y="11"/>
                </a:cubicBezTo>
                <a:close/>
                <a:moveTo>
                  <a:pt x="13" y="13"/>
                </a:moveTo>
                <a:cubicBezTo>
                  <a:pt x="13" y="15"/>
                  <a:pt x="11" y="16"/>
                  <a:pt x="11" y="13"/>
                </a:cubicBezTo>
                <a:cubicBezTo>
                  <a:pt x="11" y="12"/>
                  <a:pt x="11" y="12"/>
                  <a:pt x="12" y="12"/>
                </a:cubicBezTo>
                <a:cubicBezTo>
                  <a:pt x="12" y="12"/>
                  <a:pt x="11" y="13"/>
                  <a:pt x="12" y="13"/>
                </a:cubicBezTo>
                <a:cubicBezTo>
                  <a:pt x="12" y="14"/>
                  <a:pt x="13" y="13"/>
                  <a:pt x="13" y="13"/>
                </a:cubicBezTo>
                <a:close/>
                <a:moveTo>
                  <a:pt x="18" y="11"/>
                </a:moveTo>
                <a:cubicBezTo>
                  <a:pt x="20" y="10"/>
                  <a:pt x="20" y="9"/>
                  <a:pt x="18" y="9"/>
                </a:cubicBezTo>
                <a:cubicBezTo>
                  <a:pt x="23" y="8"/>
                  <a:pt x="21" y="12"/>
                  <a:pt x="18" y="11"/>
                </a:cubicBezTo>
                <a:close/>
                <a:moveTo>
                  <a:pt x="8" y="11"/>
                </a:moveTo>
                <a:cubicBezTo>
                  <a:pt x="8" y="9"/>
                  <a:pt x="10" y="8"/>
                  <a:pt x="11" y="8"/>
                </a:cubicBezTo>
                <a:cubicBezTo>
                  <a:pt x="11" y="8"/>
                  <a:pt x="11" y="8"/>
                  <a:pt x="11" y="9"/>
                </a:cubicBezTo>
                <a:cubicBezTo>
                  <a:pt x="9" y="9"/>
                  <a:pt x="8" y="11"/>
                  <a:pt x="10" y="11"/>
                </a:cubicBezTo>
                <a:cubicBezTo>
                  <a:pt x="10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8" y="11"/>
                  <a:pt x="8" y="11"/>
                </a:cubicBezTo>
                <a:close/>
                <a:moveTo>
                  <a:pt x="17" y="7"/>
                </a:moveTo>
                <a:cubicBezTo>
                  <a:pt x="17" y="7"/>
                  <a:pt x="17" y="7"/>
                  <a:pt x="18" y="6"/>
                </a:cubicBezTo>
                <a:cubicBezTo>
                  <a:pt x="18" y="6"/>
                  <a:pt x="21" y="5"/>
                  <a:pt x="21" y="7"/>
                </a:cubicBezTo>
                <a:cubicBezTo>
                  <a:pt x="21" y="8"/>
                  <a:pt x="19" y="8"/>
                  <a:pt x="18" y="8"/>
                </a:cubicBezTo>
                <a:cubicBezTo>
                  <a:pt x="18" y="8"/>
                  <a:pt x="18" y="8"/>
                  <a:pt x="19" y="8"/>
                </a:cubicBezTo>
                <a:cubicBezTo>
                  <a:pt x="20" y="8"/>
                  <a:pt x="20" y="7"/>
                  <a:pt x="20" y="7"/>
                </a:cubicBezTo>
                <a:cubicBezTo>
                  <a:pt x="19" y="6"/>
                  <a:pt x="18" y="7"/>
                  <a:pt x="17" y="7"/>
                </a:cubicBezTo>
                <a:close/>
                <a:moveTo>
                  <a:pt x="9" y="8"/>
                </a:moveTo>
                <a:cubicBezTo>
                  <a:pt x="7" y="8"/>
                  <a:pt x="7" y="5"/>
                  <a:pt x="9" y="5"/>
                </a:cubicBezTo>
                <a:cubicBezTo>
                  <a:pt x="10" y="5"/>
                  <a:pt x="11" y="6"/>
                  <a:pt x="11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0" y="7"/>
                  <a:pt x="10" y="6"/>
                </a:cubicBezTo>
                <a:cubicBezTo>
                  <a:pt x="9" y="6"/>
                  <a:pt x="8" y="7"/>
                  <a:pt x="9" y="8"/>
                </a:cubicBezTo>
                <a:close/>
                <a:moveTo>
                  <a:pt x="16" y="5"/>
                </a:moveTo>
                <a:cubicBezTo>
                  <a:pt x="16" y="4"/>
                  <a:pt x="17" y="3"/>
                  <a:pt x="18" y="3"/>
                </a:cubicBezTo>
                <a:cubicBezTo>
                  <a:pt x="18" y="3"/>
                  <a:pt x="19" y="4"/>
                  <a:pt x="19" y="4"/>
                </a:cubicBezTo>
                <a:cubicBezTo>
                  <a:pt x="18" y="5"/>
                  <a:pt x="16" y="7"/>
                  <a:pt x="16" y="7"/>
                </a:cubicBezTo>
                <a:cubicBezTo>
                  <a:pt x="16" y="6"/>
                  <a:pt x="18" y="6"/>
                  <a:pt x="17" y="4"/>
                </a:cubicBezTo>
                <a:cubicBezTo>
                  <a:pt x="17" y="4"/>
                  <a:pt x="16" y="5"/>
                  <a:pt x="16" y="5"/>
                </a:cubicBezTo>
                <a:close/>
                <a:moveTo>
                  <a:pt x="10" y="3"/>
                </a:moveTo>
                <a:cubicBezTo>
                  <a:pt x="10" y="3"/>
                  <a:pt x="11" y="2"/>
                  <a:pt x="12" y="3"/>
                </a:cubicBezTo>
                <a:cubicBezTo>
                  <a:pt x="13" y="3"/>
                  <a:pt x="13" y="5"/>
                  <a:pt x="13" y="6"/>
                </a:cubicBezTo>
                <a:cubicBezTo>
                  <a:pt x="13" y="6"/>
                  <a:pt x="13" y="6"/>
                  <a:pt x="12" y="6"/>
                </a:cubicBezTo>
                <a:cubicBezTo>
                  <a:pt x="12" y="6"/>
                  <a:pt x="12" y="4"/>
                  <a:pt x="11" y="4"/>
                </a:cubicBezTo>
                <a:cubicBezTo>
                  <a:pt x="11" y="4"/>
                  <a:pt x="11" y="4"/>
                  <a:pt x="11" y="5"/>
                </a:cubicBezTo>
                <a:cubicBezTo>
                  <a:pt x="10" y="5"/>
                  <a:pt x="10" y="4"/>
                  <a:pt x="10" y="3"/>
                </a:cubicBezTo>
                <a:close/>
                <a:moveTo>
                  <a:pt x="13" y="5"/>
                </a:moveTo>
                <a:cubicBezTo>
                  <a:pt x="13" y="3"/>
                  <a:pt x="14" y="2"/>
                  <a:pt x="15" y="2"/>
                </a:cubicBezTo>
                <a:cubicBezTo>
                  <a:pt x="16" y="2"/>
                  <a:pt x="16" y="4"/>
                  <a:pt x="15" y="5"/>
                </a:cubicBezTo>
                <a:cubicBezTo>
                  <a:pt x="15" y="5"/>
                  <a:pt x="14" y="6"/>
                  <a:pt x="14" y="6"/>
                </a:cubicBezTo>
                <a:cubicBezTo>
                  <a:pt x="14" y="6"/>
                  <a:pt x="14" y="6"/>
                  <a:pt x="14" y="5"/>
                </a:cubicBezTo>
                <a:cubicBezTo>
                  <a:pt x="15" y="3"/>
                  <a:pt x="14" y="3"/>
                  <a:pt x="13" y="4"/>
                </a:cubicBezTo>
                <a:cubicBezTo>
                  <a:pt x="13" y="5"/>
                  <a:pt x="13" y="5"/>
                  <a:pt x="13" y="5"/>
                </a:cubicBezTo>
                <a:close/>
                <a:moveTo>
                  <a:pt x="18" y="18"/>
                </a:moveTo>
                <a:cubicBezTo>
                  <a:pt x="17" y="18"/>
                  <a:pt x="17" y="17"/>
                  <a:pt x="18" y="17"/>
                </a:cubicBezTo>
                <a:cubicBezTo>
                  <a:pt x="18" y="17"/>
                  <a:pt x="19" y="18"/>
                  <a:pt x="18" y="18"/>
                </a:cubicBezTo>
                <a:close/>
                <a:moveTo>
                  <a:pt x="18" y="2"/>
                </a:moveTo>
                <a:cubicBezTo>
                  <a:pt x="17" y="2"/>
                  <a:pt x="18" y="2"/>
                  <a:pt x="18" y="2"/>
                </a:cubicBezTo>
                <a:cubicBezTo>
                  <a:pt x="19" y="2"/>
                  <a:pt x="19" y="3"/>
                  <a:pt x="18" y="2"/>
                </a:cubicBezTo>
                <a:close/>
                <a:moveTo>
                  <a:pt x="20" y="4"/>
                </a:moveTo>
                <a:cubicBezTo>
                  <a:pt x="19" y="3"/>
                  <a:pt x="20" y="2"/>
                  <a:pt x="20" y="3"/>
                </a:cubicBezTo>
                <a:cubicBezTo>
                  <a:pt x="21" y="3"/>
                  <a:pt x="20" y="4"/>
                  <a:pt x="20" y="4"/>
                </a:cubicBezTo>
                <a:close/>
                <a:moveTo>
                  <a:pt x="20" y="2"/>
                </a:moveTo>
                <a:cubicBezTo>
                  <a:pt x="19" y="2"/>
                  <a:pt x="20" y="1"/>
                  <a:pt x="20" y="1"/>
                </a:cubicBezTo>
                <a:cubicBezTo>
                  <a:pt x="21" y="1"/>
                  <a:pt x="21" y="2"/>
                  <a:pt x="20" y="2"/>
                </a:cubicBezTo>
                <a:close/>
                <a:moveTo>
                  <a:pt x="15" y="1"/>
                </a:moveTo>
                <a:cubicBezTo>
                  <a:pt x="15" y="1"/>
                  <a:pt x="15" y="0"/>
                  <a:pt x="16" y="0"/>
                </a:cubicBezTo>
                <a:cubicBezTo>
                  <a:pt x="16" y="0"/>
                  <a:pt x="16" y="1"/>
                  <a:pt x="15" y="1"/>
                </a:cubicBezTo>
                <a:close/>
                <a:moveTo>
                  <a:pt x="14" y="0"/>
                </a:moveTo>
                <a:cubicBezTo>
                  <a:pt x="14" y="0"/>
                  <a:pt x="14" y="1"/>
                  <a:pt x="13" y="1"/>
                </a:cubicBezTo>
                <a:cubicBezTo>
                  <a:pt x="12" y="0"/>
                  <a:pt x="13" y="0"/>
                  <a:pt x="14" y="0"/>
                </a:cubicBezTo>
                <a:close/>
                <a:moveTo>
                  <a:pt x="10" y="1"/>
                </a:moveTo>
                <a:cubicBezTo>
                  <a:pt x="10" y="1"/>
                  <a:pt x="11" y="0"/>
                  <a:pt x="11" y="1"/>
                </a:cubicBezTo>
                <a:cubicBezTo>
                  <a:pt x="12" y="1"/>
                  <a:pt x="10" y="2"/>
                  <a:pt x="10" y="1"/>
                </a:cubicBezTo>
                <a:close/>
                <a:moveTo>
                  <a:pt x="9" y="1"/>
                </a:moveTo>
                <a:cubicBezTo>
                  <a:pt x="9" y="0"/>
                  <a:pt x="10" y="0"/>
                  <a:pt x="10" y="1"/>
                </a:cubicBezTo>
                <a:cubicBezTo>
                  <a:pt x="10" y="1"/>
                  <a:pt x="9" y="1"/>
                  <a:pt x="9" y="1"/>
                </a:cubicBezTo>
                <a:close/>
                <a:moveTo>
                  <a:pt x="9" y="3"/>
                </a:moveTo>
                <a:cubicBezTo>
                  <a:pt x="8" y="3"/>
                  <a:pt x="8" y="2"/>
                  <a:pt x="9" y="2"/>
                </a:cubicBezTo>
                <a:cubicBezTo>
                  <a:pt x="9" y="2"/>
                  <a:pt x="10" y="3"/>
                  <a:pt x="9" y="3"/>
                </a:cubicBezTo>
                <a:close/>
                <a:moveTo>
                  <a:pt x="5" y="4"/>
                </a:moveTo>
                <a:cubicBezTo>
                  <a:pt x="5" y="3"/>
                  <a:pt x="6" y="3"/>
                  <a:pt x="6" y="4"/>
                </a:cubicBezTo>
                <a:cubicBezTo>
                  <a:pt x="6" y="5"/>
                  <a:pt x="5" y="5"/>
                  <a:pt x="5" y="4"/>
                </a:cubicBezTo>
                <a:close/>
                <a:moveTo>
                  <a:pt x="6" y="4"/>
                </a:moveTo>
                <a:cubicBezTo>
                  <a:pt x="7" y="4"/>
                  <a:pt x="7" y="4"/>
                  <a:pt x="7" y="5"/>
                </a:cubicBezTo>
                <a:cubicBezTo>
                  <a:pt x="7" y="5"/>
                  <a:pt x="6" y="5"/>
                  <a:pt x="6" y="4"/>
                </a:cubicBezTo>
                <a:close/>
                <a:moveTo>
                  <a:pt x="5" y="6"/>
                </a:moveTo>
                <a:cubicBezTo>
                  <a:pt x="5" y="5"/>
                  <a:pt x="6" y="5"/>
                  <a:pt x="6" y="6"/>
                </a:cubicBezTo>
                <a:cubicBezTo>
                  <a:pt x="6" y="7"/>
                  <a:pt x="5" y="7"/>
                  <a:pt x="5" y="6"/>
                </a:cubicBezTo>
                <a:close/>
                <a:moveTo>
                  <a:pt x="6" y="10"/>
                </a:moveTo>
                <a:cubicBezTo>
                  <a:pt x="6" y="10"/>
                  <a:pt x="5" y="10"/>
                  <a:pt x="5" y="9"/>
                </a:cubicBezTo>
                <a:cubicBezTo>
                  <a:pt x="6" y="9"/>
                  <a:pt x="7" y="9"/>
                  <a:pt x="6" y="10"/>
                </a:cubicBezTo>
                <a:close/>
                <a:moveTo>
                  <a:pt x="6" y="12"/>
                </a:moveTo>
                <a:cubicBezTo>
                  <a:pt x="5" y="12"/>
                  <a:pt x="6" y="11"/>
                  <a:pt x="6" y="11"/>
                </a:cubicBezTo>
                <a:cubicBezTo>
                  <a:pt x="7" y="12"/>
                  <a:pt x="6" y="12"/>
                  <a:pt x="6" y="12"/>
                </a:cubicBezTo>
                <a:close/>
                <a:moveTo>
                  <a:pt x="4" y="11"/>
                </a:moveTo>
                <a:cubicBezTo>
                  <a:pt x="4" y="11"/>
                  <a:pt x="4" y="10"/>
                  <a:pt x="5" y="10"/>
                </a:cubicBezTo>
                <a:cubicBezTo>
                  <a:pt x="6" y="10"/>
                  <a:pt x="5" y="11"/>
                  <a:pt x="4" y="11"/>
                </a:cubicBezTo>
                <a:close/>
                <a:moveTo>
                  <a:pt x="23" y="7"/>
                </a:moveTo>
                <a:cubicBezTo>
                  <a:pt x="23" y="8"/>
                  <a:pt x="23" y="8"/>
                  <a:pt x="22" y="8"/>
                </a:cubicBezTo>
                <a:cubicBezTo>
                  <a:pt x="22" y="8"/>
                  <a:pt x="22" y="8"/>
                  <a:pt x="22" y="7"/>
                </a:cubicBezTo>
                <a:cubicBezTo>
                  <a:pt x="22" y="7"/>
                  <a:pt x="23" y="7"/>
                  <a:pt x="23" y="7"/>
                </a:cubicBezTo>
                <a:close/>
                <a:moveTo>
                  <a:pt x="21" y="5"/>
                </a:moveTo>
                <a:cubicBezTo>
                  <a:pt x="21" y="5"/>
                  <a:pt x="22" y="5"/>
                  <a:pt x="22" y="6"/>
                </a:cubicBezTo>
                <a:cubicBezTo>
                  <a:pt x="22" y="7"/>
                  <a:pt x="21" y="6"/>
                  <a:pt x="21" y="5"/>
                </a:cubicBezTo>
                <a:close/>
                <a:moveTo>
                  <a:pt x="23" y="6"/>
                </a:moveTo>
                <a:cubicBezTo>
                  <a:pt x="22" y="6"/>
                  <a:pt x="23" y="5"/>
                  <a:pt x="23" y="5"/>
                </a:cubicBezTo>
                <a:cubicBezTo>
                  <a:pt x="24" y="6"/>
                  <a:pt x="24" y="7"/>
                  <a:pt x="23" y="6"/>
                </a:cubicBezTo>
                <a:close/>
                <a:moveTo>
                  <a:pt x="22" y="10"/>
                </a:moveTo>
                <a:cubicBezTo>
                  <a:pt x="22" y="9"/>
                  <a:pt x="24" y="10"/>
                  <a:pt x="23" y="11"/>
                </a:cubicBezTo>
                <a:cubicBezTo>
                  <a:pt x="22" y="11"/>
                  <a:pt x="22" y="11"/>
                  <a:pt x="22" y="10"/>
                </a:cubicBezTo>
                <a:close/>
                <a:moveTo>
                  <a:pt x="23" y="12"/>
                </a:moveTo>
                <a:cubicBezTo>
                  <a:pt x="24" y="12"/>
                  <a:pt x="24" y="11"/>
                  <a:pt x="24" y="11"/>
                </a:cubicBezTo>
                <a:cubicBezTo>
                  <a:pt x="23" y="11"/>
                  <a:pt x="23" y="12"/>
                  <a:pt x="23" y="12"/>
                </a:cubicBezTo>
                <a:close/>
                <a:moveTo>
                  <a:pt x="22" y="13"/>
                </a:moveTo>
                <a:cubicBezTo>
                  <a:pt x="21" y="12"/>
                  <a:pt x="21" y="11"/>
                  <a:pt x="22" y="11"/>
                </a:cubicBezTo>
                <a:cubicBezTo>
                  <a:pt x="23" y="12"/>
                  <a:pt x="22" y="13"/>
                  <a:pt x="22" y="13"/>
                </a:cubicBezTo>
                <a:close/>
                <a:moveTo>
                  <a:pt x="21" y="14"/>
                </a:moveTo>
                <a:cubicBezTo>
                  <a:pt x="20" y="14"/>
                  <a:pt x="20" y="14"/>
                  <a:pt x="20" y="13"/>
                </a:cubicBezTo>
                <a:cubicBezTo>
                  <a:pt x="21" y="13"/>
                  <a:pt x="21" y="14"/>
                  <a:pt x="21" y="14"/>
                </a:cubicBezTo>
                <a:close/>
                <a:moveTo>
                  <a:pt x="21" y="16"/>
                </a:moveTo>
                <a:cubicBezTo>
                  <a:pt x="20" y="15"/>
                  <a:pt x="21" y="15"/>
                  <a:pt x="22" y="15"/>
                </a:cubicBezTo>
                <a:cubicBezTo>
                  <a:pt x="22" y="15"/>
                  <a:pt x="22" y="16"/>
                  <a:pt x="21" y="16"/>
                </a:cubicBezTo>
                <a:close/>
                <a:moveTo>
                  <a:pt x="20" y="15"/>
                </a:moveTo>
                <a:cubicBezTo>
                  <a:pt x="20" y="15"/>
                  <a:pt x="19" y="16"/>
                  <a:pt x="19" y="15"/>
                </a:cubicBezTo>
                <a:cubicBezTo>
                  <a:pt x="19" y="14"/>
                  <a:pt x="20" y="14"/>
                  <a:pt x="20" y="15"/>
                </a:cubicBezTo>
                <a:close/>
                <a:moveTo>
                  <a:pt x="18" y="16"/>
                </a:moveTo>
                <a:cubicBezTo>
                  <a:pt x="18" y="15"/>
                  <a:pt x="19" y="16"/>
                  <a:pt x="18" y="17"/>
                </a:cubicBezTo>
                <a:cubicBezTo>
                  <a:pt x="18" y="17"/>
                  <a:pt x="18" y="17"/>
                  <a:pt x="18" y="16"/>
                </a:cubicBezTo>
                <a:close/>
                <a:moveTo>
                  <a:pt x="16" y="17"/>
                </a:moveTo>
                <a:cubicBezTo>
                  <a:pt x="16" y="16"/>
                  <a:pt x="17" y="16"/>
                  <a:pt x="17" y="17"/>
                </a:cubicBezTo>
                <a:cubicBezTo>
                  <a:pt x="17" y="17"/>
                  <a:pt x="16" y="18"/>
                  <a:pt x="16" y="17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5" name="chenying0907 161"/>
          <p:cNvSpPr>
            <a:spLocks/>
          </p:cNvSpPr>
          <p:nvPr/>
        </p:nvSpPr>
        <p:spPr bwMode="auto">
          <a:xfrm>
            <a:off x="4427538" y="4403725"/>
            <a:ext cx="533400" cy="471488"/>
          </a:xfrm>
          <a:custGeom>
            <a:avLst/>
            <a:gdLst>
              <a:gd name="T0" fmla="*/ 14 w 27"/>
              <a:gd name="T1" fmla="*/ 10 h 24"/>
              <a:gd name="T2" fmla="*/ 21 w 27"/>
              <a:gd name="T3" fmla="*/ 8 h 24"/>
              <a:gd name="T4" fmla="*/ 11 w 27"/>
              <a:gd name="T5" fmla="*/ 22 h 24"/>
              <a:gd name="T6" fmla="*/ 14 w 27"/>
              <a:gd name="T7" fmla="*/ 1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24">
                <a:moveTo>
                  <a:pt x="14" y="10"/>
                </a:moveTo>
                <a:cubicBezTo>
                  <a:pt x="14" y="10"/>
                  <a:pt x="17" y="6"/>
                  <a:pt x="21" y="8"/>
                </a:cubicBezTo>
                <a:cubicBezTo>
                  <a:pt x="27" y="11"/>
                  <a:pt x="12" y="24"/>
                  <a:pt x="11" y="22"/>
                </a:cubicBezTo>
                <a:cubicBezTo>
                  <a:pt x="0" y="6"/>
                  <a:pt x="14" y="0"/>
                  <a:pt x="14" y="10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6" name="chenying0907 162"/>
          <p:cNvSpPr>
            <a:spLocks/>
          </p:cNvSpPr>
          <p:nvPr/>
        </p:nvSpPr>
        <p:spPr bwMode="auto">
          <a:xfrm>
            <a:off x="5216525" y="3403600"/>
            <a:ext cx="236538" cy="234950"/>
          </a:xfrm>
          <a:custGeom>
            <a:avLst/>
            <a:gdLst>
              <a:gd name="T0" fmla="*/ 0 w 12"/>
              <a:gd name="T1" fmla="*/ 6 h 12"/>
              <a:gd name="T2" fmla="*/ 6 w 12"/>
              <a:gd name="T3" fmla="*/ 0 h 12"/>
              <a:gd name="T4" fmla="*/ 12 w 12"/>
              <a:gd name="T5" fmla="*/ 6 h 12"/>
              <a:gd name="T6" fmla="*/ 6 w 12"/>
              <a:gd name="T7" fmla="*/ 12 h 12"/>
              <a:gd name="T8" fmla="*/ 0 w 12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6"/>
                </a:moveTo>
                <a:cubicBezTo>
                  <a:pt x="6" y="6"/>
                  <a:pt x="6" y="5"/>
                  <a:pt x="6" y="0"/>
                </a:cubicBezTo>
                <a:cubicBezTo>
                  <a:pt x="6" y="5"/>
                  <a:pt x="7" y="6"/>
                  <a:pt x="12" y="6"/>
                </a:cubicBezTo>
                <a:cubicBezTo>
                  <a:pt x="7" y="6"/>
                  <a:pt x="6" y="6"/>
                  <a:pt x="6" y="12"/>
                </a:cubicBezTo>
                <a:cubicBezTo>
                  <a:pt x="6" y="6"/>
                  <a:pt x="6" y="6"/>
                  <a:pt x="0" y="6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7" name="chenying0907 163"/>
          <p:cNvSpPr>
            <a:spLocks/>
          </p:cNvSpPr>
          <p:nvPr/>
        </p:nvSpPr>
        <p:spPr bwMode="auto">
          <a:xfrm>
            <a:off x="4525963" y="3128963"/>
            <a:ext cx="217488" cy="234950"/>
          </a:xfrm>
          <a:custGeom>
            <a:avLst/>
            <a:gdLst>
              <a:gd name="T0" fmla="*/ 0 w 11"/>
              <a:gd name="T1" fmla="*/ 6 h 12"/>
              <a:gd name="T2" fmla="*/ 6 w 11"/>
              <a:gd name="T3" fmla="*/ 0 h 12"/>
              <a:gd name="T4" fmla="*/ 11 w 11"/>
              <a:gd name="T5" fmla="*/ 6 h 12"/>
              <a:gd name="T6" fmla="*/ 6 w 11"/>
              <a:gd name="T7" fmla="*/ 12 h 12"/>
              <a:gd name="T8" fmla="*/ 0 w 11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2">
                <a:moveTo>
                  <a:pt x="0" y="6"/>
                </a:moveTo>
                <a:cubicBezTo>
                  <a:pt x="5" y="6"/>
                  <a:pt x="6" y="6"/>
                  <a:pt x="6" y="0"/>
                </a:cubicBezTo>
                <a:cubicBezTo>
                  <a:pt x="6" y="6"/>
                  <a:pt x="6" y="6"/>
                  <a:pt x="11" y="6"/>
                </a:cubicBezTo>
                <a:cubicBezTo>
                  <a:pt x="6" y="6"/>
                  <a:pt x="6" y="7"/>
                  <a:pt x="6" y="12"/>
                </a:cubicBezTo>
                <a:cubicBezTo>
                  <a:pt x="6" y="7"/>
                  <a:pt x="5" y="6"/>
                  <a:pt x="0" y="6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8" name="chenying0907 164"/>
          <p:cNvSpPr>
            <a:spLocks/>
          </p:cNvSpPr>
          <p:nvPr/>
        </p:nvSpPr>
        <p:spPr bwMode="auto">
          <a:xfrm>
            <a:off x="5729288" y="2127250"/>
            <a:ext cx="296863" cy="236538"/>
          </a:xfrm>
          <a:custGeom>
            <a:avLst/>
            <a:gdLst>
              <a:gd name="T0" fmla="*/ 3 w 15"/>
              <a:gd name="T1" fmla="*/ 7 h 12"/>
              <a:gd name="T2" fmla="*/ 7 w 15"/>
              <a:gd name="T3" fmla="*/ 0 h 12"/>
              <a:gd name="T4" fmla="*/ 15 w 15"/>
              <a:gd name="T5" fmla="*/ 3 h 12"/>
              <a:gd name="T6" fmla="*/ 10 w 15"/>
              <a:gd name="T7" fmla="*/ 12 h 12"/>
              <a:gd name="T8" fmla="*/ 8 w 15"/>
              <a:gd name="T9" fmla="*/ 12 h 12"/>
              <a:gd name="T10" fmla="*/ 8 w 15"/>
              <a:gd name="T11" fmla="*/ 9 h 12"/>
              <a:gd name="T12" fmla="*/ 10 w 15"/>
              <a:gd name="T13" fmla="*/ 9 h 12"/>
              <a:gd name="T14" fmla="*/ 11 w 15"/>
              <a:gd name="T15" fmla="*/ 10 h 12"/>
              <a:gd name="T16" fmla="*/ 13 w 15"/>
              <a:gd name="T17" fmla="*/ 5 h 12"/>
              <a:gd name="T18" fmla="*/ 6 w 15"/>
              <a:gd name="T19" fmla="*/ 3 h 12"/>
              <a:gd name="T20" fmla="*/ 3 w 15"/>
              <a:gd name="T21" fmla="*/ 9 h 12"/>
              <a:gd name="T22" fmla="*/ 0 w 15"/>
              <a:gd name="T23" fmla="*/ 9 h 12"/>
              <a:gd name="T24" fmla="*/ 0 w 15"/>
              <a:gd name="T25" fmla="*/ 6 h 12"/>
              <a:gd name="T26" fmla="*/ 3 w 15"/>
              <a:gd name="T27" fmla="*/ 6 h 12"/>
              <a:gd name="T28" fmla="*/ 3 w 15"/>
              <a:gd name="T29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" h="12">
                <a:moveTo>
                  <a:pt x="3" y="7"/>
                </a:moveTo>
                <a:cubicBezTo>
                  <a:pt x="7" y="0"/>
                  <a:pt x="7" y="0"/>
                  <a:pt x="7" y="0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6"/>
                  <a:pt x="12" y="10"/>
                  <a:pt x="10" y="12"/>
                </a:cubicBezTo>
                <a:cubicBezTo>
                  <a:pt x="10" y="12"/>
                  <a:pt x="9" y="12"/>
                  <a:pt x="8" y="12"/>
                </a:cubicBezTo>
                <a:cubicBezTo>
                  <a:pt x="7" y="11"/>
                  <a:pt x="7" y="10"/>
                  <a:pt x="8" y="9"/>
                </a:cubicBezTo>
                <a:cubicBezTo>
                  <a:pt x="9" y="9"/>
                  <a:pt x="10" y="9"/>
                  <a:pt x="10" y="9"/>
                </a:cubicBezTo>
                <a:cubicBezTo>
                  <a:pt x="11" y="10"/>
                  <a:pt x="11" y="10"/>
                  <a:pt x="11" y="10"/>
                </a:cubicBezTo>
                <a:cubicBezTo>
                  <a:pt x="13" y="5"/>
                  <a:pt x="13" y="5"/>
                  <a:pt x="13" y="5"/>
                </a:cubicBezTo>
                <a:cubicBezTo>
                  <a:pt x="6" y="3"/>
                  <a:pt x="6" y="3"/>
                  <a:pt x="6" y="3"/>
                </a:cubicBezTo>
                <a:cubicBezTo>
                  <a:pt x="5" y="4"/>
                  <a:pt x="4" y="8"/>
                  <a:pt x="3" y="9"/>
                </a:cubicBezTo>
                <a:cubicBezTo>
                  <a:pt x="2" y="9"/>
                  <a:pt x="1" y="9"/>
                  <a:pt x="0" y="9"/>
                </a:cubicBezTo>
                <a:cubicBezTo>
                  <a:pt x="0" y="8"/>
                  <a:pt x="0" y="7"/>
                  <a:pt x="0" y="6"/>
                </a:cubicBezTo>
                <a:cubicBezTo>
                  <a:pt x="1" y="6"/>
                  <a:pt x="2" y="6"/>
                  <a:pt x="3" y="6"/>
                </a:cubicBezTo>
                <a:cubicBezTo>
                  <a:pt x="3" y="6"/>
                  <a:pt x="3" y="7"/>
                  <a:pt x="3" y="7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9" name="chenying0907 165"/>
          <p:cNvSpPr>
            <a:spLocks/>
          </p:cNvSpPr>
          <p:nvPr/>
        </p:nvSpPr>
        <p:spPr bwMode="auto">
          <a:xfrm>
            <a:off x="4902200" y="2559050"/>
            <a:ext cx="354013" cy="431800"/>
          </a:xfrm>
          <a:custGeom>
            <a:avLst/>
            <a:gdLst>
              <a:gd name="T0" fmla="*/ 5 w 18"/>
              <a:gd name="T1" fmla="*/ 17 h 22"/>
              <a:gd name="T2" fmla="*/ 0 w 18"/>
              <a:gd name="T3" fmla="*/ 7 h 22"/>
              <a:gd name="T4" fmla="*/ 12 w 18"/>
              <a:gd name="T5" fmla="*/ 0 h 22"/>
              <a:gd name="T6" fmla="*/ 18 w 18"/>
              <a:gd name="T7" fmla="*/ 12 h 22"/>
              <a:gd name="T8" fmla="*/ 16 w 18"/>
              <a:gd name="T9" fmla="*/ 15 h 22"/>
              <a:gd name="T10" fmla="*/ 13 w 18"/>
              <a:gd name="T11" fmla="*/ 13 h 22"/>
              <a:gd name="T12" fmla="*/ 15 w 18"/>
              <a:gd name="T13" fmla="*/ 10 h 22"/>
              <a:gd name="T14" fmla="*/ 16 w 18"/>
              <a:gd name="T15" fmla="*/ 10 h 22"/>
              <a:gd name="T16" fmla="*/ 12 w 18"/>
              <a:gd name="T17" fmla="*/ 3 h 22"/>
              <a:gd name="T18" fmla="*/ 3 w 18"/>
              <a:gd name="T19" fmla="*/ 11 h 22"/>
              <a:gd name="T20" fmla="*/ 8 w 18"/>
              <a:gd name="T21" fmla="*/ 19 h 22"/>
              <a:gd name="T22" fmla="*/ 6 w 18"/>
              <a:gd name="T23" fmla="*/ 22 h 22"/>
              <a:gd name="T24" fmla="*/ 3 w 18"/>
              <a:gd name="T25" fmla="*/ 20 h 22"/>
              <a:gd name="T26" fmla="*/ 5 w 18"/>
              <a:gd name="T27" fmla="*/ 17 h 22"/>
              <a:gd name="T28" fmla="*/ 5 w 18"/>
              <a:gd name="T29" fmla="*/ 1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22">
                <a:moveTo>
                  <a:pt x="5" y="17"/>
                </a:moveTo>
                <a:cubicBezTo>
                  <a:pt x="0" y="7"/>
                  <a:pt x="0" y="7"/>
                  <a:pt x="0" y="7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3"/>
                  <a:pt x="17" y="9"/>
                  <a:pt x="18" y="12"/>
                </a:cubicBezTo>
                <a:cubicBezTo>
                  <a:pt x="18" y="13"/>
                  <a:pt x="17" y="15"/>
                  <a:pt x="16" y="15"/>
                </a:cubicBezTo>
                <a:cubicBezTo>
                  <a:pt x="14" y="15"/>
                  <a:pt x="13" y="14"/>
                  <a:pt x="13" y="13"/>
                </a:cubicBezTo>
                <a:cubicBezTo>
                  <a:pt x="13" y="12"/>
                  <a:pt x="13" y="11"/>
                  <a:pt x="15" y="10"/>
                </a:cubicBezTo>
                <a:cubicBezTo>
                  <a:pt x="15" y="10"/>
                  <a:pt x="15" y="10"/>
                  <a:pt x="16" y="10"/>
                </a:cubicBezTo>
                <a:cubicBezTo>
                  <a:pt x="12" y="3"/>
                  <a:pt x="12" y="3"/>
                  <a:pt x="12" y="3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3"/>
                  <a:pt x="7" y="17"/>
                  <a:pt x="8" y="19"/>
                </a:cubicBezTo>
                <a:cubicBezTo>
                  <a:pt x="8" y="20"/>
                  <a:pt x="7" y="22"/>
                  <a:pt x="6" y="22"/>
                </a:cubicBezTo>
                <a:cubicBezTo>
                  <a:pt x="4" y="22"/>
                  <a:pt x="3" y="21"/>
                  <a:pt x="3" y="20"/>
                </a:cubicBezTo>
                <a:cubicBezTo>
                  <a:pt x="2" y="19"/>
                  <a:pt x="3" y="18"/>
                  <a:pt x="5" y="17"/>
                </a:cubicBezTo>
                <a:cubicBezTo>
                  <a:pt x="5" y="17"/>
                  <a:pt x="5" y="17"/>
                  <a:pt x="5" y="17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0" name="chenying0907 166"/>
          <p:cNvSpPr>
            <a:spLocks/>
          </p:cNvSpPr>
          <p:nvPr/>
        </p:nvSpPr>
        <p:spPr bwMode="auto">
          <a:xfrm>
            <a:off x="7840663" y="3382963"/>
            <a:ext cx="315913" cy="255588"/>
          </a:xfrm>
          <a:custGeom>
            <a:avLst/>
            <a:gdLst>
              <a:gd name="T0" fmla="*/ 3 w 16"/>
              <a:gd name="T1" fmla="*/ 8 h 13"/>
              <a:gd name="T2" fmla="*/ 7 w 16"/>
              <a:gd name="T3" fmla="*/ 0 h 13"/>
              <a:gd name="T4" fmla="*/ 16 w 16"/>
              <a:gd name="T5" fmla="*/ 4 h 13"/>
              <a:gd name="T6" fmla="*/ 11 w 16"/>
              <a:gd name="T7" fmla="*/ 13 h 13"/>
              <a:gd name="T8" fmla="*/ 9 w 16"/>
              <a:gd name="T9" fmla="*/ 13 h 13"/>
              <a:gd name="T10" fmla="*/ 9 w 16"/>
              <a:gd name="T11" fmla="*/ 10 h 13"/>
              <a:gd name="T12" fmla="*/ 11 w 16"/>
              <a:gd name="T13" fmla="*/ 10 h 13"/>
              <a:gd name="T14" fmla="*/ 11 w 16"/>
              <a:gd name="T15" fmla="*/ 11 h 13"/>
              <a:gd name="T16" fmla="*/ 14 w 16"/>
              <a:gd name="T17" fmla="*/ 6 h 13"/>
              <a:gd name="T18" fmla="*/ 6 w 16"/>
              <a:gd name="T19" fmla="*/ 4 h 13"/>
              <a:gd name="T20" fmla="*/ 3 w 16"/>
              <a:gd name="T21" fmla="*/ 10 h 13"/>
              <a:gd name="T22" fmla="*/ 1 w 16"/>
              <a:gd name="T23" fmla="*/ 9 h 13"/>
              <a:gd name="T24" fmla="*/ 1 w 16"/>
              <a:gd name="T25" fmla="*/ 7 h 13"/>
              <a:gd name="T26" fmla="*/ 3 w 16"/>
              <a:gd name="T27" fmla="*/ 7 h 13"/>
              <a:gd name="T28" fmla="*/ 3 w 16"/>
              <a:gd name="T29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" h="13">
                <a:moveTo>
                  <a:pt x="3" y="8"/>
                </a:moveTo>
                <a:cubicBezTo>
                  <a:pt x="7" y="0"/>
                  <a:pt x="7" y="0"/>
                  <a:pt x="7" y="0"/>
                </a:cubicBezTo>
                <a:cubicBezTo>
                  <a:pt x="16" y="4"/>
                  <a:pt x="16" y="4"/>
                  <a:pt x="16" y="4"/>
                </a:cubicBezTo>
                <a:cubicBezTo>
                  <a:pt x="14" y="7"/>
                  <a:pt x="13" y="11"/>
                  <a:pt x="11" y="13"/>
                </a:cubicBezTo>
                <a:cubicBezTo>
                  <a:pt x="10" y="13"/>
                  <a:pt x="9" y="13"/>
                  <a:pt x="9" y="13"/>
                </a:cubicBezTo>
                <a:cubicBezTo>
                  <a:pt x="8" y="12"/>
                  <a:pt x="8" y="11"/>
                  <a:pt x="9" y="10"/>
                </a:cubicBezTo>
                <a:cubicBezTo>
                  <a:pt x="9" y="10"/>
                  <a:pt x="10" y="10"/>
                  <a:pt x="11" y="10"/>
                </a:cubicBezTo>
                <a:cubicBezTo>
                  <a:pt x="11" y="10"/>
                  <a:pt x="11" y="11"/>
                  <a:pt x="11" y="11"/>
                </a:cubicBezTo>
                <a:cubicBezTo>
                  <a:pt x="14" y="6"/>
                  <a:pt x="14" y="6"/>
                  <a:pt x="14" y="6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4" y="9"/>
                  <a:pt x="3" y="10"/>
                </a:cubicBezTo>
                <a:cubicBezTo>
                  <a:pt x="3" y="10"/>
                  <a:pt x="2" y="10"/>
                  <a:pt x="1" y="9"/>
                </a:cubicBezTo>
                <a:cubicBezTo>
                  <a:pt x="0" y="9"/>
                  <a:pt x="0" y="8"/>
                  <a:pt x="1" y="7"/>
                </a:cubicBezTo>
                <a:cubicBezTo>
                  <a:pt x="1" y="6"/>
                  <a:pt x="2" y="6"/>
                  <a:pt x="3" y="7"/>
                </a:cubicBezTo>
                <a:cubicBezTo>
                  <a:pt x="3" y="7"/>
                  <a:pt x="3" y="7"/>
                  <a:pt x="3" y="8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1" name="chenying0907 167"/>
          <p:cNvSpPr>
            <a:spLocks/>
          </p:cNvSpPr>
          <p:nvPr/>
        </p:nvSpPr>
        <p:spPr bwMode="auto">
          <a:xfrm>
            <a:off x="11125996" y="4677092"/>
            <a:ext cx="730250" cy="765175"/>
          </a:xfrm>
          <a:custGeom>
            <a:avLst/>
            <a:gdLst>
              <a:gd name="T0" fmla="*/ 30 w 37"/>
              <a:gd name="T1" fmla="*/ 32 h 39"/>
              <a:gd name="T2" fmla="*/ 36 w 37"/>
              <a:gd name="T3" fmla="*/ 35 h 39"/>
              <a:gd name="T4" fmla="*/ 34 w 37"/>
              <a:gd name="T5" fmla="*/ 34 h 39"/>
              <a:gd name="T6" fmla="*/ 26 w 37"/>
              <a:gd name="T7" fmla="*/ 28 h 39"/>
              <a:gd name="T8" fmla="*/ 25 w 37"/>
              <a:gd name="T9" fmla="*/ 23 h 39"/>
              <a:gd name="T10" fmla="*/ 27 w 37"/>
              <a:gd name="T11" fmla="*/ 20 h 39"/>
              <a:gd name="T12" fmla="*/ 24 w 37"/>
              <a:gd name="T13" fmla="*/ 21 h 39"/>
              <a:gd name="T14" fmla="*/ 12 w 37"/>
              <a:gd name="T15" fmla="*/ 12 h 39"/>
              <a:gd name="T16" fmla="*/ 13 w 37"/>
              <a:gd name="T17" fmla="*/ 10 h 39"/>
              <a:gd name="T18" fmla="*/ 14 w 37"/>
              <a:gd name="T19" fmla="*/ 9 h 39"/>
              <a:gd name="T20" fmla="*/ 17 w 37"/>
              <a:gd name="T21" fmla="*/ 5 h 39"/>
              <a:gd name="T22" fmla="*/ 14 w 37"/>
              <a:gd name="T23" fmla="*/ 8 h 39"/>
              <a:gd name="T24" fmla="*/ 15 w 37"/>
              <a:gd name="T25" fmla="*/ 7 h 39"/>
              <a:gd name="T26" fmla="*/ 17 w 37"/>
              <a:gd name="T27" fmla="*/ 3 h 39"/>
              <a:gd name="T28" fmla="*/ 15 w 37"/>
              <a:gd name="T29" fmla="*/ 5 h 39"/>
              <a:gd name="T30" fmla="*/ 14 w 37"/>
              <a:gd name="T31" fmla="*/ 6 h 39"/>
              <a:gd name="T32" fmla="*/ 15 w 37"/>
              <a:gd name="T33" fmla="*/ 2 h 39"/>
              <a:gd name="T34" fmla="*/ 15 w 37"/>
              <a:gd name="T35" fmla="*/ 4 h 39"/>
              <a:gd name="T36" fmla="*/ 12 w 37"/>
              <a:gd name="T37" fmla="*/ 6 h 39"/>
              <a:gd name="T38" fmla="*/ 12 w 37"/>
              <a:gd name="T39" fmla="*/ 3 h 39"/>
              <a:gd name="T40" fmla="*/ 12 w 37"/>
              <a:gd name="T41" fmla="*/ 1 h 39"/>
              <a:gd name="T42" fmla="*/ 12 w 37"/>
              <a:gd name="T43" fmla="*/ 5 h 39"/>
              <a:gd name="T44" fmla="*/ 9 w 37"/>
              <a:gd name="T45" fmla="*/ 5 h 39"/>
              <a:gd name="T46" fmla="*/ 9 w 37"/>
              <a:gd name="T47" fmla="*/ 4 h 39"/>
              <a:gd name="T48" fmla="*/ 8 w 37"/>
              <a:gd name="T49" fmla="*/ 4 h 39"/>
              <a:gd name="T50" fmla="*/ 8 w 37"/>
              <a:gd name="T51" fmla="*/ 3 h 39"/>
              <a:gd name="T52" fmla="*/ 10 w 37"/>
              <a:gd name="T53" fmla="*/ 7 h 39"/>
              <a:gd name="T54" fmla="*/ 10 w 37"/>
              <a:gd name="T55" fmla="*/ 9 h 39"/>
              <a:gd name="T56" fmla="*/ 5 w 37"/>
              <a:gd name="T57" fmla="*/ 9 h 39"/>
              <a:gd name="T58" fmla="*/ 7 w 37"/>
              <a:gd name="T59" fmla="*/ 14 h 39"/>
              <a:gd name="T60" fmla="*/ 1 w 37"/>
              <a:gd name="T61" fmla="*/ 25 h 39"/>
              <a:gd name="T62" fmla="*/ 10 w 37"/>
              <a:gd name="T63" fmla="*/ 32 h 39"/>
              <a:gd name="T64" fmla="*/ 8 w 37"/>
              <a:gd name="T65" fmla="*/ 30 h 39"/>
              <a:gd name="T66" fmla="*/ 2 w 37"/>
              <a:gd name="T67" fmla="*/ 26 h 39"/>
              <a:gd name="T68" fmla="*/ 21 w 37"/>
              <a:gd name="T69" fmla="*/ 28 h 39"/>
              <a:gd name="T70" fmla="*/ 35 w 37"/>
              <a:gd name="T71" fmla="*/ 39 h 39"/>
              <a:gd name="T72" fmla="*/ 34 w 37"/>
              <a:gd name="T73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7" h="39">
                <a:moveTo>
                  <a:pt x="33" y="36"/>
                </a:moveTo>
                <a:cubicBezTo>
                  <a:pt x="32" y="35"/>
                  <a:pt x="31" y="33"/>
                  <a:pt x="30" y="32"/>
                </a:cubicBezTo>
                <a:cubicBezTo>
                  <a:pt x="32" y="34"/>
                  <a:pt x="34" y="36"/>
                  <a:pt x="36" y="37"/>
                </a:cubicBezTo>
                <a:cubicBezTo>
                  <a:pt x="37" y="37"/>
                  <a:pt x="36" y="35"/>
                  <a:pt x="36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4" y="35"/>
                  <a:pt x="34" y="34"/>
                  <a:pt x="34" y="34"/>
                </a:cubicBezTo>
                <a:cubicBezTo>
                  <a:pt x="33" y="33"/>
                  <a:pt x="31" y="31"/>
                  <a:pt x="30" y="30"/>
                </a:cubicBezTo>
                <a:cubicBezTo>
                  <a:pt x="29" y="29"/>
                  <a:pt x="27" y="29"/>
                  <a:pt x="26" y="28"/>
                </a:cubicBezTo>
                <a:cubicBezTo>
                  <a:pt x="26" y="27"/>
                  <a:pt x="26" y="26"/>
                  <a:pt x="26" y="24"/>
                </a:cubicBezTo>
                <a:cubicBezTo>
                  <a:pt x="25" y="24"/>
                  <a:pt x="25" y="23"/>
                  <a:pt x="25" y="23"/>
                </a:cubicBezTo>
                <a:cubicBezTo>
                  <a:pt x="25" y="23"/>
                  <a:pt x="26" y="22"/>
                  <a:pt x="26" y="22"/>
                </a:cubicBezTo>
                <a:cubicBezTo>
                  <a:pt x="27" y="21"/>
                  <a:pt x="27" y="21"/>
                  <a:pt x="27" y="20"/>
                </a:cubicBezTo>
                <a:cubicBezTo>
                  <a:pt x="26" y="20"/>
                  <a:pt x="25" y="22"/>
                  <a:pt x="24" y="22"/>
                </a:cubicBezTo>
                <a:cubicBezTo>
                  <a:pt x="24" y="22"/>
                  <a:pt x="24" y="21"/>
                  <a:pt x="24" y="21"/>
                </a:cubicBezTo>
                <a:cubicBezTo>
                  <a:pt x="20" y="20"/>
                  <a:pt x="14" y="21"/>
                  <a:pt x="11" y="19"/>
                </a:cubicBezTo>
                <a:cubicBezTo>
                  <a:pt x="10" y="16"/>
                  <a:pt x="12" y="12"/>
                  <a:pt x="12" y="12"/>
                </a:cubicBezTo>
                <a:cubicBezTo>
                  <a:pt x="12" y="12"/>
                  <a:pt x="13" y="12"/>
                  <a:pt x="13" y="12"/>
                </a:cubicBezTo>
                <a:cubicBezTo>
                  <a:pt x="14" y="12"/>
                  <a:pt x="17" y="10"/>
                  <a:pt x="13" y="10"/>
                </a:cubicBezTo>
                <a:cubicBezTo>
                  <a:pt x="13" y="10"/>
                  <a:pt x="12" y="10"/>
                  <a:pt x="12" y="10"/>
                </a:cubicBezTo>
                <a:cubicBezTo>
                  <a:pt x="12" y="9"/>
                  <a:pt x="13" y="10"/>
                  <a:pt x="14" y="9"/>
                </a:cubicBezTo>
                <a:cubicBezTo>
                  <a:pt x="14" y="9"/>
                  <a:pt x="15" y="8"/>
                  <a:pt x="15" y="8"/>
                </a:cubicBezTo>
                <a:cubicBezTo>
                  <a:pt x="16" y="7"/>
                  <a:pt x="17" y="6"/>
                  <a:pt x="17" y="5"/>
                </a:cubicBezTo>
                <a:cubicBezTo>
                  <a:pt x="18" y="3"/>
                  <a:pt x="17" y="6"/>
                  <a:pt x="16" y="6"/>
                </a:cubicBezTo>
                <a:cubicBezTo>
                  <a:pt x="15" y="7"/>
                  <a:pt x="15" y="8"/>
                  <a:pt x="14" y="8"/>
                </a:cubicBezTo>
                <a:cubicBezTo>
                  <a:pt x="14" y="9"/>
                  <a:pt x="13" y="8"/>
                  <a:pt x="14" y="8"/>
                </a:cubicBezTo>
                <a:cubicBezTo>
                  <a:pt x="14" y="8"/>
                  <a:pt x="14" y="7"/>
                  <a:pt x="15" y="7"/>
                </a:cubicBezTo>
                <a:cubicBezTo>
                  <a:pt x="15" y="6"/>
                  <a:pt x="16" y="5"/>
                  <a:pt x="16" y="5"/>
                </a:cubicBezTo>
                <a:cubicBezTo>
                  <a:pt x="16" y="5"/>
                  <a:pt x="16" y="4"/>
                  <a:pt x="17" y="3"/>
                </a:cubicBezTo>
                <a:cubicBezTo>
                  <a:pt x="18" y="2"/>
                  <a:pt x="17" y="3"/>
                  <a:pt x="16" y="3"/>
                </a:cubicBezTo>
                <a:cubicBezTo>
                  <a:pt x="16" y="4"/>
                  <a:pt x="15" y="4"/>
                  <a:pt x="15" y="5"/>
                </a:cubicBezTo>
                <a:cubicBezTo>
                  <a:pt x="15" y="5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5"/>
                  <a:pt x="15" y="4"/>
                  <a:pt x="15" y="4"/>
                </a:cubicBezTo>
                <a:cubicBezTo>
                  <a:pt x="15" y="4"/>
                  <a:pt x="15" y="3"/>
                  <a:pt x="15" y="2"/>
                </a:cubicBezTo>
                <a:cubicBezTo>
                  <a:pt x="15" y="0"/>
                  <a:pt x="15" y="0"/>
                  <a:pt x="15" y="1"/>
                </a:cubicBezTo>
                <a:cubicBezTo>
                  <a:pt x="15" y="2"/>
                  <a:pt x="15" y="3"/>
                  <a:pt x="15" y="4"/>
                </a:cubicBezTo>
                <a:cubicBezTo>
                  <a:pt x="14" y="5"/>
                  <a:pt x="13" y="6"/>
                  <a:pt x="13" y="7"/>
                </a:cubicBezTo>
                <a:cubicBezTo>
                  <a:pt x="13" y="9"/>
                  <a:pt x="12" y="8"/>
                  <a:pt x="12" y="6"/>
                </a:cubicBezTo>
                <a:cubicBezTo>
                  <a:pt x="12" y="6"/>
                  <a:pt x="12" y="5"/>
                  <a:pt x="12" y="5"/>
                </a:cubicBezTo>
                <a:cubicBezTo>
                  <a:pt x="12" y="4"/>
                  <a:pt x="12" y="3"/>
                  <a:pt x="12" y="3"/>
                </a:cubicBezTo>
                <a:cubicBezTo>
                  <a:pt x="12" y="2"/>
                  <a:pt x="12" y="1"/>
                  <a:pt x="12" y="1"/>
                </a:cubicBezTo>
                <a:cubicBezTo>
                  <a:pt x="12" y="0"/>
                  <a:pt x="12" y="0"/>
                  <a:pt x="12" y="1"/>
                </a:cubicBezTo>
                <a:cubicBezTo>
                  <a:pt x="12" y="1"/>
                  <a:pt x="12" y="2"/>
                  <a:pt x="12" y="3"/>
                </a:cubicBezTo>
                <a:cubicBezTo>
                  <a:pt x="12" y="3"/>
                  <a:pt x="12" y="4"/>
                  <a:pt x="12" y="5"/>
                </a:cubicBezTo>
                <a:cubicBezTo>
                  <a:pt x="11" y="6"/>
                  <a:pt x="12" y="7"/>
                  <a:pt x="11" y="7"/>
                </a:cubicBezTo>
                <a:cubicBezTo>
                  <a:pt x="10" y="7"/>
                  <a:pt x="9" y="6"/>
                  <a:pt x="9" y="5"/>
                </a:cubicBezTo>
                <a:cubicBezTo>
                  <a:pt x="10" y="5"/>
                  <a:pt x="10" y="5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5"/>
                  <a:pt x="8" y="4"/>
                </a:cubicBezTo>
                <a:cubicBezTo>
                  <a:pt x="8" y="4"/>
                  <a:pt x="8" y="3"/>
                  <a:pt x="8" y="3"/>
                </a:cubicBezTo>
                <a:cubicBezTo>
                  <a:pt x="8" y="2"/>
                  <a:pt x="8" y="2"/>
                  <a:pt x="8" y="3"/>
                </a:cubicBezTo>
                <a:cubicBezTo>
                  <a:pt x="8" y="3"/>
                  <a:pt x="8" y="5"/>
                  <a:pt x="8" y="4"/>
                </a:cubicBezTo>
                <a:cubicBezTo>
                  <a:pt x="8" y="5"/>
                  <a:pt x="9" y="7"/>
                  <a:pt x="10" y="7"/>
                </a:cubicBezTo>
                <a:cubicBezTo>
                  <a:pt x="10" y="8"/>
                  <a:pt x="11" y="8"/>
                  <a:pt x="12" y="9"/>
                </a:cubicBezTo>
                <a:cubicBezTo>
                  <a:pt x="12" y="9"/>
                  <a:pt x="11" y="9"/>
                  <a:pt x="10" y="9"/>
                </a:cubicBezTo>
                <a:cubicBezTo>
                  <a:pt x="10" y="9"/>
                  <a:pt x="8" y="9"/>
                  <a:pt x="7" y="9"/>
                </a:cubicBezTo>
                <a:cubicBezTo>
                  <a:pt x="6" y="10"/>
                  <a:pt x="6" y="9"/>
                  <a:pt x="5" y="9"/>
                </a:cubicBezTo>
                <a:cubicBezTo>
                  <a:pt x="3" y="9"/>
                  <a:pt x="3" y="11"/>
                  <a:pt x="6" y="12"/>
                </a:cubicBezTo>
                <a:cubicBezTo>
                  <a:pt x="7" y="13"/>
                  <a:pt x="8" y="13"/>
                  <a:pt x="7" y="14"/>
                </a:cubicBezTo>
                <a:cubicBezTo>
                  <a:pt x="5" y="19"/>
                  <a:pt x="5" y="22"/>
                  <a:pt x="6" y="24"/>
                </a:cubicBezTo>
                <a:cubicBezTo>
                  <a:pt x="4" y="25"/>
                  <a:pt x="2" y="24"/>
                  <a:pt x="1" y="25"/>
                </a:cubicBezTo>
                <a:cubicBezTo>
                  <a:pt x="0" y="25"/>
                  <a:pt x="0" y="26"/>
                  <a:pt x="1" y="27"/>
                </a:cubicBezTo>
                <a:cubicBezTo>
                  <a:pt x="4" y="29"/>
                  <a:pt x="7" y="31"/>
                  <a:pt x="10" y="32"/>
                </a:cubicBezTo>
                <a:cubicBezTo>
                  <a:pt x="11" y="32"/>
                  <a:pt x="10" y="31"/>
                  <a:pt x="10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6" y="29"/>
                  <a:pt x="4" y="27"/>
                  <a:pt x="2" y="26"/>
                </a:cubicBezTo>
                <a:cubicBezTo>
                  <a:pt x="5" y="26"/>
                  <a:pt x="9" y="29"/>
                  <a:pt x="10" y="27"/>
                </a:cubicBezTo>
                <a:cubicBezTo>
                  <a:pt x="14" y="28"/>
                  <a:pt x="18" y="28"/>
                  <a:pt x="21" y="28"/>
                </a:cubicBezTo>
                <a:cubicBezTo>
                  <a:pt x="23" y="30"/>
                  <a:pt x="26" y="31"/>
                  <a:pt x="29" y="32"/>
                </a:cubicBezTo>
                <a:cubicBezTo>
                  <a:pt x="31" y="34"/>
                  <a:pt x="32" y="37"/>
                  <a:pt x="35" y="39"/>
                </a:cubicBezTo>
                <a:cubicBezTo>
                  <a:pt x="36" y="39"/>
                  <a:pt x="35" y="37"/>
                  <a:pt x="35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6"/>
                  <a:pt x="33" y="36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2" name="chenying0907 168"/>
          <p:cNvSpPr>
            <a:spLocks noEditPoints="1"/>
          </p:cNvSpPr>
          <p:nvPr/>
        </p:nvSpPr>
        <p:spPr bwMode="auto">
          <a:xfrm>
            <a:off x="10006807" y="2255837"/>
            <a:ext cx="512763" cy="706438"/>
          </a:xfrm>
          <a:custGeom>
            <a:avLst/>
            <a:gdLst>
              <a:gd name="T0" fmla="*/ 8 w 26"/>
              <a:gd name="T1" fmla="*/ 23 h 36"/>
              <a:gd name="T2" fmla="*/ 11 w 26"/>
              <a:gd name="T3" fmla="*/ 31 h 36"/>
              <a:gd name="T4" fmla="*/ 19 w 26"/>
              <a:gd name="T5" fmla="*/ 29 h 36"/>
              <a:gd name="T6" fmla="*/ 19 w 26"/>
              <a:gd name="T7" fmla="*/ 16 h 36"/>
              <a:gd name="T8" fmla="*/ 13 w 26"/>
              <a:gd name="T9" fmla="*/ 4 h 36"/>
              <a:gd name="T10" fmla="*/ 18 w 26"/>
              <a:gd name="T11" fmla="*/ 24 h 36"/>
              <a:gd name="T12" fmla="*/ 19 w 26"/>
              <a:gd name="T13" fmla="*/ 24 h 36"/>
              <a:gd name="T14" fmla="*/ 13 w 26"/>
              <a:gd name="T15" fmla="*/ 33 h 36"/>
              <a:gd name="T16" fmla="*/ 10 w 26"/>
              <a:gd name="T17" fmla="*/ 21 h 36"/>
              <a:gd name="T18" fmla="*/ 13 w 26"/>
              <a:gd name="T19" fmla="*/ 29 h 36"/>
              <a:gd name="T20" fmla="*/ 18 w 26"/>
              <a:gd name="T21" fmla="*/ 31 h 36"/>
              <a:gd name="T22" fmla="*/ 18 w 26"/>
              <a:gd name="T23" fmla="*/ 29 h 36"/>
              <a:gd name="T24" fmla="*/ 20 w 26"/>
              <a:gd name="T25" fmla="*/ 26 h 36"/>
              <a:gd name="T26" fmla="*/ 14 w 26"/>
              <a:gd name="T27" fmla="*/ 33 h 36"/>
              <a:gd name="T28" fmla="*/ 20 w 26"/>
              <a:gd name="T29" fmla="*/ 22 h 36"/>
              <a:gd name="T30" fmla="*/ 11 w 26"/>
              <a:gd name="T31" fmla="*/ 28 h 36"/>
              <a:gd name="T32" fmla="*/ 10 w 26"/>
              <a:gd name="T33" fmla="*/ 26 h 36"/>
              <a:gd name="T34" fmla="*/ 17 w 26"/>
              <a:gd name="T35" fmla="*/ 24 h 36"/>
              <a:gd name="T36" fmla="*/ 12 w 26"/>
              <a:gd name="T37" fmla="*/ 19 h 36"/>
              <a:gd name="T38" fmla="*/ 13 w 26"/>
              <a:gd name="T39" fmla="*/ 16 h 36"/>
              <a:gd name="T40" fmla="*/ 15 w 26"/>
              <a:gd name="T41" fmla="*/ 15 h 36"/>
              <a:gd name="T42" fmla="*/ 18 w 26"/>
              <a:gd name="T43" fmla="*/ 13 h 36"/>
              <a:gd name="T44" fmla="*/ 16 w 26"/>
              <a:gd name="T45" fmla="*/ 13 h 36"/>
              <a:gd name="T46" fmla="*/ 15 w 26"/>
              <a:gd name="T47" fmla="*/ 10 h 36"/>
              <a:gd name="T48" fmla="*/ 9 w 26"/>
              <a:gd name="T49" fmla="*/ 15 h 36"/>
              <a:gd name="T50" fmla="*/ 7 w 26"/>
              <a:gd name="T51" fmla="*/ 13 h 36"/>
              <a:gd name="T52" fmla="*/ 10 w 26"/>
              <a:gd name="T53" fmla="*/ 11 h 36"/>
              <a:gd name="T54" fmla="*/ 17 w 26"/>
              <a:gd name="T55" fmla="*/ 18 h 36"/>
              <a:gd name="T56" fmla="*/ 18 w 26"/>
              <a:gd name="T57" fmla="*/ 15 h 36"/>
              <a:gd name="T58" fmla="*/ 13 w 26"/>
              <a:gd name="T59" fmla="*/ 19 h 36"/>
              <a:gd name="T60" fmla="*/ 17 w 26"/>
              <a:gd name="T61" fmla="*/ 10 h 36"/>
              <a:gd name="T62" fmla="*/ 11 w 26"/>
              <a:gd name="T63" fmla="*/ 19 h 36"/>
              <a:gd name="T64" fmla="*/ 14 w 26"/>
              <a:gd name="T65" fmla="*/ 9 h 36"/>
              <a:gd name="T66" fmla="*/ 16 w 26"/>
              <a:gd name="T67" fmla="*/ 7 h 36"/>
              <a:gd name="T68" fmla="*/ 9 w 26"/>
              <a:gd name="T69" fmla="*/ 14 h 36"/>
              <a:gd name="T70" fmla="*/ 13 w 26"/>
              <a:gd name="T71" fmla="*/ 5 h 36"/>
              <a:gd name="T72" fmla="*/ 6 w 26"/>
              <a:gd name="T73" fmla="*/ 9 h 36"/>
              <a:gd name="T74" fmla="*/ 5 w 26"/>
              <a:gd name="T75" fmla="*/ 11 h 36"/>
              <a:gd name="T76" fmla="*/ 10 w 26"/>
              <a:gd name="T77" fmla="*/ 10 h 36"/>
              <a:gd name="T78" fmla="*/ 24 w 26"/>
              <a:gd name="T79" fmla="*/ 19 h 36"/>
              <a:gd name="T80" fmla="*/ 14 w 26"/>
              <a:gd name="T81" fmla="*/ 3 h 36"/>
              <a:gd name="T82" fmla="*/ 8 w 26"/>
              <a:gd name="T83" fmla="*/ 5 h 36"/>
              <a:gd name="T84" fmla="*/ 6 w 26"/>
              <a:gd name="T85" fmla="*/ 5 h 36"/>
              <a:gd name="T86" fmla="*/ 3 w 26"/>
              <a:gd name="T87" fmla="*/ 9 h 36"/>
              <a:gd name="T88" fmla="*/ 0 w 26"/>
              <a:gd name="T89" fmla="*/ 16 h 36"/>
              <a:gd name="T90" fmla="*/ 2 w 26"/>
              <a:gd name="T91" fmla="*/ 15 h 36"/>
              <a:gd name="T92" fmla="*/ 5 w 26"/>
              <a:gd name="T93" fmla="*/ 21 h 36"/>
              <a:gd name="T94" fmla="*/ 6 w 26"/>
              <a:gd name="T95" fmla="*/ 23 h 36"/>
              <a:gd name="T96" fmla="*/ 19 w 26"/>
              <a:gd name="T97" fmla="*/ 6 h 36"/>
              <a:gd name="T98" fmla="*/ 19 w 26"/>
              <a:gd name="T99" fmla="*/ 4 h 36"/>
              <a:gd name="T100" fmla="*/ 21 w 26"/>
              <a:gd name="T101" fmla="*/ 8 h 36"/>
              <a:gd name="T102" fmla="*/ 22 w 26"/>
              <a:gd name="T103" fmla="*/ 9 h 36"/>
              <a:gd name="T104" fmla="*/ 25 w 26"/>
              <a:gd name="T105" fmla="*/ 14 h 36"/>
              <a:gd name="T106" fmla="*/ 24 w 26"/>
              <a:gd name="T107" fmla="*/ 14 h 36"/>
              <a:gd name="T108" fmla="*/ 22 w 26"/>
              <a:gd name="T109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" h="36">
                <a:moveTo>
                  <a:pt x="7" y="9"/>
                </a:moveTo>
                <a:cubicBezTo>
                  <a:pt x="3" y="9"/>
                  <a:pt x="3" y="11"/>
                  <a:pt x="6" y="13"/>
                </a:cubicBezTo>
                <a:cubicBezTo>
                  <a:pt x="3" y="15"/>
                  <a:pt x="4" y="18"/>
                  <a:pt x="8" y="17"/>
                </a:cubicBezTo>
                <a:cubicBezTo>
                  <a:pt x="7" y="19"/>
                  <a:pt x="8" y="19"/>
                  <a:pt x="9" y="21"/>
                </a:cubicBezTo>
                <a:cubicBezTo>
                  <a:pt x="9" y="22"/>
                  <a:pt x="8" y="22"/>
                  <a:pt x="8" y="23"/>
                </a:cubicBezTo>
                <a:cubicBezTo>
                  <a:pt x="8" y="24"/>
                  <a:pt x="9" y="24"/>
                  <a:pt x="9" y="24"/>
                </a:cubicBezTo>
                <a:cubicBezTo>
                  <a:pt x="9" y="24"/>
                  <a:pt x="9" y="25"/>
                  <a:pt x="9" y="25"/>
                </a:cubicBezTo>
                <a:cubicBezTo>
                  <a:pt x="9" y="26"/>
                  <a:pt x="9" y="26"/>
                  <a:pt x="10" y="26"/>
                </a:cubicBezTo>
                <a:cubicBezTo>
                  <a:pt x="9" y="27"/>
                  <a:pt x="9" y="28"/>
                  <a:pt x="10" y="29"/>
                </a:cubicBezTo>
                <a:cubicBezTo>
                  <a:pt x="10" y="30"/>
                  <a:pt x="9" y="31"/>
                  <a:pt x="11" y="31"/>
                </a:cubicBezTo>
                <a:cubicBezTo>
                  <a:pt x="10" y="32"/>
                  <a:pt x="9" y="35"/>
                  <a:pt x="11" y="36"/>
                </a:cubicBezTo>
                <a:cubicBezTo>
                  <a:pt x="13" y="36"/>
                  <a:pt x="15" y="36"/>
                  <a:pt x="15" y="34"/>
                </a:cubicBezTo>
                <a:cubicBezTo>
                  <a:pt x="16" y="34"/>
                  <a:pt x="18" y="33"/>
                  <a:pt x="17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20" y="32"/>
                  <a:pt x="20" y="30"/>
                  <a:pt x="19" y="29"/>
                </a:cubicBezTo>
                <a:cubicBezTo>
                  <a:pt x="21" y="29"/>
                  <a:pt x="22" y="28"/>
                  <a:pt x="20" y="26"/>
                </a:cubicBezTo>
                <a:cubicBezTo>
                  <a:pt x="22" y="26"/>
                  <a:pt x="22" y="24"/>
                  <a:pt x="21" y="23"/>
                </a:cubicBezTo>
                <a:cubicBezTo>
                  <a:pt x="21" y="22"/>
                  <a:pt x="22" y="21"/>
                  <a:pt x="20" y="21"/>
                </a:cubicBezTo>
                <a:cubicBezTo>
                  <a:pt x="21" y="20"/>
                  <a:pt x="21" y="19"/>
                  <a:pt x="19" y="19"/>
                </a:cubicBezTo>
                <a:cubicBezTo>
                  <a:pt x="20" y="17"/>
                  <a:pt x="20" y="17"/>
                  <a:pt x="19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3" y="15"/>
                  <a:pt x="22" y="12"/>
                  <a:pt x="20" y="11"/>
                </a:cubicBezTo>
                <a:cubicBezTo>
                  <a:pt x="22" y="9"/>
                  <a:pt x="21" y="7"/>
                  <a:pt x="18" y="8"/>
                </a:cubicBezTo>
                <a:cubicBezTo>
                  <a:pt x="18" y="5"/>
                  <a:pt x="16" y="4"/>
                  <a:pt x="14" y="7"/>
                </a:cubicBezTo>
                <a:cubicBezTo>
                  <a:pt x="14" y="6"/>
                  <a:pt x="14" y="4"/>
                  <a:pt x="13" y="4"/>
                </a:cubicBezTo>
                <a:cubicBezTo>
                  <a:pt x="11" y="4"/>
                  <a:pt x="10" y="6"/>
                  <a:pt x="10" y="7"/>
                </a:cubicBezTo>
                <a:cubicBezTo>
                  <a:pt x="8" y="5"/>
                  <a:pt x="6" y="5"/>
                  <a:pt x="7" y="9"/>
                </a:cubicBezTo>
                <a:close/>
                <a:moveTo>
                  <a:pt x="13" y="31"/>
                </a:moveTo>
                <a:cubicBezTo>
                  <a:pt x="14" y="31"/>
                  <a:pt x="14" y="30"/>
                  <a:pt x="16" y="28"/>
                </a:cubicBezTo>
                <a:cubicBezTo>
                  <a:pt x="17" y="27"/>
                  <a:pt x="18" y="25"/>
                  <a:pt x="18" y="24"/>
                </a:cubicBezTo>
                <a:cubicBezTo>
                  <a:pt x="18" y="23"/>
                  <a:pt x="19" y="21"/>
                  <a:pt x="18" y="20"/>
                </a:cubicBezTo>
                <a:cubicBezTo>
                  <a:pt x="18" y="19"/>
                  <a:pt x="18" y="19"/>
                  <a:pt x="17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19"/>
                  <a:pt x="18" y="19"/>
                  <a:pt x="19" y="19"/>
                </a:cubicBezTo>
                <a:cubicBezTo>
                  <a:pt x="20" y="21"/>
                  <a:pt x="20" y="22"/>
                  <a:pt x="19" y="24"/>
                </a:cubicBezTo>
                <a:cubicBezTo>
                  <a:pt x="19" y="24"/>
                  <a:pt x="19" y="24"/>
                  <a:pt x="19" y="25"/>
                </a:cubicBezTo>
                <a:cubicBezTo>
                  <a:pt x="19" y="25"/>
                  <a:pt x="19" y="26"/>
                  <a:pt x="19" y="27"/>
                </a:cubicBezTo>
                <a:cubicBezTo>
                  <a:pt x="18" y="28"/>
                  <a:pt x="18" y="28"/>
                  <a:pt x="18" y="28"/>
                </a:cubicBezTo>
                <a:cubicBezTo>
                  <a:pt x="17" y="30"/>
                  <a:pt x="16" y="31"/>
                  <a:pt x="14" y="32"/>
                </a:cubicBezTo>
                <a:cubicBezTo>
                  <a:pt x="13" y="32"/>
                  <a:pt x="13" y="33"/>
                  <a:pt x="13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12" y="32"/>
                  <a:pt x="13" y="32"/>
                  <a:pt x="13" y="31"/>
                </a:cubicBezTo>
                <a:cubicBezTo>
                  <a:pt x="12" y="27"/>
                  <a:pt x="9" y="24"/>
                  <a:pt x="9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2"/>
                  <a:pt x="11" y="22"/>
                  <a:pt x="11" y="22"/>
                </a:cubicBezTo>
                <a:cubicBezTo>
                  <a:pt x="11" y="23"/>
                  <a:pt x="11" y="23"/>
                  <a:pt x="12" y="24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6"/>
                  <a:pt x="13" y="26"/>
                  <a:pt x="13" y="27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lose/>
                <a:moveTo>
                  <a:pt x="17" y="31"/>
                </a:moveTo>
                <a:cubicBezTo>
                  <a:pt x="19" y="28"/>
                  <a:pt x="20" y="31"/>
                  <a:pt x="18" y="31"/>
                </a:cubicBezTo>
                <a:cubicBezTo>
                  <a:pt x="18" y="32"/>
                  <a:pt x="17" y="31"/>
                  <a:pt x="17" y="31"/>
                </a:cubicBezTo>
                <a:close/>
                <a:moveTo>
                  <a:pt x="17" y="33"/>
                </a:moveTo>
                <a:cubicBezTo>
                  <a:pt x="15" y="35"/>
                  <a:pt x="14" y="31"/>
                  <a:pt x="16" y="32"/>
                </a:cubicBezTo>
                <a:cubicBezTo>
                  <a:pt x="17" y="32"/>
                  <a:pt x="17" y="33"/>
                  <a:pt x="17" y="33"/>
                </a:cubicBezTo>
                <a:close/>
                <a:moveTo>
                  <a:pt x="18" y="29"/>
                </a:moveTo>
                <a:cubicBezTo>
                  <a:pt x="18" y="28"/>
                  <a:pt x="19" y="27"/>
                  <a:pt x="20" y="27"/>
                </a:cubicBezTo>
                <a:cubicBezTo>
                  <a:pt x="22" y="27"/>
                  <a:pt x="20" y="29"/>
                  <a:pt x="18" y="29"/>
                </a:cubicBezTo>
                <a:close/>
                <a:moveTo>
                  <a:pt x="20" y="26"/>
                </a:moveTo>
                <a:cubicBezTo>
                  <a:pt x="20" y="25"/>
                  <a:pt x="20" y="23"/>
                  <a:pt x="21" y="24"/>
                </a:cubicBezTo>
                <a:cubicBezTo>
                  <a:pt x="21" y="25"/>
                  <a:pt x="21" y="26"/>
                  <a:pt x="20" y="26"/>
                </a:cubicBezTo>
                <a:close/>
                <a:moveTo>
                  <a:pt x="14" y="33"/>
                </a:moveTo>
                <a:cubicBezTo>
                  <a:pt x="15" y="33"/>
                  <a:pt x="14" y="34"/>
                  <a:pt x="14" y="35"/>
                </a:cubicBezTo>
                <a:cubicBezTo>
                  <a:pt x="13" y="36"/>
                  <a:pt x="10" y="35"/>
                  <a:pt x="10" y="33"/>
                </a:cubicBezTo>
                <a:cubicBezTo>
                  <a:pt x="11" y="32"/>
                  <a:pt x="10" y="31"/>
                  <a:pt x="12" y="31"/>
                </a:cubicBezTo>
                <a:cubicBezTo>
                  <a:pt x="12" y="34"/>
                  <a:pt x="12" y="33"/>
                  <a:pt x="14" y="33"/>
                </a:cubicBezTo>
                <a:close/>
                <a:moveTo>
                  <a:pt x="20" y="21"/>
                </a:moveTo>
                <a:cubicBezTo>
                  <a:pt x="20" y="21"/>
                  <a:pt x="19" y="20"/>
                  <a:pt x="20" y="19"/>
                </a:cubicBezTo>
                <a:cubicBezTo>
                  <a:pt x="21" y="19"/>
                  <a:pt x="21" y="20"/>
                  <a:pt x="20" y="21"/>
                </a:cubicBezTo>
                <a:close/>
                <a:moveTo>
                  <a:pt x="20" y="23"/>
                </a:moveTo>
                <a:cubicBezTo>
                  <a:pt x="20" y="23"/>
                  <a:pt x="20" y="22"/>
                  <a:pt x="20" y="22"/>
                </a:cubicBezTo>
                <a:cubicBezTo>
                  <a:pt x="21" y="22"/>
                  <a:pt x="21" y="23"/>
                  <a:pt x="20" y="23"/>
                </a:cubicBezTo>
                <a:close/>
                <a:moveTo>
                  <a:pt x="12" y="30"/>
                </a:moveTo>
                <a:cubicBezTo>
                  <a:pt x="9" y="32"/>
                  <a:pt x="10" y="28"/>
                  <a:pt x="12" y="29"/>
                </a:cubicBezTo>
                <a:cubicBezTo>
                  <a:pt x="12" y="29"/>
                  <a:pt x="12" y="30"/>
                  <a:pt x="12" y="30"/>
                </a:cubicBezTo>
                <a:close/>
                <a:moveTo>
                  <a:pt x="11" y="28"/>
                </a:moveTo>
                <a:cubicBezTo>
                  <a:pt x="11" y="29"/>
                  <a:pt x="10" y="28"/>
                  <a:pt x="10" y="27"/>
                </a:cubicBezTo>
                <a:cubicBezTo>
                  <a:pt x="10" y="26"/>
                  <a:pt x="11" y="27"/>
                  <a:pt x="11" y="28"/>
                </a:cubicBezTo>
                <a:close/>
                <a:moveTo>
                  <a:pt x="10" y="26"/>
                </a:moveTo>
                <a:cubicBezTo>
                  <a:pt x="9" y="26"/>
                  <a:pt x="9" y="25"/>
                  <a:pt x="9" y="24"/>
                </a:cubicBezTo>
                <a:cubicBezTo>
                  <a:pt x="10" y="25"/>
                  <a:pt x="10" y="25"/>
                  <a:pt x="10" y="26"/>
                </a:cubicBezTo>
                <a:close/>
                <a:moveTo>
                  <a:pt x="9" y="23"/>
                </a:moveTo>
                <a:cubicBezTo>
                  <a:pt x="8" y="23"/>
                  <a:pt x="8" y="23"/>
                  <a:pt x="9" y="22"/>
                </a:cubicBezTo>
                <a:cubicBezTo>
                  <a:pt x="9" y="22"/>
                  <a:pt x="9" y="23"/>
                  <a:pt x="9" y="23"/>
                </a:cubicBezTo>
                <a:close/>
                <a:moveTo>
                  <a:pt x="17" y="19"/>
                </a:moveTo>
                <a:cubicBezTo>
                  <a:pt x="18" y="21"/>
                  <a:pt x="18" y="22"/>
                  <a:pt x="17" y="24"/>
                </a:cubicBezTo>
                <a:cubicBezTo>
                  <a:pt x="17" y="25"/>
                  <a:pt x="17" y="26"/>
                  <a:pt x="16" y="27"/>
                </a:cubicBezTo>
                <a:cubicBezTo>
                  <a:pt x="15" y="28"/>
                  <a:pt x="14" y="29"/>
                  <a:pt x="14" y="30"/>
                </a:cubicBezTo>
                <a:cubicBezTo>
                  <a:pt x="14" y="29"/>
                  <a:pt x="14" y="28"/>
                  <a:pt x="13" y="28"/>
                </a:cubicBezTo>
                <a:cubicBezTo>
                  <a:pt x="13" y="25"/>
                  <a:pt x="11" y="23"/>
                  <a:pt x="11" y="21"/>
                </a:cubicBezTo>
                <a:cubicBezTo>
                  <a:pt x="11" y="20"/>
                  <a:pt x="12" y="20"/>
                  <a:pt x="12" y="19"/>
                </a:cubicBezTo>
                <a:cubicBezTo>
                  <a:pt x="13" y="19"/>
                  <a:pt x="14" y="23"/>
                  <a:pt x="16" y="21"/>
                </a:cubicBezTo>
                <a:cubicBezTo>
                  <a:pt x="17" y="20"/>
                  <a:pt x="16" y="20"/>
                  <a:pt x="17" y="19"/>
                </a:cubicBezTo>
                <a:close/>
                <a:moveTo>
                  <a:pt x="12" y="11"/>
                </a:moveTo>
                <a:cubicBezTo>
                  <a:pt x="13" y="11"/>
                  <a:pt x="14" y="11"/>
                  <a:pt x="15" y="12"/>
                </a:cubicBezTo>
                <a:cubicBezTo>
                  <a:pt x="16" y="14"/>
                  <a:pt x="14" y="15"/>
                  <a:pt x="13" y="16"/>
                </a:cubicBezTo>
                <a:cubicBezTo>
                  <a:pt x="12" y="16"/>
                  <a:pt x="11" y="16"/>
                  <a:pt x="11" y="15"/>
                </a:cubicBezTo>
                <a:cubicBezTo>
                  <a:pt x="9" y="14"/>
                  <a:pt x="10" y="12"/>
                  <a:pt x="12" y="11"/>
                </a:cubicBezTo>
                <a:close/>
                <a:moveTo>
                  <a:pt x="16" y="15"/>
                </a:moveTo>
                <a:cubicBezTo>
                  <a:pt x="16" y="15"/>
                  <a:pt x="17" y="16"/>
                  <a:pt x="17" y="17"/>
                </a:cubicBezTo>
                <a:cubicBezTo>
                  <a:pt x="17" y="17"/>
                  <a:pt x="15" y="16"/>
                  <a:pt x="15" y="15"/>
                </a:cubicBezTo>
                <a:cubicBezTo>
                  <a:pt x="15" y="15"/>
                  <a:pt x="15" y="15"/>
                  <a:pt x="16" y="15"/>
                </a:cubicBezTo>
                <a:close/>
                <a:moveTo>
                  <a:pt x="14" y="19"/>
                </a:moveTo>
                <a:cubicBezTo>
                  <a:pt x="13" y="18"/>
                  <a:pt x="12" y="16"/>
                  <a:pt x="14" y="16"/>
                </a:cubicBezTo>
                <a:cubicBezTo>
                  <a:pt x="15" y="16"/>
                  <a:pt x="15" y="17"/>
                  <a:pt x="14" y="19"/>
                </a:cubicBezTo>
                <a:close/>
                <a:moveTo>
                  <a:pt x="18" y="13"/>
                </a:moveTo>
                <a:cubicBezTo>
                  <a:pt x="21" y="13"/>
                  <a:pt x="20" y="15"/>
                  <a:pt x="18" y="15"/>
                </a:cubicBezTo>
                <a:cubicBezTo>
                  <a:pt x="17" y="15"/>
                  <a:pt x="16" y="15"/>
                  <a:pt x="16" y="14"/>
                </a:cubicBezTo>
                <a:cubicBezTo>
                  <a:pt x="16" y="13"/>
                  <a:pt x="17" y="13"/>
                  <a:pt x="18" y="13"/>
                </a:cubicBezTo>
                <a:close/>
                <a:moveTo>
                  <a:pt x="18" y="10"/>
                </a:moveTo>
                <a:cubicBezTo>
                  <a:pt x="18" y="12"/>
                  <a:pt x="17" y="12"/>
                  <a:pt x="16" y="13"/>
                </a:cubicBezTo>
                <a:cubicBezTo>
                  <a:pt x="16" y="12"/>
                  <a:pt x="17" y="10"/>
                  <a:pt x="18" y="10"/>
                </a:cubicBezTo>
                <a:close/>
                <a:moveTo>
                  <a:pt x="10" y="18"/>
                </a:moveTo>
                <a:cubicBezTo>
                  <a:pt x="9" y="17"/>
                  <a:pt x="10" y="16"/>
                  <a:pt x="11" y="16"/>
                </a:cubicBezTo>
                <a:cubicBezTo>
                  <a:pt x="12" y="17"/>
                  <a:pt x="11" y="19"/>
                  <a:pt x="10" y="18"/>
                </a:cubicBezTo>
                <a:close/>
                <a:moveTo>
                  <a:pt x="15" y="10"/>
                </a:moveTo>
                <a:cubicBezTo>
                  <a:pt x="14" y="10"/>
                  <a:pt x="16" y="7"/>
                  <a:pt x="17" y="7"/>
                </a:cubicBezTo>
                <a:cubicBezTo>
                  <a:pt x="17" y="8"/>
                  <a:pt x="16" y="10"/>
                  <a:pt x="15" y="10"/>
                </a:cubicBezTo>
                <a:close/>
                <a:moveTo>
                  <a:pt x="9" y="15"/>
                </a:moveTo>
                <a:cubicBezTo>
                  <a:pt x="9" y="16"/>
                  <a:pt x="7" y="16"/>
                  <a:pt x="6" y="15"/>
                </a:cubicBezTo>
                <a:cubicBezTo>
                  <a:pt x="7" y="14"/>
                  <a:pt x="8" y="14"/>
                  <a:pt x="9" y="15"/>
                </a:cubicBezTo>
                <a:close/>
                <a:moveTo>
                  <a:pt x="12" y="10"/>
                </a:moveTo>
                <a:cubicBezTo>
                  <a:pt x="12" y="10"/>
                  <a:pt x="11" y="7"/>
                  <a:pt x="12" y="7"/>
                </a:cubicBezTo>
                <a:cubicBezTo>
                  <a:pt x="13" y="7"/>
                  <a:pt x="13" y="9"/>
                  <a:pt x="12" y="10"/>
                </a:cubicBezTo>
                <a:close/>
                <a:moveTo>
                  <a:pt x="9" y="13"/>
                </a:moveTo>
                <a:cubicBezTo>
                  <a:pt x="9" y="13"/>
                  <a:pt x="8" y="13"/>
                  <a:pt x="7" y="13"/>
                </a:cubicBezTo>
                <a:cubicBezTo>
                  <a:pt x="7" y="12"/>
                  <a:pt x="6" y="12"/>
                  <a:pt x="7" y="11"/>
                </a:cubicBezTo>
                <a:cubicBezTo>
                  <a:pt x="7" y="11"/>
                  <a:pt x="9" y="12"/>
                  <a:pt x="9" y="13"/>
                </a:cubicBezTo>
                <a:close/>
                <a:moveTo>
                  <a:pt x="10" y="11"/>
                </a:moveTo>
                <a:cubicBezTo>
                  <a:pt x="10" y="11"/>
                  <a:pt x="8" y="9"/>
                  <a:pt x="9" y="8"/>
                </a:cubicBezTo>
                <a:cubicBezTo>
                  <a:pt x="10" y="8"/>
                  <a:pt x="10" y="10"/>
                  <a:pt x="10" y="11"/>
                </a:cubicBezTo>
                <a:close/>
                <a:moveTo>
                  <a:pt x="15" y="16"/>
                </a:moveTo>
                <a:cubicBezTo>
                  <a:pt x="18" y="19"/>
                  <a:pt x="19" y="18"/>
                  <a:pt x="18" y="16"/>
                </a:cubicBezTo>
                <a:cubicBezTo>
                  <a:pt x="18" y="16"/>
                  <a:pt x="18" y="16"/>
                  <a:pt x="19" y="17"/>
                </a:cubicBezTo>
                <a:cubicBezTo>
                  <a:pt x="19" y="17"/>
                  <a:pt x="19" y="17"/>
                  <a:pt x="19" y="18"/>
                </a:cubicBezTo>
                <a:cubicBezTo>
                  <a:pt x="19" y="19"/>
                  <a:pt x="18" y="19"/>
                  <a:pt x="17" y="18"/>
                </a:cubicBezTo>
                <a:cubicBezTo>
                  <a:pt x="16" y="17"/>
                  <a:pt x="16" y="17"/>
                  <a:pt x="15" y="17"/>
                </a:cubicBezTo>
                <a:cubicBezTo>
                  <a:pt x="15" y="16"/>
                  <a:pt x="15" y="16"/>
                  <a:pt x="15" y="16"/>
                </a:cubicBezTo>
                <a:close/>
                <a:moveTo>
                  <a:pt x="18" y="12"/>
                </a:moveTo>
                <a:cubicBezTo>
                  <a:pt x="20" y="11"/>
                  <a:pt x="21" y="13"/>
                  <a:pt x="21" y="14"/>
                </a:cubicBezTo>
                <a:cubicBezTo>
                  <a:pt x="22" y="16"/>
                  <a:pt x="19" y="16"/>
                  <a:pt x="18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20" y="14"/>
                  <a:pt x="21" y="13"/>
                  <a:pt x="20" y="13"/>
                </a:cubicBezTo>
                <a:cubicBezTo>
                  <a:pt x="19" y="12"/>
                  <a:pt x="19" y="13"/>
                  <a:pt x="18" y="12"/>
                </a:cubicBezTo>
                <a:close/>
                <a:moveTo>
                  <a:pt x="16" y="18"/>
                </a:moveTo>
                <a:cubicBezTo>
                  <a:pt x="17" y="19"/>
                  <a:pt x="15" y="23"/>
                  <a:pt x="13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8"/>
                  <a:pt x="13" y="19"/>
                  <a:pt x="14" y="19"/>
                </a:cubicBezTo>
                <a:cubicBezTo>
                  <a:pt x="15" y="19"/>
                  <a:pt x="15" y="18"/>
                  <a:pt x="16" y="18"/>
                </a:cubicBezTo>
                <a:close/>
                <a:moveTo>
                  <a:pt x="18" y="12"/>
                </a:moveTo>
                <a:cubicBezTo>
                  <a:pt x="19" y="10"/>
                  <a:pt x="19" y="9"/>
                  <a:pt x="17" y="10"/>
                </a:cubicBezTo>
                <a:cubicBezTo>
                  <a:pt x="20" y="5"/>
                  <a:pt x="22" y="11"/>
                  <a:pt x="18" y="12"/>
                </a:cubicBezTo>
                <a:close/>
                <a:moveTo>
                  <a:pt x="9" y="20"/>
                </a:moveTo>
                <a:cubicBezTo>
                  <a:pt x="7" y="18"/>
                  <a:pt x="9" y="16"/>
                  <a:pt x="10" y="15"/>
                </a:cubicBezTo>
                <a:cubicBezTo>
                  <a:pt x="10" y="15"/>
                  <a:pt x="10" y="15"/>
                  <a:pt x="10" y="16"/>
                </a:cubicBezTo>
                <a:cubicBezTo>
                  <a:pt x="8" y="17"/>
                  <a:pt x="9" y="20"/>
                  <a:pt x="11" y="19"/>
                </a:cubicBezTo>
                <a:cubicBezTo>
                  <a:pt x="11" y="18"/>
                  <a:pt x="12" y="18"/>
                  <a:pt x="12" y="17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9"/>
                  <a:pt x="12" y="19"/>
                  <a:pt x="11" y="19"/>
                </a:cubicBezTo>
                <a:cubicBezTo>
                  <a:pt x="10" y="20"/>
                  <a:pt x="10" y="20"/>
                  <a:pt x="9" y="20"/>
                </a:cubicBezTo>
                <a:close/>
                <a:moveTo>
                  <a:pt x="14" y="9"/>
                </a:moveTo>
                <a:cubicBezTo>
                  <a:pt x="14" y="9"/>
                  <a:pt x="14" y="9"/>
                  <a:pt x="14" y="8"/>
                </a:cubicBezTo>
                <a:cubicBezTo>
                  <a:pt x="15" y="7"/>
                  <a:pt x="16" y="5"/>
                  <a:pt x="17" y="6"/>
                </a:cubicBezTo>
                <a:cubicBezTo>
                  <a:pt x="19" y="7"/>
                  <a:pt x="17" y="9"/>
                  <a:pt x="17" y="9"/>
                </a:cubicBezTo>
                <a:cubicBezTo>
                  <a:pt x="16" y="9"/>
                  <a:pt x="16" y="10"/>
                  <a:pt x="17" y="8"/>
                </a:cubicBezTo>
                <a:cubicBezTo>
                  <a:pt x="17" y="8"/>
                  <a:pt x="17" y="7"/>
                  <a:pt x="16" y="7"/>
                </a:cubicBezTo>
                <a:cubicBezTo>
                  <a:pt x="16" y="7"/>
                  <a:pt x="14" y="9"/>
                  <a:pt x="14" y="9"/>
                </a:cubicBezTo>
                <a:close/>
                <a:moveTo>
                  <a:pt x="7" y="16"/>
                </a:moveTo>
                <a:cubicBezTo>
                  <a:pt x="6" y="18"/>
                  <a:pt x="3" y="15"/>
                  <a:pt x="6" y="14"/>
                </a:cubicBezTo>
                <a:cubicBezTo>
                  <a:pt x="6" y="13"/>
                  <a:pt x="8" y="13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8" y="14"/>
                  <a:pt x="7" y="14"/>
                </a:cubicBezTo>
                <a:cubicBezTo>
                  <a:pt x="6" y="15"/>
                  <a:pt x="6" y="16"/>
                  <a:pt x="7" y="16"/>
                </a:cubicBezTo>
                <a:close/>
                <a:moveTo>
                  <a:pt x="11" y="8"/>
                </a:moveTo>
                <a:cubicBezTo>
                  <a:pt x="11" y="7"/>
                  <a:pt x="10" y="5"/>
                  <a:pt x="12" y="5"/>
                </a:cubicBezTo>
                <a:cubicBezTo>
                  <a:pt x="12" y="5"/>
                  <a:pt x="13" y="5"/>
                  <a:pt x="13" y="5"/>
                </a:cubicBezTo>
                <a:cubicBezTo>
                  <a:pt x="14" y="7"/>
                  <a:pt x="13" y="10"/>
                  <a:pt x="13" y="11"/>
                </a:cubicBezTo>
                <a:cubicBezTo>
                  <a:pt x="13" y="9"/>
                  <a:pt x="14" y="7"/>
                  <a:pt x="12" y="7"/>
                </a:cubicBezTo>
                <a:cubicBezTo>
                  <a:pt x="11" y="7"/>
                  <a:pt x="12" y="8"/>
                  <a:pt x="11" y="8"/>
                </a:cubicBezTo>
                <a:close/>
                <a:moveTo>
                  <a:pt x="5" y="11"/>
                </a:moveTo>
                <a:cubicBezTo>
                  <a:pt x="4" y="11"/>
                  <a:pt x="5" y="10"/>
                  <a:pt x="6" y="9"/>
                </a:cubicBezTo>
                <a:cubicBezTo>
                  <a:pt x="7" y="9"/>
                  <a:pt x="9" y="11"/>
                  <a:pt x="9" y="11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7" y="10"/>
                  <a:pt x="6" y="11"/>
                </a:cubicBezTo>
                <a:cubicBezTo>
                  <a:pt x="6" y="11"/>
                  <a:pt x="6" y="12"/>
                  <a:pt x="7" y="13"/>
                </a:cubicBezTo>
                <a:cubicBezTo>
                  <a:pt x="6" y="13"/>
                  <a:pt x="5" y="12"/>
                  <a:pt x="5" y="11"/>
                </a:cubicBezTo>
                <a:close/>
                <a:moveTo>
                  <a:pt x="9" y="10"/>
                </a:moveTo>
                <a:cubicBezTo>
                  <a:pt x="7" y="9"/>
                  <a:pt x="7" y="7"/>
                  <a:pt x="8" y="6"/>
                </a:cubicBezTo>
                <a:cubicBezTo>
                  <a:pt x="9" y="6"/>
                  <a:pt x="10" y="7"/>
                  <a:pt x="11" y="9"/>
                </a:cubicBezTo>
                <a:cubicBezTo>
                  <a:pt x="11" y="9"/>
                  <a:pt x="11" y="11"/>
                  <a:pt x="11" y="11"/>
                </a:cubicBezTo>
                <a:cubicBezTo>
                  <a:pt x="10" y="11"/>
                  <a:pt x="11" y="10"/>
                  <a:pt x="10" y="10"/>
                </a:cubicBezTo>
                <a:cubicBezTo>
                  <a:pt x="9" y="7"/>
                  <a:pt x="8" y="8"/>
                  <a:pt x="8" y="9"/>
                </a:cubicBezTo>
                <a:cubicBezTo>
                  <a:pt x="9" y="10"/>
                  <a:pt x="9" y="10"/>
                  <a:pt x="9" y="10"/>
                </a:cubicBezTo>
                <a:close/>
                <a:moveTo>
                  <a:pt x="24" y="19"/>
                </a:moveTo>
                <a:cubicBezTo>
                  <a:pt x="23" y="19"/>
                  <a:pt x="23" y="19"/>
                  <a:pt x="23" y="18"/>
                </a:cubicBezTo>
                <a:cubicBezTo>
                  <a:pt x="23" y="18"/>
                  <a:pt x="25" y="18"/>
                  <a:pt x="24" y="19"/>
                </a:cubicBezTo>
                <a:close/>
                <a:moveTo>
                  <a:pt x="12" y="4"/>
                </a:moveTo>
                <a:cubicBezTo>
                  <a:pt x="11" y="4"/>
                  <a:pt x="11" y="3"/>
                  <a:pt x="11" y="3"/>
                </a:cubicBezTo>
                <a:cubicBezTo>
                  <a:pt x="12" y="3"/>
                  <a:pt x="13" y="4"/>
                  <a:pt x="12" y="4"/>
                </a:cubicBezTo>
                <a:close/>
                <a:moveTo>
                  <a:pt x="14" y="4"/>
                </a:moveTo>
                <a:cubicBezTo>
                  <a:pt x="13" y="4"/>
                  <a:pt x="13" y="2"/>
                  <a:pt x="14" y="3"/>
                </a:cubicBezTo>
                <a:cubicBezTo>
                  <a:pt x="15" y="3"/>
                  <a:pt x="15" y="4"/>
                  <a:pt x="14" y="4"/>
                </a:cubicBezTo>
                <a:close/>
                <a:moveTo>
                  <a:pt x="13" y="2"/>
                </a:moveTo>
                <a:cubicBezTo>
                  <a:pt x="13" y="1"/>
                  <a:pt x="13" y="0"/>
                  <a:pt x="12" y="1"/>
                </a:cubicBezTo>
                <a:cubicBezTo>
                  <a:pt x="12" y="2"/>
                  <a:pt x="12" y="3"/>
                  <a:pt x="13" y="2"/>
                </a:cubicBezTo>
                <a:close/>
                <a:moveTo>
                  <a:pt x="8" y="5"/>
                </a:moveTo>
                <a:cubicBezTo>
                  <a:pt x="7" y="5"/>
                  <a:pt x="7" y="4"/>
                  <a:pt x="8" y="4"/>
                </a:cubicBezTo>
                <a:cubicBezTo>
                  <a:pt x="8" y="4"/>
                  <a:pt x="9" y="5"/>
                  <a:pt x="8" y="5"/>
                </a:cubicBezTo>
                <a:close/>
                <a:moveTo>
                  <a:pt x="6" y="5"/>
                </a:moveTo>
                <a:cubicBezTo>
                  <a:pt x="6" y="5"/>
                  <a:pt x="7" y="7"/>
                  <a:pt x="6" y="7"/>
                </a:cubicBezTo>
                <a:cubicBezTo>
                  <a:pt x="5" y="7"/>
                  <a:pt x="5" y="5"/>
                  <a:pt x="6" y="5"/>
                </a:cubicBezTo>
                <a:close/>
                <a:moveTo>
                  <a:pt x="3" y="9"/>
                </a:moveTo>
                <a:cubicBezTo>
                  <a:pt x="3" y="9"/>
                  <a:pt x="3" y="8"/>
                  <a:pt x="4" y="8"/>
                </a:cubicBezTo>
                <a:cubicBezTo>
                  <a:pt x="5" y="8"/>
                  <a:pt x="4" y="10"/>
                  <a:pt x="3" y="9"/>
                </a:cubicBezTo>
                <a:close/>
                <a:moveTo>
                  <a:pt x="2" y="10"/>
                </a:moveTo>
                <a:cubicBezTo>
                  <a:pt x="1" y="9"/>
                  <a:pt x="2" y="9"/>
                  <a:pt x="3" y="9"/>
                </a:cubicBezTo>
                <a:cubicBezTo>
                  <a:pt x="3" y="10"/>
                  <a:pt x="2" y="10"/>
                  <a:pt x="2" y="10"/>
                </a:cubicBezTo>
                <a:close/>
                <a:moveTo>
                  <a:pt x="3" y="11"/>
                </a:moveTo>
                <a:cubicBezTo>
                  <a:pt x="3" y="12"/>
                  <a:pt x="2" y="11"/>
                  <a:pt x="2" y="11"/>
                </a:cubicBezTo>
                <a:cubicBezTo>
                  <a:pt x="3" y="10"/>
                  <a:pt x="4" y="11"/>
                  <a:pt x="3" y="11"/>
                </a:cubicBezTo>
                <a:close/>
                <a:moveTo>
                  <a:pt x="0" y="16"/>
                </a:moveTo>
                <a:cubicBezTo>
                  <a:pt x="1" y="17"/>
                  <a:pt x="2" y="16"/>
                  <a:pt x="1" y="16"/>
                </a:cubicBezTo>
                <a:cubicBezTo>
                  <a:pt x="1" y="15"/>
                  <a:pt x="0" y="16"/>
                  <a:pt x="0" y="16"/>
                </a:cubicBezTo>
                <a:close/>
                <a:moveTo>
                  <a:pt x="2" y="15"/>
                </a:moveTo>
                <a:cubicBezTo>
                  <a:pt x="2" y="14"/>
                  <a:pt x="3" y="14"/>
                  <a:pt x="3" y="15"/>
                </a:cubicBezTo>
                <a:cubicBezTo>
                  <a:pt x="3" y="16"/>
                  <a:pt x="2" y="16"/>
                  <a:pt x="2" y="15"/>
                </a:cubicBezTo>
                <a:close/>
                <a:moveTo>
                  <a:pt x="2" y="18"/>
                </a:moveTo>
                <a:cubicBezTo>
                  <a:pt x="2" y="17"/>
                  <a:pt x="3" y="16"/>
                  <a:pt x="3" y="17"/>
                </a:cubicBezTo>
                <a:cubicBezTo>
                  <a:pt x="4" y="18"/>
                  <a:pt x="3" y="18"/>
                  <a:pt x="2" y="18"/>
                </a:cubicBezTo>
                <a:close/>
                <a:moveTo>
                  <a:pt x="7" y="20"/>
                </a:moveTo>
                <a:cubicBezTo>
                  <a:pt x="7" y="21"/>
                  <a:pt x="6" y="21"/>
                  <a:pt x="5" y="21"/>
                </a:cubicBezTo>
                <a:cubicBezTo>
                  <a:pt x="5" y="20"/>
                  <a:pt x="6" y="19"/>
                  <a:pt x="7" y="20"/>
                </a:cubicBezTo>
                <a:close/>
                <a:moveTo>
                  <a:pt x="8" y="23"/>
                </a:moveTo>
                <a:cubicBezTo>
                  <a:pt x="7" y="23"/>
                  <a:pt x="7" y="21"/>
                  <a:pt x="8" y="22"/>
                </a:cubicBezTo>
                <a:cubicBezTo>
                  <a:pt x="8" y="22"/>
                  <a:pt x="8" y="23"/>
                  <a:pt x="8" y="23"/>
                </a:cubicBezTo>
                <a:close/>
                <a:moveTo>
                  <a:pt x="6" y="23"/>
                </a:moveTo>
                <a:cubicBezTo>
                  <a:pt x="5" y="24"/>
                  <a:pt x="5" y="22"/>
                  <a:pt x="5" y="22"/>
                </a:cubicBezTo>
                <a:cubicBezTo>
                  <a:pt x="6" y="21"/>
                  <a:pt x="6" y="23"/>
                  <a:pt x="6" y="23"/>
                </a:cubicBezTo>
                <a:close/>
                <a:moveTo>
                  <a:pt x="20" y="5"/>
                </a:moveTo>
                <a:cubicBezTo>
                  <a:pt x="20" y="5"/>
                  <a:pt x="20" y="6"/>
                  <a:pt x="20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8" y="5"/>
                  <a:pt x="19" y="4"/>
                  <a:pt x="20" y="5"/>
                </a:cubicBezTo>
                <a:close/>
                <a:moveTo>
                  <a:pt x="17" y="5"/>
                </a:moveTo>
                <a:cubicBezTo>
                  <a:pt x="16" y="4"/>
                  <a:pt x="18" y="3"/>
                  <a:pt x="18" y="4"/>
                </a:cubicBezTo>
                <a:cubicBezTo>
                  <a:pt x="18" y="5"/>
                  <a:pt x="17" y="5"/>
                  <a:pt x="17" y="5"/>
                </a:cubicBezTo>
                <a:close/>
                <a:moveTo>
                  <a:pt x="19" y="4"/>
                </a:moveTo>
                <a:cubicBezTo>
                  <a:pt x="18" y="4"/>
                  <a:pt x="18" y="3"/>
                  <a:pt x="19" y="3"/>
                </a:cubicBezTo>
                <a:cubicBezTo>
                  <a:pt x="20" y="2"/>
                  <a:pt x="20" y="4"/>
                  <a:pt x="19" y="4"/>
                </a:cubicBezTo>
                <a:close/>
                <a:moveTo>
                  <a:pt x="21" y="8"/>
                </a:moveTo>
                <a:cubicBezTo>
                  <a:pt x="21" y="7"/>
                  <a:pt x="23" y="6"/>
                  <a:pt x="22" y="8"/>
                </a:cubicBezTo>
                <a:cubicBezTo>
                  <a:pt x="22" y="9"/>
                  <a:pt x="21" y="9"/>
                  <a:pt x="21" y="8"/>
                </a:cubicBezTo>
                <a:close/>
                <a:moveTo>
                  <a:pt x="24" y="9"/>
                </a:moveTo>
                <a:cubicBezTo>
                  <a:pt x="23" y="9"/>
                  <a:pt x="23" y="8"/>
                  <a:pt x="23" y="8"/>
                </a:cubicBezTo>
                <a:cubicBezTo>
                  <a:pt x="25" y="7"/>
                  <a:pt x="25" y="9"/>
                  <a:pt x="24" y="9"/>
                </a:cubicBezTo>
                <a:close/>
                <a:moveTo>
                  <a:pt x="23" y="11"/>
                </a:moveTo>
                <a:cubicBezTo>
                  <a:pt x="22" y="11"/>
                  <a:pt x="21" y="10"/>
                  <a:pt x="22" y="9"/>
                </a:cubicBezTo>
                <a:cubicBezTo>
                  <a:pt x="23" y="9"/>
                  <a:pt x="24" y="10"/>
                  <a:pt x="23" y="11"/>
                </a:cubicBezTo>
                <a:close/>
                <a:moveTo>
                  <a:pt x="23" y="13"/>
                </a:moveTo>
                <a:cubicBezTo>
                  <a:pt x="23" y="13"/>
                  <a:pt x="22" y="13"/>
                  <a:pt x="22" y="12"/>
                </a:cubicBezTo>
                <a:cubicBezTo>
                  <a:pt x="23" y="12"/>
                  <a:pt x="24" y="12"/>
                  <a:pt x="23" y="13"/>
                </a:cubicBezTo>
                <a:close/>
                <a:moveTo>
                  <a:pt x="25" y="14"/>
                </a:moveTo>
                <a:cubicBezTo>
                  <a:pt x="26" y="14"/>
                  <a:pt x="25" y="13"/>
                  <a:pt x="25" y="13"/>
                </a:cubicBezTo>
                <a:cubicBezTo>
                  <a:pt x="24" y="13"/>
                  <a:pt x="24" y="14"/>
                  <a:pt x="25" y="14"/>
                </a:cubicBezTo>
                <a:close/>
                <a:moveTo>
                  <a:pt x="24" y="14"/>
                </a:moveTo>
                <a:cubicBezTo>
                  <a:pt x="24" y="14"/>
                  <a:pt x="23" y="15"/>
                  <a:pt x="23" y="15"/>
                </a:cubicBezTo>
                <a:cubicBezTo>
                  <a:pt x="22" y="14"/>
                  <a:pt x="23" y="14"/>
                  <a:pt x="24" y="14"/>
                </a:cubicBezTo>
                <a:close/>
                <a:moveTo>
                  <a:pt x="22" y="17"/>
                </a:moveTo>
                <a:cubicBezTo>
                  <a:pt x="22" y="16"/>
                  <a:pt x="23" y="16"/>
                  <a:pt x="23" y="17"/>
                </a:cubicBezTo>
                <a:cubicBezTo>
                  <a:pt x="23" y="18"/>
                  <a:pt x="22" y="18"/>
                  <a:pt x="22" y="17"/>
                </a:cubicBezTo>
                <a:close/>
                <a:moveTo>
                  <a:pt x="21" y="19"/>
                </a:moveTo>
                <a:cubicBezTo>
                  <a:pt x="20" y="19"/>
                  <a:pt x="21" y="18"/>
                  <a:pt x="22" y="18"/>
                </a:cubicBezTo>
                <a:cubicBezTo>
                  <a:pt x="23" y="19"/>
                  <a:pt x="22" y="19"/>
                  <a:pt x="21" y="19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3" name="chenying0907 169"/>
          <p:cNvSpPr>
            <a:spLocks noEditPoints="1"/>
          </p:cNvSpPr>
          <p:nvPr/>
        </p:nvSpPr>
        <p:spPr bwMode="auto">
          <a:xfrm>
            <a:off x="10462901" y="814080"/>
            <a:ext cx="835903" cy="870672"/>
          </a:xfrm>
          <a:custGeom>
            <a:avLst/>
            <a:gdLst>
              <a:gd name="T0" fmla="*/ 9 w 22"/>
              <a:gd name="T1" fmla="*/ 7 h 24"/>
              <a:gd name="T2" fmla="*/ 8 w 22"/>
              <a:gd name="T3" fmla="*/ 4 h 24"/>
              <a:gd name="T4" fmla="*/ 7 w 22"/>
              <a:gd name="T5" fmla="*/ 7 h 24"/>
              <a:gd name="T6" fmla="*/ 3 w 22"/>
              <a:gd name="T7" fmla="*/ 5 h 24"/>
              <a:gd name="T8" fmla="*/ 5 w 22"/>
              <a:gd name="T9" fmla="*/ 8 h 24"/>
              <a:gd name="T10" fmla="*/ 3 w 22"/>
              <a:gd name="T11" fmla="*/ 10 h 24"/>
              <a:gd name="T12" fmla="*/ 4 w 22"/>
              <a:gd name="T13" fmla="*/ 13 h 24"/>
              <a:gd name="T14" fmla="*/ 2 w 22"/>
              <a:gd name="T15" fmla="*/ 16 h 24"/>
              <a:gd name="T16" fmla="*/ 4 w 22"/>
              <a:gd name="T17" fmla="*/ 17 h 24"/>
              <a:gd name="T18" fmla="*/ 7 w 22"/>
              <a:gd name="T19" fmla="*/ 17 h 24"/>
              <a:gd name="T20" fmla="*/ 7 w 22"/>
              <a:gd name="T21" fmla="*/ 17 h 24"/>
              <a:gd name="T22" fmla="*/ 8 w 22"/>
              <a:gd name="T23" fmla="*/ 20 h 24"/>
              <a:gd name="T24" fmla="*/ 10 w 22"/>
              <a:gd name="T25" fmla="*/ 21 h 24"/>
              <a:gd name="T26" fmla="*/ 12 w 22"/>
              <a:gd name="T27" fmla="*/ 19 h 24"/>
              <a:gd name="T28" fmla="*/ 15 w 22"/>
              <a:gd name="T29" fmla="*/ 19 h 24"/>
              <a:gd name="T30" fmla="*/ 16 w 22"/>
              <a:gd name="T31" fmla="*/ 16 h 24"/>
              <a:gd name="T32" fmla="*/ 20 w 22"/>
              <a:gd name="T33" fmla="*/ 17 h 24"/>
              <a:gd name="T34" fmla="*/ 17 w 22"/>
              <a:gd name="T35" fmla="*/ 14 h 24"/>
              <a:gd name="T36" fmla="*/ 19 w 22"/>
              <a:gd name="T37" fmla="*/ 12 h 24"/>
              <a:gd name="T38" fmla="*/ 16 w 22"/>
              <a:gd name="T39" fmla="*/ 12 h 24"/>
              <a:gd name="T40" fmla="*/ 22 w 22"/>
              <a:gd name="T41" fmla="*/ 7 h 24"/>
              <a:gd name="T42" fmla="*/ 14 w 22"/>
              <a:gd name="T43" fmla="*/ 8 h 24"/>
              <a:gd name="T44" fmla="*/ 16 w 22"/>
              <a:gd name="T45" fmla="*/ 5 h 24"/>
              <a:gd name="T46" fmla="*/ 13 w 22"/>
              <a:gd name="T47" fmla="*/ 6 h 24"/>
              <a:gd name="T48" fmla="*/ 13 w 22"/>
              <a:gd name="T49" fmla="*/ 2 h 24"/>
              <a:gd name="T50" fmla="*/ 13 w 22"/>
              <a:gd name="T51" fmla="*/ 12 h 24"/>
              <a:gd name="T52" fmla="*/ 15 w 22"/>
              <a:gd name="T53" fmla="*/ 19 h 24"/>
              <a:gd name="T54" fmla="*/ 11 w 22"/>
              <a:gd name="T55" fmla="*/ 13 h 24"/>
              <a:gd name="T56" fmla="*/ 7 w 22"/>
              <a:gd name="T57" fmla="*/ 19 h 24"/>
              <a:gd name="T58" fmla="*/ 10 w 22"/>
              <a:gd name="T59" fmla="*/ 13 h 24"/>
              <a:gd name="T60" fmla="*/ 3 w 22"/>
              <a:gd name="T61" fmla="*/ 11 h 24"/>
              <a:gd name="T62" fmla="*/ 10 w 22"/>
              <a:gd name="T63" fmla="*/ 11 h 24"/>
              <a:gd name="T64" fmla="*/ 8 w 22"/>
              <a:gd name="T65" fmla="*/ 5 h 24"/>
              <a:gd name="T66" fmla="*/ 12 w 22"/>
              <a:gd name="T67" fmla="*/ 9 h 24"/>
              <a:gd name="T68" fmla="*/ 13 w 22"/>
              <a:gd name="T69" fmla="*/ 8 h 24"/>
              <a:gd name="T70" fmla="*/ 17 w 22"/>
              <a:gd name="T71" fmla="*/ 13 h 24"/>
              <a:gd name="T72" fmla="*/ 2 w 22"/>
              <a:gd name="T73" fmla="*/ 16 h 24"/>
              <a:gd name="T74" fmla="*/ 7 w 22"/>
              <a:gd name="T75" fmla="*/ 13 h 24"/>
              <a:gd name="T76" fmla="*/ 7 w 22"/>
              <a:gd name="T77" fmla="*/ 14 h 24"/>
              <a:gd name="T78" fmla="*/ 4 w 22"/>
              <a:gd name="T79" fmla="*/ 15 h 24"/>
              <a:gd name="T80" fmla="*/ 19 w 22"/>
              <a:gd name="T81" fmla="*/ 18 h 24"/>
              <a:gd name="T82" fmla="*/ 14 w 22"/>
              <a:gd name="T83" fmla="*/ 16 h 24"/>
              <a:gd name="T84" fmla="*/ 14 w 22"/>
              <a:gd name="T85" fmla="*/ 15 h 24"/>
              <a:gd name="T86" fmla="*/ 17 w 22"/>
              <a:gd name="T87" fmla="*/ 16 h 24"/>
              <a:gd name="T88" fmla="*/ 10 w 22"/>
              <a:gd name="T89" fmla="*/ 22 h 24"/>
              <a:gd name="T90" fmla="*/ 10 w 22"/>
              <a:gd name="T91" fmla="*/ 16 h 24"/>
              <a:gd name="T92" fmla="*/ 11 w 22"/>
              <a:gd name="T93" fmla="*/ 16 h 24"/>
              <a:gd name="T94" fmla="*/ 11 w 22"/>
              <a:gd name="T95" fmla="*/ 14 h 24"/>
              <a:gd name="T96" fmla="*/ 3 w 22"/>
              <a:gd name="T97" fmla="*/ 6 h 24"/>
              <a:gd name="T98" fmla="*/ 8 w 22"/>
              <a:gd name="T99" fmla="*/ 9 h 24"/>
              <a:gd name="T100" fmla="*/ 8 w 22"/>
              <a:gd name="T101" fmla="*/ 10 h 24"/>
              <a:gd name="T102" fmla="*/ 5 w 22"/>
              <a:gd name="T103" fmla="*/ 8 h 24"/>
              <a:gd name="T104" fmla="*/ 20 w 22"/>
              <a:gd name="T105" fmla="*/ 8 h 24"/>
              <a:gd name="T106" fmla="*/ 15 w 22"/>
              <a:gd name="T107" fmla="*/ 11 h 24"/>
              <a:gd name="T108" fmla="*/ 15 w 22"/>
              <a:gd name="T109" fmla="*/ 10 h 24"/>
              <a:gd name="T110" fmla="*/ 17 w 22"/>
              <a:gd name="T111" fmla="*/ 9 h 24"/>
              <a:gd name="T112" fmla="*/ 12 w 22"/>
              <a:gd name="T113" fmla="*/ 2 h 24"/>
              <a:gd name="T114" fmla="*/ 12 w 22"/>
              <a:gd name="T115" fmla="*/ 8 h 24"/>
              <a:gd name="T116" fmla="*/ 11 w 22"/>
              <a:gd name="T117" fmla="*/ 8 h 24"/>
              <a:gd name="T118" fmla="*/ 11 w 22"/>
              <a:gd name="T119" fmla="*/ 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" h="24">
                <a:moveTo>
                  <a:pt x="11" y="1"/>
                </a:moveTo>
                <a:cubicBezTo>
                  <a:pt x="11" y="1"/>
                  <a:pt x="11" y="1"/>
                  <a:pt x="10" y="1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3"/>
                  <a:pt x="11" y="3"/>
                </a:cubicBezTo>
                <a:cubicBezTo>
                  <a:pt x="11" y="3"/>
                  <a:pt x="11" y="4"/>
                  <a:pt x="11" y="3"/>
                </a:cubicBezTo>
                <a:cubicBezTo>
                  <a:pt x="11" y="2"/>
                  <a:pt x="10" y="2"/>
                  <a:pt x="9" y="2"/>
                </a:cubicBezTo>
                <a:cubicBezTo>
                  <a:pt x="9" y="3"/>
                  <a:pt x="9" y="3"/>
                  <a:pt x="10" y="3"/>
                </a:cubicBezTo>
                <a:cubicBezTo>
                  <a:pt x="10" y="3"/>
                  <a:pt x="10" y="3"/>
                  <a:pt x="11" y="4"/>
                </a:cubicBezTo>
                <a:cubicBezTo>
                  <a:pt x="11" y="4"/>
                  <a:pt x="11" y="4"/>
                  <a:pt x="11" y="5"/>
                </a:cubicBezTo>
                <a:cubicBezTo>
                  <a:pt x="11" y="6"/>
                  <a:pt x="11" y="7"/>
                  <a:pt x="10" y="7"/>
                </a:cubicBezTo>
                <a:cubicBezTo>
                  <a:pt x="10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6"/>
                  <a:pt x="10" y="6"/>
                </a:cubicBezTo>
                <a:cubicBezTo>
                  <a:pt x="9" y="5"/>
                  <a:pt x="9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7"/>
                </a:cubicBezTo>
                <a:cubicBezTo>
                  <a:pt x="9" y="6"/>
                  <a:pt x="9" y="6"/>
                  <a:pt x="8" y="6"/>
                </a:cubicBezTo>
                <a:cubicBezTo>
                  <a:pt x="9" y="6"/>
                  <a:pt x="9" y="6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9" y="4"/>
                  <a:pt x="9" y="4"/>
                  <a:pt x="9" y="5"/>
                </a:cubicBezTo>
                <a:cubicBezTo>
                  <a:pt x="9" y="4"/>
                  <a:pt x="8" y="4"/>
                  <a:pt x="8" y="4"/>
                </a:cubicBezTo>
                <a:cubicBezTo>
                  <a:pt x="7" y="4"/>
                  <a:pt x="7" y="4"/>
                  <a:pt x="7" y="3"/>
                </a:cubicBezTo>
                <a:cubicBezTo>
                  <a:pt x="7" y="4"/>
                  <a:pt x="7" y="4"/>
                  <a:pt x="7" y="5"/>
                </a:cubicBezTo>
                <a:cubicBezTo>
                  <a:pt x="6" y="5"/>
                  <a:pt x="6" y="5"/>
                  <a:pt x="6" y="6"/>
                </a:cubicBezTo>
                <a:cubicBezTo>
                  <a:pt x="6" y="6"/>
                  <a:pt x="6" y="6"/>
                  <a:pt x="7" y="5"/>
                </a:cubicBezTo>
                <a:cubicBezTo>
                  <a:pt x="7" y="5"/>
                  <a:pt x="7" y="6"/>
                  <a:pt x="7" y="6"/>
                </a:cubicBezTo>
                <a:cubicBezTo>
                  <a:pt x="7" y="6"/>
                  <a:pt x="8" y="6"/>
                  <a:pt x="8" y="6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7" y="7"/>
                  <a:pt x="7" y="6"/>
                </a:cubicBezTo>
                <a:cubicBezTo>
                  <a:pt x="7" y="6"/>
                  <a:pt x="6" y="6"/>
                  <a:pt x="6" y="6"/>
                </a:cubicBezTo>
                <a:cubicBezTo>
                  <a:pt x="6" y="7"/>
                  <a:pt x="6" y="7"/>
                  <a:pt x="6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8" y="7"/>
                </a:cubicBezTo>
                <a:cubicBezTo>
                  <a:pt x="8" y="7"/>
                  <a:pt x="8" y="7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7" y="8"/>
                  <a:pt x="6" y="8"/>
                  <a:pt x="5" y="8"/>
                </a:cubicBezTo>
                <a:cubicBezTo>
                  <a:pt x="5" y="7"/>
                  <a:pt x="4" y="7"/>
                  <a:pt x="5" y="7"/>
                </a:cubicBezTo>
                <a:cubicBezTo>
                  <a:pt x="5" y="6"/>
                  <a:pt x="5" y="6"/>
                  <a:pt x="5" y="5"/>
                </a:cubicBezTo>
                <a:cubicBezTo>
                  <a:pt x="5" y="5"/>
                  <a:pt x="5" y="5"/>
                  <a:pt x="4" y="5"/>
                </a:cubicBezTo>
                <a:cubicBezTo>
                  <a:pt x="4" y="5"/>
                  <a:pt x="4" y="5"/>
                  <a:pt x="4" y="6"/>
                </a:cubicBezTo>
                <a:cubicBezTo>
                  <a:pt x="4" y="7"/>
                  <a:pt x="4" y="7"/>
                  <a:pt x="3" y="7"/>
                </a:cubicBezTo>
                <a:cubicBezTo>
                  <a:pt x="4" y="6"/>
                  <a:pt x="3" y="6"/>
                  <a:pt x="3" y="6"/>
                </a:cubicBezTo>
                <a:cubicBezTo>
                  <a:pt x="3" y="6"/>
                  <a:pt x="3" y="5"/>
                  <a:pt x="3" y="5"/>
                </a:cubicBezTo>
                <a:cubicBezTo>
                  <a:pt x="3" y="5"/>
                  <a:pt x="2" y="5"/>
                  <a:pt x="2" y="5"/>
                </a:cubicBezTo>
                <a:cubicBezTo>
                  <a:pt x="2" y="5"/>
                  <a:pt x="1" y="5"/>
                  <a:pt x="1" y="5"/>
                </a:cubicBezTo>
                <a:cubicBezTo>
                  <a:pt x="1" y="5"/>
                  <a:pt x="2" y="6"/>
                  <a:pt x="2" y="6"/>
                </a:cubicBezTo>
                <a:cubicBezTo>
                  <a:pt x="1" y="6"/>
                  <a:pt x="1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4" y="7"/>
                  <a:pt x="4" y="8"/>
                  <a:pt x="3" y="8"/>
                </a:cubicBezTo>
                <a:cubicBezTo>
                  <a:pt x="2" y="7"/>
                  <a:pt x="2" y="8"/>
                  <a:pt x="2" y="8"/>
                </a:cubicBezTo>
                <a:cubicBezTo>
                  <a:pt x="2" y="9"/>
                  <a:pt x="3" y="9"/>
                  <a:pt x="3" y="9"/>
                </a:cubicBezTo>
                <a:cubicBezTo>
                  <a:pt x="3" y="8"/>
                  <a:pt x="3" y="8"/>
                  <a:pt x="4" y="8"/>
                </a:cubicBezTo>
                <a:cubicBezTo>
                  <a:pt x="4" y="8"/>
                  <a:pt x="4" y="8"/>
                  <a:pt x="5" y="8"/>
                </a:cubicBezTo>
                <a:cubicBezTo>
                  <a:pt x="5" y="9"/>
                  <a:pt x="6" y="9"/>
                  <a:pt x="6" y="10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10"/>
                  <a:pt x="5" y="10"/>
                  <a:pt x="5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9"/>
                  <a:pt x="4" y="9"/>
                  <a:pt x="4" y="9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4" y="11"/>
                  <a:pt x="4" y="11"/>
                </a:cubicBezTo>
                <a:cubicBezTo>
                  <a:pt x="4" y="11"/>
                  <a:pt x="3" y="11"/>
                  <a:pt x="3" y="10"/>
                </a:cubicBezTo>
                <a:cubicBezTo>
                  <a:pt x="3" y="10"/>
                  <a:pt x="3" y="10"/>
                  <a:pt x="4" y="10"/>
                </a:cubicBezTo>
                <a:cubicBezTo>
                  <a:pt x="3" y="10"/>
                  <a:pt x="3" y="10"/>
                  <a:pt x="3" y="11"/>
                </a:cubicBezTo>
                <a:cubicBezTo>
                  <a:pt x="2" y="11"/>
                  <a:pt x="2" y="11"/>
                  <a:pt x="1" y="11"/>
                </a:cubicBezTo>
                <a:cubicBezTo>
                  <a:pt x="2" y="11"/>
                  <a:pt x="2" y="12"/>
                  <a:pt x="3" y="12"/>
                </a:cubicBezTo>
                <a:cubicBezTo>
                  <a:pt x="2" y="12"/>
                  <a:pt x="3" y="13"/>
                  <a:pt x="3" y="13"/>
                </a:cubicBezTo>
                <a:cubicBezTo>
                  <a:pt x="3" y="13"/>
                  <a:pt x="3" y="13"/>
                  <a:pt x="3" y="12"/>
                </a:cubicBezTo>
                <a:cubicBezTo>
                  <a:pt x="3" y="12"/>
                  <a:pt x="4" y="12"/>
                  <a:pt x="4" y="12"/>
                </a:cubicBezTo>
                <a:cubicBezTo>
                  <a:pt x="4" y="12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3"/>
                  <a:pt x="4" y="13"/>
                </a:cubicBezTo>
                <a:cubicBezTo>
                  <a:pt x="4" y="13"/>
                  <a:pt x="3" y="13"/>
                  <a:pt x="4" y="13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5" y="13"/>
                  <a:pt x="5" y="13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3"/>
                </a:cubicBezTo>
                <a:cubicBezTo>
                  <a:pt x="6" y="14"/>
                  <a:pt x="5" y="14"/>
                  <a:pt x="4" y="15"/>
                </a:cubicBezTo>
                <a:cubicBezTo>
                  <a:pt x="4" y="15"/>
                  <a:pt x="3" y="15"/>
                  <a:pt x="3" y="15"/>
                </a:cubicBezTo>
                <a:cubicBezTo>
                  <a:pt x="3" y="15"/>
                  <a:pt x="2" y="14"/>
                  <a:pt x="2" y="14"/>
                </a:cubicBezTo>
                <a:cubicBezTo>
                  <a:pt x="2" y="14"/>
                  <a:pt x="2" y="14"/>
                  <a:pt x="1" y="14"/>
                </a:cubicBezTo>
                <a:cubicBezTo>
                  <a:pt x="1" y="15"/>
                  <a:pt x="2" y="15"/>
                  <a:pt x="3" y="15"/>
                </a:cubicBezTo>
                <a:cubicBezTo>
                  <a:pt x="3" y="15"/>
                  <a:pt x="3" y="16"/>
                  <a:pt x="2" y="16"/>
                </a:cubicBezTo>
                <a:cubicBezTo>
                  <a:pt x="2" y="15"/>
                  <a:pt x="2" y="15"/>
                  <a:pt x="2" y="16"/>
                </a:cubicBezTo>
                <a:cubicBezTo>
                  <a:pt x="1" y="16"/>
                  <a:pt x="1" y="16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1" y="16"/>
                  <a:pt x="0" y="17"/>
                  <a:pt x="0" y="17"/>
                </a:cubicBezTo>
                <a:cubicBezTo>
                  <a:pt x="0" y="17"/>
                  <a:pt x="1" y="17"/>
                  <a:pt x="1" y="17"/>
                </a:cubicBezTo>
                <a:cubicBezTo>
                  <a:pt x="1" y="18"/>
                  <a:pt x="2" y="18"/>
                  <a:pt x="2" y="18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7"/>
                  <a:pt x="3" y="16"/>
                  <a:pt x="3" y="16"/>
                </a:cubicBezTo>
                <a:cubicBezTo>
                  <a:pt x="3" y="16"/>
                  <a:pt x="4" y="16"/>
                  <a:pt x="3" y="16"/>
                </a:cubicBezTo>
                <a:cubicBezTo>
                  <a:pt x="3" y="17"/>
                  <a:pt x="3" y="18"/>
                  <a:pt x="3" y="18"/>
                </a:cubicBezTo>
                <a:cubicBezTo>
                  <a:pt x="4" y="18"/>
                  <a:pt x="4" y="18"/>
                  <a:pt x="4" y="17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6"/>
                  <a:pt x="5" y="15"/>
                </a:cubicBezTo>
                <a:cubicBezTo>
                  <a:pt x="5" y="15"/>
                  <a:pt x="6" y="15"/>
                  <a:pt x="7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7" y="16"/>
                  <a:pt x="7" y="16"/>
                </a:cubicBezTo>
                <a:cubicBezTo>
                  <a:pt x="7" y="16"/>
                  <a:pt x="6" y="16"/>
                  <a:pt x="6" y="16"/>
                </a:cubicBezTo>
                <a:cubicBezTo>
                  <a:pt x="6" y="17"/>
                  <a:pt x="6" y="17"/>
                  <a:pt x="6" y="16"/>
                </a:cubicBezTo>
                <a:cubicBezTo>
                  <a:pt x="5" y="16"/>
                  <a:pt x="5" y="16"/>
                  <a:pt x="5" y="17"/>
                </a:cubicBezTo>
                <a:cubicBezTo>
                  <a:pt x="5" y="17"/>
                  <a:pt x="6" y="17"/>
                  <a:pt x="6" y="17"/>
                </a:cubicBezTo>
                <a:cubicBezTo>
                  <a:pt x="6" y="16"/>
                  <a:pt x="7" y="16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7"/>
                  <a:pt x="5" y="17"/>
                </a:cubicBezTo>
                <a:cubicBezTo>
                  <a:pt x="5" y="18"/>
                  <a:pt x="5" y="18"/>
                  <a:pt x="6" y="19"/>
                </a:cubicBezTo>
                <a:cubicBezTo>
                  <a:pt x="6" y="19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19"/>
                  <a:pt x="7" y="19"/>
                </a:cubicBezTo>
                <a:cubicBezTo>
                  <a:pt x="7" y="20"/>
                  <a:pt x="7" y="20"/>
                  <a:pt x="8" y="19"/>
                </a:cubicBezTo>
                <a:cubicBezTo>
                  <a:pt x="8" y="19"/>
                  <a:pt x="7" y="19"/>
                  <a:pt x="7" y="19"/>
                </a:cubicBezTo>
                <a:cubicBezTo>
                  <a:pt x="7" y="19"/>
                  <a:pt x="7" y="18"/>
                  <a:pt x="7" y="18"/>
                </a:cubicBezTo>
                <a:cubicBezTo>
                  <a:pt x="8" y="18"/>
                  <a:pt x="8" y="18"/>
                  <a:pt x="7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8"/>
                  <a:pt x="8" y="18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9" y="18"/>
                  <a:pt x="9" y="17"/>
                  <a:pt x="8" y="17"/>
                </a:cubicBezTo>
                <a:cubicBezTo>
                  <a:pt x="8" y="17"/>
                  <a:pt x="8" y="16"/>
                  <a:pt x="8" y="16"/>
                </a:cubicBezTo>
                <a:cubicBezTo>
                  <a:pt x="9" y="16"/>
                  <a:pt x="9" y="16"/>
                  <a:pt x="9" y="17"/>
                </a:cubicBezTo>
                <a:cubicBezTo>
                  <a:pt x="10" y="17"/>
                  <a:pt x="10" y="18"/>
                  <a:pt x="10" y="19"/>
                </a:cubicBezTo>
                <a:cubicBezTo>
                  <a:pt x="10" y="20"/>
                  <a:pt x="10" y="20"/>
                  <a:pt x="9" y="20"/>
                </a:cubicBezTo>
                <a:cubicBezTo>
                  <a:pt x="9" y="20"/>
                  <a:pt x="8" y="21"/>
                  <a:pt x="8" y="20"/>
                </a:cubicBezTo>
                <a:cubicBezTo>
                  <a:pt x="8" y="20"/>
                  <a:pt x="7" y="21"/>
                  <a:pt x="8" y="21"/>
                </a:cubicBezTo>
                <a:cubicBezTo>
                  <a:pt x="8" y="22"/>
                  <a:pt x="9" y="22"/>
                  <a:pt x="9" y="21"/>
                </a:cubicBezTo>
                <a:cubicBezTo>
                  <a:pt x="10" y="20"/>
                  <a:pt x="10" y="21"/>
                  <a:pt x="10" y="21"/>
                </a:cubicBezTo>
                <a:cubicBezTo>
                  <a:pt x="9" y="21"/>
                  <a:pt x="9" y="21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10" y="24"/>
                  <a:pt x="10" y="24"/>
                </a:cubicBezTo>
                <a:cubicBezTo>
                  <a:pt x="10" y="24"/>
                  <a:pt x="10" y="23"/>
                  <a:pt x="10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1"/>
                  <a:pt x="10" y="21"/>
                </a:cubicBezTo>
                <a:cubicBezTo>
                  <a:pt x="10" y="21"/>
                  <a:pt x="11" y="20"/>
                  <a:pt x="11" y="21"/>
                </a:cubicBezTo>
                <a:cubicBezTo>
                  <a:pt x="11" y="22"/>
                  <a:pt x="12" y="22"/>
                  <a:pt x="12" y="22"/>
                </a:cubicBezTo>
                <a:cubicBezTo>
                  <a:pt x="13" y="21"/>
                  <a:pt x="12" y="21"/>
                  <a:pt x="12" y="21"/>
                </a:cubicBezTo>
                <a:cubicBezTo>
                  <a:pt x="12" y="21"/>
                  <a:pt x="11" y="21"/>
                  <a:pt x="11" y="20"/>
                </a:cubicBezTo>
                <a:cubicBezTo>
                  <a:pt x="10" y="20"/>
                  <a:pt x="10" y="20"/>
                  <a:pt x="11" y="19"/>
                </a:cubicBezTo>
                <a:cubicBezTo>
                  <a:pt x="11" y="18"/>
                  <a:pt x="11" y="17"/>
                  <a:pt x="12" y="17"/>
                </a:cubicBezTo>
                <a:cubicBezTo>
                  <a:pt x="12" y="17"/>
                  <a:pt x="12" y="17"/>
                  <a:pt x="13" y="17"/>
                </a:cubicBezTo>
                <a:cubicBezTo>
                  <a:pt x="13" y="17"/>
                  <a:pt x="13" y="17"/>
                  <a:pt x="12" y="17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3" y="19"/>
                  <a:pt x="13" y="19"/>
                </a:cubicBezTo>
                <a:cubicBezTo>
                  <a:pt x="12" y="18"/>
                  <a:pt x="12" y="18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20"/>
                  <a:pt x="13" y="20"/>
                  <a:pt x="12" y="20"/>
                </a:cubicBezTo>
                <a:cubicBezTo>
                  <a:pt x="13" y="20"/>
                  <a:pt x="13" y="20"/>
                  <a:pt x="14" y="20"/>
                </a:cubicBezTo>
                <a:cubicBezTo>
                  <a:pt x="14" y="20"/>
                  <a:pt x="15" y="20"/>
                  <a:pt x="15" y="21"/>
                </a:cubicBezTo>
                <a:cubicBezTo>
                  <a:pt x="15" y="21"/>
                  <a:pt x="15" y="19"/>
                  <a:pt x="15" y="19"/>
                </a:cubicBezTo>
                <a:cubicBezTo>
                  <a:pt x="15" y="19"/>
                  <a:pt x="16" y="19"/>
                  <a:pt x="15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19"/>
                  <a:pt x="14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5" y="18"/>
                </a:cubicBezTo>
                <a:cubicBezTo>
                  <a:pt x="15" y="18"/>
                  <a:pt x="15" y="18"/>
                  <a:pt x="16" y="18"/>
                </a:cubicBezTo>
                <a:cubicBezTo>
                  <a:pt x="16" y="17"/>
                  <a:pt x="16" y="17"/>
                  <a:pt x="15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4" y="16"/>
                </a:cubicBezTo>
                <a:cubicBezTo>
                  <a:pt x="15" y="16"/>
                  <a:pt x="16" y="16"/>
                  <a:pt x="16" y="16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8"/>
                  <a:pt x="17" y="18"/>
                  <a:pt x="17" y="19"/>
                </a:cubicBezTo>
                <a:cubicBezTo>
                  <a:pt x="16" y="19"/>
                  <a:pt x="17" y="19"/>
                  <a:pt x="17" y="19"/>
                </a:cubicBezTo>
                <a:cubicBezTo>
                  <a:pt x="18" y="19"/>
                  <a:pt x="18" y="19"/>
                  <a:pt x="18" y="18"/>
                </a:cubicBezTo>
                <a:cubicBezTo>
                  <a:pt x="17" y="17"/>
                  <a:pt x="18" y="17"/>
                  <a:pt x="18" y="18"/>
                </a:cubicBezTo>
                <a:cubicBezTo>
                  <a:pt x="18" y="18"/>
                  <a:pt x="18" y="18"/>
                  <a:pt x="19" y="18"/>
                </a:cubicBezTo>
                <a:cubicBezTo>
                  <a:pt x="19" y="18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20" y="19"/>
                  <a:pt x="21" y="19"/>
                  <a:pt x="21" y="19"/>
                </a:cubicBezTo>
                <a:cubicBezTo>
                  <a:pt x="21" y="19"/>
                  <a:pt x="20" y="18"/>
                  <a:pt x="20" y="18"/>
                </a:cubicBezTo>
                <a:cubicBezTo>
                  <a:pt x="20" y="18"/>
                  <a:pt x="20" y="17"/>
                  <a:pt x="20" y="17"/>
                </a:cubicBezTo>
                <a:cubicBezTo>
                  <a:pt x="20" y="17"/>
                  <a:pt x="20" y="17"/>
                  <a:pt x="19" y="17"/>
                </a:cubicBezTo>
                <a:cubicBezTo>
                  <a:pt x="19" y="17"/>
                  <a:pt x="19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9" y="17"/>
                  <a:pt x="20" y="16"/>
                  <a:pt x="20" y="16"/>
                </a:cubicBezTo>
                <a:cubicBezTo>
                  <a:pt x="20" y="15"/>
                  <a:pt x="19" y="15"/>
                  <a:pt x="19" y="15"/>
                </a:cubicBezTo>
                <a:cubicBezTo>
                  <a:pt x="19" y="16"/>
                  <a:pt x="18" y="16"/>
                  <a:pt x="18" y="16"/>
                </a:cubicBezTo>
                <a:cubicBezTo>
                  <a:pt x="18" y="16"/>
                  <a:pt x="17" y="16"/>
                  <a:pt x="17" y="16"/>
                </a:cubicBezTo>
                <a:cubicBezTo>
                  <a:pt x="16" y="15"/>
                  <a:pt x="16" y="15"/>
                  <a:pt x="15" y="14"/>
                </a:cubicBezTo>
                <a:cubicBezTo>
                  <a:pt x="15" y="13"/>
                  <a:pt x="15" y="13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6" y="14"/>
                  <a:pt x="17" y="14"/>
                </a:cubicBezTo>
                <a:cubicBezTo>
                  <a:pt x="17" y="14"/>
                  <a:pt x="17" y="14"/>
                  <a:pt x="17" y="15"/>
                </a:cubicBezTo>
                <a:cubicBezTo>
                  <a:pt x="17" y="15"/>
                  <a:pt x="18" y="15"/>
                  <a:pt x="18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4"/>
                  <a:pt x="16" y="13"/>
                  <a:pt x="16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8" y="13"/>
                </a:cubicBezTo>
                <a:cubicBezTo>
                  <a:pt x="18" y="13"/>
                  <a:pt x="18" y="13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4"/>
                  <a:pt x="19" y="14"/>
                  <a:pt x="19" y="13"/>
                </a:cubicBezTo>
                <a:cubicBezTo>
                  <a:pt x="19" y="13"/>
                  <a:pt x="20" y="13"/>
                  <a:pt x="20" y="13"/>
                </a:cubicBezTo>
                <a:cubicBezTo>
                  <a:pt x="20" y="13"/>
                  <a:pt x="19" y="12"/>
                  <a:pt x="19" y="12"/>
                </a:cubicBezTo>
                <a:cubicBezTo>
                  <a:pt x="19" y="12"/>
                  <a:pt x="19" y="11"/>
                  <a:pt x="18" y="11"/>
                </a:cubicBezTo>
                <a:cubicBezTo>
                  <a:pt x="18" y="11"/>
                  <a:pt x="18" y="11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6" y="12"/>
                </a:cubicBezTo>
                <a:cubicBezTo>
                  <a:pt x="16" y="12"/>
                  <a:pt x="17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8" y="10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6" y="11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2"/>
                  <a:pt x="15" y="12"/>
                  <a:pt x="15" y="11"/>
                </a:cubicBezTo>
                <a:cubicBezTo>
                  <a:pt x="16" y="10"/>
                  <a:pt x="17" y="10"/>
                  <a:pt x="17" y="9"/>
                </a:cubicBezTo>
                <a:cubicBezTo>
                  <a:pt x="18" y="9"/>
                  <a:pt x="18" y="9"/>
                  <a:pt x="19" y="9"/>
                </a:cubicBezTo>
                <a:cubicBezTo>
                  <a:pt x="19" y="9"/>
                  <a:pt x="19" y="10"/>
                  <a:pt x="19" y="10"/>
                </a:cubicBezTo>
                <a:cubicBezTo>
                  <a:pt x="19" y="10"/>
                  <a:pt x="20" y="10"/>
                  <a:pt x="20" y="10"/>
                </a:cubicBezTo>
                <a:cubicBezTo>
                  <a:pt x="20" y="9"/>
                  <a:pt x="20" y="9"/>
                  <a:pt x="19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19" y="9"/>
                  <a:pt x="20" y="9"/>
                  <a:pt x="20" y="8"/>
                </a:cubicBezTo>
                <a:cubicBezTo>
                  <a:pt x="20" y="8"/>
                  <a:pt x="21" y="8"/>
                  <a:pt x="21" y="9"/>
                </a:cubicBezTo>
                <a:cubicBezTo>
                  <a:pt x="21" y="9"/>
                  <a:pt x="21" y="8"/>
                  <a:pt x="21" y="8"/>
                </a:cubicBezTo>
                <a:cubicBezTo>
                  <a:pt x="21" y="8"/>
                  <a:pt x="22" y="7"/>
                  <a:pt x="22" y="7"/>
                </a:cubicBezTo>
                <a:cubicBezTo>
                  <a:pt x="22" y="7"/>
                  <a:pt x="21" y="7"/>
                  <a:pt x="20" y="7"/>
                </a:cubicBezTo>
                <a:cubicBezTo>
                  <a:pt x="20" y="7"/>
                  <a:pt x="20" y="6"/>
                  <a:pt x="20" y="6"/>
                </a:cubicBezTo>
                <a:cubicBezTo>
                  <a:pt x="20" y="7"/>
                  <a:pt x="20" y="7"/>
                  <a:pt x="19" y="7"/>
                </a:cubicBezTo>
                <a:cubicBezTo>
                  <a:pt x="19" y="7"/>
                  <a:pt x="19" y="8"/>
                  <a:pt x="19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7"/>
                  <a:pt x="19" y="6"/>
                  <a:pt x="18" y="6"/>
                </a:cubicBezTo>
                <a:cubicBezTo>
                  <a:pt x="18" y="6"/>
                  <a:pt x="17" y="6"/>
                  <a:pt x="18" y="7"/>
                </a:cubicBezTo>
                <a:cubicBezTo>
                  <a:pt x="18" y="7"/>
                  <a:pt x="18" y="7"/>
                  <a:pt x="18" y="8"/>
                </a:cubicBezTo>
                <a:cubicBezTo>
                  <a:pt x="18" y="8"/>
                  <a:pt x="18" y="8"/>
                  <a:pt x="17" y="9"/>
                </a:cubicBezTo>
                <a:cubicBezTo>
                  <a:pt x="16" y="9"/>
                  <a:pt x="15" y="9"/>
                  <a:pt x="14" y="9"/>
                </a:cubicBezTo>
                <a:cubicBezTo>
                  <a:pt x="14" y="9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5" y="8"/>
                  <a:pt x="15" y="8"/>
                  <a:pt x="16" y="8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7" y="8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8"/>
                  <a:pt x="15" y="8"/>
                  <a:pt x="14" y="7"/>
                </a:cubicBezTo>
                <a:cubicBezTo>
                  <a:pt x="14" y="7"/>
                  <a:pt x="15" y="7"/>
                  <a:pt x="15" y="7"/>
                </a:cubicBezTo>
                <a:cubicBezTo>
                  <a:pt x="15" y="7"/>
                  <a:pt x="15" y="7"/>
                  <a:pt x="15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7"/>
                  <a:pt x="16" y="7"/>
                </a:cubicBezTo>
                <a:cubicBezTo>
                  <a:pt x="17" y="6"/>
                  <a:pt x="17" y="6"/>
                  <a:pt x="16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5"/>
                  <a:pt x="15" y="5"/>
                </a:cubicBezTo>
                <a:cubicBezTo>
                  <a:pt x="15" y="4"/>
                  <a:pt x="14" y="4"/>
                  <a:pt x="14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5" y="5"/>
                  <a:pt x="15" y="6"/>
                  <a:pt x="14" y="6"/>
                </a:cubicBezTo>
                <a:cubicBezTo>
                  <a:pt x="14" y="6"/>
                  <a:pt x="14" y="6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3" y="7"/>
                  <a:pt x="13" y="6"/>
                  <a:pt x="14" y="6"/>
                </a:cubicBezTo>
                <a:cubicBezTo>
                  <a:pt x="14" y="5"/>
                  <a:pt x="14" y="5"/>
                  <a:pt x="13" y="5"/>
                </a:cubicBezTo>
                <a:cubicBezTo>
                  <a:pt x="13" y="5"/>
                  <a:pt x="13" y="5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7"/>
                  <a:pt x="13" y="7"/>
                </a:cubicBezTo>
                <a:cubicBezTo>
                  <a:pt x="13" y="7"/>
                  <a:pt x="13" y="8"/>
                  <a:pt x="13" y="8"/>
                </a:cubicBezTo>
                <a:cubicBezTo>
                  <a:pt x="13" y="8"/>
                  <a:pt x="13" y="8"/>
                  <a:pt x="12" y="7"/>
                </a:cubicBezTo>
                <a:cubicBezTo>
                  <a:pt x="12" y="7"/>
                  <a:pt x="12" y="6"/>
                  <a:pt x="12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4"/>
                  <a:pt x="13" y="3"/>
                  <a:pt x="13" y="4"/>
                </a:cubicBezTo>
                <a:cubicBezTo>
                  <a:pt x="14" y="4"/>
                  <a:pt x="14" y="3"/>
                  <a:pt x="14" y="3"/>
                </a:cubicBezTo>
                <a:cubicBezTo>
                  <a:pt x="13" y="2"/>
                  <a:pt x="13" y="3"/>
                  <a:pt x="12" y="3"/>
                </a:cubicBezTo>
                <a:cubicBezTo>
                  <a:pt x="12" y="4"/>
                  <a:pt x="12" y="3"/>
                  <a:pt x="12" y="3"/>
                </a:cubicBezTo>
                <a:cubicBezTo>
                  <a:pt x="12" y="3"/>
                  <a:pt x="12" y="3"/>
                  <a:pt x="12" y="2"/>
                </a:cubicBezTo>
                <a:cubicBezTo>
                  <a:pt x="12" y="2"/>
                  <a:pt x="13" y="2"/>
                  <a:pt x="13" y="2"/>
                </a:cubicBezTo>
                <a:cubicBezTo>
                  <a:pt x="13" y="1"/>
                  <a:pt x="13" y="1"/>
                  <a:pt x="12" y="1"/>
                </a:cubicBezTo>
                <a:cubicBezTo>
                  <a:pt x="12" y="1"/>
                  <a:pt x="12" y="0"/>
                  <a:pt x="12" y="0"/>
                </a:cubicBezTo>
                <a:cubicBezTo>
                  <a:pt x="12" y="0"/>
                  <a:pt x="11" y="1"/>
                  <a:pt x="11" y="1"/>
                </a:cubicBezTo>
                <a:close/>
                <a:moveTo>
                  <a:pt x="19" y="13"/>
                </a:move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4"/>
                  <a:pt x="19" y="14"/>
                </a:cubicBezTo>
                <a:cubicBezTo>
                  <a:pt x="19" y="13"/>
                  <a:pt x="18" y="13"/>
                  <a:pt x="18" y="13"/>
                </a:cubicBezTo>
                <a:cubicBezTo>
                  <a:pt x="18" y="13"/>
                  <a:pt x="18" y="13"/>
                  <a:pt x="17" y="13"/>
                </a:cubicBezTo>
                <a:cubicBezTo>
                  <a:pt x="17" y="13"/>
                  <a:pt x="16" y="13"/>
                  <a:pt x="15" y="13"/>
                </a:cubicBezTo>
                <a:cubicBezTo>
                  <a:pt x="15" y="13"/>
                  <a:pt x="14" y="13"/>
                  <a:pt x="14" y="13"/>
                </a:cubicBezTo>
                <a:cubicBezTo>
                  <a:pt x="13" y="13"/>
                  <a:pt x="13" y="13"/>
                  <a:pt x="13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2" y="13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3" y="15"/>
                  <a:pt x="13" y="16"/>
                  <a:pt x="13" y="16"/>
                </a:cubicBezTo>
                <a:cubicBezTo>
                  <a:pt x="13" y="17"/>
                  <a:pt x="13" y="17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9"/>
                  <a:pt x="15" y="19"/>
                  <a:pt x="15" y="19"/>
                </a:cubicBezTo>
                <a:cubicBezTo>
                  <a:pt x="15" y="19"/>
                  <a:pt x="15" y="19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19"/>
                </a:cubicBezTo>
                <a:cubicBezTo>
                  <a:pt x="14" y="20"/>
                  <a:pt x="13" y="20"/>
                  <a:pt x="13" y="2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8"/>
                  <a:pt x="14" y="18"/>
                </a:cubicBezTo>
                <a:cubicBezTo>
                  <a:pt x="13" y="18"/>
                  <a:pt x="13" y="17"/>
                  <a:pt x="13" y="16"/>
                </a:cubicBezTo>
                <a:cubicBezTo>
                  <a:pt x="12" y="16"/>
                  <a:pt x="12" y="15"/>
                  <a:pt x="11" y="15"/>
                </a:cubicBezTo>
                <a:cubicBezTo>
                  <a:pt x="11" y="15"/>
                  <a:pt x="12" y="14"/>
                  <a:pt x="11" y="14"/>
                </a:cubicBezTo>
                <a:cubicBezTo>
                  <a:pt x="11" y="14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0" y="13"/>
                  <a:pt x="10" y="13"/>
                  <a:pt x="10" y="14"/>
                </a:cubicBezTo>
                <a:cubicBezTo>
                  <a:pt x="10" y="14"/>
                  <a:pt x="10" y="15"/>
                  <a:pt x="10" y="15"/>
                </a:cubicBezTo>
                <a:cubicBezTo>
                  <a:pt x="9" y="15"/>
                  <a:pt x="9" y="15"/>
                  <a:pt x="8" y="16"/>
                </a:cubicBezTo>
                <a:cubicBezTo>
                  <a:pt x="8" y="16"/>
                  <a:pt x="8" y="17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8"/>
                </a:cubicBezTo>
                <a:cubicBezTo>
                  <a:pt x="6" y="18"/>
                  <a:pt x="6" y="18"/>
                  <a:pt x="5" y="18"/>
                </a:cubicBezTo>
                <a:cubicBezTo>
                  <a:pt x="6" y="18"/>
                  <a:pt x="6" y="18"/>
                  <a:pt x="7" y="18"/>
                </a:cubicBezTo>
                <a:cubicBezTo>
                  <a:pt x="7" y="18"/>
                  <a:pt x="7" y="17"/>
                  <a:pt x="7" y="17"/>
                </a:cubicBezTo>
                <a:cubicBezTo>
                  <a:pt x="7" y="17"/>
                  <a:pt x="8" y="16"/>
                  <a:pt x="8" y="16"/>
                </a:cubicBezTo>
                <a:cubicBezTo>
                  <a:pt x="9" y="15"/>
                  <a:pt x="9" y="14"/>
                  <a:pt x="8" y="14"/>
                </a:cubicBezTo>
                <a:cubicBezTo>
                  <a:pt x="9" y="14"/>
                  <a:pt x="9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9" y="12"/>
                  <a:pt x="8" y="12"/>
                  <a:pt x="8" y="13"/>
                </a:cubicBezTo>
                <a:cubicBezTo>
                  <a:pt x="8" y="12"/>
                  <a:pt x="7" y="12"/>
                  <a:pt x="6" y="12"/>
                </a:cubicBezTo>
                <a:cubicBezTo>
                  <a:pt x="6" y="12"/>
                  <a:pt x="5" y="12"/>
                  <a:pt x="4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2" y="11"/>
                  <a:pt x="2" y="11"/>
                </a:cubicBezTo>
                <a:cubicBezTo>
                  <a:pt x="2" y="11"/>
                  <a:pt x="3" y="11"/>
                  <a:pt x="3" y="11"/>
                </a:cubicBezTo>
                <a:cubicBezTo>
                  <a:pt x="3" y="11"/>
                  <a:pt x="3" y="10"/>
                  <a:pt x="3" y="10"/>
                </a:cubicBezTo>
                <a:cubicBezTo>
                  <a:pt x="3" y="11"/>
                  <a:pt x="3" y="11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5" y="11"/>
                  <a:pt x="6" y="11"/>
                  <a:pt x="6" y="11"/>
                </a:cubicBezTo>
                <a:cubicBezTo>
                  <a:pt x="7" y="11"/>
                  <a:pt x="8" y="11"/>
                  <a:pt x="8" y="11"/>
                </a:cubicBezTo>
                <a:cubicBezTo>
                  <a:pt x="8" y="11"/>
                  <a:pt x="9" y="11"/>
                  <a:pt x="9" y="12"/>
                </a:cubicBezTo>
                <a:cubicBezTo>
                  <a:pt x="9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0"/>
                </a:cubicBezTo>
                <a:cubicBezTo>
                  <a:pt x="10" y="10"/>
                  <a:pt x="9" y="10"/>
                  <a:pt x="9" y="10"/>
                </a:cubicBezTo>
                <a:cubicBezTo>
                  <a:pt x="9" y="9"/>
                  <a:pt x="9" y="9"/>
                  <a:pt x="9" y="8"/>
                </a:cubicBezTo>
                <a:cubicBezTo>
                  <a:pt x="9" y="7"/>
                  <a:pt x="8" y="7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4"/>
                  <a:pt x="7" y="4"/>
                </a:cubicBezTo>
                <a:cubicBezTo>
                  <a:pt x="7" y="4"/>
                  <a:pt x="8" y="4"/>
                  <a:pt x="8" y="5"/>
                </a:cubicBezTo>
                <a:cubicBezTo>
                  <a:pt x="8" y="4"/>
                  <a:pt x="8" y="4"/>
                  <a:pt x="8" y="4"/>
                </a:cubicBezTo>
                <a:cubicBezTo>
                  <a:pt x="8" y="5"/>
                  <a:pt x="8" y="5"/>
                  <a:pt x="8" y="5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9" y="7"/>
                  <a:pt x="9" y="8"/>
                </a:cubicBezTo>
                <a:cubicBezTo>
                  <a:pt x="9" y="8"/>
                  <a:pt x="10" y="9"/>
                  <a:pt x="11" y="9"/>
                </a:cubicBezTo>
                <a:cubicBezTo>
                  <a:pt x="10" y="9"/>
                  <a:pt x="10" y="10"/>
                  <a:pt x="10" y="10"/>
                </a:cubicBezTo>
                <a:cubicBezTo>
                  <a:pt x="10" y="10"/>
                  <a:pt x="10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2" y="10"/>
                </a:cubicBezTo>
                <a:cubicBezTo>
                  <a:pt x="12" y="10"/>
                  <a:pt x="12" y="9"/>
                  <a:pt x="12" y="9"/>
                </a:cubicBezTo>
                <a:cubicBezTo>
                  <a:pt x="12" y="9"/>
                  <a:pt x="13" y="9"/>
                  <a:pt x="13" y="8"/>
                </a:cubicBezTo>
                <a:cubicBezTo>
                  <a:pt x="14" y="8"/>
                  <a:pt x="14" y="7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7"/>
                  <a:pt x="14" y="8"/>
                  <a:pt x="13" y="8"/>
                </a:cubicBezTo>
                <a:cubicBezTo>
                  <a:pt x="13" y="9"/>
                  <a:pt x="13" y="10"/>
                  <a:pt x="13" y="10"/>
                </a:cubicBezTo>
                <a:cubicBezTo>
                  <a:pt x="13" y="10"/>
                  <a:pt x="12" y="10"/>
                  <a:pt x="12" y="10"/>
                </a:cubicBezTo>
                <a:cubicBezTo>
                  <a:pt x="12" y="11"/>
                  <a:pt x="12" y="11"/>
                  <a:pt x="11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3" y="12"/>
                </a:cubicBezTo>
                <a:cubicBezTo>
                  <a:pt x="13" y="12"/>
                  <a:pt x="13" y="12"/>
                  <a:pt x="14" y="11"/>
                </a:cubicBezTo>
                <a:cubicBezTo>
                  <a:pt x="14" y="12"/>
                  <a:pt x="15" y="12"/>
                  <a:pt x="15" y="12"/>
                </a:cubicBezTo>
                <a:cubicBezTo>
                  <a:pt x="16" y="12"/>
                  <a:pt x="17" y="12"/>
                  <a:pt x="17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3"/>
                  <a:pt x="19" y="13"/>
                </a:cubicBezTo>
                <a:close/>
                <a:moveTo>
                  <a:pt x="1" y="17"/>
                </a:moveTo>
                <a:cubicBezTo>
                  <a:pt x="1" y="17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lose/>
                <a:moveTo>
                  <a:pt x="4" y="15"/>
                </a:moveTo>
                <a:cubicBezTo>
                  <a:pt x="4" y="15"/>
                  <a:pt x="4" y="15"/>
                  <a:pt x="4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4"/>
                  <a:pt x="6" y="14"/>
                </a:cubicBezTo>
                <a:cubicBezTo>
                  <a:pt x="6" y="14"/>
                  <a:pt x="6" y="13"/>
                  <a:pt x="6" y="13"/>
                </a:cubicBezTo>
                <a:cubicBezTo>
                  <a:pt x="6" y="12"/>
                  <a:pt x="7" y="12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4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8" y="13"/>
                  <a:pt x="7" y="13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8" y="14"/>
                </a:cubicBezTo>
                <a:cubicBezTo>
                  <a:pt x="8" y="14"/>
                  <a:pt x="8" y="14"/>
                  <a:pt x="7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5"/>
                  <a:pt x="8" y="15"/>
                </a:cubicBezTo>
                <a:cubicBezTo>
                  <a:pt x="8" y="14"/>
                  <a:pt x="8" y="14"/>
                  <a:pt x="7" y="14"/>
                </a:cubicBezTo>
                <a:cubicBezTo>
                  <a:pt x="7" y="14"/>
                  <a:pt x="7" y="14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7" y="15"/>
                </a:cubicBezTo>
                <a:cubicBezTo>
                  <a:pt x="7" y="15"/>
                  <a:pt x="7" y="15"/>
                  <a:pt x="6" y="15"/>
                </a:cubicBezTo>
                <a:cubicBezTo>
                  <a:pt x="6" y="15"/>
                  <a:pt x="5" y="15"/>
                  <a:pt x="5" y="15"/>
                </a:cubicBezTo>
                <a:cubicBezTo>
                  <a:pt x="4" y="15"/>
                  <a:pt x="4" y="15"/>
                  <a:pt x="4" y="15"/>
                </a:cubicBezTo>
                <a:close/>
                <a:moveTo>
                  <a:pt x="9" y="13"/>
                </a:move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8" y="13"/>
                  <a:pt x="8" y="13"/>
                </a:cubicBezTo>
                <a:cubicBezTo>
                  <a:pt x="8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lose/>
                <a:moveTo>
                  <a:pt x="20" y="19"/>
                </a:moveTo>
                <a:cubicBezTo>
                  <a:pt x="20" y="19"/>
                  <a:pt x="19" y="18"/>
                  <a:pt x="19" y="18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7"/>
                  <a:pt x="19" y="17"/>
                  <a:pt x="19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9"/>
                </a:cubicBezTo>
                <a:close/>
                <a:moveTo>
                  <a:pt x="17" y="16"/>
                </a:move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6" y="16"/>
                  <a:pt x="16" y="16"/>
                  <a:pt x="15" y="16"/>
                </a:cubicBezTo>
                <a:cubicBezTo>
                  <a:pt x="15" y="15"/>
                  <a:pt x="14" y="15"/>
                  <a:pt x="14" y="16"/>
                </a:cubicBezTo>
                <a:cubicBezTo>
                  <a:pt x="13" y="16"/>
                  <a:pt x="13" y="16"/>
                  <a:pt x="13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4" y="15"/>
                  <a:pt x="14" y="15"/>
                </a:cubicBezTo>
                <a:cubicBezTo>
                  <a:pt x="13" y="15"/>
                  <a:pt x="13" y="14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3"/>
                </a:cubicBezTo>
                <a:cubicBezTo>
                  <a:pt x="15" y="13"/>
                  <a:pt x="15" y="13"/>
                  <a:pt x="15" y="14"/>
                </a:cubicBezTo>
                <a:cubicBezTo>
                  <a:pt x="15" y="14"/>
                  <a:pt x="15" y="15"/>
                  <a:pt x="15" y="15"/>
                </a:cubicBezTo>
                <a:cubicBezTo>
                  <a:pt x="16" y="15"/>
                  <a:pt x="16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lose/>
                <a:moveTo>
                  <a:pt x="12" y="13"/>
                </a:moveTo>
                <a:cubicBezTo>
                  <a:pt x="12" y="13"/>
                  <a:pt x="13" y="13"/>
                  <a:pt x="13" y="13"/>
                </a:cubicBezTo>
                <a:cubicBezTo>
                  <a:pt x="13" y="13"/>
                  <a:pt x="13" y="14"/>
                  <a:pt x="13" y="14"/>
                </a:cubicBezTo>
                <a:cubicBezTo>
                  <a:pt x="13" y="14"/>
                  <a:pt x="13" y="14"/>
                  <a:pt x="12" y="14"/>
                </a:cubicBezTo>
                <a:cubicBezTo>
                  <a:pt x="12" y="14"/>
                  <a:pt x="12" y="13"/>
                  <a:pt x="12" y="13"/>
                </a:cubicBezTo>
                <a:close/>
                <a:moveTo>
                  <a:pt x="10" y="23"/>
                </a:moveTo>
                <a:cubicBezTo>
                  <a:pt x="10" y="23"/>
                  <a:pt x="10" y="23"/>
                  <a:pt x="10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lose/>
                <a:moveTo>
                  <a:pt x="10" y="19"/>
                </a:move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8"/>
                  <a:pt x="10" y="18"/>
                </a:cubicBezTo>
                <a:cubicBezTo>
                  <a:pt x="10" y="17"/>
                  <a:pt x="10" y="17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10" y="16"/>
                  <a:pt x="10" y="16"/>
                </a:cubicBezTo>
                <a:cubicBezTo>
                  <a:pt x="10" y="17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9" y="16"/>
                  <a:pt x="10" y="15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5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5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2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7"/>
                  <a:pt x="11" y="17"/>
                  <a:pt x="11" y="16"/>
                </a:cubicBezTo>
                <a:cubicBezTo>
                  <a:pt x="11" y="16"/>
                  <a:pt x="12" y="16"/>
                  <a:pt x="12" y="16"/>
                </a:cubicBezTo>
                <a:cubicBezTo>
                  <a:pt x="12" y="16"/>
                  <a:pt x="12" y="16"/>
                  <a:pt x="12" y="17"/>
                </a:cubicBezTo>
                <a:cubicBezTo>
                  <a:pt x="11" y="17"/>
                  <a:pt x="11" y="17"/>
                  <a:pt x="11" y="18"/>
                </a:cubicBezTo>
                <a:cubicBezTo>
                  <a:pt x="11" y="18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lose/>
                <a:moveTo>
                  <a:pt x="11" y="14"/>
                </a:moveTo>
                <a:cubicBezTo>
                  <a:pt x="11" y="14"/>
                  <a:pt x="11" y="14"/>
                  <a:pt x="11" y="14"/>
                </a:cubicBezTo>
                <a:cubicBezTo>
                  <a:pt x="11" y="15"/>
                  <a:pt x="11" y="15"/>
                  <a:pt x="11" y="15"/>
                </a:cubicBezTo>
                <a:cubicBezTo>
                  <a:pt x="10" y="15"/>
                  <a:pt x="11" y="15"/>
                  <a:pt x="10" y="14"/>
                </a:cubicBezTo>
                <a:cubicBezTo>
                  <a:pt x="10" y="14"/>
                  <a:pt x="10" y="14"/>
                  <a:pt x="11" y="14"/>
                </a:cubicBezTo>
                <a:close/>
                <a:moveTo>
                  <a:pt x="2" y="5"/>
                </a:moveTo>
                <a:cubicBezTo>
                  <a:pt x="2" y="5"/>
                  <a:pt x="2" y="6"/>
                  <a:pt x="2" y="6"/>
                </a:cubicBezTo>
                <a:cubicBezTo>
                  <a:pt x="2" y="5"/>
                  <a:pt x="2" y="5"/>
                  <a:pt x="3" y="5"/>
                </a:cubicBezTo>
                <a:cubicBezTo>
                  <a:pt x="3" y="5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5"/>
                </a:cubicBezTo>
                <a:close/>
                <a:moveTo>
                  <a:pt x="5" y="8"/>
                </a:moveTo>
                <a:cubicBezTo>
                  <a:pt x="5" y="8"/>
                  <a:pt x="5" y="8"/>
                  <a:pt x="5" y="8"/>
                </a:cubicBezTo>
                <a:cubicBezTo>
                  <a:pt x="6" y="8"/>
                  <a:pt x="6" y="8"/>
                  <a:pt x="7" y="9"/>
                </a:cubicBezTo>
                <a:cubicBezTo>
                  <a:pt x="7" y="9"/>
                  <a:pt x="8" y="9"/>
                  <a:pt x="8" y="8"/>
                </a:cubicBezTo>
                <a:cubicBezTo>
                  <a:pt x="8" y="8"/>
                  <a:pt x="8" y="8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7" y="9"/>
                  <a:pt x="7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9" y="9"/>
                  <a:pt x="9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10"/>
                  <a:pt x="8" y="10"/>
                </a:cubicBezTo>
                <a:cubicBezTo>
                  <a:pt x="8" y="10"/>
                  <a:pt x="8" y="9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8" y="10"/>
                  <a:pt x="8" y="10"/>
                </a:cubicBezTo>
                <a:cubicBezTo>
                  <a:pt x="8" y="10"/>
                  <a:pt x="8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8" y="11"/>
                  <a:pt x="7" y="11"/>
                  <a:pt x="7" y="11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10"/>
                  <a:pt x="7" y="11"/>
                </a:cubicBezTo>
                <a:cubicBezTo>
                  <a:pt x="7" y="11"/>
                  <a:pt x="6" y="11"/>
                  <a:pt x="7" y="10"/>
                </a:cubicBezTo>
                <a:cubicBezTo>
                  <a:pt x="7" y="10"/>
                  <a:pt x="6" y="9"/>
                  <a:pt x="6" y="9"/>
                </a:cubicBezTo>
                <a:cubicBezTo>
                  <a:pt x="6" y="9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lose/>
                <a:moveTo>
                  <a:pt x="9" y="11"/>
                </a:move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0"/>
                  <a:pt x="8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1"/>
                  <a:pt x="9" y="11"/>
                  <a:pt x="9" y="11"/>
                </a:cubicBezTo>
                <a:close/>
                <a:moveTo>
                  <a:pt x="21" y="7"/>
                </a:moveTo>
                <a:cubicBezTo>
                  <a:pt x="21" y="7"/>
                  <a:pt x="21" y="8"/>
                  <a:pt x="20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8"/>
                  <a:pt x="20" y="8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1" y="7"/>
                  <a:pt x="21" y="7"/>
                </a:cubicBezTo>
                <a:close/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6" y="10"/>
                  <a:pt x="16" y="10"/>
                </a:cubicBezTo>
                <a:cubicBezTo>
                  <a:pt x="15" y="10"/>
                  <a:pt x="15" y="11"/>
                  <a:pt x="15" y="11"/>
                </a:cubicBezTo>
                <a:cubicBezTo>
                  <a:pt x="15" y="12"/>
                  <a:pt x="15" y="12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0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1"/>
                  <a:pt x="15" y="11"/>
                  <a:pt x="15" y="11"/>
                </a:cubicBezTo>
                <a:cubicBezTo>
                  <a:pt x="14" y="11"/>
                  <a:pt x="14" y="11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4" y="9"/>
                  <a:pt x="14" y="9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6" y="9"/>
                </a:cubicBezTo>
                <a:cubicBezTo>
                  <a:pt x="16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3" y="11"/>
                </a:cubicBezTo>
                <a:cubicBezTo>
                  <a:pt x="13" y="11"/>
                  <a:pt x="13" y="11"/>
                  <a:pt x="14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2" y="11"/>
                  <a:pt x="12" y="11"/>
                </a:cubicBezTo>
                <a:close/>
                <a:moveTo>
                  <a:pt x="12" y="1"/>
                </a:move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3" y="1"/>
                </a:cubicBezTo>
                <a:cubicBezTo>
                  <a:pt x="12" y="1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1" y="2"/>
                  <a:pt x="11" y="2"/>
                </a:cubicBezTo>
                <a:cubicBezTo>
                  <a:pt x="11" y="2"/>
                  <a:pt x="11" y="1"/>
                  <a:pt x="11" y="1"/>
                </a:cubicBezTo>
                <a:cubicBezTo>
                  <a:pt x="11" y="1"/>
                  <a:pt x="11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lose/>
                <a:moveTo>
                  <a:pt x="11" y="5"/>
                </a:move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6"/>
                  <a:pt x="12" y="6"/>
                </a:cubicBezTo>
                <a:cubicBezTo>
                  <a:pt x="12" y="7"/>
                  <a:pt x="12" y="8"/>
                  <a:pt x="12" y="8"/>
                </a:cubicBezTo>
                <a:cubicBezTo>
                  <a:pt x="13" y="8"/>
                  <a:pt x="13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7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9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1" y="9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8"/>
                  <a:pt x="11" y="8"/>
                </a:cubicBezTo>
                <a:cubicBezTo>
                  <a:pt x="11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1" y="8"/>
                </a:cubicBezTo>
                <a:cubicBezTo>
                  <a:pt x="11" y="7"/>
                  <a:pt x="11" y="7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7"/>
                </a:cubicBezTo>
                <a:cubicBezTo>
                  <a:pt x="10" y="7"/>
                  <a:pt x="11" y="7"/>
                  <a:pt x="11" y="6"/>
                </a:cubicBezTo>
                <a:cubicBezTo>
                  <a:pt x="11" y="6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lose/>
                <a:moveTo>
                  <a:pt x="11" y="10"/>
                </a:moveTo>
                <a:cubicBezTo>
                  <a:pt x="11" y="10"/>
                  <a:pt x="11" y="10"/>
                  <a:pt x="11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4" name="chenying0907 170"/>
          <p:cNvSpPr>
            <a:spLocks/>
          </p:cNvSpPr>
          <p:nvPr/>
        </p:nvSpPr>
        <p:spPr bwMode="auto">
          <a:xfrm>
            <a:off x="6794500" y="3619500"/>
            <a:ext cx="395288" cy="314325"/>
          </a:xfrm>
          <a:custGeom>
            <a:avLst/>
            <a:gdLst>
              <a:gd name="T0" fmla="*/ 9 w 20"/>
              <a:gd name="T1" fmla="*/ 7 h 16"/>
              <a:gd name="T2" fmla="*/ 5 w 20"/>
              <a:gd name="T3" fmla="*/ 4 h 16"/>
              <a:gd name="T4" fmla="*/ 8 w 20"/>
              <a:gd name="T5" fmla="*/ 16 h 16"/>
              <a:gd name="T6" fmla="*/ 9 w 20"/>
              <a:gd name="T7" fmla="*/ 7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16">
                <a:moveTo>
                  <a:pt x="9" y="7"/>
                </a:moveTo>
                <a:cubicBezTo>
                  <a:pt x="9" y="7"/>
                  <a:pt x="8" y="3"/>
                  <a:pt x="5" y="4"/>
                </a:cubicBezTo>
                <a:cubicBezTo>
                  <a:pt x="0" y="4"/>
                  <a:pt x="7" y="16"/>
                  <a:pt x="8" y="16"/>
                </a:cubicBezTo>
                <a:cubicBezTo>
                  <a:pt x="20" y="8"/>
                  <a:pt x="12" y="0"/>
                  <a:pt x="9" y="7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5" name="chenying0907 171"/>
          <p:cNvSpPr>
            <a:spLocks/>
          </p:cNvSpPr>
          <p:nvPr/>
        </p:nvSpPr>
        <p:spPr bwMode="auto">
          <a:xfrm>
            <a:off x="7939088" y="3659188"/>
            <a:ext cx="355600" cy="293688"/>
          </a:xfrm>
          <a:custGeom>
            <a:avLst/>
            <a:gdLst>
              <a:gd name="T0" fmla="*/ 8 w 18"/>
              <a:gd name="T1" fmla="*/ 6 h 15"/>
              <a:gd name="T2" fmla="*/ 4 w 18"/>
              <a:gd name="T3" fmla="*/ 3 h 15"/>
              <a:gd name="T4" fmla="*/ 7 w 18"/>
              <a:gd name="T5" fmla="*/ 14 h 15"/>
              <a:gd name="T6" fmla="*/ 8 w 18"/>
              <a:gd name="T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15">
                <a:moveTo>
                  <a:pt x="8" y="6"/>
                </a:moveTo>
                <a:cubicBezTo>
                  <a:pt x="8" y="6"/>
                  <a:pt x="7" y="3"/>
                  <a:pt x="4" y="3"/>
                </a:cubicBezTo>
                <a:cubicBezTo>
                  <a:pt x="0" y="3"/>
                  <a:pt x="6" y="15"/>
                  <a:pt x="7" y="14"/>
                </a:cubicBezTo>
                <a:cubicBezTo>
                  <a:pt x="18" y="7"/>
                  <a:pt x="10" y="0"/>
                  <a:pt x="8" y="6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6" name="chenying0907 172"/>
          <p:cNvSpPr>
            <a:spLocks/>
          </p:cNvSpPr>
          <p:nvPr/>
        </p:nvSpPr>
        <p:spPr bwMode="auto">
          <a:xfrm>
            <a:off x="7585075" y="2736850"/>
            <a:ext cx="236538" cy="215900"/>
          </a:xfrm>
          <a:custGeom>
            <a:avLst/>
            <a:gdLst>
              <a:gd name="T0" fmla="*/ 0 w 12"/>
              <a:gd name="T1" fmla="*/ 5 h 11"/>
              <a:gd name="T2" fmla="*/ 6 w 12"/>
              <a:gd name="T3" fmla="*/ 0 h 11"/>
              <a:gd name="T4" fmla="*/ 12 w 12"/>
              <a:gd name="T5" fmla="*/ 5 h 11"/>
              <a:gd name="T6" fmla="*/ 6 w 12"/>
              <a:gd name="T7" fmla="*/ 11 h 11"/>
              <a:gd name="T8" fmla="*/ 0 w 12"/>
              <a:gd name="T9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0" y="5"/>
                </a:moveTo>
                <a:cubicBezTo>
                  <a:pt x="5" y="5"/>
                  <a:pt x="6" y="5"/>
                  <a:pt x="6" y="0"/>
                </a:cubicBezTo>
                <a:cubicBezTo>
                  <a:pt x="6" y="5"/>
                  <a:pt x="6" y="5"/>
                  <a:pt x="12" y="5"/>
                </a:cubicBezTo>
                <a:cubicBezTo>
                  <a:pt x="6" y="5"/>
                  <a:pt x="6" y="6"/>
                  <a:pt x="6" y="11"/>
                </a:cubicBezTo>
                <a:cubicBezTo>
                  <a:pt x="6" y="6"/>
                  <a:pt x="5" y="5"/>
                  <a:pt x="0" y="5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7" name="chenying0907 173"/>
          <p:cNvSpPr>
            <a:spLocks/>
          </p:cNvSpPr>
          <p:nvPr/>
        </p:nvSpPr>
        <p:spPr bwMode="auto">
          <a:xfrm>
            <a:off x="7150100" y="2324100"/>
            <a:ext cx="236538" cy="234950"/>
          </a:xfrm>
          <a:custGeom>
            <a:avLst/>
            <a:gdLst>
              <a:gd name="T0" fmla="*/ 0 w 12"/>
              <a:gd name="T1" fmla="*/ 6 h 12"/>
              <a:gd name="T2" fmla="*/ 6 w 12"/>
              <a:gd name="T3" fmla="*/ 0 h 12"/>
              <a:gd name="T4" fmla="*/ 12 w 12"/>
              <a:gd name="T5" fmla="*/ 6 h 12"/>
              <a:gd name="T6" fmla="*/ 6 w 12"/>
              <a:gd name="T7" fmla="*/ 12 h 12"/>
              <a:gd name="T8" fmla="*/ 0 w 12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6"/>
                </a:moveTo>
                <a:cubicBezTo>
                  <a:pt x="6" y="6"/>
                  <a:pt x="6" y="5"/>
                  <a:pt x="6" y="0"/>
                </a:cubicBezTo>
                <a:cubicBezTo>
                  <a:pt x="6" y="5"/>
                  <a:pt x="7" y="6"/>
                  <a:pt x="12" y="6"/>
                </a:cubicBezTo>
                <a:cubicBezTo>
                  <a:pt x="7" y="6"/>
                  <a:pt x="6" y="6"/>
                  <a:pt x="6" y="12"/>
                </a:cubicBezTo>
                <a:cubicBezTo>
                  <a:pt x="6" y="6"/>
                  <a:pt x="6" y="6"/>
                  <a:pt x="0" y="6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8" name="chenying0907 174"/>
          <p:cNvSpPr>
            <a:spLocks noEditPoints="1"/>
          </p:cNvSpPr>
          <p:nvPr/>
        </p:nvSpPr>
        <p:spPr bwMode="auto">
          <a:xfrm>
            <a:off x="2847721" y="1260750"/>
            <a:ext cx="1216026" cy="628651"/>
          </a:xfrm>
          <a:custGeom>
            <a:avLst/>
            <a:gdLst>
              <a:gd name="T0" fmla="*/ 11 w 30"/>
              <a:gd name="T1" fmla="*/ 15 h 16"/>
              <a:gd name="T2" fmla="*/ 5 w 30"/>
              <a:gd name="T3" fmla="*/ 13 h 16"/>
              <a:gd name="T4" fmla="*/ 12 w 30"/>
              <a:gd name="T5" fmla="*/ 14 h 16"/>
              <a:gd name="T6" fmla="*/ 3 w 30"/>
              <a:gd name="T7" fmla="*/ 11 h 16"/>
              <a:gd name="T8" fmla="*/ 3 w 30"/>
              <a:gd name="T9" fmla="*/ 9 h 16"/>
              <a:gd name="T10" fmla="*/ 7 w 30"/>
              <a:gd name="T11" fmla="*/ 13 h 16"/>
              <a:gd name="T12" fmla="*/ 8 w 30"/>
              <a:gd name="T13" fmla="*/ 13 h 16"/>
              <a:gd name="T14" fmla="*/ 4 w 30"/>
              <a:gd name="T15" fmla="*/ 4 h 16"/>
              <a:gd name="T16" fmla="*/ 5 w 30"/>
              <a:gd name="T17" fmla="*/ 3 h 16"/>
              <a:gd name="T18" fmla="*/ 12 w 30"/>
              <a:gd name="T19" fmla="*/ 14 h 16"/>
              <a:gd name="T20" fmla="*/ 9 w 30"/>
              <a:gd name="T21" fmla="*/ 11 h 16"/>
              <a:gd name="T22" fmla="*/ 7 w 30"/>
              <a:gd name="T23" fmla="*/ 2 h 16"/>
              <a:gd name="T24" fmla="*/ 8 w 30"/>
              <a:gd name="T25" fmla="*/ 1 h 16"/>
              <a:gd name="T26" fmla="*/ 7 w 30"/>
              <a:gd name="T27" fmla="*/ 6 h 16"/>
              <a:gd name="T28" fmla="*/ 13 w 30"/>
              <a:gd name="T29" fmla="*/ 14 h 16"/>
              <a:gd name="T30" fmla="*/ 10 w 30"/>
              <a:gd name="T31" fmla="*/ 9 h 16"/>
              <a:gd name="T32" fmla="*/ 11 w 30"/>
              <a:gd name="T33" fmla="*/ 3 h 16"/>
              <a:gd name="T34" fmla="*/ 10 w 30"/>
              <a:gd name="T35" fmla="*/ 6 h 16"/>
              <a:gd name="T36" fmla="*/ 14 w 30"/>
              <a:gd name="T37" fmla="*/ 8 h 16"/>
              <a:gd name="T38" fmla="*/ 14 w 30"/>
              <a:gd name="T39" fmla="*/ 8 h 16"/>
              <a:gd name="T40" fmla="*/ 16 w 30"/>
              <a:gd name="T41" fmla="*/ 11 h 16"/>
              <a:gd name="T42" fmla="*/ 16 w 30"/>
              <a:gd name="T43" fmla="*/ 5 h 16"/>
              <a:gd name="T44" fmla="*/ 18 w 30"/>
              <a:gd name="T45" fmla="*/ 5 h 16"/>
              <a:gd name="T46" fmla="*/ 14 w 30"/>
              <a:gd name="T47" fmla="*/ 14 h 16"/>
              <a:gd name="T48" fmla="*/ 18 w 30"/>
              <a:gd name="T49" fmla="*/ 10 h 16"/>
              <a:gd name="T50" fmla="*/ 19 w 30"/>
              <a:gd name="T51" fmla="*/ 9 h 16"/>
              <a:gd name="T52" fmla="*/ 15 w 30"/>
              <a:gd name="T53" fmla="*/ 14 h 16"/>
              <a:gd name="T54" fmla="*/ 20 w 30"/>
              <a:gd name="T55" fmla="*/ 10 h 16"/>
              <a:gd name="T56" fmla="*/ 24 w 30"/>
              <a:gd name="T57" fmla="*/ 4 h 16"/>
              <a:gd name="T58" fmla="*/ 21 w 30"/>
              <a:gd name="T59" fmla="*/ 9 h 16"/>
              <a:gd name="T60" fmla="*/ 16 w 30"/>
              <a:gd name="T61" fmla="*/ 14 h 16"/>
              <a:gd name="T62" fmla="*/ 24 w 30"/>
              <a:gd name="T63" fmla="*/ 10 h 16"/>
              <a:gd name="T64" fmla="*/ 28 w 30"/>
              <a:gd name="T65" fmla="*/ 5 h 16"/>
              <a:gd name="T66" fmla="*/ 25 w 30"/>
              <a:gd name="T67" fmla="*/ 9 h 16"/>
              <a:gd name="T68" fmla="*/ 18 w 30"/>
              <a:gd name="T69" fmla="*/ 14 h 16"/>
              <a:gd name="T70" fmla="*/ 23 w 30"/>
              <a:gd name="T71" fmla="*/ 13 h 16"/>
              <a:gd name="T72" fmla="*/ 23 w 30"/>
              <a:gd name="T73" fmla="*/ 13 h 16"/>
              <a:gd name="T74" fmla="*/ 21 w 30"/>
              <a:gd name="T75" fmla="*/ 15 h 16"/>
              <a:gd name="T76" fmla="*/ 21 w 30"/>
              <a:gd name="T77" fmla="*/ 16 h 16"/>
              <a:gd name="T78" fmla="*/ 2 w 30"/>
              <a:gd name="T79" fmla="*/ 5 h 16"/>
              <a:gd name="T80" fmla="*/ 19 w 30"/>
              <a:gd name="T81" fmla="*/ 8 h 16"/>
              <a:gd name="T82" fmla="*/ 2 w 30"/>
              <a:gd name="T83" fmla="*/ 13 h 16"/>
              <a:gd name="T84" fmla="*/ 25 w 30"/>
              <a:gd name="T85" fmla="*/ 11 h 16"/>
              <a:gd name="T86" fmla="*/ 10 w 30"/>
              <a:gd name="T87" fmla="*/ 2 h 16"/>
              <a:gd name="T88" fmla="*/ 24 w 30"/>
              <a:gd name="T89" fmla="*/ 3 h 16"/>
              <a:gd name="T90" fmla="*/ 17 w 30"/>
              <a:gd name="T91" fmla="*/ 6 h 16"/>
              <a:gd name="T92" fmla="*/ 29 w 30"/>
              <a:gd name="T93" fmla="*/ 6 h 16"/>
              <a:gd name="T94" fmla="*/ 22 w 30"/>
              <a:gd name="T95" fmla="*/ 3 h 16"/>
              <a:gd name="T96" fmla="*/ 19 w 30"/>
              <a:gd name="T97" fmla="*/ 3 h 16"/>
              <a:gd name="T98" fmla="*/ 27 w 30"/>
              <a:gd name="T99" fmla="*/ 7 h 16"/>
              <a:gd name="T100" fmla="*/ 12 w 30"/>
              <a:gd name="T101" fmla="*/ 3 h 16"/>
              <a:gd name="T102" fmla="*/ 17 w 30"/>
              <a:gd name="T103" fmla="*/ 2 h 16"/>
              <a:gd name="T104" fmla="*/ 28 w 30"/>
              <a:gd name="T105" fmla="*/ 4 h 16"/>
              <a:gd name="T106" fmla="*/ 1 w 30"/>
              <a:gd name="T107" fmla="*/ 4 h 16"/>
              <a:gd name="T108" fmla="*/ 0 w 30"/>
              <a:gd name="T109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" h="16">
                <a:moveTo>
                  <a:pt x="16" y="15"/>
                </a:moveTo>
                <a:cubicBezTo>
                  <a:pt x="15" y="15"/>
                  <a:pt x="15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1" y="15"/>
                  <a:pt x="11" y="15"/>
                </a:cubicBezTo>
                <a:cubicBezTo>
                  <a:pt x="10" y="15"/>
                  <a:pt x="8" y="15"/>
                  <a:pt x="7" y="14"/>
                </a:cubicBezTo>
                <a:cubicBezTo>
                  <a:pt x="6" y="14"/>
                  <a:pt x="6" y="14"/>
                  <a:pt x="5" y="14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4"/>
                  <a:pt x="4" y="13"/>
                  <a:pt x="4" y="13"/>
                </a:cubicBezTo>
                <a:cubicBezTo>
                  <a:pt x="4" y="13"/>
                  <a:pt x="4" y="13"/>
                  <a:pt x="5" y="13"/>
                </a:cubicBezTo>
                <a:cubicBezTo>
                  <a:pt x="5" y="12"/>
                  <a:pt x="5" y="13"/>
                  <a:pt x="5" y="13"/>
                </a:cubicBezTo>
                <a:cubicBezTo>
                  <a:pt x="5" y="13"/>
                  <a:pt x="5" y="13"/>
                  <a:pt x="6" y="14"/>
                </a:cubicBezTo>
                <a:cubicBezTo>
                  <a:pt x="7" y="14"/>
                  <a:pt x="8" y="14"/>
                  <a:pt x="9" y="15"/>
                </a:cubicBezTo>
                <a:cubicBezTo>
                  <a:pt x="10" y="15"/>
                  <a:pt x="11" y="15"/>
                  <a:pt x="12" y="15"/>
                </a:cubicBezTo>
                <a:cubicBezTo>
                  <a:pt x="12" y="15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1" y="14"/>
                  <a:pt x="11" y="14"/>
                </a:cubicBezTo>
                <a:cubicBezTo>
                  <a:pt x="10" y="14"/>
                  <a:pt x="10" y="14"/>
                  <a:pt x="9" y="14"/>
                </a:cubicBezTo>
                <a:cubicBezTo>
                  <a:pt x="8" y="14"/>
                  <a:pt x="7" y="13"/>
                  <a:pt x="6" y="13"/>
                </a:cubicBezTo>
                <a:cubicBezTo>
                  <a:pt x="5" y="13"/>
                  <a:pt x="4" y="12"/>
                  <a:pt x="3" y="11"/>
                </a:cubicBezTo>
                <a:cubicBezTo>
                  <a:pt x="3" y="11"/>
                  <a:pt x="3" y="11"/>
                  <a:pt x="3" y="10"/>
                </a:cubicBezTo>
                <a:cubicBezTo>
                  <a:pt x="3" y="10"/>
                  <a:pt x="3" y="10"/>
                  <a:pt x="2" y="10"/>
                </a:cubicBezTo>
                <a:cubicBezTo>
                  <a:pt x="2" y="10"/>
                  <a:pt x="2" y="10"/>
                  <a:pt x="1" y="10"/>
                </a:cubicBezTo>
                <a:cubicBezTo>
                  <a:pt x="1" y="10"/>
                  <a:pt x="1" y="9"/>
                  <a:pt x="1" y="9"/>
                </a:cubicBezTo>
                <a:cubicBezTo>
                  <a:pt x="2" y="9"/>
                  <a:pt x="2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1"/>
                  <a:pt x="4" y="12"/>
                  <a:pt x="5" y="12"/>
                </a:cubicBezTo>
                <a:cubicBezTo>
                  <a:pt x="6" y="13"/>
                  <a:pt x="7" y="13"/>
                  <a:pt x="7" y="13"/>
                </a:cubicBezTo>
                <a:cubicBezTo>
                  <a:pt x="8" y="14"/>
                  <a:pt x="9" y="14"/>
                  <a:pt x="10" y="14"/>
                </a:cubicBezTo>
                <a:cubicBezTo>
                  <a:pt x="10" y="14"/>
                  <a:pt x="10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0" y="14"/>
                  <a:pt x="10" y="14"/>
                  <a:pt x="9" y="14"/>
                </a:cubicBezTo>
                <a:cubicBezTo>
                  <a:pt x="9" y="14"/>
                  <a:pt x="8" y="13"/>
                  <a:pt x="8" y="13"/>
                </a:cubicBezTo>
                <a:cubicBezTo>
                  <a:pt x="7" y="12"/>
                  <a:pt x="7" y="12"/>
                  <a:pt x="6" y="11"/>
                </a:cubicBezTo>
                <a:cubicBezTo>
                  <a:pt x="6" y="11"/>
                  <a:pt x="6" y="10"/>
                  <a:pt x="5" y="10"/>
                </a:cubicBezTo>
                <a:cubicBezTo>
                  <a:pt x="5" y="9"/>
                  <a:pt x="4" y="8"/>
                  <a:pt x="4" y="7"/>
                </a:cubicBezTo>
                <a:cubicBezTo>
                  <a:pt x="4" y="6"/>
                  <a:pt x="4" y="6"/>
                  <a:pt x="4" y="5"/>
                </a:cubicBezTo>
                <a:cubicBezTo>
                  <a:pt x="4" y="5"/>
                  <a:pt x="4" y="4"/>
                  <a:pt x="4" y="4"/>
                </a:cubicBezTo>
                <a:cubicBezTo>
                  <a:pt x="4" y="4"/>
                  <a:pt x="4" y="4"/>
                  <a:pt x="3" y="4"/>
                </a:cubicBezTo>
                <a:cubicBezTo>
                  <a:pt x="3" y="4"/>
                  <a:pt x="3" y="4"/>
                  <a:pt x="2" y="3"/>
                </a:cubicBezTo>
                <a:cubicBezTo>
                  <a:pt x="2" y="3"/>
                  <a:pt x="2" y="2"/>
                  <a:pt x="3" y="2"/>
                </a:cubicBezTo>
                <a:cubicBezTo>
                  <a:pt x="3" y="2"/>
                  <a:pt x="3" y="2"/>
                  <a:pt x="4" y="2"/>
                </a:cubicBezTo>
                <a:cubicBezTo>
                  <a:pt x="5" y="2"/>
                  <a:pt x="5" y="3"/>
                  <a:pt x="5" y="3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5" y="7"/>
                  <a:pt x="5" y="9"/>
                </a:cubicBezTo>
                <a:cubicBezTo>
                  <a:pt x="6" y="10"/>
                  <a:pt x="6" y="10"/>
                  <a:pt x="7" y="11"/>
                </a:cubicBezTo>
                <a:cubicBezTo>
                  <a:pt x="7" y="12"/>
                  <a:pt x="9" y="13"/>
                  <a:pt x="10" y="14"/>
                </a:cubicBezTo>
                <a:cubicBezTo>
                  <a:pt x="11" y="14"/>
                  <a:pt x="12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1" y="13"/>
                  <a:pt x="11" y="13"/>
                </a:cubicBezTo>
                <a:cubicBezTo>
                  <a:pt x="10" y="13"/>
                  <a:pt x="10" y="12"/>
                  <a:pt x="9" y="11"/>
                </a:cubicBezTo>
                <a:cubicBezTo>
                  <a:pt x="9" y="11"/>
                  <a:pt x="9" y="11"/>
                  <a:pt x="9" y="10"/>
                </a:cubicBezTo>
                <a:cubicBezTo>
                  <a:pt x="8" y="10"/>
                  <a:pt x="8" y="9"/>
                  <a:pt x="8" y="9"/>
                </a:cubicBezTo>
                <a:cubicBezTo>
                  <a:pt x="7" y="8"/>
                  <a:pt x="7" y="7"/>
                  <a:pt x="7" y="6"/>
                </a:cubicBezTo>
                <a:cubicBezTo>
                  <a:pt x="7" y="6"/>
                  <a:pt x="7" y="5"/>
                  <a:pt x="7" y="5"/>
                </a:cubicBezTo>
                <a:cubicBezTo>
                  <a:pt x="7" y="4"/>
                  <a:pt x="7" y="3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6" y="2"/>
                  <a:pt x="6" y="1"/>
                </a:cubicBezTo>
                <a:cubicBezTo>
                  <a:pt x="6" y="1"/>
                  <a:pt x="6" y="1"/>
                  <a:pt x="7" y="0"/>
                </a:cubicBezTo>
                <a:cubicBezTo>
                  <a:pt x="7" y="0"/>
                  <a:pt x="8" y="0"/>
                  <a:pt x="8" y="1"/>
                </a:cubicBezTo>
                <a:cubicBezTo>
                  <a:pt x="8" y="1"/>
                  <a:pt x="9" y="1"/>
                  <a:pt x="8" y="1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4"/>
                  <a:pt x="7" y="5"/>
                  <a:pt x="7" y="6"/>
                </a:cubicBezTo>
                <a:cubicBezTo>
                  <a:pt x="7" y="6"/>
                  <a:pt x="7" y="7"/>
                  <a:pt x="7" y="7"/>
                </a:cubicBezTo>
                <a:cubicBezTo>
                  <a:pt x="8" y="8"/>
                  <a:pt x="8" y="9"/>
                  <a:pt x="9" y="10"/>
                </a:cubicBezTo>
                <a:cubicBezTo>
                  <a:pt x="9" y="11"/>
                  <a:pt x="10" y="12"/>
                  <a:pt x="10" y="12"/>
                </a:cubicBezTo>
                <a:cubicBezTo>
                  <a:pt x="11" y="13"/>
                  <a:pt x="11" y="13"/>
                  <a:pt x="12" y="13"/>
                </a:cubicBezTo>
                <a:cubicBezTo>
                  <a:pt x="12" y="14"/>
                  <a:pt x="12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3"/>
                  <a:pt x="12" y="13"/>
                </a:cubicBezTo>
                <a:cubicBezTo>
                  <a:pt x="12" y="12"/>
                  <a:pt x="12" y="12"/>
                  <a:pt x="11" y="11"/>
                </a:cubicBezTo>
                <a:cubicBezTo>
                  <a:pt x="11" y="11"/>
                  <a:pt x="11" y="10"/>
                  <a:pt x="11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8"/>
                  <a:pt x="10" y="8"/>
                  <a:pt x="10" y="7"/>
                </a:cubicBezTo>
                <a:cubicBezTo>
                  <a:pt x="10" y="7"/>
                  <a:pt x="10" y="6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0" y="3"/>
                </a:cubicBezTo>
                <a:cubicBezTo>
                  <a:pt x="10" y="3"/>
                  <a:pt x="10" y="3"/>
                  <a:pt x="11" y="3"/>
                </a:cubicBezTo>
                <a:cubicBezTo>
                  <a:pt x="12" y="3"/>
                  <a:pt x="12" y="3"/>
                  <a:pt x="12" y="4"/>
                </a:cubicBezTo>
                <a:cubicBezTo>
                  <a:pt x="12" y="4"/>
                  <a:pt x="12" y="4"/>
                  <a:pt x="12" y="5"/>
                </a:cubicBezTo>
                <a:cubicBezTo>
                  <a:pt x="12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6"/>
                  <a:pt x="10" y="6"/>
                </a:cubicBezTo>
                <a:cubicBezTo>
                  <a:pt x="10" y="6"/>
                  <a:pt x="10" y="7"/>
                  <a:pt x="10" y="8"/>
                </a:cubicBezTo>
                <a:cubicBezTo>
                  <a:pt x="10" y="9"/>
                  <a:pt x="11" y="9"/>
                  <a:pt x="11" y="10"/>
                </a:cubicBezTo>
                <a:cubicBezTo>
                  <a:pt x="11" y="11"/>
                  <a:pt x="12" y="12"/>
                  <a:pt x="12" y="12"/>
                </a:cubicBezTo>
                <a:cubicBezTo>
                  <a:pt x="12" y="13"/>
                  <a:pt x="13" y="13"/>
                  <a:pt x="13" y="14"/>
                </a:cubicBezTo>
                <a:cubicBezTo>
                  <a:pt x="14" y="12"/>
                  <a:pt x="14" y="10"/>
                  <a:pt x="14" y="8"/>
                </a:cubicBezTo>
                <a:cubicBezTo>
                  <a:pt x="14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6"/>
                  <a:pt x="13" y="6"/>
                  <a:pt x="14" y="6"/>
                </a:cubicBezTo>
                <a:cubicBezTo>
                  <a:pt x="14" y="6"/>
                  <a:pt x="15" y="7"/>
                  <a:pt x="14" y="7"/>
                </a:cubicBezTo>
                <a:cubicBezTo>
                  <a:pt x="14" y="7"/>
                  <a:pt x="14" y="8"/>
                  <a:pt x="14" y="8"/>
                </a:cubicBezTo>
                <a:cubicBezTo>
                  <a:pt x="14" y="9"/>
                  <a:pt x="14" y="10"/>
                  <a:pt x="14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3"/>
                  <a:pt x="14" y="13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3"/>
                  <a:pt x="15" y="12"/>
                  <a:pt x="16" y="11"/>
                </a:cubicBezTo>
                <a:cubicBezTo>
                  <a:pt x="16" y="11"/>
                  <a:pt x="16" y="10"/>
                  <a:pt x="17" y="10"/>
                </a:cubicBezTo>
                <a:cubicBezTo>
                  <a:pt x="17" y="8"/>
                  <a:pt x="17" y="7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7" y="5"/>
                  <a:pt x="17" y="5"/>
                </a:cubicBezTo>
                <a:cubicBezTo>
                  <a:pt x="17" y="5"/>
                  <a:pt x="16" y="5"/>
                  <a:pt x="16" y="5"/>
                </a:cubicBezTo>
                <a:cubicBezTo>
                  <a:pt x="16" y="4"/>
                  <a:pt x="16" y="4"/>
                  <a:pt x="17" y="3"/>
                </a:cubicBezTo>
                <a:cubicBezTo>
                  <a:pt x="17" y="3"/>
                  <a:pt x="17" y="3"/>
                  <a:pt x="18" y="3"/>
                </a:cubicBezTo>
                <a:cubicBezTo>
                  <a:pt x="18" y="3"/>
                  <a:pt x="18" y="4"/>
                  <a:pt x="18" y="4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8" y="7"/>
                  <a:pt x="17" y="7"/>
                </a:cubicBezTo>
                <a:cubicBezTo>
                  <a:pt x="17" y="8"/>
                  <a:pt x="17" y="9"/>
                  <a:pt x="17" y="10"/>
                </a:cubicBezTo>
                <a:cubicBezTo>
                  <a:pt x="17" y="10"/>
                  <a:pt x="16" y="10"/>
                  <a:pt x="16" y="10"/>
                </a:cubicBezTo>
                <a:cubicBezTo>
                  <a:pt x="16" y="11"/>
                  <a:pt x="16" y="11"/>
                  <a:pt x="16" y="12"/>
                </a:cubicBezTo>
                <a:cubicBezTo>
                  <a:pt x="15" y="13"/>
                  <a:pt x="14" y="13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3"/>
                  <a:pt x="16" y="12"/>
                  <a:pt x="17" y="12"/>
                </a:cubicBezTo>
                <a:cubicBezTo>
                  <a:pt x="17" y="11"/>
                  <a:pt x="18" y="11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9" y="8"/>
                  <a:pt x="19" y="8"/>
                </a:cubicBezTo>
                <a:cubicBezTo>
                  <a:pt x="19" y="8"/>
                  <a:pt x="19" y="8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7" y="12"/>
                  <a:pt x="16" y="12"/>
                </a:cubicBezTo>
                <a:cubicBezTo>
                  <a:pt x="16" y="13"/>
                  <a:pt x="15" y="13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6" y="13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7" y="13"/>
                  <a:pt x="18" y="12"/>
                  <a:pt x="19" y="12"/>
                </a:cubicBezTo>
                <a:cubicBezTo>
                  <a:pt x="19" y="11"/>
                  <a:pt x="20" y="11"/>
                  <a:pt x="20" y="10"/>
                </a:cubicBezTo>
                <a:cubicBezTo>
                  <a:pt x="21" y="9"/>
                  <a:pt x="22" y="8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3" y="6"/>
                  <a:pt x="23" y="6"/>
                  <a:pt x="22" y="5"/>
                </a:cubicBezTo>
                <a:cubicBezTo>
                  <a:pt x="22" y="5"/>
                  <a:pt x="22" y="4"/>
                  <a:pt x="23" y="4"/>
                </a:cubicBezTo>
                <a:cubicBezTo>
                  <a:pt x="23" y="4"/>
                  <a:pt x="23" y="3"/>
                  <a:pt x="24" y="4"/>
                </a:cubicBezTo>
                <a:cubicBezTo>
                  <a:pt x="24" y="4"/>
                  <a:pt x="25" y="4"/>
                  <a:pt x="24" y="5"/>
                </a:cubicBezTo>
                <a:cubicBezTo>
                  <a:pt x="24" y="5"/>
                  <a:pt x="24" y="5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7"/>
                  <a:pt x="22" y="8"/>
                  <a:pt x="21" y="9"/>
                </a:cubicBezTo>
                <a:cubicBezTo>
                  <a:pt x="21" y="9"/>
                  <a:pt x="21" y="10"/>
                  <a:pt x="20" y="11"/>
                </a:cubicBezTo>
                <a:cubicBezTo>
                  <a:pt x="20" y="11"/>
                  <a:pt x="20" y="11"/>
                  <a:pt x="19" y="11"/>
                </a:cubicBezTo>
                <a:cubicBezTo>
                  <a:pt x="19" y="11"/>
                  <a:pt x="19" y="12"/>
                  <a:pt x="19" y="12"/>
                </a:cubicBezTo>
                <a:cubicBezTo>
                  <a:pt x="18" y="12"/>
                  <a:pt x="18" y="13"/>
                  <a:pt x="17" y="13"/>
                </a:cubicBezTo>
                <a:cubicBezTo>
                  <a:pt x="17" y="13"/>
                  <a:pt x="16" y="13"/>
                  <a:pt x="16" y="14"/>
                </a:cubicBezTo>
                <a:cubicBezTo>
                  <a:pt x="15" y="14"/>
                  <a:pt x="15" y="14"/>
                  <a:pt x="14" y="14"/>
                </a:cubicBezTo>
                <a:cubicBezTo>
                  <a:pt x="14" y="14"/>
                  <a:pt x="15" y="14"/>
                  <a:pt x="15" y="14"/>
                </a:cubicBezTo>
                <a:cubicBezTo>
                  <a:pt x="17" y="14"/>
                  <a:pt x="18" y="14"/>
                  <a:pt x="20" y="13"/>
                </a:cubicBezTo>
                <a:cubicBezTo>
                  <a:pt x="21" y="13"/>
                  <a:pt x="22" y="12"/>
                  <a:pt x="23" y="11"/>
                </a:cubicBezTo>
                <a:cubicBezTo>
                  <a:pt x="23" y="11"/>
                  <a:pt x="24" y="10"/>
                  <a:pt x="24" y="10"/>
                </a:cubicBezTo>
                <a:cubicBezTo>
                  <a:pt x="25" y="9"/>
                  <a:pt x="25" y="8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7" y="6"/>
                  <a:pt x="26" y="6"/>
                  <a:pt x="26" y="6"/>
                </a:cubicBezTo>
                <a:cubicBezTo>
                  <a:pt x="27" y="5"/>
                  <a:pt x="27" y="5"/>
                  <a:pt x="27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9" y="6"/>
                  <a:pt x="29" y="6"/>
                  <a:pt x="28" y="6"/>
                </a:cubicBezTo>
                <a:cubicBezTo>
                  <a:pt x="28" y="7"/>
                  <a:pt x="27" y="7"/>
                  <a:pt x="27" y="7"/>
                </a:cubicBezTo>
                <a:cubicBezTo>
                  <a:pt x="27" y="7"/>
                  <a:pt x="27" y="7"/>
                  <a:pt x="26" y="7"/>
                </a:cubicBezTo>
                <a:cubicBezTo>
                  <a:pt x="26" y="7"/>
                  <a:pt x="26" y="8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4" y="10"/>
                  <a:pt x="24" y="10"/>
                </a:cubicBezTo>
                <a:cubicBezTo>
                  <a:pt x="24" y="10"/>
                  <a:pt x="24" y="11"/>
                  <a:pt x="23" y="11"/>
                </a:cubicBezTo>
                <a:cubicBezTo>
                  <a:pt x="23" y="12"/>
                  <a:pt x="22" y="13"/>
                  <a:pt x="21" y="13"/>
                </a:cubicBezTo>
                <a:cubicBezTo>
                  <a:pt x="20" y="13"/>
                  <a:pt x="20" y="14"/>
                  <a:pt x="20" y="14"/>
                </a:cubicBezTo>
                <a:cubicBezTo>
                  <a:pt x="19" y="14"/>
                  <a:pt x="19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7" y="14"/>
                  <a:pt x="17" y="14"/>
                </a:cubicBezTo>
                <a:cubicBezTo>
                  <a:pt x="17" y="14"/>
                  <a:pt x="17" y="15"/>
                  <a:pt x="17" y="15"/>
                </a:cubicBezTo>
                <a:cubicBezTo>
                  <a:pt x="17" y="15"/>
                  <a:pt x="19" y="15"/>
                  <a:pt x="20" y="14"/>
                </a:cubicBezTo>
                <a:cubicBezTo>
                  <a:pt x="21" y="14"/>
                  <a:pt x="22" y="13"/>
                  <a:pt x="23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4" y="12"/>
                  <a:pt x="24" y="11"/>
                  <a:pt x="24" y="12"/>
                </a:cubicBezTo>
                <a:cubicBezTo>
                  <a:pt x="25" y="12"/>
                  <a:pt x="25" y="12"/>
                  <a:pt x="24" y="12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2" y="14"/>
                  <a:pt x="21" y="14"/>
                  <a:pt x="20" y="15"/>
                </a:cubicBezTo>
                <a:cubicBezTo>
                  <a:pt x="19" y="15"/>
                  <a:pt x="17" y="15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21" y="16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6"/>
                  <a:pt x="22" y="16"/>
                  <a:pt x="21" y="16"/>
                </a:cubicBezTo>
                <a:cubicBezTo>
                  <a:pt x="20" y="16"/>
                  <a:pt x="16" y="15"/>
                  <a:pt x="16" y="15"/>
                </a:cubicBezTo>
                <a:close/>
                <a:moveTo>
                  <a:pt x="25" y="13"/>
                </a:moveTo>
                <a:cubicBezTo>
                  <a:pt x="26" y="14"/>
                  <a:pt x="26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lose/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3" y="5"/>
                </a:cubicBezTo>
                <a:cubicBezTo>
                  <a:pt x="2" y="5"/>
                  <a:pt x="2" y="5"/>
                  <a:pt x="2" y="5"/>
                </a:cubicBezTo>
                <a:close/>
                <a:moveTo>
                  <a:pt x="19" y="8"/>
                </a:moveTo>
                <a:cubicBezTo>
                  <a:pt x="19" y="8"/>
                  <a:pt x="19" y="8"/>
                  <a:pt x="20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lose/>
                <a:moveTo>
                  <a:pt x="2" y="13"/>
                </a:move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2"/>
                  <a:pt x="2" y="12"/>
                </a:cubicBezTo>
                <a:cubicBezTo>
                  <a:pt x="2" y="12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lose/>
                <a:moveTo>
                  <a:pt x="25" y="11"/>
                </a:moveTo>
                <a:cubicBezTo>
                  <a:pt x="25" y="12"/>
                  <a:pt x="25" y="12"/>
                  <a:pt x="26" y="12"/>
                </a:cubicBezTo>
                <a:cubicBezTo>
                  <a:pt x="26" y="12"/>
                  <a:pt x="26" y="11"/>
                  <a:pt x="26" y="11"/>
                </a:cubicBezTo>
                <a:cubicBezTo>
                  <a:pt x="26" y="11"/>
                  <a:pt x="26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lose/>
                <a:moveTo>
                  <a:pt x="10" y="2"/>
                </a:moveTo>
                <a:cubicBezTo>
                  <a:pt x="10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1"/>
                  <a:pt x="11" y="1"/>
                </a:cubicBezTo>
                <a:cubicBezTo>
                  <a:pt x="11" y="1"/>
                  <a:pt x="10" y="2"/>
                  <a:pt x="10" y="2"/>
                </a:cubicBezTo>
                <a:close/>
                <a:moveTo>
                  <a:pt x="24" y="3"/>
                </a:moveTo>
                <a:cubicBezTo>
                  <a:pt x="24" y="3"/>
                  <a:pt x="24" y="2"/>
                  <a:pt x="24" y="2"/>
                </a:cubicBezTo>
                <a:cubicBezTo>
                  <a:pt x="24" y="3"/>
                  <a:pt x="23" y="3"/>
                  <a:pt x="23" y="3"/>
                </a:cubicBezTo>
                <a:cubicBezTo>
                  <a:pt x="23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lose/>
                <a:moveTo>
                  <a:pt x="17" y="6"/>
                </a:move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7" y="6"/>
                  <a:pt x="17" y="6"/>
                </a:cubicBezTo>
                <a:close/>
                <a:moveTo>
                  <a:pt x="29" y="6"/>
                </a:moveTo>
                <a:cubicBezTo>
                  <a:pt x="30" y="6"/>
                  <a:pt x="30" y="6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6"/>
                  <a:pt x="29" y="6"/>
                </a:cubicBezTo>
                <a:close/>
                <a:moveTo>
                  <a:pt x="22" y="3"/>
                </a:moveTo>
                <a:cubicBezTo>
                  <a:pt x="22" y="3"/>
                  <a:pt x="22" y="4"/>
                  <a:pt x="22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lose/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20" y="3"/>
                  <a:pt x="20" y="3"/>
                </a:cubicBezTo>
                <a:cubicBezTo>
                  <a:pt x="20" y="3"/>
                  <a:pt x="19" y="3"/>
                  <a:pt x="19" y="3"/>
                </a:cubicBezTo>
                <a:close/>
                <a:moveTo>
                  <a:pt x="27" y="7"/>
                </a:moveTo>
                <a:cubicBezTo>
                  <a:pt x="27" y="7"/>
                  <a:pt x="27" y="7"/>
                  <a:pt x="27" y="8"/>
                </a:cubicBezTo>
                <a:cubicBezTo>
                  <a:pt x="27" y="8"/>
                  <a:pt x="27" y="8"/>
                  <a:pt x="28" y="8"/>
                </a:cubicBezTo>
                <a:cubicBezTo>
                  <a:pt x="28" y="8"/>
                  <a:pt x="28" y="8"/>
                  <a:pt x="28" y="7"/>
                </a:cubicBezTo>
                <a:cubicBezTo>
                  <a:pt x="28" y="7"/>
                  <a:pt x="28" y="7"/>
                  <a:pt x="27" y="7"/>
                </a:cubicBezTo>
                <a:close/>
                <a:moveTo>
                  <a:pt x="12" y="3"/>
                </a:moveTo>
                <a:cubicBezTo>
                  <a:pt x="12" y="3"/>
                  <a:pt x="12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2"/>
                  <a:pt x="13" y="3"/>
                </a:cubicBezTo>
                <a:cubicBezTo>
                  <a:pt x="12" y="3"/>
                  <a:pt x="12" y="3"/>
                  <a:pt x="12" y="3"/>
                </a:cubicBezTo>
                <a:close/>
                <a:moveTo>
                  <a:pt x="17" y="2"/>
                </a:moveTo>
                <a:cubicBezTo>
                  <a:pt x="17" y="2"/>
                  <a:pt x="17" y="2"/>
                  <a:pt x="17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3"/>
                  <a:pt x="16" y="3"/>
                  <a:pt x="17" y="3"/>
                </a:cubicBezTo>
                <a:cubicBezTo>
                  <a:pt x="17" y="3"/>
                  <a:pt x="17" y="3"/>
                  <a:pt x="17" y="2"/>
                </a:cubicBezTo>
                <a:close/>
                <a:moveTo>
                  <a:pt x="28" y="4"/>
                </a:moveTo>
                <a:cubicBezTo>
                  <a:pt x="28" y="5"/>
                  <a:pt x="28" y="5"/>
                  <a:pt x="28" y="5"/>
                </a:cubicBezTo>
                <a:cubicBezTo>
                  <a:pt x="29" y="5"/>
                  <a:pt x="29" y="4"/>
                  <a:pt x="29" y="4"/>
                </a:cubicBezTo>
                <a:cubicBezTo>
                  <a:pt x="29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lose/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1" y="4"/>
                  <a:pt x="1" y="4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9" name="chenying0907 175"/>
          <p:cNvSpPr>
            <a:spLocks/>
          </p:cNvSpPr>
          <p:nvPr/>
        </p:nvSpPr>
        <p:spPr bwMode="auto">
          <a:xfrm>
            <a:off x="6854825" y="5443538"/>
            <a:ext cx="295275" cy="236538"/>
          </a:xfrm>
          <a:custGeom>
            <a:avLst/>
            <a:gdLst>
              <a:gd name="T0" fmla="*/ 3 w 15"/>
              <a:gd name="T1" fmla="*/ 6 h 12"/>
              <a:gd name="T2" fmla="*/ 7 w 15"/>
              <a:gd name="T3" fmla="*/ 0 h 12"/>
              <a:gd name="T4" fmla="*/ 15 w 15"/>
              <a:gd name="T5" fmla="*/ 3 h 12"/>
              <a:gd name="T6" fmla="*/ 10 w 15"/>
              <a:gd name="T7" fmla="*/ 11 h 12"/>
              <a:gd name="T8" fmla="*/ 8 w 15"/>
              <a:gd name="T9" fmla="*/ 11 h 12"/>
              <a:gd name="T10" fmla="*/ 8 w 15"/>
              <a:gd name="T11" fmla="*/ 9 h 12"/>
              <a:gd name="T12" fmla="*/ 10 w 15"/>
              <a:gd name="T13" fmla="*/ 9 h 12"/>
              <a:gd name="T14" fmla="*/ 11 w 15"/>
              <a:gd name="T15" fmla="*/ 9 h 12"/>
              <a:gd name="T16" fmla="*/ 13 w 15"/>
              <a:gd name="T17" fmla="*/ 5 h 12"/>
              <a:gd name="T18" fmla="*/ 6 w 15"/>
              <a:gd name="T19" fmla="*/ 3 h 12"/>
              <a:gd name="T20" fmla="*/ 3 w 15"/>
              <a:gd name="T21" fmla="*/ 8 h 12"/>
              <a:gd name="T22" fmla="*/ 1 w 15"/>
              <a:gd name="T23" fmla="*/ 8 h 12"/>
              <a:gd name="T24" fmla="*/ 1 w 15"/>
              <a:gd name="T25" fmla="*/ 6 h 12"/>
              <a:gd name="T26" fmla="*/ 3 w 15"/>
              <a:gd name="T27" fmla="*/ 6 h 12"/>
              <a:gd name="T28" fmla="*/ 3 w 15"/>
              <a:gd name="T2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" h="12">
                <a:moveTo>
                  <a:pt x="3" y="6"/>
                </a:moveTo>
                <a:cubicBezTo>
                  <a:pt x="7" y="0"/>
                  <a:pt x="7" y="0"/>
                  <a:pt x="7" y="0"/>
                </a:cubicBezTo>
                <a:cubicBezTo>
                  <a:pt x="15" y="3"/>
                  <a:pt x="15" y="3"/>
                  <a:pt x="15" y="3"/>
                </a:cubicBezTo>
                <a:cubicBezTo>
                  <a:pt x="13" y="5"/>
                  <a:pt x="12" y="9"/>
                  <a:pt x="10" y="11"/>
                </a:cubicBezTo>
                <a:cubicBezTo>
                  <a:pt x="10" y="12"/>
                  <a:pt x="9" y="11"/>
                  <a:pt x="8" y="11"/>
                </a:cubicBezTo>
                <a:cubicBezTo>
                  <a:pt x="7" y="10"/>
                  <a:pt x="7" y="9"/>
                  <a:pt x="8" y="9"/>
                </a:cubicBezTo>
                <a:cubicBezTo>
                  <a:pt x="9" y="8"/>
                  <a:pt x="10" y="8"/>
                  <a:pt x="10" y="9"/>
                </a:cubicBezTo>
                <a:cubicBezTo>
                  <a:pt x="10" y="9"/>
                  <a:pt x="10" y="9"/>
                  <a:pt x="11" y="9"/>
                </a:cubicBezTo>
                <a:cubicBezTo>
                  <a:pt x="13" y="5"/>
                  <a:pt x="13" y="5"/>
                  <a:pt x="13" y="5"/>
                </a:cubicBezTo>
                <a:cubicBezTo>
                  <a:pt x="6" y="3"/>
                  <a:pt x="6" y="3"/>
                  <a:pt x="6" y="3"/>
                </a:cubicBezTo>
                <a:cubicBezTo>
                  <a:pt x="5" y="4"/>
                  <a:pt x="4" y="7"/>
                  <a:pt x="3" y="8"/>
                </a:cubicBezTo>
                <a:cubicBezTo>
                  <a:pt x="2" y="9"/>
                  <a:pt x="1" y="9"/>
                  <a:pt x="1" y="8"/>
                </a:cubicBezTo>
                <a:cubicBezTo>
                  <a:pt x="0" y="7"/>
                  <a:pt x="0" y="6"/>
                  <a:pt x="1" y="6"/>
                </a:cubicBezTo>
                <a:cubicBezTo>
                  <a:pt x="1" y="5"/>
                  <a:pt x="2" y="5"/>
                  <a:pt x="3" y="6"/>
                </a:cubicBezTo>
                <a:cubicBezTo>
                  <a:pt x="3" y="6"/>
                  <a:pt x="3" y="6"/>
                  <a:pt x="3" y="6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0" name="chenying0907 176"/>
          <p:cNvSpPr>
            <a:spLocks/>
          </p:cNvSpPr>
          <p:nvPr/>
        </p:nvSpPr>
        <p:spPr bwMode="auto">
          <a:xfrm>
            <a:off x="6243638" y="4011613"/>
            <a:ext cx="314325" cy="176213"/>
          </a:xfrm>
          <a:custGeom>
            <a:avLst/>
            <a:gdLst>
              <a:gd name="T0" fmla="*/ 4 w 16"/>
              <a:gd name="T1" fmla="*/ 7 h 9"/>
              <a:gd name="T2" fmla="*/ 6 w 16"/>
              <a:gd name="T3" fmla="*/ 9 h 9"/>
              <a:gd name="T4" fmla="*/ 9 w 16"/>
              <a:gd name="T5" fmla="*/ 7 h 9"/>
              <a:gd name="T6" fmla="*/ 11 w 16"/>
              <a:gd name="T7" fmla="*/ 9 h 9"/>
              <a:gd name="T8" fmla="*/ 12 w 16"/>
              <a:gd name="T9" fmla="*/ 7 h 9"/>
              <a:gd name="T10" fmla="*/ 13 w 16"/>
              <a:gd name="T11" fmla="*/ 8 h 9"/>
              <a:gd name="T12" fmla="*/ 16 w 16"/>
              <a:gd name="T13" fmla="*/ 9 h 9"/>
              <a:gd name="T14" fmla="*/ 16 w 16"/>
              <a:gd name="T15" fmla="*/ 7 h 9"/>
              <a:gd name="T16" fmla="*/ 16 w 16"/>
              <a:gd name="T17" fmla="*/ 3 h 9"/>
              <a:gd name="T18" fmla="*/ 11 w 16"/>
              <a:gd name="T19" fmla="*/ 4 h 9"/>
              <a:gd name="T20" fmla="*/ 8 w 16"/>
              <a:gd name="T21" fmla="*/ 5 h 9"/>
              <a:gd name="T22" fmla="*/ 7 w 16"/>
              <a:gd name="T23" fmla="*/ 5 h 9"/>
              <a:gd name="T24" fmla="*/ 5 w 16"/>
              <a:gd name="T25" fmla="*/ 5 h 9"/>
              <a:gd name="T26" fmla="*/ 5 w 16"/>
              <a:gd name="T27" fmla="*/ 5 h 9"/>
              <a:gd name="T28" fmla="*/ 7 w 16"/>
              <a:gd name="T29" fmla="*/ 5 h 9"/>
              <a:gd name="T30" fmla="*/ 8 w 16"/>
              <a:gd name="T31" fmla="*/ 5 h 9"/>
              <a:gd name="T32" fmla="*/ 11 w 16"/>
              <a:gd name="T33" fmla="*/ 4 h 9"/>
              <a:gd name="T34" fmla="*/ 16 w 16"/>
              <a:gd name="T35" fmla="*/ 3 h 9"/>
              <a:gd name="T36" fmla="*/ 15 w 16"/>
              <a:gd name="T37" fmla="*/ 2 h 9"/>
              <a:gd name="T38" fmla="*/ 14 w 16"/>
              <a:gd name="T39" fmla="*/ 1 h 9"/>
              <a:gd name="T40" fmla="*/ 14 w 16"/>
              <a:gd name="T41" fmla="*/ 0 h 9"/>
              <a:gd name="T42" fmla="*/ 10 w 16"/>
              <a:gd name="T43" fmla="*/ 0 h 9"/>
              <a:gd name="T44" fmla="*/ 9 w 16"/>
              <a:gd name="T45" fmla="*/ 1 h 9"/>
              <a:gd name="T46" fmla="*/ 8 w 16"/>
              <a:gd name="T47" fmla="*/ 0 h 9"/>
              <a:gd name="T48" fmla="*/ 6 w 16"/>
              <a:gd name="T49" fmla="*/ 2 h 9"/>
              <a:gd name="T50" fmla="*/ 4 w 16"/>
              <a:gd name="T51" fmla="*/ 2 h 9"/>
              <a:gd name="T52" fmla="*/ 3 w 16"/>
              <a:gd name="T53" fmla="*/ 5 h 9"/>
              <a:gd name="T54" fmla="*/ 0 w 16"/>
              <a:gd name="T55" fmla="*/ 6 h 9"/>
              <a:gd name="T56" fmla="*/ 4 w 16"/>
              <a:gd name="T57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" h="9">
                <a:moveTo>
                  <a:pt x="4" y="7"/>
                </a:moveTo>
                <a:cubicBezTo>
                  <a:pt x="4" y="7"/>
                  <a:pt x="5" y="9"/>
                  <a:pt x="6" y="9"/>
                </a:cubicBezTo>
                <a:cubicBezTo>
                  <a:pt x="6" y="7"/>
                  <a:pt x="9" y="7"/>
                  <a:pt x="9" y="7"/>
                </a:cubicBezTo>
                <a:cubicBezTo>
                  <a:pt x="10" y="8"/>
                  <a:pt x="11" y="8"/>
                  <a:pt x="11" y="9"/>
                </a:cubicBezTo>
                <a:cubicBezTo>
                  <a:pt x="11" y="8"/>
                  <a:pt x="11" y="8"/>
                  <a:pt x="12" y="7"/>
                </a:cubicBezTo>
                <a:cubicBezTo>
                  <a:pt x="12" y="7"/>
                  <a:pt x="13" y="8"/>
                  <a:pt x="13" y="8"/>
                </a:cubicBezTo>
                <a:cubicBezTo>
                  <a:pt x="14" y="7"/>
                  <a:pt x="15" y="8"/>
                  <a:pt x="16" y="9"/>
                </a:cubicBezTo>
                <a:cubicBezTo>
                  <a:pt x="15" y="6"/>
                  <a:pt x="16" y="7"/>
                  <a:pt x="16" y="7"/>
                </a:cubicBezTo>
                <a:cubicBezTo>
                  <a:pt x="14" y="6"/>
                  <a:pt x="15" y="4"/>
                  <a:pt x="16" y="3"/>
                </a:cubicBezTo>
                <a:cubicBezTo>
                  <a:pt x="15" y="4"/>
                  <a:pt x="13" y="4"/>
                  <a:pt x="11" y="4"/>
                </a:cubicBezTo>
                <a:cubicBezTo>
                  <a:pt x="10" y="5"/>
                  <a:pt x="9" y="5"/>
                  <a:pt x="8" y="5"/>
                </a:cubicBezTo>
                <a:cubicBezTo>
                  <a:pt x="8" y="5"/>
                  <a:pt x="7" y="5"/>
                  <a:pt x="7" y="5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5"/>
                  <a:pt x="6" y="5"/>
                  <a:pt x="7" y="5"/>
                </a:cubicBezTo>
                <a:cubicBezTo>
                  <a:pt x="7" y="5"/>
                  <a:pt x="8" y="5"/>
                  <a:pt x="8" y="5"/>
                </a:cubicBezTo>
                <a:cubicBezTo>
                  <a:pt x="9" y="5"/>
                  <a:pt x="10" y="4"/>
                  <a:pt x="11" y="4"/>
                </a:cubicBezTo>
                <a:cubicBezTo>
                  <a:pt x="13" y="4"/>
                  <a:pt x="14" y="3"/>
                  <a:pt x="16" y="3"/>
                </a:cubicBezTo>
                <a:cubicBezTo>
                  <a:pt x="15" y="3"/>
                  <a:pt x="15" y="3"/>
                  <a:pt x="15" y="2"/>
                </a:cubicBezTo>
                <a:cubicBezTo>
                  <a:pt x="15" y="2"/>
                  <a:pt x="14" y="1"/>
                  <a:pt x="14" y="1"/>
                </a:cubicBezTo>
                <a:cubicBezTo>
                  <a:pt x="14" y="1"/>
                  <a:pt x="14" y="1"/>
                  <a:pt x="14" y="0"/>
                </a:cubicBezTo>
                <a:cubicBezTo>
                  <a:pt x="13" y="1"/>
                  <a:pt x="11" y="1"/>
                  <a:pt x="10" y="0"/>
                </a:cubicBezTo>
                <a:cubicBezTo>
                  <a:pt x="10" y="1"/>
                  <a:pt x="10" y="1"/>
                  <a:pt x="9" y="1"/>
                </a:cubicBezTo>
                <a:cubicBezTo>
                  <a:pt x="9" y="1"/>
                  <a:pt x="8" y="0"/>
                  <a:pt x="8" y="0"/>
                </a:cubicBezTo>
                <a:cubicBezTo>
                  <a:pt x="8" y="0"/>
                  <a:pt x="7" y="2"/>
                  <a:pt x="6" y="2"/>
                </a:cubicBezTo>
                <a:cubicBezTo>
                  <a:pt x="5" y="2"/>
                  <a:pt x="5" y="3"/>
                  <a:pt x="4" y="2"/>
                </a:cubicBezTo>
                <a:cubicBezTo>
                  <a:pt x="4" y="3"/>
                  <a:pt x="4" y="4"/>
                  <a:pt x="3" y="5"/>
                </a:cubicBezTo>
                <a:cubicBezTo>
                  <a:pt x="2" y="5"/>
                  <a:pt x="1" y="6"/>
                  <a:pt x="0" y="6"/>
                </a:cubicBezTo>
                <a:cubicBezTo>
                  <a:pt x="1" y="6"/>
                  <a:pt x="3" y="6"/>
                  <a:pt x="4" y="7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1" name="chenying0907 178"/>
          <p:cNvSpPr>
            <a:spLocks/>
          </p:cNvSpPr>
          <p:nvPr/>
        </p:nvSpPr>
        <p:spPr bwMode="auto">
          <a:xfrm>
            <a:off x="6321425" y="3776663"/>
            <a:ext cx="276225" cy="234950"/>
          </a:xfrm>
          <a:custGeom>
            <a:avLst/>
            <a:gdLst>
              <a:gd name="T0" fmla="*/ 7 w 14"/>
              <a:gd name="T1" fmla="*/ 6 h 12"/>
              <a:gd name="T2" fmla="*/ 9 w 14"/>
              <a:gd name="T3" fmla="*/ 8 h 12"/>
              <a:gd name="T4" fmla="*/ 10 w 14"/>
              <a:gd name="T5" fmla="*/ 10 h 12"/>
              <a:gd name="T6" fmla="*/ 11 w 14"/>
              <a:gd name="T7" fmla="*/ 11 h 12"/>
              <a:gd name="T8" fmla="*/ 11 w 14"/>
              <a:gd name="T9" fmla="*/ 11 h 12"/>
              <a:gd name="T10" fmla="*/ 11 w 14"/>
              <a:gd name="T11" fmla="*/ 11 h 12"/>
              <a:gd name="T12" fmla="*/ 13 w 14"/>
              <a:gd name="T13" fmla="*/ 10 h 12"/>
              <a:gd name="T14" fmla="*/ 14 w 14"/>
              <a:gd name="T15" fmla="*/ 11 h 12"/>
              <a:gd name="T16" fmla="*/ 14 w 14"/>
              <a:gd name="T17" fmla="*/ 6 h 12"/>
              <a:gd name="T18" fmla="*/ 11 w 14"/>
              <a:gd name="T19" fmla="*/ 4 h 12"/>
              <a:gd name="T20" fmla="*/ 9 w 14"/>
              <a:gd name="T21" fmla="*/ 2 h 12"/>
              <a:gd name="T22" fmla="*/ 7 w 14"/>
              <a:gd name="T23" fmla="*/ 1 h 12"/>
              <a:gd name="T24" fmla="*/ 0 w 14"/>
              <a:gd name="T25" fmla="*/ 0 h 12"/>
              <a:gd name="T26" fmla="*/ 2 w 14"/>
              <a:gd name="T27" fmla="*/ 8 h 12"/>
              <a:gd name="T28" fmla="*/ 5 w 14"/>
              <a:gd name="T29" fmla="*/ 8 h 12"/>
              <a:gd name="T30" fmla="*/ 5 w 14"/>
              <a:gd name="T31" fmla="*/ 10 h 12"/>
              <a:gd name="T32" fmla="*/ 7 w 14"/>
              <a:gd name="T33" fmla="*/ 10 h 12"/>
              <a:gd name="T34" fmla="*/ 7 w 14"/>
              <a:gd name="T35" fmla="*/ 11 h 12"/>
              <a:gd name="T36" fmla="*/ 9 w 14"/>
              <a:gd name="T37" fmla="*/ 12 h 12"/>
              <a:gd name="T38" fmla="*/ 11 w 14"/>
              <a:gd name="T39" fmla="*/ 12 h 12"/>
              <a:gd name="T40" fmla="*/ 11 w 14"/>
              <a:gd name="T41" fmla="*/ 11 h 12"/>
              <a:gd name="T42" fmla="*/ 11 w 14"/>
              <a:gd name="T43" fmla="*/ 11 h 12"/>
              <a:gd name="T44" fmla="*/ 11 w 14"/>
              <a:gd name="T45" fmla="*/ 11 h 12"/>
              <a:gd name="T46" fmla="*/ 10 w 14"/>
              <a:gd name="T47" fmla="*/ 10 h 12"/>
              <a:gd name="T48" fmla="*/ 10 w 14"/>
              <a:gd name="T49" fmla="*/ 9 h 12"/>
              <a:gd name="T50" fmla="*/ 9 w 14"/>
              <a:gd name="T51" fmla="*/ 8 h 12"/>
              <a:gd name="T52" fmla="*/ 7 w 14"/>
              <a:gd name="T53" fmla="*/ 6 h 12"/>
              <a:gd name="T54" fmla="*/ 5 w 14"/>
              <a:gd name="T55" fmla="*/ 4 h 12"/>
              <a:gd name="T56" fmla="*/ 5 w 14"/>
              <a:gd name="T57" fmla="*/ 4 h 12"/>
              <a:gd name="T58" fmla="*/ 7 w 14"/>
              <a:gd name="T5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" h="12">
                <a:moveTo>
                  <a:pt x="7" y="6"/>
                </a:moveTo>
                <a:cubicBezTo>
                  <a:pt x="8" y="7"/>
                  <a:pt x="9" y="7"/>
                  <a:pt x="9" y="8"/>
                </a:cubicBezTo>
                <a:cubicBezTo>
                  <a:pt x="10" y="9"/>
                  <a:pt x="10" y="9"/>
                  <a:pt x="10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2" y="11"/>
                  <a:pt x="12" y="10"/>
                  <a:pt x="13" y="10"/>
                </a:cubicBezTo>
                <a:cubicBezTo>
                  <a:pt x="14" y="10"/>
                  <a:pt x="14" y="11"/>
                  <a:pt x="14" y="11"/>
                </a:cubicBezTo>
                <a:cubicBezTo>
                  <a:pt x="14" y="10"/>
                  <a:pt x="12" y="9"/>
                  <a:pt x="14" y="6"/>
                </a:cubicBezTo>
                <a:cubicBezTo>
                  <a:pt x="13" y="7"/>
                  <a:pt x="10" y="6"/>
                  <a:pt x="11" y="4"/>
                </a:cubicBezTo>
                <a:cubicBezTo>
                  <a:pt x="10" y="5"/>
                  <a:pt x="9" y="3"/>
                  <a:pt x="9" y="2"/>
                </a:cubicBezTo>
                <a:cubicBezTo>
                  <a:pt x="8" y="3"/>
                  <a:pt x="7" y="2"/>
                  <a:pt x="7" y="1"/>
                </a:cubicBezTo>
                <a:cubicBezTo>
                  <a:pt x="6" y="3"/>
                  <a:pt x="2" y="1"/>
                  <a:pt x="0" y="0"/>
                </a:cubicBezTo>
                <a:cubicBezTo>
                  <a:pt x="1" y="1"/>
                  <a:pt x="4" y="7"/>
                  <a:pt x="2" y="8"/>
                </a:cubicBezTo>
                <a:cubicBezTo>
                  <a:pt x="2" y="8"/>
                  <a:pt x="4" y="8"/>
                  <a:pt x="5" y="8"/>
                </a:cubicBezTo>
                <a:cubicBezTo>
                  <a:pt x="5" y="9"/>
                  <a:pt x="6" y="10"/>
                  <a:pt x="5" y="10"/>
                </a:cubicBezTo>
                <a:cubicBezTo>
                  <a:pt x="5" y="10"/>
                  <a:pt x="6" y="10"/>
                  <a:pt x="7" y="10"/>
                </a:cubicBezTo>
                <a:cubicBezTo>
                  <a:pt x="7" y="10"/>
                  <a:pt x="7" y="11"/>
                  <a:pt x="7" y="11"/>
                </a:cubicBezTo>
                <a:cubicBezTo>
                  <a:pt x="8" y="11"/>
                  <a:pt x="8" y="11"/>
                  <a:pt x="9" y="12"/>
                </a:cubicBezTo>
                <a:cubicBezTo>
                  <a:pt x="9" y="12"/>
                  <a:pt x="10" y="11"/>
                  <a:pt x="11" y="12"/>
                </a:cubicBezTo>
                <a:cubicBezTo>
                  <a:pt x="11" y="12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0"/>
                  <a:pt x="10" y="10"/>
                  <a:pt x="10" y="10"/>
                </a:cubicBezTo>
                <a:cubicBezTo>
                  <a:pt x="10" y="10"/>
                  <a:pt x="10" y="10"/>
                  <a:pt x="10" y="9"/>
                </a:cubicBezTo>
                <a:cubicBezTo>
                  <a:pt x="9" y="9"/>
                  <a:pt x="9" y="9"/>
                  <a:pt x="9" y="8"/>
                </a:cubicBezTo>
                <a:cubicBezTo>
                  <a:pt x="8" y="8"/>
                  <a:pt x="8" y="7"/>
                  <a:pt x="7" y="6"/>
                </a:cubicBezTo>
                <a:cubicBezTo>
                  <a:pt x="6" y="5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lnTo>
                  <a:pt x="7" y="6"/>
                </a:ln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2" name="chenying0907 180"/>
          <p:cNvSpPr>
            <a:spLocks/>
          </p:cNvSpPr>
          <p:nvPr/>
        </p:nvSpPr>
        <p:spPr bwMode="auto">
          <a:xfrm>
            <a:off x="6538913" y="4070350"/>
            <a:ext cx="98425" cy="77788"/>
          </a:xfrm>
          <a:custGeom>
            <a:avLst/>
            <a:gdLst>
              <a:gd name="T0" fmla="*/ 2 w 5"/>
              <a:gd name="T1" fmla="*/ 4 h 4"/>
              <a:gd name="T2" fmla="*/ 4 w 5"/>
              <a:gd name="T3" fmla="*/ 4 h 4"/>
              <a:gd name="T4" fmla="*/ 5 w 5"/>
              <a:gd name="T5" fmla="*/ 3 h 4"/>
              <a:gd name="T6" fmla="*/ 5 w 5"/>
              <a:gd name="T7" fmla="*/ 1 h 4"/>
              <a:gd name="T8" fmla="*/ 3 w 5"/>
              <a:gd name="T9" fmla="*/ 0 h 4"/>
              <a:gd name="T10" fmla="*/ 3 w 5"/>
              <a:gd name="T11" fmla="*/ 1 h 4"/>
              <a:gd name="T12" fmla="*/ 2 w 5"/>
              <a:gd name="T13" fmla="*/ 1 h 4"/>
              <a:gd name="T14" fmla="*/ 1 w 5"/>
              <a:gd name="T15" fmla="*/ 0 h 4"/>
              <a:gd name="T16" fmla="*/ 1 w 5"/>
              <a:gd name="T17" fmla="*/ 3 h 4"/>
              <a:gd name="T18" fmla="*/ 1 w 5"/>
              <a:gd name="T19" fmla="*/ 3 h 4"/>
              <a:gd name="T20" fmla="*/ 2 w 5"/>
              <a:gd name="T2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" h="4">
                <a:moveTo>
                  <a:pt x="2" y="4"/>
                </a:moveTo>
                <a:cubicBezTo>
                  <a:pt x="3" y="4"/>
                  <a:pt x="3" y="4"/>
                  <a:pt x="4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2"/>
                  <a:pt x="5" y="1"/>
                  <a:pt x="5" y="1"/>
                </a:cubicBezTo>
                <a:cubicBezTo>
                  <a:pt x="4" y="1"/>
                  <a:pt x="4" y="1"/>
                  <a:pt x="3" y="0"/>
                </a:cubicBezTo>
                <a:cubicBezTo>
                  <a:pt x="3" y="0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ubicBezTo>
                  <a:pt x="0" y="1"/>
                  <a:pt x="0" y="2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4"/>
                  <a:pt x="2" y="4"/>
                  <a:pt x="2" y="4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3" name="chenying0907 181"/>
          <p:cNvSpPr>
            <a:spLocks/>
          </p:cNvSpPr>
          <p:nvPr/>
        </p:nvSpPr>
        <p:spPr bwMode="auto">
          <a:xfrm>
            <a:off x="6618288" y="4011613"/>
            <a:ext cx="58738" cy="58738"/>
          </a:xfrm>
          <a:custGeom>
            <a:avLst/>
            <a:gdLst>
              <a:gd name="T0" fmla="*/ 1 w 3"/>
              <a:gd name="T1" fmla="*/ 3 h 3"/>
              <a:gd name="T2" fmla="*/ 3 w 3"/>
              <a:gd name="T3" fmla="*/ 2 h 3"/>
              <a:gd name="T4" fmla="*/ 3 w 3"/>
              <a:gd name="T5" fmla="*/ 1 h 3"/>
              <a:gd name="T6" fmla="*/ 2 w 3"/>
              <a:gd name="T7" fmla="*/ 0 h 3"/>
              <a:gd name="T8" fmla="*/ 0 w 3"/>
              <a:gd name="T9" fmla="*/ 0 h 3"/>
              <a:gd name="T10" fmla="*/ 1 w 3"/>
              <a:gd name="T11" fmla="*/ 2 h 3"/>
              <a:gd name="T12" fmla="*/ 0 w 3"/>
              <a:gd name="T13" fmla="*/ 2 h 3"/>
              <a:gd name="T14" fmla="*/ 0 w 3"/>
              <a:gd name="T15" fmla="*/ 2 h 3"/>
              <a:gd name="T16" fmla="*/ 0 w 3"/>
              <a:gd name="T17" fmla="*/ 2 h 3"/>
              <a:gd name="T18" fmla="*/ 0 w 3"/>
              <a:gd name="T19" fmla="*/ 3 h 3"/>
              <a:gd name="T20" fmla="*/ 1 w 3"/>
              <a:gd name="T2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2" y="3"/>
                  <a:pt x="2" y="3"/>
                  <a:pt x="3" y="2"/>
                </a:cubicBezTo>
                <a:cubicBezTo>
                  <a:pt x="3" y="2"/>
                  <a:pt x="3" y="2"/>
                  <a:pt x="3" y="1"/>
                </a:cubicBezTo>
                <a:cubicBezTo>
                  <a:pt x="3" y="1"/>
                  <a:pt x="3" y="1"/>
                  <a:pt x="2" y="0"/>
                </a:cubicBezTo>
                <a:cubicBezTo>
                  <a:pt x="2" y="0"/>
                  <a:pt x="1" y="0"/>
                  <a:pt x="0" y="0"/>
                </a:cubicBezTo>
                <a:cubicBezTo>
                  <a:pt x="1" y="0"/>
                  <a:pt x="1" y="1"/>
                  <a:pt x="1" y="2"/>
                </a:cubicBezTo>
                <a:cubicBezTo>
                  <a:pt x="1" y="2"/>
                  <a:pt x="1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" y="3"/>
                  <a:pt x="1" y="3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4" name="chenying0907 182"/>
          <p:cNvSpPr>
            <a:spLocks/>
          </p:cNvSpPr>
          <p:nvPr/>
        </p:nvSpPr>
        <p:spPr bwMode="auto">
          <a:xfrm>
            <a:off x="6538913" y="3992563"/>
            <a:ext cx="79375" cy="77788"/>
          </a:xfrm>
          <a:custGeom>
            <a:avLst/>
            <a:gdLst>
              <a:gd name="T0" fmla="*/ 2 w 4"/>
              <a:gd name="T1" fmla="*/ 4 h 4"/>
              <a:gd name="T2" fmla="*/ 3 w 4"/>
              <a:gd name="T3" fmla="*/ 4 h 4"/>
              <a:gd name="T4" fmla="*/ 4 w 4"/>
              <a:gd name="T5" fmla="*/ 2 h 4"/>
              <a:gd name="T6" fmla="*/ 4 w 4"/>
              <a:gd name="T7" fmla="*/ 1 h 4"/>
              <a:gd name="T8" fmla="*/ 3 w 4"/>
              <a:gd name="T9" fmla="*/ 0 h 4"/>
              <a:gd name="T10" fmla="*/ 3 w 4"/>
              <a:gd name="T11" fmla="*/ 0 h 4"/>
              <a:gd name="T12" fmla="*/ 2 w 4"/>
              <a:gd name="T13" fmla="*/ 0 h 4"/>
              <a:gd name="T14" fmla="*/ 1 w 4"/>
              <a:gd name="T15" fmla="*/ 1 h 4"/>
              <a:gd name="T16" fmla="*/ 0 w 4"/>
              <a:gd name="T17" fmla="*/ 2 h 4"/>
              <a:gd name="T18" fmla="*/ 0 w 4"/>
              <a:gd name="T19" fmla="*/ 2 h 4"/>
              <a:gd name="T20" fmla="*/ 1 w 4"/>
              <a:gd name="T21" fmla="*/ 3 h 4"/>
              <a:gd name="T22" fmla="*/ 1 w 4"/>
              <a:gd name="T23" fmla="*/ 4 h 4"/>
              <a:gd name="T24" fmla="*/ 2 w 4"/>
              <a:gd name="T2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" h="4">
                <a:moveTo>
                  <a:pt x="2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4" y="3"/>
                  <a:pt x="4" y="2"/>
                </a:cubicBezTo>
                <a:cubicBezTo>
                  <a:pt x="4" y="2"/>
                  <a:pt x="4" y="1"/>
                  <a:pt x="4" y="1"/>
                </a:cubicBezTo>
                <a:cubicBezTo>
                  <a:pt x="3" y="1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1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1" y="3"/>
                </a:cubicBezTo>
                <a:cubicBezTo>
                  <a:pt x="1" y="3"/>
                  <a:pt x="1" y="4"/>
                  <a:pt x="1" y="4"/>
                </a:cubicBezTo>
                <a:cubicBezTo>
                  <a:pt x="2" y="4"/>
                  <a:pt x="2" y="4"/>
                  <a:pt x="2" y="4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5" name="chenying0907 183"/>
          <p:cNvSpPr>
            <a:spLocks/>
          </p:cNvSpPr>
          <p:nvPr/>
        </p:nvSpPr>
        <p:spPr bwMode="auto">
          <a:xfrm>
            <a:off x="5749925" y="5443538"/>
            <a:ext cx="433388" cy="354013"/>
          </a:xfrm>
          <a:custGeom>
            <a:avLst/>
            <a:gdLst>
              <a:gd name="T0" fmla="*/ 12 w 22"/>
              <a:gd name="T1" fmla="*/ 8 h 18"/>
              <a:gd name="T2" fmla="*/ 16 w 22"/>
              <a:gd name="T3" fmla="*/ 4 h 18"/>
              <a:gd name="T4" fmla="*/ 13 w 22"/>
              <a:gd name="T5" fmla="*/ 17 h 18"/>
              <a:gd name="T6" fmla="*/ 12 w 22"/>
              <a:gd name="T7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18">
                <a:moveTo>
                  <a:pt x="12" y="8"/>
                </a:moveTo>
                <a:cubicBezTo>
                  <a:pt x="12" y="8"/>
                  <a:pt x="13" y="4"/>
                  <a:pt x="16" y="4"/>
                </a:cubicBezTo>
                <a:cubicBezTo>
                  <a:pt x="22" y="4"/>
                  <a:pt x="15" y="18"/>
                  <a:pt x="13" y="17"/>
                </a:cubicBezTo>
                <a:cubicBezTo>
                  <a:pt x="0" y="9"/>
                  <a:pt x="9" y="0"/>
                  <a:pt x="12" y="8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6" name="chenying0907 184"/>
          <p:cNvSpPr>
            <a:spLocks/>
          </p:cNvSpPr>
          <p:nvPr/>
        </p:nvSpPr>
        <p:spPr bwMode="auto">
          <a:xfrm>
            <a:off x="4427538" y="4208463"/>
            <a:ext cx="236538" cy="234950"/>
          </a:xfrm>
          <a:custGeom>
            <a:avLst/>
            <a:gdLst>
              <a:gd name="T0" fmla="*/ 0 w 12"/>
              <a:gd name="T1" fmla="*/ 6 h 12"/>
              <a:gd name="T2" fmla="*/ 6 w 12"/>
              <a:gd name="T3" fmla="*/ 0 h 12"/>
              <a:gd name="T4" fmla="*/ 12 w 12"/>
              <a:gd name="T5" fmla="*/ 6 h 12"/>
              <a:gd name="T6" fmla="*/ 6 w 12"/>
              <a:gd name="T7" fmla="*/ 12 h 12"/>
              <a:gd name="T8" fmla="*/ 0 w 12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6"/>
                </a:moveTo>
                <a:cubicBezTo>
                  <a:pt x="6" y="6"/>
                  <a:pt x="6" y="5"/>
                  <a:pt x="6" y="0"/>
                </a:cubicBezTo>
                <a:cubicBezTo>
                  <a:pt x="6" y="5"/>
                  <a:pt x="7" y="6"/>
                  <a:pt x="12" y="6"/>
                </a:cubicBezTo>
                <a:cubicBezTo>
                  <a:pt x="7" y="6"/>
                  <a:pt x="6" y="6"/>
                  <a:pt x="6" y="12"/>
                </a:cubicBezTo>
                <a:cubicBezTo>
                  <a:pt x="6" y="6"/>
                  <a:pt x="6" y="6"/>
                  <a:pt x="0" y="6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7" name="chenying0907 185"/>
          <p:cNvSpPr>
            <a:spLocks/>
          </p:cNvSpPr>
          <p:nvPr/>
        </p:nvSpPr>
        <p:spPr bwMode="auto">
          <a:xfrm>
            <a:off x="4940300" y="2990850"/>
            <a:ext cx="158750" cy="236538"/>
          </a:xfrm>
          <a:custGeom>
            <a:avLst/>
            <a:gdLst>
              <a:gd name="T0" fmla="*/ 2 w 8"/>
              <a:gd name="T1" fmla="*/ 3 h 12"/>
              <a:gd name="T2" fmla="*/ 0 w 8"/>
              <a:gd name="T3" fmla="*/ 4 h 12"/>
              <a:gd name="T4" fmla="*/ 2 w 8"/>
              <a:gd name="T5" fmla="*/ 7 h 12"/>
              <a:gd name="T6" fmla="*/ 2 w 8"/>
              <a:gd name="T7" fmla="*/ 8 h 12"/>
              <a:gd name="T8" fmla="*/ 3 w 8"/>
              <a:gd name="T9" fmla="*/ 9 h 12"/>
              <a:gd name="T10" fmla="*/ 2 w 8"/>
              <a:gd name="T11" fmla="*/ 10 h 12"/>
              <a:gd name="T12" fmla="*/ 2 w 8"/>
              <a:gd name="T13" fmla="*/ 12 h 12"/>
              <a:gd name="T14" fmla="*/ 4 w 8"/>
              <a:gd name="T15" fmla="*/ 11 h 12"/>
              <a:gd name="T16" fmla="*/ 7 w 8"/>
              <a:gd name="T17" fmla="*/ 11 h 12"/>
              <a:gd name="T18" fmla="*/ 5 w 8"/>
              <a:gd name="T19" fmla="*/ 8 h 12"/>
              <a:gd name="T20" fmla="*/ 4 w 8"/>
              <a:gd name="T21" fmla="*/ 6 h 12"/>
              <a:gd name="T22" fmla="*/ 4 w 8"/>
              <a:gd name="T23" fmla="*/ 5 h 12"/>
              <a:gd name="T24" fmla="*/ 3 w 8"/>
              <a:gd name="T25" fmla="*/ 4 h 12"/>
              <a:gd name="T26" fmla="*/ 3 w 8"/>
              <a:gd name="T27" fmla="*/ 4 h 12"/>
              <a:gd name="T28" fmla="*/ 4 w 8"/>
              <a:gd name="T29" fmla="*/ 5 h 12"/>
              <a:gd name="T30" fmla="*/ 4 w 8"/>
              <a:gd name="T31" fmla="*/ 6 h 12"/>
              <a:gd name="T32" fmla="*/ 5 w 8"/>
              <a:gd name="T33" fmla="*/ 8 h 12"/>
              <a:gd name="T34" fmla="*/ 7 w 8"/>
              <a:gd name="T35" fmla="*/ 11 h 12"/>
              <a:gd name="T36" fmla="*/ 7 w 8"/>
              <a:gd name="T37" fmla="*/ 10 h 12"/>
              <a:gd name="T38" fmla="*/ 8 w 8"/>
              <a:gd name="T39" fmla="*/ 9 h 12"/>
              <a:gd name="T40" fmla="*/ 8 w 8"/>
              <a:gd name="T41" fmla="*/ 9 h 12"/>
              <a:gd name="T42" fmla="*/ 8 w 8"/>
              <a:gd name="T43" fmla="*/ 6 h 12"/>
              <a:gd name="T44" fmla="*/ 7 w 8"/>
              <a:gd name="T45" fmla="*/ 6 h 12"/>
              <a:gd name="T46" fmla="*/ 8 w 8"/>
              <a:gd name="T47" fmla="*/ 5 h 12"/>
              <a:gd name="T48" fmla="*/ 6 w 8"/>
              <a:gd name="T49" fmla="*/ 4 h 12"/>
              <a:gd name="T50" fmla="*/ 5 w 8"/>
              <a:gd name="T51" fmla="*/ 2 h 12"/>
              <a:gd name="T52" fmla="*/ 3 w 8"/>
              <a:gd name="T53" fmla="*/ 2 h 12"/>
              <a:gd name="T54" fmla="*/ 2 w 8"/>
              <a:gd name="T55" fmla="*/ 0 h 12"/>
              <a:gd name="T56" fmla="*/ 2 w 8"/>
              <a:gd name="T57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" h="12">
                <a:moveTo>
                  <a:pt x="2" y="3"/>
                </a:moveTo>
                <a:cubicBezTo>
                  <a:pt x="2" y="3"/>
                  <a:pt x="1" y="4"/>
                  <a:pt x="0" y="4"/>
                </a:cubicBezTo>
                <a:cubicBezTo>
                  <a:pt x="2" y="4"/>
                  <a:pt x="2" y="6"/>
                  <a:pt x="2" y="7"/>
                </a:cubicBezTo>
                <a:cubicBezTo>
                  <a:pt x="2" y="7"/>
                  <a:pt x="2" y="8"/>
                  <a:pt x="2" y="8"/>
                </a:cubicBezTo>
                <a:cubicBezTo>
                  <a:pt x="2" y="8"/>
                  <a:pt x="3" y="8"/>
                  <a:pt x="3" y="9"/>
                </a:cubicBezTo>
                <a:cubicBezTo>
                  <a:pt x="3" y="9"/>
                  <a:pt x="3" y="10"/>
                  <a:pt x="2" y="10"/>
                </a:cubicBezTo>
                <a:cubicBezTo>
                  <a:pt x="4" y="10"/>
                  <a:pt x="3" y="11"/>
                  <a:pt x="2" y="12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0"/>
                  <a:pt x="6" y="10"/>
                  <a:pt x="7" y="11"/>
                </a:cubicBezTo>
                <a:cubicBezTo>
                  <a:pt x="6" y="10"/>
                  <a:pt x="5" y="9"/>
                  <a:pt x="5" y="8"/>
                </a:cubicBezTo>
                <a:cubicBezTo>
                  <a:pt x="5" y="7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4"/>
                  <a:pt x="4" y="5"/>
                </a:cubicBezTo>
                <a:cubicBezTo>
                  <a:pt x="4" y="5"/>
                  <a:pt x="4" y="5"/>
                  <a:pt x="4" y="6"/>
                </a:cubicBezTo>
                <a:cubicBezTo>
                  <a:pt x="4" y="6"/>
                  <a:pt x="5" y="7"/>
                  <a:pt x="5" y="8"/>
                </a:cubicBezTo>
                <a:cubicBezTo>
                  <a:pt x="6" y="9"/>
                  <a:pt x="6" y="10"/>
                  <a:pt x="7" y="11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7" y="8"/>
                  <a:pt x="7" y="7"/>
                  <a:pt x="8" y="6"/>
                </a:cubicBezTo>
                <a:cubicBezTo>
                  <a:pt x="7" y="7"/>
                  <a:pt x="7" y="6"/>
                  <a:pt x="7" y="6"/>
                </a:cubicBezTo>
                <a:cubicBezTo>
                  <a:pt x="7" y="6"/>
                  <a:pt x="8" y="5"/>
                  <a:pt x="8" y="5"/>
                </a:cubicBezTo>
                <a:cubicBezTo>
                  <a:pt x="7" y="5"/>
                  <a:pt x="6" y="4"/>
                  <a:pt x="6" y="4"/>
                </a:cubicBezTo>
                <a:cubicBezTo>
                  <a:pt x="5" y="3"/>
                  <a:pt x="5" y="3"/>
                  <a:pt x="5" y="2"/>
                </a:cubicBezTo>
                <a:cubicBezTo>
                  <a:pt x="5" y="3"/>
                  <a:pt x="4" y="2"/>
                  <a:pt x="3" y="2"/>
                </a:cubicBezTo>
                <a:cubicBezTo>
                  <a:pt x="3" y="1"/>
                  <a:pt x="2" y="1"/>
                  <a:pt x="2" y="0"/>
                </a:cubicBezTo>
                <a:cubicBezTo>
                  <a:pt x="2" y="1"/>
                  <a:pt x="2" y="2"/>
                  <a:pt x="2" y="3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8" name="chenying0907 187"/>
          <p:cNvSpPr>
            <a:spLocks/>
          </p:cNvSpPr>
          <p:nvPr/>
        </p:nvSpPr>
        <p:spPr bwMode="auto">
          <a:xfrm>
            <a:off x="5099050" y="2990850"/>
            <a:ext cx="157163" cy="236538"/>
          </a:xfrm>
          <a:custGeom>
            <a:avLst/>
            <a:gdLst>
              <a:gd name="T0" fmla="*/ 4 w 8"/>
              <a:gd name="T1" fmla="*/ 6 h 12"/>
              <a:gd name="T2" fmla="*/ 3 w 8"/>
              <a:gd name="T3" fmla="*/ 8 h 12"/>
              <a:gd name="T4" fmla="*/ 2 w 8"/>
              <a:gd name="T5" fmla="*/ 9 h 12"/>
              <a:gd name="T6" fmla="*/ 2 w 8"/>
              <a:gd name="T7" fmla="*/ 9 h 12"/>
              <a:gd name="T8" fmla="*/ 1 w 8"/>
              <a:gd name="T9" fmla="*/ 10 h 12"/>
              <a:gd name="T10" fmla="*/ 1 w 8"/>
              <a:gd name="T11" fmla="*/ 10 h 12"/>
              <a:gd name="T12" fmla="*/ 2 w 8"/>
              <a:gd name="T13" fmla="*/ 11 h 12"/>
              <a:gd name="T14" fmla="*/ 2 w 8"/>
              <a:gd name="T15" fmla="*/ 12 h 12"/>
              <a:gd name="T16" fmla="*/ 5 w 8"/>
              <a:gd name="T17" fmla="*/ 11 h 12"/>
              <a:gd name="T18" fmla="*/ 6 w 8"/>
              <a:gd name="T19" fmla="*/ 8 h 12"/>
              <a:gd name="T20" fmla="*/ 7 w 8"/>
              <a:gd name="T21" fmla="*/ 7 h 12"/>
              <a:gd name="T22" fmla="*/ 8 w 8"/>
              <a:gd name="T23" fmla="*/ 5 h 12"/>
              <a:gd name="T24" fmla="*/ 8 w 8"/>
              <a:gd name="T25" fmla="*/ 0 h 12"/>
              <a:gd name="T26" fmla="*/ 2 w 8"/>
              <a:gd name="T27" fmla="*/ 2 h 12"/>
              <a:gd name="T28" fmla="*/ 2 w 8"/>
              <a:gd name="T29" fmla="*/ 5 h 12"/>
              <a:gd name="T30" fmla="*/ 1 w 8"/>
              <a:gd name="T31" fmla="*/ 5 h 12"/>
              <a:gd name="T32" fmla="*/ 1 w 8"/>
              <a:gd name="T33" fmla="*/ 6 h 12"/>
              <a:gd name="T34" fmla="*/ 1 w 8"/>
              <a:gd name="T35" fmla="*/ 6 h 12"/>
              <a:gd name="T36" fmla="*/ 0 w 8"/>
              <a:gd name="T37" fmla="*/ 8 h 12"/>
              <a:gd name="T38" fmla="*/ 0 w 8"/>
              <a:gd name="T39" fmla="*/ 9 h 12"/>
              <a:gd name="T40" fmla="*/ 1 w 8"/>
              <a:gd name="T41" fmla="*/ 10 h 12"/>
              <a:gd name="T42" fmla="*/ 1 w 8"/>
              <a:gd name="T43" fmla="*/ 10 h 12"/>
              <a:gd name="T44" fmla="*/ 2 w 8"/>
              <a:gd name="T45" fmla="*/ 9 h 12"/>
              <a:gd name="T46" fmla="*/ 2 w 8"/>
              <a:gd name="T47" fmla="*/ 9 h 12"/>
              <a:gd name="T48" fmla="*/ 2 w 8"/>
              <a:gd name="T49" fmla="*/ 8 h 12"/>
              <a:gd name="T50" fmla="*/ 3 w 8"/>
              <a:gd name="T51" fmla="*/ 8 h 12"/>
              <a:gd name="T52" fmla="*/ 4 w 8"/>
              <a:gd name="T53" fmla="*/ 6 h 12"/>
              <a:gd name="T54" fmla="*/ 5 w 8"/>
              <a:gd name="T55" fmla="*/ 4 h 12"/>
              <a:gd name="T56" fmla="*/ 6 w 8"/>
              <a:gd name="T57" fmla="*/ 4 h 12"/>
              <a:gd name="T58" fmla="*/ 4 w 8"/>
              <a:gd name="T5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" h="12">
                <a:moveTo>
                  <a:pt x="4" y="6"/>
                </a:moveTo>
                <a:cubicBezTo>
                  <a:pt x="4" y="7"/>
                  <a:pt x="4" y="7"/>
                  <a:pt x="3" y="8"/>
                </a:cubicBezTo>
                <a:cubicBezTo>
                  <a:pt x="3" y="8"/>
                  <a:pt x="2" y="8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0"/>
                  <a:pt x="2" y="10"/>
                  <a:pt x="2" y="11"/>
                </a:cubicBezTo>
                <a:cubicBezTo>
                  <a:pt x="2" y="11"/>
                  <a:pt x="2" y="12"/>
                  <a:pt x="2" y="12"/>
                </a:cubicBezTo>
                <a:cubicBezTo>
                  <a:pt x="2" y="11"/>
                  <a:pt x="3" y="10"/>
                  <a:pt x="5" y="11"/>
                </a:cubicBezTo>
                <a:cubicBezTo>
                  <a:pt x="4" y="11"/>
                  <a:pt x="5" y="8"/>
                  <a:pt x="6" y="8"/>
                </a:cubicBezTo>
                <a:cubicBezTo>
                  <a:pt x="6" y="7"/>
                  <a:pt x="7" y="6"/>
                  <a:pt x="7" y="7"/>
                </a:cubicBezTo>
                <a:cubicBezTo>
                  <a:pt x="6" y="6"/>
                  <a:pt x="7" y="5"/>
                  <a:pt x="8" y="5"/>
                </a:cubicBezTo>
                <a:cubicBezTo>
                  <a:pt x="6" y="5"/>
                  <a:pt x="7" y="1"/>
                  <a:pt x="8" y="0"/>
                </a:cubicBezTo>
                <a:cubicBezTo>
                  <a:pt x="7" y="1"/>
                  <a:pt x="3" y="4"/>
                  <a:pt x="2" y="2"/>
                </a:cubicBezTo>
                <a:cubicBezTo>
                  <a:pt x="2" y="3"/>
                  <a:pt x="3" y="4"/>
                  <a:pt x="2" y="5"/>
                </a:cubicBezTo>
                <a:cubicBezTo>
                  <a:pt x="2" y="5"/>
                  <a:pt x="1" y="6"/>
                  <a:pt x="1" y="5"/>
                </a:cubicBezTo>
                <a:cubicBezTo>
                  <a:pt x="1" y="5"/>
                  <a:pt x="1" y="6"/>
                  <a:pt x="1" y="6"/>
                </a:cubicBezTo>
                <a:cubicBezTo>
                  <a:pt x="1" y="7"/>
                  <a:pt x="1" y="7"/>
                  <a:pt x="1" y="6"/>
                </a:cubicBezTo>
                <a:cubicBezTo>
                  <a:pt x="1" y="7"/>
                  <a:pt x="1" y="7"/>
                  <a:pt x="0" y="8"/>
                </a:cubicBezTo>
                <a:cubicBezTo>
                  <a:pt x="0" y="8"/>
                  <a:pt x="1" y="9"/>
                  <a:pt x="0" y="9"/>
                </a:cubicBezTo>
                <a:cubicBezTo>
                  <a:pt x="1" y="9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8"/>
                  <a:pt x="2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7"/>
                  <a:pt x="4" y="6"/>
                  <a:pt x="4" y="6"/>
                </a:cubicBezTo>
                <a:cubicBezTo>
                  <a:pt x="5" y="5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lnTo>
                  <a:pt x="4" y="6"/>
                </a:ln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9" name="chenying0907 189"/>
          <p:cNvSpPr>
            <a:spLocks/>
          </p:cNvSpPr>
          <p:nvPr/>
        </p:nvSpPr>
        <p:spPr bwMode="auto">
          <a:xfrm>
            <a:off x="5019675" y="3206750"/>
            <a:ext cx="58738" cy="58738"/>
          </a:xfrm>
          <a:custGeom>
            <a:avLst/>
            <a:gdLst>
              <a:gd name="T0" fmla="*/ 0 w 3"/>
              <a:gd name="T1" fmla="*/ 1 h 3"/>
              <a:gd name="T2" fmla="*/ 0 w 3"/>
              <a:gd name="T3" fmla="*/ 3 h 3"/>
              <a:gd name="T4" fmla="*/ 2 w 3"/>
              <a:gd name="T5" fmla="*/ 3 h 3"/>
              <a:gd name="T6" fmla="*/ 3 w 3"/>
              <a:gd name="T7" fmla="*/ 3 h 3"/>
              <a:gd name="T8" fmla="*/ 3 w 3"/>
              <a:gd name="T9" fmla="*/ 2 h 3"/>
              <a:gd name="T10" fmla="*/ 3 w 3"/>
              <a:gd name="T11" fmla="*/ 1 h 3"/>
              <a:gd name="T12" fmla="*/ 2 w 3"/>
              <a:gd name="T13" fmla="*/ 1 h 3"/>
              <a:gd name="T14" fmla="*/ 2 w 3"/>
              <a:gd name="T15" fmla="*/ 0 h 3"/>
              <a:gd name="T16" fmla="*/ 0 w 3"/>
              <a:gd name="T17" fmla="*/ 0 h 3"/>
              <a:gd name="T18" fmla="*/ 0 w 3"/>
              <a:gd name="T19" fmla="*/ 0 h 3"/>
              <a:gd name="T20" fmla="*/ 0 w 3"/>
              <a:gd name="T2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3">
                <a:moveTo>
                  <a:pt x="0" y="1"/>
                </a:moveTo>
                <a:cubicBezTo>
                  <a:pt x="0" y="2"/>
                  <a:pt x="0" y="2"/>
                  <a:pt x="0" y="3"/>
                </a:cubicBezTo>
                <a:cubicBezTo>
                  <a:pt x="1" y="3"/>
                  <a:pt x="1" y="3"/>
                  <a:pt x="2" y="3"/>
                </a:cubicBezTo>
                <a:cubicBezTo>
                  <a:pt x="2" y="3"/>
                  <a:pt x="2" y="3"/>
                  <a:pt x="3" y="3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0" name="chenying0907 190"/>
          <p:cNvSpPr>
            <a:spLocks/>
          </p:cNvSpPr>
          <p:nvPr/>
        </p:nvSpPr>
        <p:spPr bwMode="auto">
          <a:xfrm>
            <a:off x="5078413" y="3246438"/>
            <a:ext cx="60325" cy="39688"/>
          </a:xfrm>
          <a:custGeom>
            <a:avLst/>
            <a:gdLst>
              <a:gd name="T0" fmla="*/ 0 w 3"/>
              <a:gd name="T1" fmla="*/ 1 h 2"/>
              <a:gd name="T2" fmla="*/ 1 w 3"/>
              <a:gd name="T3" fmla="*/ 2 h 2"/>
              <a:gd name="T4" fmla="*/ 2 w 3"/>
              <a:gd name="T5" fmla="*/ 2 h 2"/>
              <a:gd name="T6" fmla="*/ 2 w 3"/>
              <a:gd name="T7" fmla="*/ 1 h 2"/>
              <a:gd name="T8" fmla="*/ 2 w 3"/>
              <a:gd name="T9" fmla="*/ 0 h 2"/>
              <a:gd name="T10" fmla="*/ 1 w 3"/>
              <a:gd name="T11" fmla="*/ 0 h 2"/>
              <a:gd name="T12" fmla="*/ 1 w 3"/>
              <a:gd name="T13" fmla="*/ 0 h 2"/>
              <a:gd name="T14" fmla="*/ 1 w 3"/>
              <a:gd name="T15" fmla="*/ 0 h 2"/>
              <a:gd name="T16" fmla="*/ 1 w 3"/>
              <a:gd name="T17" fmla="*/ 0 h 2"/>
              <a:gd name="T18" fmla="*/ 0 w 3"/>
              <a:gd name="T19" fmla="*/ 0 h 2"/>
              <a:gd name="T20" fmla="*/ 0 w 3"/>
              <a:gd name="T2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2">
                <a:moveTo>
                  <a:pt x="0" y="1"/>
                </a:moveTo>
                <a:cubicBezTo>
                  <a:pt x="0" y="1"/>
                  <a:pt x="1" y="2"/>
                  <a:pt x="1" y="2"/>
                </a:cubicBezTo>
                <a:cubicBezTo>
                  <a:pt x="1" y="2"/>
                  <a:pt x="2" y="2"/>
                  <a:pt x="2" y="2"/>
                </a:cubicBezTo>
                <a:cubicBezTo>
                  <a:pt x="2" y="2"/>
                  <a:pt x="2" y="1"/>
                  <a:pt x="2" y="1"/>
                </a:cubicBezTo>
                <a:cubicBezTo>
                  <a:pt x="3" y="1"/>
                  <a:pt x="3" y="0"/>
                  <a:pt x="2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1" name="chenying0907 191"/>
          <p:cNvSpPr>
            <a:spLocks/>
          </p:cNvSpPr>
          <p:nvPr/>
        </p:nvSpPr>
        <p:spPr bwMode="auto">
          <a:xfrm>
            <a:off x="5078413" y="3187700"/>
            <a:ext cx="60325" cy="58738"/>
          </a:xfrm>
          <a:custGeom>
            <a:avLst/>
            <a:gdLst>
              <a:gd name="T0" fmla="*/ 0 w 3"/>
              <a:gd name="T1" fmla="*/ 2 h 3"/>
              <a:gd name="T2" fmla="*/ 0 w 3"/>
              <a:gd name="T3" fmla="*/ 2 h 3"/>
              <a:gd name="T4" fmla="*/ 1 w 3"/>
              <a:gd name="T5" fmla="*/ 3 h 3"/>
              <a:gd name="T6" fmla="*/ 2 w 3"/>
              <a:gd name="T7" fmla="*/ 2 h 3"/>
              <a:gd name="T8" fmla="*/ 3 w 3"/>
              <a:gd name="T9" fmla="*/ 2 h 3"/>
              <a:gd name="T10" fmla="*/ 3 w 3"/>
              <a:gd name="T11" fmla="*/ 1 h 3"/>
              <a:gd name="T12" fmla="*/ 3 w 3"/>
              <a:gd name="T13" fmla="*/ 1 h 3"/>
              <a:gd name="T14" fmla="*/ 2 w 3"/>
              <a:gd name="T15" fmla="*/ 0 h 3"/>
              <a:gd name="T16" fmla="*/ 1 w 3"/>
              <a:gd name="T17" fmla="*/ 0 h 3"/>
              <a:gd name="T18" fmla="*/ 1 w 3"/>
              <a:gd name="T19" fmla="*/ 0 h 3"/>
              <a:gd name="T20" fmla="*/ 0 w 3"/>
              <a:gd name="T21" fmla="*/ 1 h 3"/>
              <a:gd name="T22" fmla="*/ 0 w 3"/>
              <a:gd name="T23" fmla="*/ 1 h 3"/>
              <a:gd name="T24" fmla="*/ 0 w 3"/>
              <a:gd name="T2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" h="3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2" y="3"/>
                  <a:pt x="2" y="3"/>
                  <a:pt x="2" y="2"/>
                </a:cubicBezTo>
                <a:cubicBezTo>
                  <a:pt x="2" y="2"/>
                  <a:pt x="3" y="2"/>
                  <a:pt x="3" y="2"/>
                </a:cubicBezTo>
                <a:cubicBezTo>
                  <a:pt x="3" y="2"/>
                  <a:pt x="3" y="2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2"/>
                  <a:pt x="0" y="2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2" name="chenying0907 192"/>
          <p:cNvSpPr>
            <a:spLocks/>
          </p:cNvSpPr>
          <p:nvPr/>
        </p:nvSpPr>
        <p:spPr bwMode="auto">
          <a:xfrm>
            <a:off x="5670550" y="4619625"/>
            <a:ext cx="315913" cy="234950"/>
          </a:xfrm>
          <a:custGeom>
            <a:avLst/>
            <a:gdLst>
              <a:gd name="T0" fmla="*/ 3 w 16"/>
              <a:gd name="T1" fmla="*/ 7 h 12"/>
              <a:gd name="T2" fmla="*/ 7 w 16"/>
              <a:gd name="T3" fmla="*/ 0 h 12"/>
              <a:gd name="T4" fmla="*/ 16 w 16"/>
              <a:gd name="T5" fmla="*/ 3 h 12"/>
              <a:gd name="T6" fmla="*/ 11 w 16"/>
              <a:gd name="T7" fmla="*/ 12 h 12"/>
              <a:gd name="T8" fmla="*/ 9 w 16"/>
              <a:gd name="T9" fmla="*/ 12 h 12"/>
              <a:gd name="T10" fmla="*/ 8 w 16"/>
              <a:gd name="T11" fmla="*/ 9 h 12"/>
              <a:gd name="T12" fmla="*/ 11 w 16"/>
              <a:gd name="T13" fmla="*/ 9 h 12"/>
              <a:gd name="T14" fmla="*/ 11 w 16"/>
              <a:gd name="T15" fmla="*/ 10 h 12"/>
              <a:gd name="T16" fmla="*/ 14 w 16"/>
              <a:gd name="T17" fmla="*/ 5 h 12"/>
              <a:gd name="T18" fmla="*/ 6 w 16"/>
              <a:gd name="T19" fmla="*/ 3 h 12"/>
              <a:gd name="T20" fmla="*/ 3 w 16"/>
              <a:gd name="T21" fmla="*/ 9 h 12"/>
              <a:gd name="T22" fmla="*/ 1 w 16"/>
              <a:gd name="T23" fmla="*/ 9 h 12"/>
              <a:gd name="T24" fmla="*/ 1 w 16"/>
              <a:gd name="T25" fmla="*/ 6 h 12"/>
              <a:gd name="T26" fmla="*/ 3 w 16"/>
              <a:gd name="T27" fmla="*/ 6 h 12"/>
              <a:gd name="T28" fmla="*/ 3 w 16"/>
              <a:gd name="T29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" h="12">
                <a:moveTo>
                  <a:pt x="3" y="7"/>
                </a:moveTo>
                <a:cubicBezTo>
                  <a:pt x="7" y="0"/>
                  <a:pt x="7" y="0"/>
                  <a:pt x="7" y="0"/>
                </a:cubicBezTo>
                <a:cubicBezTo>
                  <a:pt x="16" y="3"/>
                  <a:pt x="16" y="3"/>
                  <a:pt x="16" y="3"/>
                </a:cubicBezTo>
                <a:cubicBezTo>
                  <a:pt x="14" y="6"/>
                  <a:pt x="13" y="10"/>
                  <a:pt x="11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1"/>
                  <a:pt x="8" y="10"/>
                  <a:pt x="8" y="9"/>
                </a:cubicBezTo>
                <a:cubicBezTo>
                  <a:pt x="9" y="9"/>
                  <a:pt x="10" y="9"/>
                  <a:pt x="11" y="9"/>
                </a:cubicBezTo>
                <a:cubicBezTo>
                  <a:pt x="11" y="10"/>
                  <a:pt x="11" y="10"/>
                  <a:pt x="11" y="10"/>
                </a:cubicBezTo>
                <a:cubicBezTo>
                  <a:pt x="14" y="5"/>
                  <a:pt x="14" y="5"/>
                  <a:pt x="14" y="5"/>
                </a:cubicBezTo>
                <a:cubicBezTo>
                  <a:pt x="6" y="3"/>
                  <a:pt x="6" y="3"/>
                  <a:pt x="6" y="3"/>
                </a:cubicBezTo>
                <a:cubicBezTo>
                  <a:pt x="5" y="4"/>
                  <a:pt x="4" y="8"/>
                  <a:pt x="3" y="9"/>
                </a:cubicBezTo>
                <a:cubicBezTo>
                  <a:pt x="3" y="9"/>
                  <a:pt x="1" y="9"/>
                  <a:pt x="1" y="9"/>
                </a:cubicBezTo>
                <a:cubicBezTo>
                  <a:pt x="0" y="8"/>
                  <a:pt x="0" y="7"/>
                  <a:pt x="1" y="6"/>
                </a:cubicBezTo>
                <a:cubicBezTo>
                  <a:pt x="1" y="6"/>
                  <a:pt x="2" y="6"/>
                  <a:pt x="3" y="6"/>
                </a:cubicBezTo>
                <a:cubicBezTo>
                  <a:pt x="3" y="6"/>
                  <a:pt x="3" y="7"/>
                  <a:pt x="3" y="7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3" name="chenying0907 193"/>
          <p:cNvSpPr>
            <a:spLocks/>
          </p:cNvSpPr>
          <p:nvPr/>
        </p:nvSpPr>
        <p:spPr bwMode="auto">
          <a:xfrm>
            <a:off x="5237163" y="5326063"/>
            <a:ext cx="315913" cy="255588"/>
          </a:xfrm>
          <a:custGeom>
            <a:avLst/>
            <a:gdLst>
              <a:gd name="T0" fmla="*/ 3 w 16"/>
              <a:gd name="T1" fmla="*/ 7 h 13"/>
              <a:gd name="T2" fmla="*/ 7 w 16"/>
              <a:gd name="T3" fmla="*/ 0 h 13"/>
              <a:gd name="T4" fmla="*/ 16 w 16"/>
              <a:gd name="T5" fmla="*/ 4 h 13"/>
              <a:gd name="T6" fmla="*/ 11 w 16"/>
              <a:gd name="T7" fmla="*/ 12 h 13"/>
              <a:gd name="T8" fmla="*/ 9 w 16"/>
              <a:gd name="T9" fmla="*/ 12 h 13"/>
              <a:gd name="T10" fmla="*/ 9 w 16"/>
              <a:gd name="T11" fmla="*/ 10 h 13"/>
              <a:gd name="T12" fmla="*/ 11 w 16"/>
              <a:gd name="T13" fmla="*/ 10 h 13"/>
              <a:gd name="T14" fmla="*/ 11 w 16"/>
              <a:gd name="T15" fmla="*/ 10 h 13"/>
              <a:gd name="T16" fmla="*/ 14 w 16"/>
              <a:gd name="T17" fmla="*/ 5 h 13"/>
              <a:gd name="T18" fmla="*/ 6 w 16"/>
              <a:gd name="T19" fmla="*/ 3 h 13"/>
              <a:gd name="T20" fmla="*/ 3 w 16"/>
              <a:gd name="T21" fmla="*/ 9 h 13"/>
              <a:gd name="T22" fmla="*/ 1 w 16"/>
              <a:gd name="T23" fmla="*/ 9 h 13"/>
              <a:gd name="T24" fmla="*/ 1 w 16"/>
              <a:gd name="T25" fmla="*/ 7 h 13"/>
              <a:gd name="T26" fmla="*/ 3 w 16"/>
              <a:gd name="T27" fmla="*/ 7 h 13"/>
              <a:gd name="T28" fmla="*/ 3 w 16"/>
              <a:gd name="T29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" h="13">
                <a:moveTo>
                  <a:pt x="3" y="7"/>
                </a:moveTo>
                <a:cubicBezTo>
                  <a:pt x="7" y="0"/>
                  <a:pt x="7" y="0"/>
                  <a:pt x="7" y="0"/>
                </a:cubicBezTo>
                <a:cubicBezTo>
                  <a:pt x="16" y="4"/>
                  <a:pt x="16" y="4"/>
                  <a:pt x="16" y="4"/>
                </a:cubicBezTo>
                <a:cubicBezTo>
                  <a:pt x="14" y="6"/>
                  <a:pt x="13" y="10"/>
                  <a:pt x="11" y="12"/>
                </a:cubicBezTo>
                <a:cubicBezTo>
                  <a:pt x="10" y="13"/>
                  <a:pt x="9" y="13"/>
                  <a:pt x="9" y="12"/>
                </a:cubicBezTo>
                <a:cubicBezTo>
                  <a:pt x="8" y="11"/>
                  <a:pt x="8" y="10"/>
                  <a:pt x="9" y="10"/>
                </a:cubicBezTo>
                <a:cubicBezTo>
                  <a:pt x="9" y="9"/>
                  <a:pt x="10" y="9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4" y="5"/>
                  <a:pt x="14" y="5"/>
                  <a:pt x="14" y="5"/>
                </a:cubicBezTo>
                <a:cubicBezTo>
                  <a:pt x="6" y="3"/>
                  <a:pt x="6" y="3"/>
                  <a:pt x="6" y="3"/>
                </a:cubicBezTo>
                <a:cubicBezTo>
                  <a:pt x="6" y="5"/>
                  <a:pt x="4" y="8"/>
                  <a:pt x="3" y="9"/>
                </a:cubicBezTo>
                <a:cubicBezTo>
                  <a:pt x="3" y="10"/>
                  <a:pt x="2" y="10"/>
                  <a:pt x="1" y="9"/>
                </a:cubicBezTo>
                <a:cubicBezTo>
                  <a:pt x="0" y="8"/>
                  <a:pt x="0" y="7"/>
                  <a:pt x="1" y="7"/>
                </a:cubicBezTo>
                <a:cubicBezTo>
                  <a:pt x="1" y="6"/>
                  <a:pt x="2" y="6"/>
                  <a:pt x="3" y="7"/>
                </a:cubicBezTo>
                <a:cubicBezTo>
                  <a:pt x="3" y="7"/>
                  <a:pt x="3" y="7"/>
                  <a:pt x="3" y="7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4" name="chenying0907 194"/>
          <p:cNvSpPr>
            <a:spLocks/>
          </p:cNvSpPr>
          <p:nvPr/>
        </p:nvSpPr>
        <p:spPr bwMode="auto">
          <a:xfrm>
            <a:off x="6578600" y="5619750"/>
            <a:ext cx="177800" cy="177800"/>
          </a:xfrm>
          <a:custGeom>
            <a:avLst/>
            <a:gdLst>
              <a:gd name="T0" fmla="*/ 5 w 9"/>
              <a:gd name="T1" fmla="*/ 5 h 9"/>
              <a:gd name="T2" fmla="*/ 4 w 9"/>
              <a:gd name="T3" fmla="*/ 2 h 9"/>
              <a:gd name="T4" fmla="*/ 1 w 9"/>
              <a:gd name="T5" fmla="*/ 8 h 9"/>
              <a:gd name="T6" fmla="*/ 5 w 9"/>
              <a:gd name="T7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9">
                <a:moveTo>
                  <a:pt x="5" y="5"/>
                </a:moveTo>
                <a:cubicBezTo>
                  <a:pt x="5" y="5"/>
                  <a:pt x="5" y="3"/>
                  <a:pt x="4" y="2"/>
                </a:cubicBezTo>
                <a:cubicBezTo>
                  <a:pt x="1" y="0"/>
                  <a:pt x="0" y="8"/>
                  <a:pt x="1" y="8"/>
                </a:cubicBezTo>
                <a:cubicBezTo>
                  <a:pt x="9" y="9"/>
                  <a:pt x="8" y="2"/>
                  <a:pt x="5" y="5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5" name="chenying0907 195"/>
          <p:cNvSpPr>
            <a:spLocks/>
          </p:cNvSpPr>
          <p:nvPr/>
        </p:nvSpPr>
        <p:spPr bwMode="auto">
          <a:xfrm>
            <a:off x="6124575" y="2481263"/>
            <a:ext cx="236538" cy="234950"/>
          </a:xfrm>
          <a:custGeom>
            <a:avLst/>
            <a:gdLst>
              <a:gd name="T0" fmla="*/ 0 w 12"/>
              <a:gd name="T1" fmla="*/ 6 h 12"/>
              <a:gd name="T2" fmla="*/ 6 w 12"/>
              <a:gd name="T3" fmla="*/ 0 h 12"/>
              <a:gd name="T4" fmla="*/ 12 w 12"/>
              <a:gd name="T5" fmla="*/ 6 h 12"/>
              <a:gd name="T6" fmla="*/ 6 w 12"/>
              <a:gd name="T7" fmla="*/ 12 h 12"/>
              <a:gd name="T8" fmla="*/ 0 w 12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6"/>
                </a:moveTo>
                <a:cubicBezTo>
                  <a:pt x="6" y="6"/>
                  <a:pt x="6" y="5"/>
                  <a:pt x="6" y="0"/>
                </a:cubicBezTo>
                <a:cubicBezTo>
                  <a:pt x="6" y="5"/>
                  <a:pt x="7" y="6"/>
                  <a:pt x="12" y="6"/>
                </a:cubicBezTo>
                <a:cubicBezTo>
                  <a:pt x="7" y="6"/>
                  <a:pt x="6" y="7"/>
                  <a:pt x="6" y="12"/>
                </a:cubicBezTo>
                <a:cubicBezTo>
                  <a:pt x="6" y="7"/>
                  <a:pt x="6" y="6"/>
                  <a:pt x="0" y="6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6" name="chenying0907 196"/>
          <p:cNvSpPr>
            <a:spLocks/>
          </p:cNvSpPr>
          <p:nvPr/>
        </p:nvSpPr>
        <p:spPr bwMode="auto">
          <a:xfrm>
            <a:off x="6953250" y="2913063"/>
            <a:ext cx="236538" cy="234950"/>
          </a:xfrm>
          <a:custGeom>
            <a:avLst/>
            <a:gdLst>
              <a:gd name="T0" fmla="*/ 0 w 12"/>
              <a:gd name="T1" fmla="*/ 6 h 12"/>
              <a:gd name="T2" fmla="*/ 6 w 12"/>
              <a:gd name="T3" fmla="*/ 0 h 12"/>
              <a:gd name="T4" fmla="*/ 12 w 12"/>
              <a:gd name="T5" fmla="*/ 6 h 12"/>
              <a:gd name="T6" fmla="*/ 6 w 12"/>
              <a:gd name="T7" fmla="*/ 12 h 12"/>
              <a:gd name="T8" fmla="*/ 0 w 12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6"/>
                </a:moveTo>
                <a:cubicBezTo>
                  <a:pt x="6" y="6"/>
                  <a:pt x="6" y="5"/>
                  <a:pt x="6" y="0"/>
                </a:cubicBezTo>
                <a:cubicBezTo>
                  <a:pt x="6" y="5"/>
                  <a:pt x="7" y="6"/>
                  <a:pt x="12" y="6"/>
                </a:cubicBezTo>
                <a:cubicBezTo>
                  <a:pt x="7" y="6"/>
                  <a:pt x="6" y="7"/>
                  <a:pt x="6" y="12"/>
                </a:cubicBezTo>
                <a:cubicBezTo>
                  <a:pt x="6" y="7"/>
                  <a:pt x="6" y="6"/>
                  <a:pt x="0" y="6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7" name="chenying0907 197"/>
          <p:cNvSpPr>
            <a:spLocks/>
          </p:cNvSpPr>
          <p:nvPr/>
        </p:nvSpPr>
        <p:spPr bwMode="auto">
          <a:xfrm>
            <a:off x="6618288" y="3971925"/>
            <a:ext cx="236538" cy="236538"/>
          </a:xfrm>
          <a:custGeom>
            <a:avLst/>
            <a:gdLst>
              <a:gd name="T0" fmla="*/ 0 w 12"/>
              <a:gd name="T1" fmla="*/ 6 h 12"/>
              <a:gd name="T2" fmla="*/ 6 w 12"/>
              <a:gd name="T3" fmla="*/ 0 h 12"/>
              <a:gd name="T4" fmla="*/ 12 w 12"/>
              <a:gd name="T5" fmla="*/ 6 h 12"/>
              <a:gd name="T6" fmla="*/ 6 w 12"/>
              <a:gd name="T7" fmla="*/ 12 h 12"/>
              <a:gd name="T8" fmla="*/ 0 w 12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6"/>
                </a:moveTo>
                <a:cubicBezTo>
                  <a:pt x="6" y="6"/>
                  <a:pt x="6" y="6"/>
                  <a:pt x="6" y="0"/>
                </a:cubicBezTo>
                <a:cubicBezTo>
                  <a:pt x="6" y="6"/>
                  <a:pt x="7" y="6"/>
                  <a:pt x="12" y="6"/>
                </a:cubicBezTo>
                <a:cubicBezTo>
                  <a:pt x="7" y="6"/>
                  <a:pt x="6" y="7"/>
                  <a:pt x="6" y="12"/>
                </a:cubicBezTo>
                <a:cubicBezTo>
                  <a:pt x="6" y="7"/>
                  <a:pt x="6" y="6"/>
                  <a:pt x="0" y="6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8" name="chenying0907 198"/>
          <p:cNvSpPr>
            <a:spLocks/>
          </p:cNvSpPr>
          <p:nvPr/>
        </p:nvSpPr>
        <p:spPr bwMode="auto">
          <a:xfrm>
            <a:off x="5513388" y="4443413"/>
            <a:ext cx="236538" cy="234950"/>
          </a:xfrm>
          <a:custGeom>
            <a:avLst/>
            <a:gdLst>
              <a:gd name="T0" fmla="*/ 0 w 12"/>
              <a:gd name="T1" fmla="*/ 6 h 12"/>
              <a:gd name="T2" fmla="*/ 6 w 12"/>
              <a:gd name="T3" fmla="*/ 0 h 12"/>
              <a:gd name="T4" fmla="*/ 12 w 12"/>
              <a:gd name="T5" fmla="*/ 6 h 12"/>
              <a:gd name="T6" fmla="*/ 6 w 12"/>
              <a:gd name="T7" fmla="*/ 12 h 12"/>
              <a:gd name="T8" fmla="*/ 0 w 12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6"/>
                </a:moveTo>
                <a:cubicBezTo>
                  <a:pt x="6" y="6"/>
                  <a:pt x="6" y="5"/>
                  <a:pt x="6" y="0"/>
                </a:cubicBezTo>
                <a:cubicBezTo>
                  <a:pt x="6" y="5"/>
                  <a:pt x="7" y="6"/>
                  <a:pt x="12" y="6"/>
                </a:cubicBezTo>
                <a:cubicBezTo>
                  <a:pt x="7" y="6"/>
                  <a:pt x="6" y="6"/>
                  <a:pt x="6" y="12"/>
                </a:cubicBezTo>
                <a:cubicBezTo>
                  <a:pt x="6" y="6"/>
                  <a:pt x="6" y="6"/>
                  <a:pt x="0" y="6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9" name="chenying0907 199"/>
          <p:cNvSpPr>
            <a:spLocks/>
          </p:cNvSpPr>
          <p:nvPr/>
        </p:nvSpPr>
        <p:spPr bwMode="auto">
          <a:xfrm>
            <a:off x="6143625" y="4344988"/>
            <a:ext cx="238125" cy="234950"/>
          </a:xfrm>
          <a:custGeom>
            <a:avLst/>
            <a:gdLst>
              <a:gd name="T0" fmla="*/ 0 w 12"/>
              <a:gd name="T1" fmla="*/ 6 h 12"/>
              <a:gd name="T2" fmla="*/ 6 w 12"/>
              <a:gd name="T3" fmla="*/ 0 h 12"/>
              <a:gd name="T4" fmla="*/ 12 w 12"/>
              <a:gd name="T5" fmla="*/ 6 h 12"/>
              <a:gd name="T6" fmla="*/ 6 w 12"/>
              <a:gd name="T7" fmla="*/ 12 h 12"/>
              <a:gd name="T8" fmla="*/ 0 w 12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6"/>
                </a:moveTo>
                <a:cubicBezTo>
                  <a:pt x="6" y="6"/>
                  <a:pt x="6" y="5"/>
                  <a:pt x="6" y="0"/>
                </a:cubicBezTo>
                <a:cubicBezTo>
                  <a:pt x="6" y="5"/>
                  <a:pt x="7" y="6"/>
                  <a:pt x="12" y="6"/>
                </a:cubicBezTo>
                <a:cubicBezTo>
                  <a:pt x="7" y="6"/>
                  <a:pt x="6" y="6"/>
                  <a:pt x="6" y="12"/>
                </a:cubicBezTo>
                <a:cubicBezTo>
                  <a:pt x="6" y="6"/>
                  <a:pt x="6" y="6"/>
                  <a:pt x="0" y="6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0" name="chenying0907 200"/>
          <p:cNvSpPr>
            <a:spLocks/>
          </p:cNvSpPr>
          <p:nvPr/>
        </p:nvSpPr>
        <p:spPr bwMode="auto">
          <a:xfrm>
            <a:off x="4645025" y="4776788"/>
            <a:ext cx="236538" cy="234950"/>
          </a:xfrm>
          <a:custGeom>
            <a:avLst/>
            <a:gdLst>
              <a:gd name="T0" fmla="*/ 0 w 12"/>
              <a:gd name="T1" fmla="*/ 6 h 12"/>
              <a:gd name="T2" fmla="*/ 6 w 12"/>
              <a:gd name="T3" fmla="*/ 0 h 12"/>
              <a:gd name="T4" fmla="*/ 12 w 12"/>
              <a:gd name="T5" fmla="*/ 6 h 12"/>
              <a:gd name="T6" fmla="*/ 6 w 12"/>
              <a:gd name="T7" fmla="*/ 12 h 12"/>
              <a:gd name="T8" fmla="*/ 0 w 12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6"/>
                </a:moveTo>
                <a:cubicBezTo>
                  <a:pt x="6" y="6"/>
                  <a:pt x="6" y="6"/>
                  <a:pt x="6" y="0"/>
                </a:cubicBezTo>
                <a:cubicBezTo>
                  <a:pt x="6" y="6"/>
                  <a:pt x="7" y="6"/>
                  <a:pt x="12" y="6"/>
                </a:cubicBezTo>
                <a:cubicBezTo>
                  <a:pt x="7" y="6"/>
                  <a:pt x="6" y="7"/>
                  <a:pt x="6" y="12"/>
                </a:cubicBezTo>
                <a:cubicBezTo>
                  <a:pt x="6" y="7"/>
                  <a:pt x="6" y="6"/>
                  <a:pt x="0" y="6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1" name="chenying0907 201"/>
          <p:cNvSpPr>
            <a:spLocks/>
          </p:cNvSpPr>
          <p:nvPr/>
        </p:nvSpPr>
        <p:spPr bwMode="auto">
          <a:xfrm>
            <a:off x="5276850" y="3619500"/>
            <a:ext cx="215900" cy="234950"/>
          </a:xfrm>
          <a:custGeom>
            <a:avLst/>
            <a:gdLst>
              <a:gd name="T0" fmla="*/ 0 w 11"/>
              <a:gd name="T1" fmla="*/ 6 h 12"/>
              <a:gd name="T2" fmla="*/ 5 w 11"/>
              <a:gd name="T3" fmla="*/ 0 h 12"/>
              <a:gd name="T4" fmla="*/ 11 w 11"/>
              <a:gd name="T5" fmla="*/ 6 h 12"/>
              <a:gd name="T6" fmla="*/ 5 w 11"/>
              <a:gd name="T7" fmla="*/ 12 h 12"/>
              <a:gd name="T8" fmla="*/ 0 w 11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2">
                <a:moveTo>
                  <a:pt x="0" y="6"/>
                </a:moveTo>
                <a:cubicBezTo>
                  <a:pt x="5" y="6"/>
                  <a:pt x="5" y="5"/>
                  <a:pt x="5" y="0"/>
                </a:cubicBezTo>
                <a:cubicBezTo>
                  <a:pt x="5" y="5"/>
                  <a:pt x="6" y="6"/>
                  <a:pt x="11" y="6"/>
                </a:cubicBezTo>
                <a:cubicBezTo>
                  <a:pt x="6" y="6"/>
                  <a:pt x="5" y="6"/>
                  <a:pt x="5" y="12"/>
                </a:cubicBezTo>
                <a:cubicBezTo>
                  <a:pt x="5" y="6"/>
                  <a:pt x="5" y="6"/>
                  <a:pt x="0" y="6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2" name="chenying0907 202"/>
          <p:cNvSpPr>
            <a:spLocks/>
          </p:cNvSpPr>
          <p:nvPr/>
        </p:nvSpPr>
        <p:spPr bwMode="auto">
          <a:xfrm>
            <a:off x="7485063" y="5168900"/>
            <a:ext cx="177800" cy="157163"/>
          </a:xfrm>
          <a:custGeom>
            <a:avLst/>
            <a:gdLst>
              <a:gd name="T0" fmla="*/ 5 w 9"/>
              <a:gd name="T1" fmla="*/ 4 h 8"/>
              <a:gd name="T2" fmla="*/ 4 w 9"/>
              <a:gd name="T3" fmla="*/ 1 h 8"/>
              <a:gd name="T4" fmla="*/ 1 w 9"/>
              <a:gd name="T5" fmla="*/ 8 h 8"/>
              <a:gd name="T6" fmla="*/ 5 w 9"/>
              <a:gd name="T7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8">
                <a:moveTo>
                  <a:pt x="5" y="4"/>
                </a:moveTo>
                <a:cubicBezTo>
                  <a:pt x="5" y="4"/>
                  <a:pt x="5" y="2"/>
                  <a:pt x="4" y="1"/>
                </a:cubicBezTo>
                <a:cubicBezTo>
                  <a:pt x="1" y="0"/>
                  <a:pt x="0" y="8"/>
                  <a:pt x="1" y="8"/>
                </a:cubicBezTo>
                <a:cubicBezTo>
                  <a:pt x="9" y="8"/>
                  <a:pt x="8" y="2"/>
                  <a:pt x="5" y="4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3" name="chenying0907 203"/>
          <p:cNvSpPr>
            <a:spLocks/>
          </p:cNvSpPr>
          <p:nvPr/>
        </p:nvSpPr>
        <p:spPr bwMode="auto">
          <a:xfrm>
            <a:off x="7840663" y="4560888"/>
            <a:ext cx="236538" cy="234950"/>
          </a:xfrm>
          <a:custGeom>
            <a:avLst/>
            <a:gdLst>
              <a:gd name="T0" fmla="*/ 0 w 12"/>
              <a:gd name="T1" fmla="*/ 6 h 12"/>
              <a:gd name="T2" fmla="*/ 6 w 12"/>
              <a:gd name="T3" fmla="*/ 0 h 12"/>
              <a:gd name="T4" fmla="*/ 12 w 12"/>
              <a:gd name="T5" fmla="*/ 6 h 12"/>
              <a:gd name="T6" fmla="*/ 6 w 12"/>
              <a:gd name="T7" fmla="*/ 12 h 12"/>
              <a:gd name="T8" fmla="*/ 0 w 12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6"/>
                </a:moveTo>
                <a:cubicBezTo>
                  <a:pt x="5" y="6"/>
                  <a:pt x="6" y="5"/>
                  <a:pt x="6" y="0"/>
                </a:cubicBezTo>
                <a:cubicBezTo>
                  <a:pt x="6" y="5"/>
                  <a:pt x="6" y="6"/>
                  <a:pt x="12" y="6"/>
                </a:cubicBezTo>
                <a:cubicBezTo>
                  <a:pt x="6" y="6"/>
                  <a:pt x="6" y="6"/>
                  <a:pt x="6" y="12"/>
                </a:cubicBezTo>
                <a:cubicBezTo>
                  <a:pt x="6" y="6"/>
                  <a:pt x="5" y="6"/>
                  <a:pt x="0" y="6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4" name="chenying0907 204"/>
          <p:cNvSpPr>
            <a:spLocks/>
          </p:cNvSpPr>
          <p:nvPr/>
        </p:nvSpPr>
        <p:spPr bwMode="auto">
          <a:xfrm>
            <a:off x="5295900" y="1049338"/>
            <a:ext cx="908050" cy="744538"/>
          </a:xfrm>
          <a:custGeom>
            <a:avLst/>
            <a:gdLst>
              <a:gd name="T0" fmla="*/ 46 w 46"/>
              <a:gd name="T1" fmla="*/ 37 h 38"/>
              <a:gd name="T2" fmla="*/ 14 w 46"/>
              <a:gd name="T3" fmla="*/ 0 h 38"/>
              <a:gd name="T4" fmla="*/ 0 w 46"/>
              <a:gd name="T5" fmla="*/ 16 h 38"/>
              <a:gd name="T6" fmla="*/ 39 w 46"/>
              <a:gd name="T7" fmla="*/ 38 h 38"/>
              <a:gd name="T8" fmla="*/ 46 w 46"/>
              <a:gd name="T9" fmla="*/ 3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38">
                <a:moveTo>
                  <a:pt x="46" y="37"/>
                </a:moveTo>
                <a:cubicBezTo>
                  <a:pt x="37" y="23"/>
                  <a:pt x="31" y="5"/>
                  <a:pt x="14" y="0"/>
                </a:cubicBezTo>
                <a:cubicBezTo>
                  <a:pt x="6" y="3"/>
                  <a:pt x="4" y="11"/>
                  <a:pt x="0" y="16"/>
                </a:cubicBezTo>
                <a:cubicBezTo>
                  <a:pt x="11" y="14"/>
                  <a:pt x="28" y="31"/>
                  <a:pt x="39" y="38"/>
                </a:cubicBezTo>
                <a:lnTo>
                  <a:pt x="46" y="37"/>
                </a:lnTo>
                <a:close/>
              </a:path>
            </a:pathLst>
          </a:custGeom>
          <a:solidFill>
            <a:srgbClr val="ED32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6" name="chenying0907 205"/>
          <p:cNvSpPr>
            <a:spLocks/>
          </p:cNvSpPr>
          <p:nvPr/>
        </p:nvSpPr>
        <p:spPr bwMode="auto">
          <a:xfrm>
            <a:off x="5157788" y="1284288"/>
            <a:ext cx="908050" cy="530225"/>
          </a:xfrm>
          <a:custGeom>
            <a:avLst/>
            <a:gdLst>
              <a:gd name="T0" fmla="*/ 46 w 46"/>
              <a:gd name="T1" fmla="*/ 26 h 27"/>
              <a:gd name="T2" fmla="*/ 42 w 46"/>
              <a:gd name="T3" fmla="*/ 27 h 27"/>
              <a:gd name="T4" fmla="*/ 7 w 46"/>
              <a:gd name="T5" fmla="*/ 4 h 27"/>
              <a:gd name="T6" fmla="*/ 46 w 46"/>
              <a:gd name="T7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27">
                <a:moveTo>
                  <a:pt x="46" y="26"/>
                </a:moveTo>
                <a:cubicBezTo>
                  <a:pt x="42" y="27"/>
                  <a:pt x="42" y="27"/>
                  <a:pt x="42" y="27"/>
                </a:cubicBezTo>
                <a:cubicBezTo>
                  <a:pt x="32" y="19"/>
                  <a:pt x="0" y="18"/>
                  <a:pt x="7" y="4"/>
                </a:cubicBezTo>
                <a:cubicBezTo>
                  <a:pt x="16" y="0"/>
                  <a:pt x="35" y="19"/>
                  <a:pt x="46" y="26"/>
                </a:cubicBezTo>
                <a:close/>
              </a:path>
            </a:pathLst>
          </a:custGeom>
          <a:solidFill>
            <a:srgbClr val="A81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8" name="chenying0907 206"/>
          <p:cNvSpPr>
            <a:spLocks/>
          </p:cNvSpPr>
          <p:nvPr/>
        </p:nvSpPr>
        <p:spPr bwMode="auto">
          <a:xfrm>
            <a:off x="5138738" y="1774825"/>
            <a:ext cx="1084263" cy="823913"/>
          </a:xfrm>
          <a:custGeom>
            <a:avLst/>
            <a:gdLst>
              <a:gd name="T0" fmla="*/ 54 w 55"/>
              <a:gd name="T1" fmla="*/ 0 h 42"/>
              <a:gd name="T2" fmla="*/ 55 w 55"/>
              <a:gd name="T3" fmla="*/ 0 h 42"/>
              <a:gd name="T4" fmla="*/ 0 w 55"/>
              <a:gd name="T5" fmla="*/ 42 h 42"/>
              <a:gd name="T6" fmla="*/ 23 w 55"/>
              <a:gd name="T7" fmla="*/ 6 h 42"/>
              <a:gd name="T8" fmla="*/ 54 w 55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42">
                <a:moveTo>
                  <a:pt x="54" y="0"/>
                </a:moveTo>
                <a:cubicBezTo>
                  <a:pt x="55" y="0"/>
                  <a:pt x="55" y="0"/>
                  <a:pt x="55" y="0"/>
                </a:cubicBezTo>
                <a:cubicBezTo>
                  <a:pt x="41" y="24"/>
                  <a:pt x="9" y="10"/>
                  <a:pt x="0" y="42"/>
                </a:cubicBezTo>
                <a:cubicBezTo>
                  <a:pt x="5" y="14"/>
                  <a:pt x="14" y="8"/>
                  <a:pt x="23" y="6"/>
                </a:cubicBezTo>
                <a:cubicBezTo>
                  <a:pt x="32" y="4"/>
                  <a:pt x="44" y="1"/>
                  <a:pt x="54" y="0"/>
                </a:cubicBezTo>
                <a:close/>
              </a:path>
            </a:pathLst>
          </a:custGeom>
          <a:solidFill>
            <a:srgbClr val="ED32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9" name="chenying0907 207"/>
          <p:cNvSpPr>
            <a:spLocks/>
          </p:cNvSpPr>
          <p:nvPr/>
        </p:nvSpPr>
        <p:spPr bwMode="auto">
          <a:xfrm>
            <a:off x="6419850" y="1185863"/>
            <a:ext cx="809625" cy="608013"/>
          </a:xfrm>
          <a:custGeom>
            <a:avLst/>
            <a:gdLst>
              <a:gd name="T0" fmla="*/ 0 w 41"/>
              <a:gd name="T1" fmla="*/ 25 h 31"/>
              <a:gd name="T2" fmla="*/ 25 w 41"/>
              <a:gd name="T3" fmla="*/ 0 h 31"/>
              <a:gd name="T4" fmla="*/ 41 w 41"/>
              <a:gd name="T5" fmla="*/ 20 h 31"/>
              <a:gd name="T6" fmla="*/ 2 w 41"/>
              <a:gd name="T7" fmla="*/ 31 h 31"/>
              <a:gd name="T8" fmla="*/ 0 w 41"/>
              <a:gd name="T9" fmla="*/ 2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31">
                <a:moveTo>
                  <a:pt x="0" y="25"/>
                </a:moveTo>
                <a:cubicBezTo>
                  <a:pt x="8" y="17"/>
                  <a:pt x="28" y="7"/>
                  <a:pt x="25" y="0"/>
                </a:cubicBezTo>
                <a:cubicBezTo>
                  <a:pt x="32" y="3"/>
                  <a:pt x="41" y="17"/>
                  <a:pt x="41" y="20"/>
                </a:cubicBezTo>
                <a:cubicBezTo>
                  <a:pt x="33" y="27"/>
                  <a:pt x="20" y="30"/>
                  <a:pt x="2" y="31"/>
                </a:cubicBezTo>
                <a:lnTo>
                  <a:pt x="0" y="25"/>
                </a:lnTo>
                <a:close/>
              </a:path>
            </a:pathLst>
          </a:custGeom>
          <a:solidFill>
            <a:srgbClr val="ED32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0" name="chenying0907 208"/>
          <p:cNvSpPr>
            <a:spLocks/>
          </p:cNvSpPr>
          <p:nvPr/>
        </p:nvSpPr>
        <p:spPr bwMode="auto">
          <a:xfrm>
            <a:off x="6419850" y="1108075"/>
            <a:ext cx="592138" cy="568325"/>
          </a:xfrm>
          <a:custGeom>
            <a:avLst/>
            <a:gdLst>
              <a:gd name="T0" fmla="*/ 0 w 30"/>
              <a:gd name="T1" fmla="*/ 29 h 29"/>
              <a:gd name="T2" fmla="*/ 25 w 30"/>
              <a:gd name="T3" fmla="*/ 5 h 29"/>
              <a:gd name="T4" fmla="*/ 0 w 30"/>
              <a:gd name="T5" fmla="*/ 27 h 29"/>
              <a:gd name="T6" fmla="*/ 0 w 30"/>
              <a:gd name="T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9">
                <a:moveTo>
                  <a:pt x="0" y="29"/>
                </a:moveTo>
                <a:cubicBezTo>
                  <a:pt x="10" y="21"/>
                  <a:pt x="30" y="12"/>
                  <a:pt x="25" y="5"/>
                </a:cubicBezTo>
                <a:cubicBezTo>
                  <a:pt x="21" y="0"/>
                  <a:pt x="11" y="21"/>
                  <a:pt x="0" y="27"/>
                </a:cubicBezTo>
                <a:lnTo>
                  <a:pt x="0" y="29"/>
                </a:lnTo>
                <a:close/>
              </a:path>
            </a:pathLst>
          </a:custGeom>
          <a:solidFill>
            <a:srgbClr val="A81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1" name="chenying0907 209"/>
          <p:cNvSpPr>
            <a:spLocks/>
          </p:cNvSpPr>
          <p:nvPr/>
        </p:nvSpPr>
        <p:spPr bwMode="auto">
          <a:xfrm>
            <a:off x="5059363" y="2324100"/>
            <a:ext cx="611188" cy="1393825"/>
          </a:xfrm>
          <a:custGeom>
            <a:avLst/>
            <a:gdLst>
              <a:gd name="T0" fmla="*/ 11 w 31"/>
              <a:gd name="T1" fmla="*/ 0 h 71"/>
              <a:gd name="T2" fmla="*/ 31 w 31"/>
              <a:gd name="T3" fmla="*/ 43 h 71"/>
              <a:gd name="T4" fmla="*/ 15 w 31"/>
              <a:gd name="T5" fmla="*/ 71 h 71"/>
              <a:gd name="T6" fmla="*/ 4 w 31"/>
              <a:gd name="T7" fmla="*/ 14 h 71"/>
              <a:gd name="T8" fmla="*/ 11 w 31"/>
              <a:gd name="T9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71">
                <a:moveTo>
                  <a:pt x="11" y="0"/>
                </a:moveTo>
                <a:cubicBezTo>
                  <a:pt x="14" y="12"/>
                  <a:pt x="21" y="26"/>
                  <a:pt x="31" y="43"/>
                </a:cubicBezTo>
                <a:cubicBezTo>
                  <a:pt x="19" y="48"/>
                  <a:pt x="17" y="60"/>
                  <a:pt x="15" y="71"/>
                </a:cubicBezTo>
                <a:cubicBezTo>
                  <a:pt x="4" y="56"/>
                  <a:pt x="0" y="36"/>
                  <a:pt x="4" y="14"/>
                </a:cubicBezTo>
                <a:cubicBezTo>
                  <a:pt x="6" y="9"/>
                  <a:pt x="8" y="4"/>
                  <a:pt x="11" y="0"/>
                </a:cubicBezTo>
                <a:close/>
              </a:path>
            </a:pathLst>
          </a:custGeom>
          <a:solidFill>
            <a:srgbClr val="A81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2" name="chenying0907 210"/>
          <p:cNvSpPr>
            <a:spLocks/>
          </p:cNvSpPr>
          <p:nvPr/>
        </p:nvSpPr>
        <p:spPr bwMode="auto">
          <a:xfrm>
            <a:off x="6440488" y="1755775"/>
            <a:ext cx="1519238" cy="1725613"/>
          </a:xfrm>
          <a:custGeom>
            <a:avLst/>
            <a:gdLst>
              <a:gd name="T0" fmla="*/ 0 w 77"/>
              <a:gd name="T1" fmla="*/ 3 h 88"/>
              <a:gd name="T2" fmla="*/ 32 w 77"/>
              <a:gd name="T3" fmla="*/ 7 h 88"/>
              <a:gd name="T4" fmla="*/ 62 w 77"/>
              <a:gd name="T5" fmla="*/ 88 h 88"/>
              <a:gd name="T6" fmla="*/ 77 w 77"/>
              <a:gd name="T7" fmla="*/ 65 h 88"/>
              <a:gd name="T8" fmla="*/ 52 w 77"/>
              <a:gd name="T9" fmla="*/ 23 h 88"/>
              <a:gd name="T10" fmla="*/ 21 w 77"/>
              <a:gd name="T11" fmla="*/ 0 h 88"/>
              <a:gd name="T12" fmla="*/ 0 w 77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" h="88">
                <a:moveTo>
                  <a:pt x="0" y="3"/>
                </a:moveTo>
                <a:cubicBezTo>
                  <a:pt x="13" y="1"/>
                  <a:pt x="24" y="2"/>
                  <a:pt x="32" y="7"/>
                </a:cubicBezTo>
                <a:cubicBezTo>
                  <a:pt x="55" y="15"/>
                  <a:pt x="35" y="55"/>
                  <a:pt x="62" y="88"/>
                </a:cubicBezTo>
                <a:cubicBezTo>
                  <a:pt x="67" y="80"/>
                  <a:pt x="65" y="67"/>
                  <a:pt x="77" y="65"/>
                </a:cubicBezTo>
                <a:cubicBezTo>
                  <a:pt x="66" y="50"/>
                  <a:pt x="56" y="36"/>
                  <a:pt x="52" y="23"/>
                </a:cubicBezTo>
                <a:cubicBezTo>
                  <a:pt x="46" y="6"/>
                  <a:pt x="35" y="0"/>
                  <a:pt x="21" y="0"/>
                </a:cubicBezTo>
                <a:lnTo>
                  <a:pt x="0" y="3"/>
                </a:lnTo>
                <a:close/>
              </a:path>
            </a:pathLst>
          </a:custGeom>
          <a:solidFill>
            <a:srgbClr val="ED32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3" name="chenying0907 211"/>
          <p:cNvSpPr>
            <a:spLocks/>
          </p:cNvSpPr>
          <p:nvPr/>
        </p:nvSpPr>
        <p:spPr bwMode="auto">
          <a:xfrm>
            <a:off x="6361113" y="1755775"/>
            <a:ext cx="927100" cy="333375"/>
          </a:xfrm>
          <a:custGeom>
            <a:avLst/>
            <a:gdLst>
              <a:gd name="T0" fmla="*/ 2 w 47"/>
              <a:gd name="T1" fmla="*/ 4 h 17"/>
              <a:gd name="T2" fmla="*/ 47 w 47"/>
              <a:gd name="T3" fmla="*/ 17 h 17"/>
              <a:gd name="T4" fmla="*/ 5 w 47"/>
              <a:gd name="T5" fmla="*/ 2 h 17"/>
              <a:gd name="T6" fmla="*/ 2 w 47"/>
              <a:gd name="T7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17">
                <a:moveTo>
                  <a:pt x="2" y="4"/>
                </a:moveTo>
                <a:cubicBezTo>
                  <a:pt x="0" y="7"/>
                  <a:pt x="37" y="3"/>
                  <a:pt x="47" y="17"/>
                </a:cubicBezTo>
                <a:cubicBezTo>
                  <a:pt x="42" y="6"/>
                  <a:pt x="29" y="0"/>
                  <a:pt x="5" y="2"/>
                </a:cubicBezTo>
                <a:cubicBezTo>
                  <a:pt x="3" y="2"/>
                  <a:pt x="2" y="4"/>
                  <a:pt x="2" y="4"/>
                </a:cubicBezTo>
                <a:close/>
              </a:path>
            </a:pathLst>
          </a:custGeom>
          <a:solidFill>
            <a:srgbClr val="A81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5" name="chenying0907 212"/>
          <p:cNvSpPr>
            <a:spLocks/>
          </p:cNvSpPr>
          <p:nvPr/>
        </p:nvSpPr>
        <p:spPr bwMode="auto">
          <a:xfrm>
            <a:off x="6105525" y="1636713"/>
            <a:ext cx="354013" cy="276225"/>
          </a:xfrm>
          <a:custGeom>
            <a:avLst/>
            <a:gdLst>
              <a:gd name="T0" fmla="*/ 1 w 18"/>
              <a:gd name="T1" fmla="*/ 1 h 14"/>
              <a:gd name="T2" fmla="*/ 1 w 18"/>
              <a:gd name="T3" fmla="*/ 13 h 14"/>
              <a:gd name="T4" fmla="*/ 18 w 18"/>
              <a:gd name="T5" fmla="*/ 12 h 14"/>
              <a:gd name="T6" fmla="*/ 18 w 18"/>
              <a:gd name="T7" fmla="*/ 8 h 14"/>
              <a:gd name="T8" fmla="*/ 16 w 18"/>
              <a:gd name="T9" fmla="*/ 0 h 14"/>
              <a:gd name="T10" fmla="*/ 12 w 18"/>
              <a:gd name="T11" fmla="*/ 1 h 14"/>
              <a:gd name="T12" fmla="*/ 1 w 18"/>
              <a:gd name="T13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4">
                <a:moveTo>
                  <a:pt x="1" y="1"/>
                </a:moveTo>
                <a:cubicBezTo>
                  <a:pt x="0" y="3"/>
                  <a:pt x="3" y="9"/>
                  <a:pt x="1" y="13"/>
                </a:cubicBezTo>
                <a:cubicBezTo>
                  <a:pt x="7" y="12"/>
                  <a:pt x="16" y="14"/>
                  <a:pt x="18" y="12"/>
                </a:cubicBezTo>
                <a:cubicBezTo>
                  <a:pt x="18" y="10"/>
                  <a:pt x="18" y="10"/>
                  <a:pt x="18" y="8"/>
                </a:cubicBezTo>
                <a:cubicBezTo>
                  <a:pt x="18" y="4"/>
                  <a:pt x="17" y="3"/>
                  <a:pt x="16" y="0"/>
                </a:cubicBezTo>
                <a:cubicBezTo>
                  <a:pt x="14" y="0"/>
                  <a:pt x="14" y="1"/>
                  <a:pt x="12" y="1"/>
                </a:cubicBezTo>
                <a:cubicBezTo>
                  <a:pt x="8" y="3"/>
                  <a:pt x="4" y="0"/>
                  <a:pt x="1" y="1"/>
                </a:cubicBezTo>
                <a:close/>
              </a:path>
            </a:pathLst>
          </a:custGeom>
          <a:solidFill>
            <a:srgbClr val="A81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7" name="chenying0907 213"/>
          <p:cNvSpPr>
            <a:spLocks/>
          </p:cNvSpPr>
          <p:nvPr/>
        </p:nvSpPr>
        <p:spPr bwMode="auto">
          <a:xfrm>
            <a:off x="6164263" y="1657350"/>
            <a:ext cx="255588" cy="234950"/>
          </a:xfrm>
          <a:custGeom>
            <a:avLst/>
            <a:gdLst>
              <a:gd name="T0" fmla="*/ 0 w 13"/>
              <a:gd name="T1" fmla="*/ 9 h 12"/>
              <a:gd name="T2" fmla="*/ 11 w 13"/>
              <a:gd name="T3" fmla="*/ 10 h 12"/>
              <a:gd name="T4" fmla="*/ 10 w 13"/>
              <a:gd name="T5" fmla="*/ 0 h 12"/>
              <a:gd name="T6" fmla="*/ 9 w 13"/>
              <a:gd name="T7" fmla="*/ 0 h 12"/>
              <a:gd name="T8" fmla="*/ 1 w 13"/>
              <a:gd name="T9" fmla="*/ 0 h 12"/>
              <a:gd name="T10" fmla="*/ 0 w 13"/>
              <a:gd name="T11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12">
                <a:moveTo>
                  <a:pt x="0" y="9"/>
                </a:moveTo>
                <a:cubicBezTo>
                  <a:pt x="1" y="10"/>
                  <a:pt x="10" y="12"/>
                  <a:pt x="11" y="10"/>
                </a:cubicBezTo>
                <a:cubicBezTo>
                  <a:pt x="13" y="3"/>
                  <a:pt x="11" y="2"/>
                  <a:pt x="10" y="0"/>
                </a:cubicBezTo>
                <a:cubicBezTo>
                  <a:pt x="10" y="0"/>
                  <a:pt x="10" y="0"/>
                  <a:pt x="9" y="0"/>
                </a:cubicBezTo>
                <a:cubicBezTo>
                  <a:pt x="6" y="2"/>
                  <a:pt x="4" y="0"/>
                  <a:pt x="1" y="0"/>
                </a:cubicBezTo>
                <a:cubicBezTo>
                  <a:pt x="3" y="5"/>
                  <a:pt x="0" y="6"/>
                  <a:pt x="0" y="9"/>
                </a:cubicBezTo>
                <a:close/>
              </a:path>
            </a:pathLst>
          </a:custGeom>
          <a:solidFill>
            <a:srgbClr val="ED32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8" name="chenying0907 214"/>
          <p:cNvSpPr>
            <a:spLocks/>
          </p:cNvSpPr>
          <p:nvPr/>
        </p:nvSpPr>
        <p:spPr bwMode="auto">
          <a:xfrm>
            <a:off x="5829300" y="1441450"/>
            <a:ext cx="295275" cy="314325"/>
          </a:xfrm>
          <a:custGeom>
            <a:avLst/>
            <a:gdLst>
              <a:gd name="T0" fmla="*/ 186 w 186"/>
              <a:gd name="T1" fmla="*/ 173 h 198"/>
              <a:gd name="T2" fmla="*/ 37 w 186"/>
              <a:gd name="T3" fmla="*/ 0 h 198"/>
              <a:gd name="T4" fmla="*/ 149 w 186"/>
              <a:gd name="T5" fmla="*/ 136 h 198"/>
              <a:gd name="T6" fmla="*/ 0 w 186"/>
              <a:gd name="T7" fmla="*/ 37 h 198"/>
              <a:gd name="T8" fmla="*/ 186 w 186"/>
              <a:gd name="T9" fmla="*/ 198 h 198"/>
              <a:gd name="T10" fmla="*/ 186 w 186"/>
              <a:gd name="T11" fmla="*/ 173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" h="198">
                <a:moveTo>
                  <a:pt x="186" y="173"/>
                </a:moveTo>
                <a:lnTo>
                  <a:pt x="37" y="0"/>
                </a:lnTo>
                <a:lnTo>
                  <a:pt x="149" y="136"/>
                </a:lnTo>
                <a:lnTo>
                  <a:pt x="0" y="37"/>
                </a:lnTo>
                <a:lnTo>
                  <a:pt x="186" y="198"/>
                </a:lnTo>
                <a:lnTo>
                  <a:pt x="186" y="173"/>
                </a:lnTo>
                <a:close/>
              </a:path>
            </a:pathLst>
          </a:custGeom>
          <a:solidFill>
            <a:srgbClr val="A81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9" name="chenying0907 215"/>
          <p:cNvSpPr>
            <a:spLocks/>
          </p:cNvSpPr>
          <p:nvPr/>
        </p:nvSpPr>
        <p:spPr bwMode="auto">
          <a:xfrm>
            <a:off x="6419850" y="1598613"/>
            <a:ext cx="336550" cy="136525"/>
          </a:xfrm>
          <a:custGeom>
            <a:avLst/>
            <a:gdLst>
              <a:gd name="T0" fmla="*/ 0 w 212"/>
              <a:gd name="T1" fmla="*/ 62 h 86"/>
              <a:gd name="T2" fmla="*/ 150 w 212"/>
              <a:gd name="T3" fmla="*/ 0 h 86"/>
              <a:gd name="T4" fmla="*/ 63 w 212"/>
              <a:gd name="T5" fmla="*/ 62 h 86"/>
              <a:gd name="T6" fmla="*/ 212 w 212"/>
              <a:gd name="T7" fmla="*/ 49 h 86"/>
              <a:gd name="T8" fmla="*/ 13 w 212"/>
              <a:gd name="T9" fmla="*/ 86 h 86"/>
              <a:gd name="T10" fmla="*/ 0 w 212"/>
              <a:gd name="T11" fmla="*/ 6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2" h="86">
                <a:moveTo>
                  <a:pt x="0" y="62"/>
                </a:moveTo>
                <a:lnTo>
                  <a:pt x="150" y="0"/>
                </a:lnTo>
                <a:lnTo>
                  <a:pt x="63" y="62"/>
                </a:lnTo>
                <a:lnTo>
                  <a:pt x="212" y="49"/>
                </a:lnTo>
                <a:lnTo>
                  <a:pt x="13" y="86"/>
                </a:lnTo>
                <a:lnTo>
                  <a:pt x="0" y="62"/>
                </a:lnTo>
                <a:close/>
              </a:path>
            </a:pathLst>
          </a:custGeom>
          <a:solidFill>
            <a:srgbClr val="A81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20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pic>
        <p:nvPicPr>
          <p:cNvPr id="6" name="chenying0907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grpSp>
        <p:nvGrpSpPr>
          <p:cNvPr id="43" name="chenying0907 42"/>
          <p:cNvGrpSpPr/>
          <p:nvPr/>
        </p:nvGrpSpPr>
        <p:grpSpPr>
          <a:xfrm>
            <a:off x="4693860" y="1250494"/>
            <a:ext cx="2804280" cy="2549345"/>
            <a:chOff x="2123377" y="2547060"/>
            <a:chExt cx="1259047" cy="1144588"/>
          </a:xfrm>
        </p:grpSpPr>
        <p:pic>
          <p:nvPicPr>
            <p:cNvPr id="18" name="chenying0907 1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123377" y="2547060"/>
              <a:ext cx="1259047" cy="1144588"/>
            </a:xfrm>
            <a:prstGeom prst="rect">
              <a:avLst/>
            </a:prstGeom>
          </p:spPr>
        </p:pic>
        <p:sp>
          <p:nvSpPr>
            <p:cNvPr id="25" name="chenying0907 24"/>
            <p:cNvSpPr txBox="1"/>
            <p:nvPr/>
          </p:nvSpPr>
          <p:spPr>
            <a:xfrm>
              <a:off x="2465934" y="2825373"/>
              <a:ext cx="573932" cy="704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dirty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01</a:t>
              </a:r>
              <a:endParaRPr lang="zh-CN" altLang="en-US" sz="96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36" name="chenying0907 35"/>
          <p:cNvSpPr txBox="1"/>
          <p:nvPr/>
        </p:nvSpPr>
        <p:spPr>
          <a:xfrm>
            <a:off x="3291841" y="3823539"/>
            <a:ext cx="5608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28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49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chenying0907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2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01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3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4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25" name="PA_矩形 21"/>
          <p:cNvSpPr/>
          <p:nvPr>
            <p:custDataLst>
              <p:tags r:id="rId5"/>
            </p:custDataLst>
          </p:nvPr>
        </p:nvSpPr>
        <p:spPr>
          <a:xfrm>
            <a:off x="1483360" y="5424093"/>
            <a:ext cx="922528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Body text here or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Ipsum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is simply dummy text of the printing and typesetting industry.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Ipsum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has been the industry's standard dummy text ever since the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1500s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when an unknown printer took a galley of type and scrambled it to make a type specimen book. It has survived not only five centuries, but also the leap into electronic typesetting, remaining essentially </a:t>
            </a:r>
            <a:r>
              <a:rPr lang="en-US" sz="1200" dirty="0" smtClean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unchanged</a:t>
            </a:r>
            <a:endParaRPr 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26" name="PA_chenying0907 25"/>
          <p:cNvSpPr txBox="1"/>
          <p:nvPr>
            <p:custDataLst>
              <p:tags r:id="rId6"/>
            </p:custDataLst>
          </p:nvPr>
        </p:nvSpPr>
        <p:spPr>
          <a:xfrm>
            <a:off x="4913584" y="4674698"/>
            <a:ext cx="2364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sz="36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pic>
        <p:nvPicPr>
          <p:cNvPr id="45" name="PA_chenying0907 4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815898" y="889841"/>
            <a:ext cx="4560203" cy="404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91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chenying0907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2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01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3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4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cxnSp>
        <p:nvCxnSpPr>
          <p:cNvPr id="23" name="PA_直接连接符 22"/>
          <p:cNvCxnSpPr>
            <a:stCxn id="13" idx="5"/>
            <a:endCxn id="16" idx="2"/>
          </p:cNvCxnSpPr>
          <p:nvPr>
            <p:custDataLst>
              <p:tags r:id="rId5"/>
            </p:custDataLst>
          </p:nvPr>
        </p:nvCxnSpPr>
        <p:spPr>
          <a:xfrm>
            <a:off x="2424530" y="3084575"/>
            <a:ext cx="853119" cy="1185649"/>
          </a:xfrm>
          <a:prstGeom prst="line">
            <a:avLst/>
          </a:prstGeom>
          <a:ln>
            <a:solidFill>
              <a:srgbClr val="3B7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A_直接连接符 23"/>
          <p:cNvCxnSpPr>
            <a:stCxn id="19" idx="3"/>
            <a:endCxn id="16" idx="6"/>
          </p:cNvCxnSpPr>
          <p:nvPr>
            <p:custDataLst>
              <p:tags r:id="rId6"/>
            </p:custDataLst>
          </p:nvPr>
        </p:nvCxnSpPr>
        <p:spPr>
          <a:xfrm flipH="1">
            <a:off x="5007629" y="3125524"/>
            <a:ext cx="1534612" cy="1144700"/>
          </a:xfrm>
          <a:prstGeom prst="line">
            <a:avLst/>
          </a:prstGeom>
          <a:ln>
            <a:solidFill>
              <a:srgbClr val="3B7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A_直接连接符 24"/>
          <p:cNvCxnSpPr>
            <a:stCxn id="19" idx="6"/>
            <a:endCxn id="22" idx="2"/>
          </p:cNvCxnSpPr>
          <p:nvPr>
            <p:custDataLst>
              <p:tags r:id="rId7"/>
            </p:custDataLst>
          </p:nvPr>
        </p:nvCxnSpPr>
        <p:spPr>
          <a:xfrm>
            <a:off x="8090915" y="2484043"/>
            <a:ext cx="1506911" cy="877422"/>
          </a:xfrm>
          <a:prstGeom prst="line">
            <a:avLst/>
          </a:prstGeom>
          <a:ln>
            <a:solidFill>
              <a:srgbClr val="3B7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A_椭圆 11"/>
          <p:cNvSpPr/>
          <p:nvPr>
            <p:custDataLst>
              <p:tags r:id="rId8"/>
            </p:custDataLst>
          </p:nvPr>
        </p:nvSpPr>
        <p:spPr>
          <a:xfrm>
            <a:off x="1115332" y="1775377"/>
            <a:ext cx="1444977" cy="1444977"/>
          </a:xfrm>
          <a:prstGeom prst="ellipse">
            <a:avLst/>
          </a:prstGeom>
          <a:noFill/>
          <a:ln>
            <a:solidFill>
              <a:srgbClr val="3B7C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椭圆 12"/>
          <p:cNvSpPr/>
          <p:nvPr>
            <p:custDataLst>
              <p:tags r:id="rId9"/>
            </p:custDataLst>
          </p:nvPr>
        </p:nvSpPr>
        <p:spPr>
          <a:xfrm>
            <a:off x="1008087" y="1668132"/>
            <a:ext cx="1659466" cy="1659466"/>
          </a:xfrm>
          <a:prstGeom prst="ellipse">
            <a:avLst/>
          </a:prstGeom>
          <a:noFill/>
          <a:ln>
            <a:solidFill>
              <a:srgbClr val="3B7C7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_椭圆 17"/>
          <p:cNvSpPr/>
          <p:nvPr>
            <p:custDataLst>
              <p:tags r:id="rId10"/>
            </p:custDataLst>
          </p:nvPr>
        </p:nvSpPr>
        <p:spPr>
          <a:xfrm>
            <a:off x="6393786" y="1694106"/>
            <a:ext cx="1579872" cy="1579872"/>
          </a:xfrm>
          <a:prstGeom prst="ellipse">
            <a:avLst/>
          </a:prstGeom>
          <a:noFill/>
          <a:ln>
            <a:solidFill>
              <a:srgbClr val="3B7C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_椭圆 18"/>
          <p:cNvSpPr/>
          <p:nvPr>
            <p:custDataLst>
              <p:tags r:id="rId11"/>
            </p:custDataLst>
          </p:nvPr>
        </p:nvSpPr>
        <p:spPr>
          <a:xfrm>
            <a:off x="6276530" y="1576850"/>
            <a:ext cx="1814385" cy="1814385"/>
          </a:xfrm>
          <a:prstGeom prst="ellipse">
            <a:avLst/>
          </a:prstGeom>
          <a:noFill/>
          <a:ln>
            <a:solidFill>
              <a:srgbClr val="3B7C7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椭圆 20"/>
          <p:cNvSpPr/>
          <p:nvPr>
            <p:custDataLst>
              <p:tags r:id="rId12"/>
            </p:custDataLst>
          </p:nvPr>
        </p:nvSpPr>
        <p:spPr>
          <a:xfrm>
            <a:off x="9695586" y="2702869"/>
            <a:ext cx="1317190" cy="1317190"/>
          </a:xfrm>
          <a:prstGeom prst="ellipse">
            <a:avLst/>
          </a:prstGeom>
          <a:noFill/>
          <a:ln>
            <a:solidFill>
              <a:srgbClr val="3B7C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_椭圆 21"/>
          <p:cNvSpPr/>
          <p:nvPr>
            <p:custDataLst>
              <p:tags r:id="rId13"/>
            </p:custDataLst>
          </p:nvPr>
        </p:nvSpPr>
        <p:spPr>
          <a:xfrm>
            <a:off x="9597826" y="2605109"/>
            <a:ext cx="1512711" cy="1512711"/>
          </a:xfrm>
          <a:prstGeom prst="ellipse">
            <a:avLst/>
          </a:prstGeom>
          <a:noFill/>
          <a:ln>
            <a:solidFill>
              <a:srgbClr val="3B7C7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椭圆 14"/>
          <p:cNvSpPr/>
          <p:nvPr>
            <p:custDataLst>
              <p:tags r:id="rId14"/>
            </p:custDataLst>
          </p:nvPr>
        </p:nvSpPr>
        <p:spPr>
          <a:xfrm>
            <a:off x="3389451" y="3517036"/>
            <a:ext cx="1506377" cy="1506377"/>
          </a:xfrm>
          <a:prstGeom prst="ellipse">
            <a:avLst/>
          </a:prstGeom>
          <a:noFill/>
          <a:ln>
            <a:solidFill>
              <a:srgbClr val="3B7C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A_椭圆 15"/>
          <p:cNvSpPr/>
          <p:nvPr>
            <p:custDataLst>
              <p:tags r:id="rId15"/>
            </p:custDataLst>
          </p:nvPr>
        </p:nvSpPr>
        <p:spPr>
          <a:xfrm>
            <a:off x="3277649" y="3405234"/>
            <a:ext cx="1729980" cy="1729980"/>
          </a:xfrm>
          <a:prstGeom prst="ellipse">
            <a:avLst/>
          </a:prstGeom>
          <a:noFill/>
          <a:ln>
            <a:solidFill>
              <a:srgbClr val="3B7C7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PA_chenying0907 2"/>
          <p:cNvGrpSpPr/>
          <p:nvPr>
            <p:custDataLst>
              <p:tags r:id="rId16"/>
            </p:custDataLst>
          </p:nvPr>
        </p:nvGrpSpPr>
        <p:grpSpPr>
          <a:xfrm>
            <a:off x="849531" y="3429914"/>
            <a:ext cx="1976578" cy="1099058"/>
            <a:chOff x="914186" y="3429914"/>
            <a:chExt cx="1976578" cy="1099058"/>
          </a:xfrm>
        </p:grpSpPr>
        <p:sp>
          <p:nvSpPr>
            <p:cNvPr id="147" name="chenying0907 146"/>
            <p:cNvSpPr txBox="1"/>
            <p:nvPr/>
          </p:nvSpPr>
          <p:spPr>
            <a:xfrm>
              <a:off x="1262395" y="342991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48" name="chenying0907 147"/>
            <p:cNvSpPr txBox="1"/>
            <p:nvPr/>
          </p:nvSpPr>
          <p:spPr>
            <a:xfrm>
              <a:off x="914186" y="3771842"/>
              <a:ext cx="197657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Curabitur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elementum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posuere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49" name="PA_chenying0907 148"/>
          <p:cNvGrpSpPr/>
          <p:nvPr>
            <p:custDataLst>
              <p:tags r:id="rId17"/>
            </p:custDataLst>
          </p:nvPr>
        </p:nvGrpSpPr>
        <p:grpSpPr>
          <a:xfrm>
            <a:off x="3154350" y="5314170"/>
            <a:ext cx="1976578" cy="1099058"/>
            <a:chOff x="914186" y="3429914"/>
            <a:chExt cx="1976578" cy="1099058"/>
          </a:xfrm>
        </p:grpSpPr>
        <p:sp>
          <p:nvSpPr>
            <p:cNvPr id="150" name="chenying0907 149"/>
            <p:cNvSpPr txBox="1"/>
            <p:nvPr/>
          </p:nvSpPr>
          <p:spPr>
            <a:xfrm>
              <a:off x="1262395" y="342991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51" name="chenying0907 150"/>
            <p:cNvSpPr txBox="1"/>
            <p:nvPr/>
          </p:nvSpPr>
          <p:spPr>
            <a:xfrm>
              <a:off x="914186" y="3771842"/>
              <a:ext cx="197657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Curabitur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elementum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posuere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55" name="PA_chenying0907 154"/>
          <p:cNvGrpSpPr/>
          <p:nvPr>
            <p:custDataLst>
              <p:tags r:id="rId18"/>
            </p:custDataLst>
          </p:nvPr>
        </p:nvGrpSpPr>
        <p:grpSpPr>
          <a:xfrm>
            <a:off x="6195433" y="3554071"/>
            <a:ext cx="1976578" cy="1099058"/>
            <a:chOff x="914186" y="3429914"/>
            <a:chExt cx="1976578" cy="1099058"/>
          </a:xfrm>
        </p:grpSpPr>
        <p:sp>
          <p:nvSpPr>
            <p:cNvPr id="156" name="chenying0907 155"/>
            <p:cNvSpPr txBox="1"/>
            <p:nvPr/>
          </p:nvSpPr>
          <p:spPr>
            <a:xfrm>
              <a:off x="1262395" y="342991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57" name="chenying0907 156"/>
            <p:cNvSpPr txBox="1"/>
            <p:nvPr/>
          </p:nvSpPr>
          <p:spPr>
            <a:xfrm>
              <a:off x="914186" y="3771842"/>
              <a:ext cx="197657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Curabitur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elementum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posuere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60" name="PA_chenying0907 159"/>
          <p:cNvGrpSpPr/>
          <p:nvPr>
            <p:custDataLst>
              <p:tags r:id="rId19"/>
            </p:custDataLst>
          </p:nvPr>
        </p:nvGrpSpPr>
        <p:grpSpPr>
          <a:xfrm>
            <a:off x="9365892" y="4318485"/>
            <a:ext cx="1976578" cy="1099058"/>
            <a:chOff x="914186" y="3429914"/>
            <a:chExt cx="1976578" cy="1099058"/>
          </a:xfrm>
        </p:grpSpPr>
        <p:sp>
          <p:nvSpPr>
            <p:cNvPr id="161" name="chenying0907 160"/>
            <p:cNvSpPr txBox="1"/>
            <p:nvPr/>
          </p:nvSpPr>
          <p:spPr>
            <a:xfrm>
              <a:off x="1262395" y="342991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62" name="chenying0907 161"/>
            <p:cNvSpPr txBox="1"/>
            <p:nvPr/>
          </p:nvSpPr>
          <p:spPr>
            <a:xfrm>
              <a:off x="914186" y="3771842"/>
              <a:ext cx="197657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Curabitur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elementum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posuere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71" name="PA_chenying0907 170"/>
          <p:cNvGrpSpPr/>
          <p:nvPr>
            <p:custDataLst>
              <p:tags r:id="rId20"/>
            </p:custDataLst>
          </p:nvPr>
        </p:nvGrpSpPr>
        <p:grpSpPr>
          <a:xfrm>
            <a:off x="1392493" y="2041676"/>
            <a:ext cx="890655" cy="912378"/>
            <a:chOff x="5703366" y="3911414"/>
            <a:chExt cx="890655" cy="912378"/>
          </a:xfrm>
        </p:grpSpPr>
        <p:sp>
          <p:nvSpPr>
            <p:cNvPr id="172" name="chenying0907 32"/>
            <p:cNvSpPr>
              <a:spLocks/>
            </p:cNvSpPr>
            <p:nvPr/>
          </p:nvSpPr>
          <p:spPr bwMode="auto">
            <a:xfrm>
              <a:off x="5976265" y="4216898"/>
              <a:ext cx="351646" cy="458904"/>
            </a:xfrm>
            <a:custGeom>
              <a:avLst/>
              <a:gdLst>
                <a:gd name="T0" fmla="*/ 71 w 71"/>
                <a:gd name="T1" fmla="*/ 61 h 93"/>
                <a:gd name="T2" fmla="*/ 70 w 71"/>
                <a:gd name="T3" fmla="*/ 61 h 93"/>
                <a:gd name="T4" fmla="*/ 70 w 71"/>
                <a:gd name="T5" fmla="*/ 61 h 93"/>
                <a:gd name="T6" fmla="*/ 70 w 71"/>
                <a:gd name="T7" fmla="*/ 61 h 93"/>
                <a:gd name="T8" fmla="*/ 28 w 71"/>
                <a:gd name="T9" fmla="*/ 66 h 93"/>
                <a:gd name="T10" fmla="*/ 10 w 71"/>
                <a:gd name="T11" fmla="*/ 79 h 93"/>
                <a:gd name="T12" fmla="*/ 0 w 71"/>
                <a:gd name="T13" fmla="*/ 93 h 93"/>
                <a:gd name="T14" fmla="*/ 2 w 71"/>
                <a:gd name="T15" fmla="*/ 87 h 93"/>
                <a:gd name="T16" fmla="*/ 3 w 71"/>
                <a:gd name="T17" fmla="*/ 73 h 93"/>
                <a:gd name="T18" fmla="*/ 0 w 71"/>
                <a:gd name="T19" fmla="*/ 46 h 93"/>
                <a:gd name="T20" fmla="*/ 7 w 71"/>
                <a:gd name="T21" fmla="*/ 5 h 93"/>
                <a:gd name="T22" fmla="*/ 18 w 71"/>
                <a:gd name="T23" fmla="*/ 1 h 93"/>
                <a:gd name="T24" fmla="*/ 18 w 71"/>
                <a:gd name="T25" fmla="*/ 1 h 93"/>
                <a:gd name="T26" fmla="*/ 48 w 71"/>
                <a:gd name="T27" fmla="*/ 22 h 93"/>
                <a:gd name="T28" fmla="*/ 71 w 71"/>
                <a:gd name="T29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93">
                  <a:moveTo>
                    <a:pt x="71" y="61"/>
                  </a:moveTo>
                  <a:cubicBezTo>
                    <a:pt x="71" y="61"/>
                    <a:pt x="70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56" y="57"/>
                    <a:pt x="41" y="60"/>
                    <a:pt x="28" y="66"/>
                  </a:cubicBezTo>
                  <a:cubicBezTo>
                    <a:pt x="21" y="69"/>
                    <a:pt x="15" y="73"/>
                    <a:pt x="10" y="79"/>
                  </a:cubicBezTo>
                  <a:cubicBezTo>
                    <a:pt x="6" y="83"/>
                    <a:pt x="3" y="89"/>
                    <a:pt x="0" y="93"/>
                  </a:cubicBezTo>
                  <a:cubicBezTo>
                    <a:pt x="1" y="91"/>
                    <a:pt x="1" y="89"/>
                    <a:pt x="2" y="87"/>
                  </a:cubicBezTo>
                  <a:cubicBezTo>
                    <a:pt x="2" y="83"/>
                    <a:pt x="3" y="78"/>
                    <a:pt x="3" y="73"/>
                  </a:cubicBezTo>
                  <a:cubicBezTo>
                    <a:pt x="3" y="64"/>
                    <a:pt x="0" y="55"/>
                    <a:pt x="0" y="46"/>
                  </a:cubicBezTo>
                  <a:cubicBezTo>
                    <a:pt x="1" y="23"/>
                    <a:pt x="5" y="9"/>
                    <a:pt x="7" y="5"/>
                  </a:cubicBezTo>
                  <a:cubicBezTo>
                    <a:pt x="9" y="2"/>
                    <a:pt x="14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6" y="3"/>
                    <a:pt x="44" y="17"/>
                    <a:pt x="48" y="22"/>
                  </a:cubicBezTo>
                  <a:cubicBezTo>
                    <a:pt x="58" y="34"/>
                    <a:pt x="65" y="48"/>
                    <a:pt x="71" y="61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chenying0907 33"/>
            <p:cNvSpPr>
              <a:spLocks/>
            </p:cNvSpPr>
            <p:nvPr/>
          </p:nvSpPr>
          <p:spPr bwMode="auto">
            <a:xfrm>
              <a:off x="5946395" y="4083843"/>
              <a:ext cx="123551" cy="123551"/>
            </a:xfrm>
            <a:custGeom>
              <a:avLst/>
              <a:gdLst>
                <a:gd name="T0" fmla="*/ 24 w 25"/>
                <a:gd name="T1" fmla="*/ 22 h 25"/>
                <a:gd name="T2" fmla="*/ 24 w 25"/>
                <a:gd name="T3" fmla="*/ 22 h 25"/>
                <a:gd name="T4" fmla="*/ 13 w 25"/>
                <a:gd name="T5" fmla="*/ 25 h 25"/>
                <a:gd name="T6" fmla="*/ 13 w 25"/>
                <a:gd name="T7" fmla="*/ 25 h 25"/>
                <a:gd name="T8" fmla="*/ 3 w 25"/>
                <a:gd name="T9" fmla="*/ 15 h 25"/>
                <a:gd name="T10" fmla="*/ 0 w 25"/>
                <a:gd name="T11" fmla="*/ 6 h 25"/>
                <a:gd name="T12" fmla="*/ 1 w 25"/>
                <a:gd name="T13" fmla="*/ 3 h 25"/>
                <a:gd name="T14" fmla="*/ 6 w 25"/>
                <a:gd name="T15" fmla="*/ 5 h 25"/>
                <a:gd name="T16" fmla="*/ 8 w 25"/>
                <a:gd name="T17" fmla="*/ 6 h 25"/>
                <a:gd name="T18" fmla="*/ 12 w 25"/>
                <a:gd name="T19" fmla="*/ 0 h 25"/>
                <a:gd name="T20" fmla="*/ 13 w 25"/>
                <a:gd name="T21" fmla="*/ 1 h 25"/>
                <a:gd name="T22" fmla="*/ 13 w 25"/>
                <a:gd name="T23" fmla="*/ 1 h 25"/>
                <a:gd name="T24" fmla="*/ 14 w 25"/>
                <a:gd name="T25" fmla="*/ 1 h 25"/>
                <a:gd name="T26" fmla="*/ 14 w 25"/>
                <a:gd name="T27" fmla="*/ 1 h 25"/>
                <a:gd name="T28" fmla="*/ 18 w 25"/>
                <a:gd name="T29" fmla="*/ 4 h 25"/>
                <a:gd name="T30" fmla="*/ 24 w 25"/>
                <a:gd name="T3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25">
                  <a:moveTo>
                    <a:pt x="24" y="22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15" y="23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9" y="22"/>
                    <a:pt x="6" y="19"/>
                    <a:pt x="3" y="15"/>
                  </a:cubicBezTo>
                  <a:cubicBezTo>
                    <a:pt x="3" y="14"/>
                    <a:pt x="0" y="7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3" y="2"/>
                    <a:pt x="5" y="4"/>
                    <a:pt x="6" y="5"/>
                  </a:cubicBezTo>
                  <a:cubicBezTo>
                    <a:pt x="6" y="6"/>
                    <a:pt x="8" y="7"/>
                    <a:pt x="8" y="6"/>
                  </a:cubicBezTo>
                  <a:cubicBezTo>
                    <a:pt x="8" y="4"/>
                    <a:pt x="9" y="0"/>
                    <a:pt x="12" y="0"/>
                  </a:cubicBezTo>
                  <a:cubicBezTo>
                    <a:pt x="12" y="0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2"/>
                    <a:pt x="17" y="3"/>
                    <a:pt x="18" y="4"/>
                  </a:cubicBezTo>
                  <a:cubicBezTo>
                    <a:pt x="23" y="9"/>
                    <a:pt x="25" y="16"/>
                    <a:pt x="24" y="22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chenying0907 36"/>
            <p:cNvSpPr>
              <a:spLocks/>
            </p:cNvSpPr>
            <p:nvPr/>
          </p:nvSpPr>
          <p:spPr bwMode="auto">
            <a:xfrm>
              <a:off x="5703366" y="4153086"/>
              <a:ext cx="287834" cy="329922"/>
            </a:xfrm>
            <a:custGeom>
              <a:avLst/>
              <a:gdLst>
                <a:gd name="T0" fmla="*/ 58 w 58"/>
                <a:gd name="T1" fmla="*/ 16 h 67"/>
                <a:gd name="T2" fmla="*/ 58 w 58"/>
                <a:gd name="T3" fmla="*/ 15 h 67"/>
                <a:gd name="T4" fmla="*/ 49 w 58"/>
                <a:gd name="T5" fmla="*/ 4 h 67"/>
                <a:gd name="T6" fmla="*/ 46 w 58"/>
                <a:gd name="T7" fmla="*/ 0 h 67"/>
                <a:gd name="T8" fmla="*/ 24 w 58"/>
                <a:gd name="T9" fmla="*/ 6 h 67"/>
                <a:gd name="T10" fmla="*/ 12 w 58"/>
                <a:gd name="T11" fmla="*/ 5 h 67"/>
                <a:gd name="T12" fmla="*/ 2 w 58"/>
                <a:gd name="T13" fmla="*/ 0 h 67"/>
                <a:gd name="T14" fmla="*/ 1 w 58"/>
                <a:gd name="T15" fmla="*/ 6 h 67"/>
                <a:gd name="T16" fmla="*/ 12 w 58"/>
                <a:gd name="T17" fmla="*/ 15 h 67"/>
                <a:gd name="T18" fmla="*/ 16 w 58"/>
                <a:gd name="T19" fmla="*/ 25 h 67"/>
                <a:gd name="T20" fmla="*/ 17 w 58"/>
                <a:gd name="T21" fmla="*/ 31 h 67"/>
                <a:gd name="T22" fmla="*/ 18 w 58"/>
                <a:gd name="T23" fmla="*/ 33 h 67"/>
                <a:gd name="T24" fmla="*/ 17 w 58"/>
                <a:gd name="T25" fmla="*/ 40 h 67"/>
                <a:gd name="T26" fmla="*/ 14 w 58"/>
                <a:gd name="T27" fmla="*/ 49 h 67"/>
                <a:gd name="T28" fmla="*/ 17 w 58"/>
                <a:gd name="T29" fmla="*/ 59 h 67"/>
                <a:gd name="T30" fmla="*/ 34 w 58"/>
                <a:gd name="T31" fmla="*/ 65 h 67"/>
                <a:gd name="T32" fmla="*/ 43 w 58"/>
                <a:gd name="T33" fmla="*/ 60 h 67"/>
                <a:gd name="T34" fmla="*/ 49 w 58"/>
                <a:gd name="T35" fmla="*/ 54 h 67"/>
                <a:gd name="T36" fmla="*/ 50 w 58"/>
                <a:gd name="T37" fmla="*/ 49 h 67"/>
                <a:gd name="T38" fmla="*/ 52 w 58"/>
                <a:gd name="T39" fmla="*/ 32 h 67"/>
                <a:gd name="T40" fmla="*/ 55 w 58"/>
                <a:gd name="T41" fmla="*/ 19 h 67"/>
                <a:gd name="T42" fmla="*/ 58 w 58"/>
                <a:gd name="T43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" h="67">
                  <a:moveTo>
                    <a:pt x="58" y="16"/>
                  </a:moveTo>
                  <a:cubicBezTo>
                    <a:pt x="58" y="16"/>
                    <a:pt x="58" y="15"/>
                    <a:pt x="58" y="15"/>
                  </a:cubicBezTo>
                  <a:cubicBezTo>
                    <a:pt x="55" y="12"/>
                    <a:pt x="52" y="8"/>
                    <a:pt x="49" y="4"/>
                  </a:cubicBezTo>
                  <a:cubicBezTo>
                    <a:pt x="48" y="3"/>
                    <a:pt x="47" y="2"/>
                    <a:pt x="46" y="0"/>
                  </a:cubicBezTo>
                  <a:cubicBezTo>
                    <a:pt x="40" y="4"/>
                    <a:pt x="32" y="6"/>
                    <a:pt x="24" y="6"/>
                  </a:cubicBezTo>
                  <a:cubicBezTo>
                    <a:pt x="20" y="6"/>
                    <a:pt x="16" y="6"/>
                    <a:pt x="12" y="5"/>
                  </a:cubicBezTo>
                  <a:cubicBezTo>
                    <a:pt x="8" y="4"/>
                    <a:pt x="4" y="3"/>
                    <a:pt x="2" y="0"/>
                  </a:cubicBezTo>
                  <a:cubicBezTo>
                    <a:pt x="0" y="1"/>
                    <a:pt x="0" y="3"/>
                    <a:pt x="1" y="6"/>
                  </a:cubicBezTo>
                  <a:cubicBezTo>
                    <a:pt x="3" y="10"/>
                    <a:pt x="8" y="13"/>
                    <a:pt x="12" y="15"/>
                  </a:cubicBezTo>
                  <a:cubicBezTo>
                    <a:pt x="16" y="18"/>
                    <a:pt x="18" y="20"/>
                    <a:pt x="16" y="25"/>
                  </a:cubicBezTo>
                  <a:cubicBezTo>
                    <a:pt x="15" y="27"/>
                    <a:pt x="15" y="29"/>
                    <a:pt x="17" y="31"/>
                  </a:cubicBezTo>
                  <a:cubicBezTo>
                    <a:pt x="17" y="31"/>
                    <a:pt x="18" y="32"/>
                    <a:pt x="18" y="33"/>
                  </a:cubicBezTo>
                  <a:cubicBezTo>
                    <a:pt x="19" y="35"/>
                    <a:pt x="18" y="38"/>
                    <a:pt x="17" y="40"/>
                  </a:cubicBezTo>
                  <a:cubicBezTo>
                    <a:pt x="16" y="43"/>
                    <a:pt x="14" y="46"/>
                    <a:pt x="14" y="49"/>
                  </a:cubicBezTo>
                  <a:cubicBezTo>
                    <a:pt x="14" y="52"/>
                    <a:pt x="15" y="56"/>
                    <a:pt x="17" y="59"/>
                  </a:cubicBezTo>
                  <a:cubicBezTo>
                    <a:pt x="20" y="65"/>
                    <a:pt x="27" y="67"/>
                    <a:pt x="34" y="65"/>
                  </a:cubicBezTo>
                  <a:cubicBezTo>
                    <a:pt x="37" y="64"/>
                    <a:pt x="40" y="62"/>
                    <a:pt x="43" y="60"/>
                  </a:cubicBezTo>
                  <a:cubicBezTo>
                    <a:pt x="45" y="58"/>
                    <a:pt x="47" y="56"/>
                    <a:pt x="49" y="54"/>
                  </a:cubicBezTo>
                  <a:cubicBezTo>
                    <a:pt x="49" y="54"/>
                    <a:pt x="49" y="51"/>
                    <a:pt x="50" y="49"/>
                  </a:cubicBezTo>
                  <a:cubicBezTo>
                    <a:pt x="50" y="43"/>
                    <a:pt x="51" y="38"/>
                    <a:pt x="52" y="32"/>
                  </a:cubicBezTo>
                  <a:cubicBezTo>
                    <a:pt x="53" y="28"/>
                    <a:pt x="53" y="23"/>
                    <a:pt x="55" y="19"/>
                  </a:cubicBezTo>
                  <a:cubicBezTo>
                    <a:pt x="56" y="18"/>
                    <a:pt x="57" y="17"/>
                    <a:pt x="58" y="16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chenying0907 37"/>
            <p:cNvSpPr>
              <a:spLocks/>
            </p:cNvSpPr>
            <p:nvPr/>
          </p:nvSpPr>
          <p:spPr bwMode="auto">
            <a:xfrm>
              <a:off x="5807909" y="4443635"/>
              <a:ext cx="138486" cy="276972"/>
            </a:xfrm>
            <a:custGeom>
              <a:avLst/>
              <a:gdLst>
                <a:gd name="T0" fmla="*/ 28 w 28"/>
                <a:gd name="T1" fmla="*/ 0 h 56"/>
                <a:gd name="T2" fmla="*/ 15 w 28"/>
                <a:gd name="T3" fmla="*/ 36 h 56"/>
                <a:gd name="T4" fmla="*/ 1 w 28"/>
                <a:gd name="T5" fmla="*/ 56 h 56"/>
                <a:gd name="T6" fmla="*/ 7 w 28"/>
                <a:gd name="T7" fmla="*/ 30 h 56"/>
                <a:gd name="T8" fmla="*/ 5 w 28"/>
                <a:gd name="T9" fmla="*/ 29 h 56"/>
                <a:gd name="T10" fmla="*/ 0 w 28"/>
                <a:gd name="T11" fmla="*/ 33 h 56"/>
                <a:gd name="T12" fmla="*/ 0 w 28"/>
                <a:gd name="T13" fmla="*/ 32 h 56"/>
                <a:gd name="T14" fmla="*/ 6 w 28"/>
                <a:gd name="T15" fmla="*/ 24 h 56"/>
                <a:gd name="T16" fmla="*/ 10 w 28"/>
                <a:gd name="T17" fmla="*/ 16 h 56"/>
                <a:gd name="T18" fmla="*/ 10 w 28"/>
                <a:gd name="T19" fmla="*/ 10 h 56"/>
                <a:gd name="T20" fmla="*/ 22 w 28"/>
                <a:gd name="T21" fmla="*/ 8 h 56"/>
                <a:gd name="T22" fmla="*/ 28 w 28"/>
                <a:gd name="T2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6" y="11"/>
                    <a:pt x="21" y="27"/>
                    <a:pt x="15" y="36"/>
                  </a:cubicBezTo>
                  <a:cubicBezTo>
                    <a:pt x="12" y="43"/>
                    <a:pt x="7" y="51"/>
                    <a:pt x="1" y="56"/>
                  </a:cubicBezTo>
                  <a:cubicBezTo>
                    <a:pt x="5" y="48"/>
                    <a:pt x="8" y="39"/>
                    <a:pt x="7" y="30"/>
                  </a:cubicBezTo>
                  <a:cubicBezTo>
                    <a:pt x="7" y="29"/>
                    <a:pt x="5" y="29"/>
                    <a:pt x="5" y="29"/>
                  </a:cubicBezTo>
                  <a:cubicBezTo>
                    <a:pt x="3" y="31"/>
                    <a:pt x="2" y="32"/>
                    <a:pt x="0" y="33"/>
                  </a:cubicBezTo>
                  <a:cubicBezTo>
                    <a:pt x="0" y="33"/>
                    <a:pt x="0" y="33"/>
                    <a:pt x="0" y="32"/>
                  </a:cubicBezTo>
                  <a:cubicBezTo>
                    <a:pt x="2" y="30"/>
                    <a:pt x="4" y="27"/>
                    <a:pt x="6" y="24"/>
                  </a:cubicBezTo>
                  <a:cubicBezTo>
                    <a:pt x="7" y="22"/>
                    <a:pt x="9" y="19"/>
                    <a:pt x="10" y="16"/>
                  </a:cubicBezTo>
                  <a:cubicBezTo>
                    <a:pt x="11" y="14"/>
                    <a:pt x="11" y="11"/>
                    <a:pt x="10" y="10"/>
                  </a:cubicBezTo>
                  <a:cubicBezTo>
                    <a:pt x="16" y="12"/>
                    <a:pt x="18" y="10"/>
                    <a:pt x="22" y="8"/>
                  </a:cubicBezTo>
                  <a:cubicBezTo>
                    <a:pt x="23" y="7"/>
                    <a:pt x="27" y="4"/>
                    <a:pt x="28" y="0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chenying0907 38"/>
            <p:cNvSpPr>
              <a:spLocks/>
            </p:cNvSpPr>
            <p:nvPr/>
          </p:nvSpPr>
          <p:spPr bwMode="auto">
            <a:xfrm>
              <a:off x="5961330" y="4537317"/>
              <a:ext cx="439896" cy="247102"/>
            </a:xfrm>
            <a:custGeom>
              <a:avLst/>
              <a:gdLst>
                <a:gd name="T0" fmla="*/ 86 w 89"/>
                <a:gd name="T1" fmla="*/ 18 h 50"/>
                <a:gd name="T2" fmla="*/ 86 w 89"/>
                <a:gd name="T3" fmla="*/ 7 h 50"/>
                <a:gd name="T4" fmla="*/ 68 w 89"/>
                <a:gd name="T5" fmla="*/ 0 h 50"/>
                <a:gd name="T6" fmla="*/ 30 w 89"/>
                <a:gd name="T7" fmla="*/ 7 h 50"/>
                <a:gd name="T8" fmla="*/ 12 w 89"/>
                <a:gd name="T9" fmla="*/ 22 h 50"/>
                <a:gd name="T10" fmla="*/ 1 w 89"/>
                <a:gd name="T11" fmla="*/ 38 h 50"/>
                <a:gd name="T12" fmla="*/ 3 w 89"/>
                <a:gd name="T13" fmla="*/ 50 h 50"/>
                <a:gd name="T14" fmla="*/ 37 w 89"/>
                <a:gd name="T15" fmla="*/ 18 h 50"/>
                <a:gd name="T16" fmla="*/ 61 w 89"/>
                <a:gd name="T17" fmla="*/ 13 h 50"/>
                <a:gd name="T18" fmla="*/ 86 w 89"/>
                <a:gd name="T19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50">
                  <a:moveTo>
                    <a:pt x="86" y="18"/>
                  </a:moveTo>
                  <a:cubicBezTo>
                    <a:pt x="87" y="14"/>
                    <a:pt x="89" y="10"/>
                    <a:pt x="86" y="7"/>
                  </a:cubicBezTo>
                  <a:cubicBezTo>
                    <a:pt x="84" y="4"/>
                    <a:pt x="73" y="0"/>
                    <a:pt x="68" y="0"/>
                  </a:cubicBezTo>
                  <a:cubicBezTo>
                    <a:pt x="59" y="0"/>
                    <a:pt x="42" y="1"/>
                    <a:pt x="30" y="7"/>
                  </a:cubicBezTo>
                  <a:cubicBezTo>
                    <a:pt x="23" y="11"/>
                    <a:pt x="17" y="16"/>
                    <a:pt x="12" y="22"/>
                  </a:cubicBezTo>
                  <a:cubicBezTo>
                    <a:pt x="9" y="27"/>
                    <a:pt x="6" y="33"/>
                    <a:pt x="1" y="38"/>
                  </a:cubicBezTo>
                  <a:cubicBezTo>
                    <a:pt x="1" y="38"/>
                    <a:pt x="0" y="47"/>
                    <a:pt x="3" y="50"/>
                  </a:cubicBezTo>
                  <a:cubicBezTo>
                    <a:pt x="13" y="37"/>
                    <a:pt x="23" y="25"/>
                    <a:pt x="37" y="18"/>
                  </a:cubicBezTo>
                  <a:cubicBezTo>
                    <a:pt x="45" y="15"/>
                    <a:pt x="53" y="13"/>
                    <a:pt x="61" y="13"/>
                  </a:cubicBezTo>
                  <a:cubicBezTo>
                    <a:pt x="70" y="13"/>
                    <a:pt x="85" y="18"/>
                    <a:pt x="86" y="18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chenying0907 39"/>
            <p:cNvSpPr>
              <a:spLocks/>
            </p:cNvSpPr>
            <p:nvPr/>
          </p:nvSpPr>
          <p:spPr bwMode="auto">
            <a:xfrm>
              <a:off x="5985769" y="4660868"/>
              <a:ext cx="391020" cy="162924"/>
            </a:xfrm>
            <a:custGeom>
              <a:avLst/>
              <a:gdLst>
                <a:gd name="T0" fmla="*/ 79 w 79"/>
                <a:gd name="T1" fmla="*/ 0 h 33"/>
                <a:gd name="T2" fmla="*/ 46 w 79"/>
                <a:gd name="T3" fmla="*/ 28 h 33"/>
                <a:gd name="T4" fmla="*/ 23 w 79"/>
                <a:gd name="T5" fmla="*/ 32 h 33"/>
                <a:gd name="T6" fmla="*/ 11 w 79"/>
                <a:gd name="T7" fmla="*/ 33 h 33"/>
                <a:gd name="T8" fmla="*/ 5 w 79"/>
                <a:gd name="T9" fmla="*/ 32 h 33"/>
                <a:gd name="T10" fmla="*/ 0 w 79"/>
                <a:gd name="T11" fmla="*/ 30 h 33"/>
                <a:gd name="T12" fmla="*/ 3 w 79"/>
                <a:gd name="T13" fmla="*/ 27 h 33"/>
                <a:gd name="T14" fmla="*/ 9 w 79"/>
                <a:gd name="T15" fmla="*/ 27 h 33"/>
                <a:gd name="T16" fmla="*/ 15 w 79"/>
                <a:gd name="T17" fmla="*/ 27 h 33"/>
                <a:gd name="T18" fmla="*/ 71 w 79"/>
                <a:gd name="T19" fmla="*/ 9 h 33"/>
                <a:gd name="T20" fmla="*/ 79 w 79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cubicBezTo>
                    <a:pt x="75" y="11"/>
                    <a:pt x="56" y="24"/>
                    <a:pt x="46" y="28"/>
                  </a:cubicBezTo>
                  <a:cubicBezTo>
                    <a:pt x="38" y="30"/>
                    <a:pt x="31" y="32"/>
                    <a:pt x="23" y="32"/>
                  </a:cubicBezTo>
                  <a:cubicBezTo>
                    <a:pt x="19" y="33"/>
                    <a:pt x="15" y="33"/>
                    <a:pt x="11" y="33"/>
                  </a:cubicBezTo>
                  <a:cubicBezTo>
                    <a:pt x="9" y="32"/>
                    <a:pt x="7" y="32"/>
                    <a:pt x="5" y="32"/>
                  </a:cubicBezTo>
                  <a:cubicBezTo>
                    <a:pt x="4" y="31"/>
                    <a:pt x="2" y="31"/>
                    <a:pt x="0" y="30"/>
                  </a:cubicBezTo>
                  <a:cubicBezTo>
                    <a:pt x="1" y="29"/>
                    <a:pt x="2" y="28"/>
                    <a:pt x="3" y="27"/>
                  </a:cubicBezTo>
                  <a:cubicBezTo>
                    <a:pt x="5" y="27"/>
                    <a:pt x="7" y="27"/>
                    <a:pt x="9" y="27"/>
                  </a:cubicBezTo>
                  <a:cubicBezTo>
                    <a:pt x="11" y="27"/>
                    <a:pt x="13" y="27"/>
                    <a:pt x="15" y="27"/>
                  </a:cubicBezTo>
                  <a:cubicBezTo>
                    <a:pt x="47" y="27"/>
                    <a:pt x="57" y="20"/>
                    <a:pt x="71" y="9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chenying0907 40"/>
            <p:cNvSpPr>
              <a:spLocks/>
            </p:cNvSpPr>
            <p:nvPr/>
          </p:nvSpPr>
          <p:spPr bwMode="auto">
            <a:xfrm>
              <a:off x="6148694" y="4630998"/>
              <a:ext cx="80104" cy="78747"/>
            </a:xfrm>
            <a:custGeom>
              <a:avLst/>
              <a:gdLst>
                <a:gd name="T0" fmla="*/ 15 w 16"/>
                <a:gd name="T1" fmla="*/ 0 h 16"/>
                <a:gd name="T2" fmla="*/ 0 w 16"/>
                <a:gd name="T3" fmla="*/ 5 h 16"/>
                <a:gd name="T4" fmla="*/ 0 w 16"/>
                <a:gd name="T5" fmla="*/ 8 h 16"/>
                <a:gd name="T6" fmla="*/ 10 w 16"/>
                <a:gd name="T7" fmla="*/ 14 h 16"/>
                <a:gd name="T8" fmla="*/ 16 w 16"/>
                <a:gd name="T9" fmla="*/ 7 h 16"/>
                <a:gd name="T10" fmla="*/ 15 w 1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15" y="0"/>
                  </a:moveTo>
                  <a:cubicBezTo>
                    <a:pt x="10" y="1"/>
                    <a:pt x="5" y="3"/>
                    <a:pt x="0" y="5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2" y="12"/>
                    <a:pt x="6" y="16"/>
                    <a:pt x="10" y="14"/>
                  </a:cubicBezTo>
                  <a:cubicBezTo>
                    <a:pt x="14" y="13"/>
                    <a:pt x="15" y="11"/>
                    <a:pt x="16" y="7"/>
                  </a:cubicBezTo>
                  <a:cubicBezTo>
                    <a:pt x="16" y="5"/>
                    <a:pt x="15" y="3"/>
                    <a:pt x="15" y="0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chenying0907 41"/>
            <p:cNvSpPr>
              <a:spLocks/>
            </p:cNvSpPr>
            <p:nvPr/>
          </p:nvSpPr>
          <p:spPr bwMode="auto">
            <a:xfrm>
              <a:off x="6217937" y="4282068"/>
              <a:ext cx="376084" cy="181932"/>
            </a:xfrm>
            <a:custGeom>
              <a:avLst/>
              <a:gdLst>
                <a:gd name="T0" fmla="*/ 76 w 76"/>
                <a:gd name="T1" fmla="*/ 11 h 37"/>
                <a:gd name="T2" fmla="*/ 69 w 76"/>
                <a:gd name="T3" fmla="*/ 17 h 37"/>
                <a:gd name="T4" fmla="*/ 58 w 76"/>
                <a:gd name="T5" fmla="*/ 20 h 37"/>
                <a:gd name="T6" fmla="*/ 57 w 76"/>
                <a:gd name="T7" fmla="*/ 21 h 37"/>
                <a:gd name="T8" fmla="*/ 67 w 76"/>
                <a:gd name="T9" fmla="*/ 35 h 37"/>
                <a:gd name="T10" fmla="*/ 33 w 76"/>
                <a:gd name="T11" fmla="*/ 29 h 37"/>
                <a:gd name="T12" fmla="*/ 15 w 76"/>
                <a:gd name="T13" fmla="*/ 21 h 37"/>
                <a:gd name="T14" fmla="*/ 15 w 76"/>
                <a:gd name="T15" fmla="*/ 21 h 37"/>
                <a:gd name="T16" fmla="*/ 9 w 76"/>
                <a:gd name="T17" fmla="*/ 13 h 37"/>
                <a:gd name="T18" fmla="*/ 0 w 76"/>
                <a:gd name="T19" fmla="*/ 2 h 37"/>
                <a:gd name="T20" fmla="*/ 7 w 76"/>
                <a:gd name="T21" fmla="*/ 0 h 37"/>
                <a:gd name="T22" fmla="*/ 15 w 76"/>
                <a:gd name="T23" fmla="*/ 3 h 37"/>
                <a:gd name="T24" fmla="*/ 34 w 76"/>
                <a:gd name="T25" fmla="*/ 8 h 37"/>
                <a:gd name="T26" fmla="*/ 57 w 76"/>
                <a:gd name="T27" fmla="*/ 13 h 37"/>
                <a:gd name="T28" fmla="*/ 76 w 76"/>
                <a:gd name="T29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37">
                  <a:moveTo>
                    <a:pt x="76" y="11"/>
                  </a:moveTo>
                  <a:cubicBezTo>
                    <a:pt x="74" y="14"/>
                    <a:pt x="72" y="16"/>
                    <a:pt x="69" y="17"/>
                  </a:cubicBezTo>
                  <a:cubicBezTo>
                    <a:pt x="66" y="19"/>
                    <a:pt x="62" y="20"/>
                    <a:pt x="58" y="20"/>
                  </a:cubicBezTo>
                  <a:cubicBezTo>
                    <a:pt x="57" y="20"/>
                    <a:pt x="57" y="20"/>
                    <a:pt x="57" y="21"/>
                  </a:cubicBezTo>
                  <a:cubicBezTo>
                    <a:pt x="59" y="26"/>
                    <a:pt x="62" y="32"/>
                    <a:pt x="67" y="35"/>
                  </a:cubicBezTo>
                  <a:cubicBezTo>
                    <a:pt x="55" y="37"/>
                    <a:pt x="44" y="33"/>
                    <a:pt x="33" y="29"/>
                  </a:cubicBezTo>
                  <a:cubicBezTo>
                    <a:pt x="27" y="27"/>
                    <a:pt x="20" y="25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3" y="18"/>
                    <a:pt x="11" y="15"/>
                    <a:pt x="9" y="13"/>
                  </a:cubicBezTo>
                  <a:cubicBezTo>
                    <a:pt x="6" y="9"/>
                    <a:pt x="3" y="6"/>
                    <a:pt x="0" y="2"/>
                  </a:cubicBezTo>
                  <a:cubicBezTo>
                    <a:pt x="2" y="2"/>
                    <a:pt x="5" y="1"/>
                    <a:pt x="7" y="0"/>
                  </a:cubicBezTo>
                  <a:cubicBezTo>
                    <a:pt x="9" y="1"/>
                    <a:pt x="14" y="3"/>
                    <a:pt x="15" y="3"/>
                  </a:cubicBezTo>
                  <a:cubicBezTo>
                    <a:pt x="21" y="5"/>
                    <a:pt x="28" y="7"/>
                    <a:pt x="34" y="8"/>
                  </a:cubicBezTo>
                  <a:cubicBezTo>
                    <a:pt x="42" y="10"/>
                    <a:pt x="50" y="13"/>
                    <a:pt x="57" y="13"/>
                  </a:cubicBezTo>
                  <a:cubicBezTo>
                    <a:pt x="64" y="14"/>
                    <a:pt x="70" y="13"/>
                    <a:pt x="76" y="11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chenying0907 42"/>
            <p:cNvSpPr>
              <a:spLocks/>
            </p:cNvSpPr>
            <p:nvPr/>
          </p:nvSpPr>
          <p:spPr bwMode="auto">
            <a:xfrm>
              <a:off x="6049581" y="3911414"/>
              <a:ext cx="287834" cy="359792"/>
            </a:xfrm>
            <a:custGeom>
              <a:avLst/>
              <a:gdLst>
                <a:gd name="T0" fmla="*/ 56 w 58"/>
                <a:gd name="T1" fmla="*/ 52 h 73"/>
                <a:gd name="T2" fmla="*/ 32 w 58"/>
                <a:gd name="T3" fmla="*/ 72 h 73"/>
                <a:gd name="T4" fmla="*/ 24 w 58"/>
                <a:gd name="T5" fmla="*/ 67 h 73"/>
                <a:gd name="T6" fmla="*/ 16 w 58"/>
                <a:gd name="T7" fmla="*/ 61 h 73"/>
                <a:gd name="T8" fmla="*/ 10 w 58"/>
                <a:gd name="T9" fmla="*/ 59 h 73"/>
                <a:gd name="T10" fmla="*/ 2 w 58"/>
                <a:gd name="T11" fmla="*/ 38 h 73"/>
                <a:gd name="T12" fmla="*/ 0 w 58"/>
                <a:gd name="T13" fmla="*/ 36 h 73"/>
                <a:gd name="T14" fmla="*/ 3 w 58"/>
                <a:gd name="T15" fmla="*/ 34 h 73"/>
                <a:gd name="T16" fmla="*/ 8 w 58"/>
                <a:gd name="T17" fmla="*/ 30 h 73"/>
                <a:gd name="T18" fmla="*/ 17 w 58"/>
                <a:gd name="T19" fmla="*/ 23 h 73"/>
                <a:gd name="T20" fmla="*/ 27 w 58"/>
                <a:gd name="T21" fmla="*/ 8 h 73"/>
                <a:gd name="T22" fmla="*/ 28 w 58"/>
                <a:gd name="T23" fmla="*/ 0 h 73"/>
                <a:gd name="T24" fmla="*/ 34 w 58"/>
                <a:gd name="T25" fmla="*/ 11 h 73"/>
                <a:gd name="T26" fmla="*/ 35 w 58"/>
                <a:gd name="T27" fmla="*/ 22 h 73"/>
                <a:gd name="T28" fmla="*/ 37 w 58"/>
                <a:gd name="T29" fmla="*/ 23 h 73"/>
                <a:gd name="T30" fmla="*/ 41 w 58"/>
                <a:gd name="T31" fmla="*/ 23 h 73"/>
                <a:gd name="T32" fmla="*/ 43 w 58"/>
                <a:gd name="T33" fmla="*/ 27 h 73"/>
                <a:gd name="T34" fmla="*/ 45 w 58"/>
                <a:gd name="T35" fmla="*/ 28 h 73"/>
                <a:gd name="T36" fmla="*/ 56 w 58"/>
                <a:gd name="T37" fmla="*/ 5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73">
                  <a:moveTo>
                    <a:pt x="56" y="52"/>
                  </a:moveTo>
                  <a:cubicBezTo>
                    <a:pt x="54" y="61"/>
                    <a:pt x="43" y="70"/>
                    <a:pt x="32" y="72"/>
                  </a:cubicBezTo>
                  <a:cubicBezTo>
                    <a:pt x="29" y="73"/>
                    <a:pt x="26" y="70"/>
                    <a:pt x="24" y="67"/>
                  </a:cubicBezTo>
                  <a:cubicBezTo>
                    <a:pt x="22" y="65"/>
                    <a:pt x="19" y="63"/>
                    <a:pt x="16" y="61"/>
                  </a:cubicBezTo>
                  <a:cubicBezTo>
                    <a:pt x="14" y="60"/>
                    <a:pt x="12" y="60"/>
                    <a:pt x="10" y="59"/>
                  </a:cubicBezTo>
                  <a:cubicBezTo>
                    <a:pt x="11" y="51"/>
                    <a:pt x="8" y="43"/>
                    <a:pt x="2" y="38"/>
                  </a:cubicBezTo>
                  <a:cubicBezTo>
                    <a:pt x="1" y="37"/>
                    <a:pt x="1" y="37"/>
                    <a:pt x="0" y="36"/>
                  </a:cubicBezTo>
                  <a:cubicBezTo>
                    <a:pt x="1" y="36"/>
                    <a:pt x="2" y="34"/>
                    <a:pt x="3" y="34"/>
                  </a:cubicBezTo>
                  <a:cubicBezTo>
                    <a:pt x="4" y="32"/>
                    <a:pt x="6" y="31"/>
                    <a:pt x="8" y="30"/>
                  </a:cubicBezTo>
                  <a:cubicBezTo>
                    <a:pt x="11" y="27"/>
                    <a:pt x="14" y="25"/>
                    <a:pt x="17" y="23"/>
                  </a:cubicBezTo>
                  <a:cubicBezTo>
                    <a:pt x="21" y="18"/>
                    <a:pt x="24" y="14"/>
                    <a:pt x="27" y="8"/>
                  </a:cubicBezTo>
                  <a:cubicBezTo>
                    <a:pt x="28" y="6"/>
                    <a:pt x="29" y="3"/>
                    <a:pt x="28" y="0"/>
                  </a:cubicBezTo>
                  <a:cubicBezTo>
                    <a:pt x="31" y="3"/>
                    <a:pt x="34" y="7"/>
                    <a:pt x="34" y="11"/>
                  </a:cubicBezTo>
                  <a:cubicBezTo>
                    <a:pt x="35" y="14"/>
                    <a:pt x="35" y="18"/>
                    <a:pt x="35" y="22"/>
                  </a:cubicBezTo>
                  <a:cubicBezTo>
                    <a:pt x="35" y="22"/>
                    <a:pt x="37" y="23"/>
                    <a:pt x="37" y="23"/>
                  </a:cubicBezTo>
                  <a:cubicBezTo>
                    <a:pt x="38" y="23"/>
                    <a:pt x="40" y="22"/>
                    <a:pt x="41" y="23"/>
                  </a:cubicBezTo>
                  <a:cubicBezTo>
                    <a:pt x="43" y="24"/>
                    <a:pt x="43" y="26"/>
                    <a:pt x="43" y="27"/>
                  </a:cubicBezTo>
                  <a:cubicBezTo>
                    <a:pt x="43" y="28"/>
                    <a:pt x="44" y="28"/>
                    <a:pt x="45" y="28"/>
                  </a:cubicBezTo>
                  <a:cubicBezTo>
                    <a:pt x="56" y="28"/>
                    <a:pt x="58" y="44"/>
                    <a:pt x="56" y="52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1" name="PA_任意多边形 48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3835798" y="3656541"/>
            <a:ext cx="613683" cy="1227366"/>
          </a:xfrm>
          <a:custGeom>
            <a:avLst/>
            <a:gdLst>
              <a:gd name="T0" fmla="*/ 71 w 124"/>
              <a:gd name="T1" fmla="*/ 226 h 249"/>
              <a:gd name="T2" fmla="*/ 74 w 124"/>
              <a:gd name="T3" fmla="*/ 241 h 249"/>
              <a:gd name="T4" fmla="*/ 66 w 124"/>
              <a:gd name="T5" fmla="*/ 236 h 249"/>
              <a:gd name="T6" fmla="*/ 64 w 124"/>
              <a:gd name="T7" fmla="*/ 213 h 249"/>
              <a:gd name="T8" fmla="*/ 63 w 124"/>
              <a:gd name="T9" fmla="*/ 172 h 249"/>
              <a:gd name="T10" fmla="*/ 58 w 124"/>
              <a:gd name="T11" fmla="*/ 204 h 249"/>
              <a:gd name="T12" fmla="*/ 57 w 124"/>
              <a:gd name="T13" fmla="*/ 215 h 249"/>
              <a:gd name="T14" fmla="*/ 58 w 124"/>
              <a:gd name="T15" fmla="*/ 248 h 249"/>
              <a:gd name="T16" fmla="*/ 51 w 124"/>
              <a:gd name="T17" fmla="*/ 229 h 249"/>
              <a:gd name="T18" fmla="*/ 49 w 124"/>
              <a:gd name="T19" fmla="*/ 210 h 249"/>
              <a:gd name="T20" fmla="*/ 43 w 124"/>
              <a:gd name="T21" fmla="*/ 172 h 249"/>
              <a:gd name="T22" fmla="*/ 38 w 124"/>
              <a:gd name="T23" fmla="*/ 223 h 249"/>
              <a:gd name="T24" fmla="*/ 32 w 124"/>
              <a:gd name="T25" fmla="*/ 232 h 249"/>
              <a:gd name="T26" fmla="*/ 31 w 124"/>
              <a:gd name="T27" fmla="*/ 218 h 249"/>
              <a:gd name="T28" fmla="*/ 31 w 124"/>
              <a:gd name="T29" fmla="*/ 173 h 249"/>
              <a:gd name="T30" fmla="*/ 25 w 124"/>
              <a:gd name="T31" fmla="*/ 174 h 249"/>
              <a:gd name="T32" fmla="*/ 12 w 124"/>
              <a:gd name="T33" fmla="*/ 207 h 249"/>
              <a:gd name="T34" fmla="*/ 12 w 124"/>
              <a:gd name="T35" fmla="*/ 233 h 249"/>
              <a:gd name="T36" fmla="*/ 3 w 124"/>
              <a:gd name="T37" fmla="*/ 237 h 249"/>
              <a:gd name="T38" fmla="*/ 4 w 124"/>
              <a:gd name="T39" fmla="*/ 226 h 249"/>
              <a:gd name="T40" fmla="*/ 9 w 124"/>
              <a:gd name="T41" fmla="*/ 175 h 249"/>
              <a:gd name="T42" fmla="*/ 5 w 124"/>
              <a:gd name="T43" fmla="*/ 140 h 249"/>
              <a:gd name="T44" fmla="*/ 24 w 124"/>
              <a:gd name="T45" fmla="*/ 112 h 249"/>
              <a:gd name="T46" fmla="*/ 46 w 124"/>
              <a:gd name="T47" fmla="*/ 101 h 249"/>
              <a:gd name="T48" fmla="*/ 47 w 124"/>
              <a:gd name="T49" fmla="*/ 82 h 249"/>
              <a:gd name="T50" fmla="*/ 30 w 124"/>
              <a:gd name="T51" fmla="*/ 68 h 249"/>
              <a:gd name="T52" fmla="*/ 49 w 124"/>
              <a:gd name="T53" fmla="*/ 71 h 249"/>
              <a:gd name="T54" fmla="*/ 28 w 124"/>
              <a:gd name="T55" fmla="*/ 62 h 249"/>
              <a:gd name="T56" fmla="*/ 10 w 124"/>
              <a:gd name="T57" fmla="*/ 38 h 249"/>
              <a:gd name="T58" fmla="*/ 5 w 124"/>
              <a:gd name="T59" fmla="*/ 15 h 249"/>
              <a:gd name="T60" fmla="*/ 10 w 124"/>
              <a:gd name="T61" fmla="*/ 6 h 249"/>
              <a:gd name="T62" fmla="*/ 9 w 124"/>
              <a:gd name="T63" fmla="*/ 26 h 249"/>
              <a:gd name="T64" fmla="*/ 17 w 124"/>
              <a:gd name="T65" fmla="*/ 15 h 249"/>
              <a:gd name="T66" fmla="*/ 11 w 124"/>
              <a:gd name="T67" fmla="*/ 29 h 249"/>
              <a:gd name="T68" fmla="*/ 20 w 124"/>
              <a:gd name="T69" fmla="*/ 24 h 249"/>
              <a:gd name="T70" fmla="*/ 17 w 124"/>
              <a:gd name="T71" fmla="*/ 32 h 249"/>
              <a:gd name="T72" fmla="*/ 28 w 124"/>
              <a:gd name="T73" fmla="*/ 17 h 249"/>
              <a:gd name="T74" fmla="*/ 37 w 124"/>
              <a:gd name="T75" fmla="*/ 7 h 249"/>
              <a:gd name="T76" fmla="*/ 17 w 124"/>
              <a:gd name="T77" fmla="*/ 42 h 249"/>
              <a:gd name="T78" fmla="*/ 41 w 124"/>
              <a:gd name="T79" fmla="*/ 61 h 249"/>
              <a:gd name="T80" fmla="*/ 46 w 124"/>
              <a:gd name="T81" fmla="*/ 59 h 249"/>
              <a:gd name="T82" fmla="*/ 55 w 124"/>
              <a:gd name="T83" fmla="*/ 64 h 249"/>
              <a:gd name="T84" fmla="*/ 72 w 124"/>
              <a:gd name="T85" fmla="*/ 63 h 249"/>
              <a:gd name="T86" fmla="*/ 86 w 124"/>
              <a:gd name="T87" fmla="*/ 39 h 249"/>
              <a:gd name="T88" fmla="*/ 87 w 124"/>
              <a:gd name="T89" fmla="*/ 50 h 249"/>
              <a:gd name="T90" fmla="*/ 85 w 124"/>
              <a:gd name="T91" fmla="*/ 60 h 249"/>
              <a:gd name="T92" fmla="*/ 104 w 124"/>
              <a:gd name="T93" fmla="*/ 32 h 249"/>
              <a:gd name="T94" fmla="*/ 94 w 124"/>
              <a:gd name="T95" fmla="*/ 2 h 249"/>
              <a:gd name="T96" fmla="*/ 110 w 124"/>
              <a:gd name="T97" fmla="*/ 31 h 249"/>
              <a:gd name="T98" fmla="*/ 109 w 124"/>
              <a:gd name="T99" fmla="*/ 21 h 249"/>
              <a:gd name="T100" fmla="*/ 115 w 124"/>
              <a:gd name="T101" fmla="*/ 28 h 249"/>
              <a:gd name="T102" fmla="*/ 120 w 124"/>
              <a:gd name="T103" fmla="*/ 22 h 249"/>
              <a:gd name="T104" fmla="*/ 118 w 124"/>
              <a:gd name="T105" fmla="*/ 5 h 249"/>
              <a:gd name="T106" fmla="*/ 124 w 124"/>
              <a:gd name="T107" fmla="*/ 22 h 249"/>
              <a:gd name="T108" fmla="*/ 116 w 124"/>
              <a:gd name="T109" fmla="*/ 38 h 249"/>
              <a:gd name="T110" fmla="*/ 85 w 124"/>
              <a:gd name="T111" fmla="*/ 67 h 249"/>
              <a:gd name="T112" fmla="*/ 94 w 124"/>
              <a:gd name="T113" fmla="*/ 70 h 249"/>
              <a:gd name="T114" fmla="*/ 78 w 124"/>
              <a:gd name="T115" fmla="*/ 81 h 249"/>
              <a:gd name="T116" fmla="*/ 79 w 124"/>
              <a:gd name="T117" fmla="*/ 106 h 249"/>
              <a:gd name="T118" fmla="*/ 84 w 124"/>
              <a:gd name="T119" fmla="*/ 145 h 249"/>
              <a:gd name="T120" fmla="*/ 77 w 124"/>
              <a:gd name="T121" fmla="*/ 167 h 249"/>
              <a:gd name="T122" fmla="*/ 72 w 124"/>
              <a:gd name="T123" fmla="*/ 20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4" h="249">
                <a:moveTo>
                  <a:pt x="71" y="215"/>
                </a:moveTo>
                <a:cubicBezTo>
                  <a:pt x="71" y="215"/>
                  <a:pt x="70" y="224"/>
                  <a:pt x="71" y="226"/>
                </a:cubicBezTo>
                <a:cubicBezTo>
                  <a:pt x="71" y="229"/>
                  <a:pt x="70" y="234"/>
                  <a:pt x="73" y="236"/>
                </a:cubicBezTo>
                <a:cubicBezTo>
                  <a:pt x="75" y="238"/>
                  <a:pt x="75" y="240"/>
                  <a:pt x="74" y="241"/>
                </a:cubicBezTo>
                <a:cubicBezTo>
                  <a:pt x="71" y="242"/>
                  <a:pt x="66" y="243"/>
                  <a:pt x="66" y="242"/>
                </a:cubicBezTo>
                <a:cubicBezTo>
                  <a:pt x="65" y="240"/>
                  <a:pt x="65" y="238"/>
                  <a:pt x="66" y="236"/>
                </a:cubicBezTo>
                <a:cubicBezTo>
                  <a:pt x="67" y="234"/>
                  <a:pt x="67" y="232"/>
                  <a:pt x="66" y="227"/>
                </a:cubicBezTo>
                <a:cubicBezTo>
                  <a:pt x="65" y="222"/>
                  <a:pt x="65" y="215"/>
                  <a:pt x="64" y="213"/>
                </a:cubicBezTo>
                <a:cubicBezTo>
                  <a:pt x="63" y="211"/>
                  <a:pt x="63" y="205"/>
                  <a:pt x="63" y="199"/>
                </a:cubicBezTo>
                <a:cubicBezTo>
                  <a:pt x="63" y="193"/>
                  <a:pt x="63" y="176"/>
                  <a:pt x="63" y="172"/>
                </a:cubicBezTo>
                <a:cubicBezTo>
                  <a:pt x="63" y="170"/>
                  <a:pt x="58" y="167"/>
                  <a:pt x="57" y="173"/>
                </a:cubicBezTo>
                <a:cubicBezTo>
                  <a:pt x="56" y="174"/>
                  <a:pt x="58" y="203"/>
                  <a:pt x="58" y="204"/>
                </a:cubicBezTo>
                <a:cubicBezTo>
                  <a:pt x="58" y="204"/>
                  <a:pt x="59" y="206"/>
                  <a:pt x="59" y="207"/>
                </a:cubicBezTo>
                <a:cubicBezTo>
                  <a:pt x="59" y="208"/>
                  <a:pt x="57" y="214"/>
                  <a:pt x="57" y="215"/>
                </a:cubicBezTo>
                <a:cubicBezTo>
                  <a:pt x="57" y="216"/>
                  <a:pt x="57" y="240"/>
                  <a:pt x="57" y="241"/>
                </a:cubicBezTo>
                <a:cubicBezTo>
                  <a:pt x="58" y="242"/>
                  <a:pt x="63" y="248"/>
                  <a:pt x="58" y="248"/>
                </a:cubicBezTo>
                <a:cubicBezTo>
                  <a:pt x="51" y="249"/>
                  <a:pt x="49" y="248"/>
                  <a:pt x="50" y="243"/>
                </a:cubicBezTo>
                <a:cubicBezTo>
                  <a:pt x="52" y="238"/>
                  <a:pt x="51" y="233"/>
                  <a:pt x="51" y="229"/>
                </a:cubicBezTo>
                <a:cubicBezTo>
                  <a:pt x="51" y="226"/>
                  <a:pt x="51" y="218"/>
                  <a:pt x="50" y="216"/>
                </a:cubicBezTo>
                <a:cubicBezTo>
                  <a:pt x="50" y="214"/>
                  <a:pt x="49" y="214"/>
                  <a:pt x="49" y="210"/>
                </a:cubicBezTo>
                <a:cubicBezTo>
                  <a:pt x="49" y="200"/>
                  <a:pt x="49" y="194"/>
                  <a:pt x="46" y="183"/>
                </a:cubicBezTo>
                <a:cubicBezTo>
                  <a:pt x="45" y="179"/>
                  <a:pt x="44" y="172"/>
                  <a:pt x="43" y="172"/>
                </a:cubicBezTo>
                <a:cubicBezTo>
                  <a:pt x="39" y="173"/>
                  <a:pt x="36" y="210"/>
                  <a:pt x="36" y="211"/>
                </a:cubicBezTo>
                <a:cubicBezTo>
                  <a:pt x="37" y="216"/>
                  <a:pt x="36" y="222"/>
                  <a:pt x="38" y="223"/>
                </a:cubicBezTo>
                <a:cubicBezTo>
                  <a:pt x="40" y="225"/>
                  <a:pt x="41" y="228"/>
                  <a:pt x="41" y="231"/>
                </a:cubicBezTo>
                <a:cubicBezTo>
                  <a:pt x="36" y="233"/>
                  <a:pt x="35" y="232"/>
                  <a:pt x="32" y="232"/>
                </a:cubicBezTo>
                <a:cubicBezTo>
                  <a:pt x="28" y="229"/>
                  <a:pt x="30" y="230"/>
                  <a:pt x="29" y="227"/>
                </a:cubicBezTo>
                <a:cubicBezTo>
                  <a:pt x="31" y="223"/>
                  <a:pt x="33" y="223"/>
                  <a:pt x="31" y="218"/>
                </a:cubicBezTo>
                <a:cubicBezTo>
                  <a:pt x="31" y="215"/>
                  <a:pt x="31" y="214"/>
                  <a:pt x="31" y="211"/>
                </a:cubicBezTo>
                <a:cubicBezTo>
                  <a:pt x="31" y="200"/>
                  <a:pt x="30" y="184"/>
                  <a:pt x="31" y="173"/>
                </a:cubicBezTo>
                <a:cubicBezTo>
                  <a:pt x="30" y="172"/>
                  <a:pt x="30" y="172"/>
                  <a:pt x="28" y="171"/>
                </a:cubicBezTo>
                <a:cubicBezTo>
                  <a:pt x="26" y="170"/>
                  <a:pt x="26" y="172"/>
                  <a:pt x="25" y="174"/>
                </a:cubicBezTo>
                <a:cubicBezTo>
                  <a:pt x="22" y="182"/>
                  <a:pt x="19" y="188"/>
                  <a:pt x="15" y="196"/>
                </a:cubicBezTo>
                <a:cubicBezTo>
                  <a:pt x="15" y="197"/>
                  <a:pt x="12" y="205"/>
                  <a:pt x="12" y="207"/>
                </a:cubicBezTo>
                <a:cubicBezTo>
                  <a:pt x="12" y="208"/>
                  <a:pt x="9" y="228"/>
                  <a:pt x="10" y="230"/>
                </a:cubicBezTo>
                <a:cubicBezTo>
                  <a:pt x="11" y="232"/>
                  <a:pt x="11" y="231"/>
                  <a:pt x="12" y="233"/>
                </a:cubicBezTo>
                <a:cubicBezTo>
                  <a:pt x="13" y="235"/>
                  <a:pt x="11" y="236"/>
                  <a:pt x="8" y="237"/>
                </a:cubicBezTo>
                <a:cubicBezTo>
                  <a:pt x="5" y="238"/>
                  <a:pt x="4" y="238"/>
                  <a:pt x="3" y="237"/>
                </a:cubicBezTo>
                <a:cubicBezTo>
                  <a:pt x="3" y="237"/>
                  <a:pt x="0" y="237"/>
                  <a:pt x="2" y="234"/>
                </a:cubicBezTo>
                <a:cubicBezTo>
                  <a:pt x="3" y="230"/>
                  <a:pt x="4" y="230"/>
                  <a:pt x="4" y="226"/>
                </a:cubicBezTo>
                <a:cubicBezTo>
                  <a:pt x="4" y="223"/>
                  <a:pt x="7" y="204"/>
                  <a:pt x="6" y="202"/>
                </a:cubicBezTo>
                <a:cubicBezTo>
                  <a:pt x="6" y="200"/>
                  <a:pt x="12" y="183"/>
                  <a:pt x="9" y="175"/>
                </a:cubicBezTo>
                <a:cubicBezTo>
                  <a:pt x="7" y="167"/>
                  <a:pt x="8" y="162"/>
                  <a:pt x="8" y="159"/>
                </a:cubicBezTo>
                <a:cubicBezTo>
                  <a:pt x="8" y="155"/>
                  <a:pt x="5" y="149"/>
                  <a:pt x="5" y="140"/>
                </a:cubicBezTo>
                <a:cubicBezTo>
                  <a:pt x="5" y="132"/>
                  <a:pt x="4" y="130"/>
                  <a:pt x="11" y="122"/>
                </a:cubicBezTo>
                <a:cubicBezTo>
                  <a:pt x="19" y="114"/>
                  <a:pt x="20" y="114"/>
                  <a:pt x="24" y="112"/>
                </a:cubicBezTo>
                <a:cubicBezTo>
                  <a:pt x="28" y="110"/>
                  <a:pt x="44" y="108"/>
                  <a:pt x="45" y="108"/>
                </a:cubicBezTo>
                <a:cubicBezTo>
                  <a:pt x="46" y="108"/>
                  <a:pt x="46" y="103"/>
                  <a:pt x="46" y="101"/>
                </a:cubicBezTo>
                <a:cubicBezTo>
                  <a:pt x="46" y="99"/>
                  <a:pt x="49" y="89"/>
                  <a:pt x="50" y="88"/>
                </a:cubicBezTo>
                <a:cubicBezTo>
                  <a:pt x="50" y="87"/>
                  <a:pt x="48" y="83"/>
                  <a:pt x="47" y="82"/>
                </a:cubicBezTo>
                <a:cubicBezTo>
                  <a:pt x="46" y="81"/>
                  <a:pt x="45" y="79"/>
                  <a:pt x="42" y="79"/>
                </a:cubicBezTo>
                <a:cubicBezTo>
                  <a:pt x="37" y="79"/>
                  <a:pt x="31" y="73"/>
                  <a:pt x="30" y="68"/>
                </a:cubicBezTo>
                <a:cubicBezTo>
                  <a:pt x="30" y="67"/>
                  <a:pt x="29" y="66"/>
                  <a:pt x="30" y="66"/>
                </a:cubicBezTo>
                <a:cubicBezTo>
                  <a:pt x="32" y="65"/>
                  <a:pt x="44" y="69"/>
                  <a:pt x="49" y="71"/>
                </a:cubicBezTo>
                <a:cubicBezTo>
                  <a:pt x="50" y="71"/>
                  <a:pt x="49" y="70"/>
                  <a:pt x="49" y="70"/>
                </a:cubicBezTo>
                <a:cubicBezTo>
                  <a:pt x="44" y="68"/>
                  <a:pt x="33" y="65"/>
                  <a:pt x="28" y="62"/>
                </a:cubicBezTo>
                <a:cubicBezTo>
                  <a:pt x="20" y="57"/>
                  <a:pt x="12" y="49"/>
                  <a:pt x="11" y="40"/>
                </a:cubicBezTo>
                <a:cubicBezTo>
                  <a:pt x="11" y="39"/>
                  <a:pt x="12" y="39"/>
                  <a:pt x="10" y="38"/>
                </a:cubicBezTo>
                <a:cubicBezTo>
                  <a:pt x="9" y="36"/>
                  <a:pt x="4" y="30"/>
                  <a:pt x="4" y="26"/>
                </a:cubicBezTo>
                <a:cubicBezTo>
                  <a:pt x="4" y="23"/>
                  <a:pt x="5" y="17"/>
                  <a:pt x="5" y="15"/>
                </a:cubicBezTo>
                <a:cubicBezTo>
                  <a:pt x="6" y="13"/>
                  <a:pt x="9" y="6"/>
                  <a:pt x="10" y="5"/>
                </a:cubicBezTo>
                <a:cubicBezTo>
                  <a:pt x="10" y="5"/>
                  <a:pt x="10" y="5"/>
                  <a:pt x="10" y="6"/>
                </a:cubicBezTo>
                <a:cubicBezTo>
                  <a:pt x="10" y="8"/>
                  <a:pt x="7" y="14"/>
                  <a:pt x="7" y="16"/>
                </a:cubicBezTo>
                <a:cubicBezTo>
                  <a:pt x="6" y="19"/>
                  <a:pt x="6" y="29"/>
                  <a:pt x="9" y="26"/>
                </a:cubicBezTo>
                <a:cubicBezTo>
                  <a:pt x="11" y="24"/>
                  <a:pt x="12" y="22"/>
                  <a:pt x="13" y="20"/>
                </a:cubicBezTo>
                <a:cubicBezTo>
                  <a:pt x="14" y="19"/>
                  <a:pt x="16" y="16"/>
                  <a:pt x="17" y="15"/>
                </a:cubicBezTo>
                <a:cubicBezTo>
                  <a:pt x="18" y="14"/>
                  <a:pt x="17" y="16"/>
                  <a:pt x="16" y="18"/>
                </a:cubicBezTo>
                <a:cubicBezTo>
                  <a:pt x="15" y="20"/>
                  <a:pt x="11" y="27"/>
                  <a:pt x="11" y="29"/>
                </a:cubicBezTo>
                <a:cubicBezTo>
                  <a:pt x="10" y="30"/>
                  <a:pt x="11" y="33"/>
                  <a:pt x="11" y="33"/>
                </a:cubicBezTo>
                <a:cubicBezTo>
                  <a:pt x="14" y="30"/>
                  <a:pt x="17" y="27"/>
                  <a:pt x="20" y="24"/>
                </a:cubicBezTo>
                <a:cubicBezTo>
                  <a:pt x="24" y="19"/>
                  <a:pt x="24" y="20"/>
                  <a:pt x="21" y="25"/>
                </a:cubicBezTo>
                <a:cubicBezTo>
                  <a:pt x="18" y="28"/>
                  <a:pt x="16" y="33"/>
                  <a:pt x="17" y="32"/>
                </a:cubicBezTo>
                <a:cubicBezTo>
                  <a:pt x="17" y="32"/>
                  <a:pt x="16" y="33"/>
                  <a:pt x="17" y="33"/>
                </a:cubicBezTo>
                <a:cubicBezTo>
                  <a:pt x="18" y="32"/>
                  <a:pt x="26" y="20"/>
                  <a:pt x="28" y="17"/>
                </a:cubicBezTo>
                <a:cubicBezTo>
                  <a:pt x="30" y="15"/>
                  <a:pt x="33" y="10"/>
                  <a:pt x="34" y="9"/>
                </a:cubicBezTo>
                <a:cubicBezTo>
                  <a:pt x="35" y="7"/>
                  <a:pt x="37" y="4"/>
                  <a:pt x="37" y="7"/>
                </a:cubicBezTo>
                <a:cubicBezTo>
                  <a:pt x="36" y="10"/>
                  <a:pt x="26" y="26"/>
                  <a:pt x="24" y="29"/>
                </a:cubicBezTo>
                <a:cubicBezTo>
                  <a:pt x="23" y="33"/>
                  <a:pt x="17" y="39"/>
                  <a:pt x="17" y="42"/>
                </a:cubicBezTo>
                <a:cubicBezTo>
                  <a:pt x="18" y="46"/>
                  <a:pt x="20" y="51"/>
                  <a:pt x="28" y="56"/>
                </a:cubicBezTo>
                <a:cubicBezTo>
                  <a:pt x="35" y="61"/>
                  <a:pt x="38" y="61"/>
                  <a:pt x="41" y="61"/>
                </a:cubicBezTo>
                <a:cubicBezTo>
                  <a:pt x="45" y="61"/>
                  <a:pt x="47" y="62"/>
                  <a:pt x="48" y="62"/>
                </a:cubicBezTo>
                <a:cubicBezTo>
                  <a:pt x="48" y="62"/>
                  <a:pt x="48" y="63"/>
                  <a:pt x="46" y="59"/>
                </a:cubicBezTo>
                <a:cubicBezTo>
                  <a:pt x="41" y="52"/>
                  <a:pt x="37" y="45"/>
                  <a:pt x="38" y="37"/>
                </a:cubicBezTo>
                <a:cubicBezTo>
                  <a:pt x="39" y="33"/>
                  <a:pt x="44" y="61"/>
                  <a:pt x="55" y="64"/>
                </a:cubicBezTo>
                <a:cubicBezTo>
                  <a:pt x="55" y="64"/>
                  <a:pt x="55" y="65"/>
                  <a:pt x="56" y="65"/>
                </a:cubicBezTo>
                <a:cubicBezTo>
                  <a:pt x="57" y="65"/>
                  <a:pt x="68" y="70"/>
                  <a:pt x="72" y="63"/>
                </a:cubicBezTo>
                <a:cubicBezTo>
                  <a:pt x="77" y="56"/>
                  <a:pt x="80" y="53"/>
                  <a:pt x="81" y="52"/>
                </a:cubicBezTo>
                <a:cubicBezTo>
                  <a:pt x="85" y="47"/>
                  <a:pt x="85" y="46"/>
                  <a:pt x="86" y="39"/>
                </a:cubicBezTo>
                <a:cubicBezTo>
                  <a:pt x="86" y="39"/>
                  <a:pt x="87" y="30"/>
                  <a:pt x="88" y="38"/>
                </a:cubicBezTo>
                <a:cubicBezTo>
                  <a:pt x="88" y="46"/>
                  <a:pt x="87" y="49"/>
                  <a:pt x="87" y="50"/>
                </a:cubicBezTo>
                <a:cubicBezTo>
                  <a:pt x="86" y="51"/>
                  <a:pt x="80" y="61"/>
                  <a:pt x="80" y="61"/>
                </a:cubicBezTo>
                <a:cubicBezTo>
                  <a:pt x="80" y="61"/>
                  <a:pt x="82" y="60"/>
                  <a:pt x="85" y="60"/>
                </a:cubicBezTo>
                <a:cubicBezTo>
                  <a:pt x="88" y="59"/>
                  <a:pt x="98" y="53"/>
                  <a:pt x="99" y="51"/>
                </a:cubicBezTo>
                <a:cubicBezTo>
                  <a:pt x="104" y="47"/>
                  <a:pt x="107" y="39"/>
                  <a:pt x="104" y="32"/>
                </a:cubicBezTo>
                <a:cubicBezTo>
                  <a:pt x="101" y="25"/>
                  <a:pt x="98" y="13"/>
                  <a:pt x="97" y="11"/>
                </a:cubicBezTo>
                <a:cubicBezTo>
                  <a:pt x="96" y="10"/>
                  <a:pt x="94" y="3"/>
                  <a:pt x="94" y="2"/>
                </a:cubicBezTo>
                <a:cubicBezTo>
                  <a:pt x="93" y="2"/>
                  <a:pt x="95" y="2"/>
                  <a:pt x="96" y="4"/>
                </a:cubicBezTo>
                <a:cubicBezTo>
                  <a:pt x="97" y="6"/>
                  <a:pt x="109" y="32"/>
                  <a:pt x="110" y="31"/>
                </a:cubicBezTo>
                <a:cubicBezTo>
                  <a:pt x="111" y="30"/>
                  <a:pt x="111" y="30"/>
                  <a:pt x="111" y="29"/>
                </a:cubicBezTo>
                <a:cubicBezTo>
                  <a:pt x="110" y="29"/>
                  <a:pt x="109" y="23"/>
                  <a:pt x="109" y="21"/>
                </a:cubicBezTo>
                <a:cubicBezTo>
                  <a:pt x="109" y="20"/>
                  <a:pt x="109" y="17"/>
                  <a:pt x="111" y="20"/>
                </a:cubicBezTo>
                <a:cubicBezTo>
                  <a:pt x="112" y="24"/>
                  <a:pt x="114" y="27"/>
                  <a:pt x="115" y="28"/>
                </a:cubicBezTo>
                <a:cubicBezTo>
                  <a:pt x="115" y="29"/>
                  <a:pt x="116" y="32"/>
                  <a:pt x="118" y="29"/>
                </a:cubicBezTo>
                <a:cubicBezTo>
                  <a:pt x="120" y="27"/>
                  <a:pt x="120" y="25"/>
                  <a:pt x="120" y="22"/>
                </a:cubicBezTo>
                <a:cubicBezTo>
                  <a:pt x="120" y="20"/>
                  <a:pt x="117" y="5"/>
                  <a:pt x="116" y="4"/>
                </a:cubicBezTo>
                <a:cubicBezTo>
                  <a:pt x="116" y="2"/>
                  <a:pt x="117" y="0"/>
                  <a:pt x="118" y="5"/>
                </a:cubicBezTo>
                <a:cubicBezTo>
                  <a:pt x="120" y="11"/>
                  <a:pt x="123" y="14"/>
                  <a:pt x="123" y="16"/>
                </a:cubicBezTo>
                <a:cubicBezTo>
                  <a:pt x="123" y="19"/>
                  <a:pt x="124" y="20"/>
                  <a:pt x="124" y="22"/>
                </a:cubicBezTo>
                <a:cubicBezTo>
                  <a:pt x="124" y="26"/>
                  <a:pt x="123" y="31"/>
                  <a:pt x="121" y="33"/>
                </a:cubicBezTo>
                <a:cubicBezTo>
                  <a:pt x="120" y="35"/>
                  <a:pt x="116" y="38"/>
                  <a:pt x="116" y="38"/>
                </a:cubicBezTo>
                <a:cubicBezTo>
                  <a:pt x="110" y="38"/>
                  <a:pt x="108" y="49"/>
                  <a:pt x="102" y="56"/>
                </a:cubicBezTo>
                <a:cubicBezTo>
                  <a:pt x="94" y="60"/>
                  <a:pt x="85" y="67"/>
                  <a:pt x="85" y="67"/>
                </a:cubicBezTo>
                <a:cubicBezTo>
                  <a:pt x="85" y="67"/>
                  <a:pt x="93" y="64"/>
                  <a:pt x="93" y="65"/>
                </a:cubicBezTo>
                <a:cubicBezTo>
                  <a:pt x="94" y="65"/>
                  <a:pt x="96" y="67"/>
                  <a:pt x="94" y="70"/>
                </a:cubicBezTo>
                <a:cubicBezTo>
                  <a:pt x="91" y="73"/>
                  <a:pt x="90" y="78"/>
                  <a:pt x="86" y="79"/>
                </a:cubicBezTo>
                <a:cubicBezTo>
                  <a:pt x="82" y="80"/>
                  <a:pt x="81" y="79"/>
                  <a:pt x="78" y="81"/>
                </a:cubicBezTo>
                <a:cubicBezTo>
                  <a:pt x="76" y="84"/>
                  <a:pt x="75" y="86"/>
                  <a:pt x="76" y="88"/>
                </a:cubicBezTo>
                <a:cubicBezTo>
                  <a:pt x="77" y="89"/>
                  <a:pt x="79" y="102"/>
                  <a:pt x="79" y="106"/>
                </a:cubicBezTo>
                <a:cubicBezTo>
                  <a:pt x="79" y="109"/>
                  <a:pt x="81" y="125"/>
                  <a:pt x="81" y="129"/>
                </a:cubicBezTo>
                <a:cubicBezTo>
                  <a:pt x="82" y="133"/>
                  <a:pt x="85" y="140"/>
                  <a:pt x="84" y="145"/>
                </a:cubicBezTo>
                <a:cubicBezTo>
                  <a:pt x="83" y="150"/>
                  <a:pt x="83" y="154"/>
                  <a:pt x="82" y="156"/>
                </a:cubicBezTo>
                <a:cubicBezTo>
                  <a:pt x="81" y="160"/>
                  <a:pt x="78" y="164"/>
                  <a:pt x="77" y="167"/>
                </a:cubicBezTo>
                <a:cubicBezTo>
                  <a:pt x="75" y="171"/>
                  <a:pt x="77" y="180"/>
                  <a:pt x="72" y="190"/>
                </a:cubicBezTo>
                <a:cubicBezTo>
                  <a:pt x="71" y="198"/>
                  <a:pt x="71" y="201"/>
                  <a:pt x="72" y="204"/>
                </a:cubicBezTo>
                <a:cubicBezTo>
                  <a:pt x="72" y="206"/>
                  <a:pt x="71" y="215"/>
                  <a:pt x="71" y="215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PA_任意多边形 69"/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9946427" y="2881590"/>
            <a:ext cx="815508" cy="959749"/>
          </a:xfrm>
          <a:custGeom>
            <a:avLst/>
            <a:gdLst>
              <a:gd name="T0" fmla="*/ 4 w 121"/>
              <a:gd name="T1" fmla="*/ 141 h 143"/>
              <a:gd name="T2" fmla="*/ 14 w 121"/>
              <a:gd name="T3" fmla="*/ 108 h 143"/>
              <a:gd name="T4" fmla="*/ 17 w 121"/>
              <a:gd name="T5" fmla="*/ 110 h 143"/>
              <a:gd name="T6" fmla="*/ 25 w 121"/>
              <a:gd name="T7" fmla="*/ 131 h 143"/>
              <a:gd name="T8" fmla="*/ 30 w 121"/>
              <a:gd name="T9" fmla="*/ 138 h 143"/>
              <a:gd name="T10" fmla="*/ 22 w 121"/>
              <a:gd name="T11" fmla="*/ 116 h 143"/>
              <a:gd name="T12" fmla="*/ 25 w 121"/>
              <a:gd name="T13" fmla="*/ 102 h 143"/>
              <a:gd name="T14" fmla="*/ 34 w 121"/>
              <a:gd name="T15" fmla="*/ 93 h 143"/>
              <a:gd name="T16" fmla="*/ 65 w 121"/>
              <a:gd name="T17" fmla="*/ 97 h 143"/>
              <a:gd name="T18" fmla="*/ 70 w 121"/>
              <a:gd name="T19" fmla="*/ 107 h 143"/>
              <a:gd name="T20" fmla="*/ 67 w 121"/>
              <a:gd name="T21" fmla="*/ 142 h 143"/>
              <a:gd name="T22" fmla="*/ 72 w 121"/>
              <a:gd name="T23" fmla="*/ 140 h 143"/>
              <a:gd name="T24" fmla="*/ 74 w 121"/>
              <a:gd name="T25" fmla="*/ 138 h 143"/>
              <a:gd name="T26" fmla="*/ 79 w 121"/>
              <a:gd name="T27" fmla="*/ 137 h 143"/>
              <a:gd name="T28" fmla="*/ 81 w 121"/>
              <a:gd name="T29" fmla="*/ 107 h 143"/>
              <a:gd name="T30" fmla="*/ 84 w 121"/>
              <a:gd name="T31" fmla="*/ 94 h 143"/>
              <a:gd name="T32" fmla="*/ 103 w 121"/>
              <a:gd name="T33" fmla="*/ 39 h 143"/>
              <a:gd name="T34" fmla="*/ 111 w 121"/>
              <a:gd name="T35" fmla="*/ 31 h 143"/>
              <a:gd name="T36" fmla="*/ 121 w 121"/>
              <a:gd name="T37" fmla="*/ 20 h 143"/>
              <a:gd name="T38" fmla="*/ 119 w 121"/>
              <a:gd name="T39" fmla="*/ 21 h 143"/>
              <a:gd name="T40" fmla="*/ 121 w 121"/>
              <a:gd name="T41" fmla="*/ 7 h 143"/>
              <a:gd name="T42" fmla="*/ 119 w 121"/>
              <a:gd name="T43" fmla="*/ 8 h 143"/>
              <a:gd name="T44" fmla="*/ 111 w 121"/>
              <a:gd name="T45" fmla="*/ 4 h 143"/>
              <a:gd name="T46" fmla="*/ 116 w 121"/>
              <a:gd name="T47" fmla="*/ 10 h 143"/>
              <a:gd name="T48" fmla="*/ 115 w 121"/>
              <a:gd name="T49" fmla="*/ 11 h 143"/>
              <a:gd name="T50" fmla="*/ 116 w 121"/>
              <a:gd name="T51" fmla="*/ 23 h 143"/>
              <a:gd name="T52" fmla="*/ 107 w 121"/>
              <a:gd name="T53" fmla="*/ 30 h 143"/>
              <a:gd name="T54" fmla="*/ 102 w 121"/>
              <a:gd name="T55" fmla="*/ 32 h 143"/>
              <a:gd name="T56" fmla="*/ 104 w 121"/>
              <a:gd name="T57" fmla="*/ 25 h 143"/>
              <a:gd name="T58" fmla="*/ 99 w 121"/>
              <a:gd name="T59" fmla="*/ 34 h 143"/>
              <a:gd name="T60" fmla="*/ 94 w 121"/>
              <a:gd name="T61" fmla="*/ 34 h 143"/>
              <a:gd name="T62" fmla="*/ 89 w 121"/>
              <a:gd name="T63" fmla="*/ 29 h 143"/>
              <a:gd name="T64" fmla="*/ 86 w 121"/>
              <a:gd name="T65" fmla="*/ 21 h 143"/>
              <a:gd name="T66" fmla="*/ 89 w 121"/>
              <a:gd name="T67" fmla="*/ 32 h 143"/>
              <a:gd name="T68" fmla="*/ 83 w 121"/>
              <a:gd name="T69" fmla="*/ 27 h 143"/>
              <a:gd name="T70" fmla="*/ 81 w 121"/>
              <a:gd name="T71" fmla="*/ 30 h 143"/>
              <a:gd name="T72" fmla="*/ 69 w 121"/>
              <a:gd name="T73" fmla="*/ 9 h 143"/>
              <a:gd name="T74" fmla="*/ 72 w 121"/>
              <a:gd name="T75" fmla="*/ 2 h 143"/>
              <a:gd name="T76" fmla="*/ 66 w 121"/>
              <a:gd name="T77" fmla="*/ 9 h 143"/>
              <a:gd name="T78" fmla="*/ 64 w 121"/>
              <a:gd name="T79" fmla="*/ 4 h 143"/>
              <a:gd name="T80" fmla="*/ 67 w 121"/>
              <a:gd name="T81" fmla="*/ 18 h 143"/>
              <a:gd name="T82" fmla="*/ 86 w 121"/>
              <a:gd name="T83" fmla="*/ 38 h 143"/>
              <a:gd name="T84" fmla="*/ 85 w 121"/>
              <a:gd name="T85" fmla="*/ 49 h 143"/>
              <a:gd name="T86" fmla="*/ 74 w 121"/>
              <a:gd name="T87" fmla="*/ 58 h 143"/>
              <a:gd name="T88" fmla="*/ 46 w 121"/>
              <a:gd name="T89" fmla="*/ 59 h 143"/>
              <a:gd name="T90" fmla="*/ 14 w 121"/>
              <a:gd name="T91" fmla="*/ 62 h 143"/>
              <a:gd name="T92" fmla="*/ 12 w 121"/>
              <a:gd name="T93" fmla="*/ 70 h 143"/>
              <a:gd name="T94" fmla="*/ 16 w 121"/>
              <a:gd name="T95" fmla="*/ 84 h 143"/>
              <a:gd name="T96" fmla="*/ 11 w 121"/>
              <a:gd name="T97" fmla="*/ 101 h 143"/>
              <a:gd name="T98" fmla="*/ 8 w 121"/>
              <a:gd name="T99" fmla="*/ 11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1" h="143">
                <a:moveTo>
                  <a:pt x="2" y="137"/>
                </a:moveTo>
                <a:cubicBezTo>
                  <a:pt x="0" y="138"/>
                  <a:pt x="2" y="140"/>
                  <a:pt x="4" y="141"/>
                </a:cubicBezTo>
                <a:cubicBezTo>
                  <a:pt x="5" y="141"/>
                  <a:pt x="5" y="141"/>
                  <a:pt x="5" y="138"/>
                </a:cubicBezTo>
                <a:cubicBezTo>
                  <a:pt x="7" y="129"/>
                  <a:pt x="12" y="113"/>
                  <a:pt x="14" y="108"/>
                </a:cubicBezTo>
                <a:cubicBezTo>
                  <a:pt x="15" y="107"/>
                  <a:pt x="16" y="106"/>
                  <a:pt x="16" y="106"/>
                </a:cubicBezTo>
                <a:cubicBezTo>
                  <a:pt x="16" y="106"/>
                  <a:pt x="17" y="110"/>
                  <a:pt x="17" y="110"/>
                </a:cubicBezTo>
                <a:cubicBezTo>
                  <a:pt x="17" y="111"/>
                  <a:pt x="18" y="113"/>
                  <a:pt x="18" y="114"/>
                </a:cubicBezTo>
                <a:cubicBezTo>
                  <a:pt x="18" y="115"/>
                  <a:pt x="24" y="130"/>
                  <a:pt x="25" y="131"/>
                </a:cubicBezTo>
                <a:cubicBezTo>
                  <a:pt x="27" y="137"/>
                  <a:pt x="24" y="135"/>
                  <a:pt x="26" y="137"/>
                </a:cubicBezTo>
                <a:cubicBezTo>
                  <a:pt x="26" y="138"/>
                  <a:pt x="29" y="139"/>
                  <a:pt x="30" y="138"/>
                </a:cubicBezTo>
                <a:cubicBezTo>
                  <a:pt x="30" y="138"/>
                  <a:pt x="29" y="133"/>
                  <a:pt x="29" y="132"/>
                </a:cubicBezTo>
                <a:cubicBezTo>
                  <a:pt x="28" y="128"/>
                  <a:pt x="23" y="117"/>
                  <a:pt x="22" y="116"/>
                </a:cubicBezTo>
                <a:cubicBezTo>
                  <a:pt x="22" y="115"/>
                  <a:pt x="21" y="110"/>
                  <a:pt x="21" y="108"/>
                </a:cubicBezTo>
                <a:cubicBezTo>
                  <a:pt x="22" y="106"/>
                  <a:pt x="22" y="103"/>
                  <a:pt x="25" y="102"/>
                </a:cubicBezTo>
                <a:cubicBezTo>
                  <a:pt x="27" y="101"/>
                  <a:pt x="29" y="98"/>
                  <a:pt x="30" y="97"/>
                </a:cubicBezTo>
                <a:cubicBezTo>
                  <a:pt x="30" y="96"/>
                  <a:pt x="31" y="92"/>
                  <a:pt x="34" y="93"/>
                </a:cubicBezTo>
                <a:cubicBezTo>
                  <a:pt x="35" y="95"/>
                  <a:pt x="47" y="101"/>
                  <a:pt x="57" y="99"/>
                </a:cubicBezTo>
                <a:cubicBezTo>
                  <a:pt x="61" y="98"/>
                  <a:pt x="64" y="97"/>
                  <a:pt x="65" y="97"/>
                </a:cubicBezTo>
                <a:cubicBezTo>
                  <a:pt x="66" y="97"/>
                  <a:pt x="68" y="95"/>
                  <a:pt x="69" y="98"/>
                </a:cubicBezTo>
                <a:cubicBezTo>
                  <a:pt x="69" y="101"/>
                  <a:pt x="70" y="105"/>
                  <a:pt x="70" y="107"/>
                </a:cubicBezTo>
                <a:cubicBezTo>
                  <a:pt x="69" y="112"/>
                  <a:pt x="72" y="132"/>
                  <a:pt x="68" y="139"/>
                </a:cubicBezTo>
                <a:cubicBezTo>
                  <a:pt x="66" y="142"/>
                  <a:pt x="67" y="142"/>
                  <a:pt x="67" y="142"/>
                </a:cubicBezTo>
                <a:cubicBezTo>
                  <a:pt x="69" y="143"/>
                  <a:pt x="71" y="143"/>
                  <a:pt x="72" y="142"/>
                </a:cubicBezTo>
                <a:cubicBezTo>
                  <a:pt x="72" y="142"/>
                  <a:pt x="72" y="140"/>
                  <a:pt x="72" y="140"/>
                </a:cubicBezTo>
                <a:cubicBezTo>
                  <a:pt x="71" y="136"/>
                  <a:pt x="75" y="111"/>
                  <a:pt x="75" y="106"/>
                </a:cubicBezTo>
                <a:cubicBezTo>
                  <a:pt x="77" y="141"/>
                  <a:pt x="74" y="131"/>
                  <a:pt x="74" y="138"/>
                </a:cubicBezTo>
                <a:cubicBezTo>
                  <a:pt x="75" y="139"/>
                  <a:pt x="76" y="139"/>
                  <a:pt x="78" y="139"/>
                </a:cubicBezTo>
                <a:cubicBezTo>
                  <a:pt x="78" y="139"/>
                  <a:pt x="79" y="139"/>
                  <a:pt x="79" y="137"/>
                </a:cubicBezTo>
                <a:cubicBezTo>
                  <a:pt x="79" y="135"/>
                  <a:pt x="78" y="134"/>
                  <a:pt x="78" y="131"/>
                </a:cubicBezTo>
                <a:cubicBezTo>
                  <a:pt x="79" y="122"/>
                  <a:pt x="81" y="108"/>
                  <a:pt x="81" y="107"/>
                </a:cubicBezTo>
                <a:cubicBezTo>
                  <a:pt x="81" y="104"/>
                  <a:pt x="81" y="100"/>
                  <a:pt x="81" y="99"/>
                </a:cubicBezTo>
                <a:cubicBezTo>
                  <a:pt x="82" y="98"/>
                  <a:pt x="82" y="94"/>
                  <a:pt x="84" y="94"/>
                </a:cubicBezTo>
                <a:cubicBezTo>
                  <a:pt x="94" y="91"/>
                  <a:pt x="102" y="56"/>
                  <a:pt x="103" y="48"/>
                </a:cubicBezTo>
                <a:cubicBezTo>
                  <a:pt x="104" y="45"/>
                  <a:pt x="103" y="40"/>
                  <a:pt x="103" y="39"/>
                </a:cubicBezTo>
                <a:cubicBezTo>
                  <a:pt x="104" y="38"/>
                  <a:pt x="106" y="39"/>
                  <a:pt x="107" y="37"/>
                </a:cubicBezTo>
                <a:cubicBezTo>
                  <a:pt x="109" y="35"/>
                  <a:pt x="110" y="33"/>
                  <a:pt x="111" y="31"/>
                </a:cubicBezTo>
                <a:cubicBezTo>
                  <a:pt x="111" y="30"/>
                  <a:pt x="111" y="31"/>
                  <a:pt x="113" y="29"/>
                </a:cubicBezTo>
                <a:cubicBezTo>
                  <a:pt x="116" y="27"/>
                  <a:pt x="120" y="23"/>
                  <a:pt x="121" y="20"/>
                </a:cubicBezTo>
                <a:cubicBezTo>
                  <a:pt x="121" y="19"/>
                  <a:pt x="121" y="15"/>
                  <a:pt x="121" y="15"/>
                </a:cubicBezTo>
                <a:cubicBezTo>
                  <a:pt x="121" y="15"/>
                  <a:pt x="120" y="21"/>
                  <a:pt x="119" y="21"/>
                </a:cubicBezTo>
                <a:cubicBezTo>
                  <a:pt x="118" y="20"/>
                  <a:pt x="119" y="16"/>
                  <a:pt x="119" y="14"/>
                </a:cubicBezTo>
                <a:cubicBezTo>
                  <a:pt x="119" y="11"/>
                  <a:pt x="119" y="10"/>
                  <a:pt x="121" y="7"/>
                </a:cubicBezTo>
                <a:cubicBezTo>
                  <a:pt x="121" y="6"/>
                  <a:pt x="121" y="3"/>
                  <a:pt x="120" y="2"/>
                </a:cubicBezTo>
                <a:cubicBezTo>
                  <a:pt x="121" y="4"/>
                  <a:pt x="120" y="6"/>
                  <a:pt x="119" y="8"/>
                </a:cubicBezTo>
                <a:cubicBezTo>
                  <a:pt x="118" y="9"/>
                  <a:pt x="117" y="9"/>
                  <a:pt x="115" y="8"/>
                </a:cubicBezTo>
                <a:cubicBezTo>
                  <a:pt x="113" y="6"/>
                  <a:pt x="111" y="5"/>
                  <a:pt x="111" y="4"/>
                </a:cubicBezTo>
                <a:cubicBezTo>
                  <a:pt x="111" y="4"/>
                  <a:pt x="111" y="5"/>
                  <a:pt x="112" y="6"/>
                </a:cubicBezTo>
                <a:cubicBezTo>
                  <a:pt x="114" y="9"/>
                  <a:pt x="117" y="9"/>
                  <a:pt x="116" y="10"/>
                </a:cubicBezTo>
                <a:cubicBezTo>
                  <a:pt x="115" y="11"/>
                  <a:pt x="114" y="10"/>
                  <a:pt x="114" y="10"/>
                </a:cubicBezTo>
                <a:cubicBezTo>
                  <a:pt x="113" y="9"/>
                  <a:pt x="113" y="10"/>
                  <a:pt x="115" y="11"/>
                </a:cubicBezTo>
                <a:cubicBezTo>
                  <a:pt x="117" y="12"/>
                  <a:pt x="118" y="12"/>
                  <a:pt x="118" y="15"/>
                </a:cubicBezTo>
                <a:cubicBezTo>
                  <a:pt x="118" y="17"/>
                  <a:pt x="118" y="20"/>
                  <a:pt x="116" y="23"/>
                </a:cubicBezTo>
                <a:cubicBezTo>
                  <a:pt x="115" y="25"/>
                  <a:pt x="113" y="27"/>
                  <a:pt x="111" y="28"/>
                </a:cubicBezTo>
                <a:cubicBezTo>
                  <a:pt x="109" y="28"/>
                  <a:pt x="109" y="29"/>
                  <a:pt x="107" y="30"/>
                </a:cubicBezTo>
                <a:cubicBezTo>
                  <a:pt x="106" y="30"/>
                  <a:pt x="105" y="30"/>
                  <a:pt x="104" y="30"/>
                </a:cubicBezTo>
                <a:cubicBezTo>
                  <a:pt x="102" y="31"/>
                  <a:pt x="102" y="32"/>
                  <a:pt x="102" y="32"/>
                </a:cubicBezTo>
                <a:cubicBezTo>
                  <a:pt x="102" y="32"/>
                  <a:pt x="101" y="33"/>
                  <a:pt x="102" y="31"/>
                </a:cubicBezTo>
                <a:cubicBezTo>
                  <a:pt x="102" y="30"/>
                  <a:pt x="104" y="27"/>
                  <a:pt x="104" y="25"/>
                </a:cubicBezTo>
                <a:cubicBezTo>
                  <a:pt x="104" y="23"/>
                  <a:pt x="104" y="21"/>
                  <a:pt x="103" y="24"/>
                </a:cubicBezTo>
                <a:cubicBezTo>
                  <a:pt x="102" y="30"/>
                  <a:pt x="99" y="31"/>
                  <a:pt x="99" y="34"/>
                </a:cubicBezTo>
                <a:cubicBezTo>
                  <a:pt x="99" y="34"/>
                  <a:pt x="98" y="34"/>
                  <a:pt x="97" y="34"/>
                </a:cubicBezTo>
                <a:cubicBezTo>
                  <a:pt x="96" y="34"/>
                  <a:pt x="95" y="35"/>
                  <a:pt x="94" y="34"/>
                </a:cubicBezTo>
                <a:cubicBezTo>
                  <a:pt x="93" y="33"/>
                  <a:pt x="92" y="33"/>
                  <a:pt x="91" y="33"/>
                </a:cubicBezTo>
                <a:cubicBezTo>
                  <a:pt x="90" y="33"/>
                  <a:pt x="91" y="30"/>
                  <a:pt x="89" y="29"/>
                </a:cubicBezTo>
                <a:cubicBezTo>
                  <a:pt x="87" y="27"/>
                  <a:pt x="86" y="23"/>
                  <a:pt x="87" y="22"/>
                </a:cubicBezTo>
                <a:cubicBezTo>
                  <a:pt x="86" y="19"/>
                  <a:pt x="86" y="20"/>
                  <a:pt x="86" y="21"/>
                </a:cubicBezTo>
                <a:cubicBezTo>
                  <a:pt x="85" y="25"/>
                  <a:pt x="87" y="29"/>
                  <a:pt x="88" y="30"/>
                </a:cubicBezTo>
                <a:cubicBezTo>
                  <a:pt x="89" y="31"/>
                  <a:pt x="90" y="32"/>
                  <a:pt x="89" y="32"/>
                </a:cubicBezTo>
                <a:cubicBezTo>
                  <a:pt x="88" y="32"/>
                  <a:pt x="85" y="31"/>
                  <a:pt x="85" y="30"/>
                </a:cubicBezTo>
                <a:cubicBezTo>
                  <a:pt x="84" y="29"/>
                  <a:pt x="83" y="28"/>
                  <a:pt x="83" y="27"/>
                </a:cubicBezTo>
                <a:cubicBezTo>
                  <a:pt x="82" y="27"/>
                  <a:pt x="81" y="26"/>
                  <a:pt x="81" y="28"/>
                </a:cubicBezTo>
                <a:cubicBezTo>
                  <a:pt x="81" y="29"/>
                  <a:pt x="82" y="29"/>
                  <a:pt x="81" y="30"/>
                </a:cubicBezTo>
                <a:cubicBezTo>
                  <a:pt x="75" y="27"/>
                  <a:pt x="70" y="24"/>
                  <a:pt x="68" y="15"/>
                </a:cubicBezTo>
                <a:cubicBezTo>
                  <a:pt x="68" y="12"/>
                  <a:pt x="69" y="11"/>
                  <a:pt x="69" y="9"/>
                </a:cubicBezTo>
                <a:cubicBezTo>
                  <a:pt x="71" y="6"/>
                  <a:pt x="72" y="2"/>
                  <a:pt x="74" y="0"/>
                </a:cubicBezTo>
                <a:cubicBezTo>
                  <a:pt x="74" y="0"/>
                  <a:pt x="73" y="1"/>
                  <a:pt x="72" y="2"/>
                </a:cubicBezTo>
                <a:cubicBezTo>
                  <a:pt x="71" y="4"/>
                  <a:pt x="69" y="8"/>
                  <a:pt x="68" y="9"/>
                </a:cubicBezTo>
                <a:cubicBezTo>
                  <a:pt x="67" y="10"/>
                  <a:pt x="67" y="11"/>
                  <a:pt x="66" y="9"/>
                </a:cubicBezTo>
                <a:cubicBezTo>
                  <a:pt x="66" y="8"/>
                  <a:pt x="65" y="6"/>
                  <a:pt x="65" y="3"/>
                </a:cubicBezTo>
                <a:cubicBezTo>
                  <a:pt x="65" y="1"/>
                  <a:pt x="65" y="1"/>
                  <a:pt x="64" y="4"/>
                </a:cubicBezTo>
                <a:cubicBezTo>
                  <a:pt x="64" y="7"/>
                  <a:pt x="65" y="9"/>
                  <a:pt x="65" y="11"/>
                </a:cubicBezTo>
                <a:cubicBezTo>
                  <a:pt x="66" y="12"/>
                  <a:pt x="66" y="16"/>
                  <a:pt x="67" y="18"/>
                </a:cubicBezTo>
                <a:cubicBezTo>
                  <a:pt x="71" y="27"/>
                  <a:pt x="73" y="28"/>
                  <a:pt x="82" y="33"/>
                </a:cubicBezTo>
                <a:cubicBezTo>
                  <a:pt x="82" y="33"/>
                  <a:pt x="81" y="36"/>
                  <a:pt x="86" y="38"/>
                </a:cubicBezTo>
                <a:cubicBezTo>
                  <a:pt x="87" y="39"/>
                  <a:pt x="87" y="40"/>
                  <a:pt x="87" y="43"/>
                </a:cubicBezTo>
                <a:cubicBezTo>
                  <a:pt x="87" y="47"/>
                  <a:pt x="86" y="48"/>
                  <a:pt x="85" y="49"/>
                </a:cubicBezTo>
                <a:cubicBezTo>
                  <a:pt x="85" y="50"/>
                  <a:pt x="85" y="55"/>
                  <a:pt x="82" y="56"/>
                </a:cubicBezTo>
                <a:cubicBezTo>
                  <a:pt x="80" y="57"/>
                  <a:pt x="78" y="58"/>
                  <a:pt x="74" y="58"/>
                </a:cubicBezTo>
                <a:cubicBezTo>
                  <a:pt x="69" y="58"/>
                  <a:pt x="64" y="60"/>
                  <a:pt x="60" y="60"/>
                </a:cubicBezTo>
                <a:cubicBezTo>
                  <a:pt x="56" y="61"/>
                  <a:pt x="50" y="59"/>
                  <a:pt x="46" y="59"/>
                </a:cubicBezTo>
                <a:cubicBezTo>
                  <a:pt x="41" y="59"/>
                  <a:pt x="34" y="58"/>
                  <a:pt x="28" y="59"/>
                </a:cubicBezTo>
                <a:cubicBezTo>
                  <a:pt x="23" y="59"/>
                  <a:pt x="19" y="60"/>
                  <a:pt x="14" y="62"/>
                </a:cubicBezTo>
                <a:cubicBezTo>
                  <a:pt x="10" y="65"/>
                  <a:pt x="9" y="73"/>
                  <a:pt x="11" y="74"/>
                </a:cubicBezTo>
                <a:cubicBezTo>
                  <a:pt x="11" y="72"/>
                  <a:pt x="12" y="73"/>
                  <a:pt x="12" y="70"/>
                </a:cubicBezTo>
                <a:cubicBezTo>
                  <a:pt x="12" y="71"/>
                  <a:pt x="12" y="73"/>
                  <a:pt x="13" y="76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4"/>
                  <a:pt x="19" y="91"/>
                  <a:pt x="16" y="95"/>
                </a:cubicBezTo>
                <a:cubicBezTo>
                  <a:pt x="13" y="99"/>
                  <a:pt x="11" y="100"/>
                  <a:pt x="11" y="101"/>
                </a:cubicBezTo>
                <a:cubicBezTo>
                  <a:pt x="10" y="102"/>
                  <a:pt x="9" y="103"/>
                  <a:pt x="9" y="107"/>
                </a:cubicBezTo>
                <a:cubicBezTo>
                  <a:pt x="9" y="110"/>
                  <a:pt x="8" y="114"/>
                  <a:pt x="8" y="116"/>
                </a:cubicBezTo>
                <a:cubicBezTo>
                  <a:pt x="8" y="117"/>
                  <a:pt x="3" y="135"/>
                  <a:pt x="2" y="137"/>
                </a:cubicBezTo>
                <a:close/>
              </a:path>
            </a:pathLst>
          </a:custGeom>
          <a:solidFill>
            <a:srgbClr val="3B7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PA_任意多边形 24"/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6647375" y="1924921"/>
            <a:ext cx="1072694" cy="1118243"/>
          </a:xfrm>
          <a:custGeom>
            <a:avLst/>
            <a:gdLst>
              <a:gd name="T0" fmla="*/ 105 w 129"/>
              <a:gd name="T1" fmla="*/ 111 h 135"/>
              <a:gd name="T2" fmla="*/ 126 w 129"/>
              <a:gd name="T3" fmla="*/ 122 h 135"/>
              <a:gd name="T4" fmla="*/ 119 w 129"/>
              <a:gd name="T5" fmla="*/ 118 h 135"/>
              <a:gd name="T6" fmla="*/ 92 w 129"/>
              <a:gd name="T7" fmla="*/ 99 h 135"/>
              <a:gd name="T8" fmla="*/ 87 w 129"/>
              <a:gd name="T9" fmla="*/ 78 h 135"/>
              <a:gd name="T10" fmla="*/ 94 w 129"/>
              <a:gd name="T11" fmla="*/ 69 h 135"/>
              <a:gd name="T12" fmla="*/ 83 w 129"/>
              <a:gd name="T13" fmla="*/ 74 h 135"/>
              <a:gd name="T14" fmla="*/ 40 w 129"/>
              <a:gd name="T15" fmla="*/ 42 h 135"/>
              <a:gd name="T16" fmla="*/ 45 w 129"/>
              <a:gd name="T17" fmla="*/ 34 h 135"/>
              <a:gd name="T18" fmla="*/ 49 w 129"/>
              <a:gd name="T19" fmla="*/ 30 h 135"/>
              <a:gd name="T20" fmla="*/ 60 w 129"/>
              <a:gd name="T21" fmla="*/ 16 h 135"/>
              <a:gd name="T22" fmla="*/ 49 w 129"/>
              <a:gd name="T23" fmla="*/ 28 h 135"/>
              <a:gd name="T24" fmla="*/ 51 w 129"/>
              <a:gd name="T25" fmla="*/ 22 h 135"/>
              <a:gd name="T26" fmla="*/ 58 w 129"/>
              <a:gd name="T27" fmla="*/ 10 h 135"/>
              <a:gd name="T28" fmla="*/ 53 w 129"/>
              <a:gd name="T29" fmla="*/ 14 h 135"/>
              <a:gd name="T30" fmla="*/ 49 w 129"/>
              <a:gd name="T31" fmla="*/ 18 h 135"/>
              <a:gd name="T32" fmla="*/ 53 w 129"/>
              <a:gd name="T33" fmla="*/ 5 h 135"/>
              <a:gd name="T34" fmla="*/ 50 w 129"/>
              <a:gd name="T35" fmla="*/ 11 h 135"/>
              <a:gd name="T36" fmla="*/ 41 w 129"/>
              <a:gd name="T37" fmla="*/ 21 h 135"/>
              <a:gd name="T38" fmla="*/ 42 w 129"/>
              <a:gd name="T39" fmla="*/ 8 h 135"/>
              <a:gd name="T40" fmla="*/ 40 w 129"/>
              <a:gd name="T41" fmla="*/ 3 h 135"/>
              <a:gd name="T42" fmla="*/ 40 w 129"/>
              <a:gd name="T43" fmla="*/ 15 h 135"/>
              <a:gd name="T44" fmla="*/ 32 w 129"/>
              <a:gd name="T45" fmla="*/ 17 h 135"/>
              <a:gd name="T46" fmla="*/ 31 w 129"/>
              <a:gd name="T47" fmla="*/ 14 h 135"/>
              <a:gd name="T48" fmla="*/ 28 w 129"/>
              <a:gd name="T49" fmla="*/ 14 h 135"/>
              <a:gd name="T50" fmla="*/ 26 w 129"/>
              <a:gd name="T51" fmla="*/ 9 h 135"/>
              <a:gd name="T52" fmla="*/ 35 w 129"/>
              <a:gd name="T53" fmla="*/ 25 h 135"/>
              <a:gd name="T54" fmla="*/ 35 w 129"/>
              <a:gd name="T55" fmla="*/ 31 h 135"/>
              <a:gd name="T56" fmla="*/ 15 w 129"/>
              <a:gd name="T57" fmla="*/ 32 h 135"/>
              <a:gd name="T58" fmla="*/ 23 w 129"/>
              <a:gd name="T59" fmla="*/ 47 h 135"/>
              <a:gd name="T60" fmla="*/ 1 w 129"/>
              <a:gd name="T61" fmla="*/ 87 h 135"/>
              <a:gd name="T62" fmla="*/ 35 w 129"/>
              <a:gd name="T63" fmla="*/ 111 h 135"/>
              <a:gd name="T64" fmla="*/ 29 w 129"/>
              <a:gd name="T65" fmla="*/ 106 h 135"/>
              <a:gd name="T66" fmla="*/ 7 w 129"/>
              <a:gd name="T67" fmla="*/ 92 h 135"/>
              <a:gd name="T68" fmla="*/ 72 w 129"/>
              <a:gd name="T69" fmla="*/ 97 h 135"/>
              <a:gd name="T70" fmla="*/ 123 w 129"/>
              <a:gd name="T71" fmla="*/ 135 h 135"/>
              <a:gd name="T72" fmla="*/ 119 w 129"/>
              <a:gd name="T73" fmla="*/ 128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9" h="135">
                <a:moveTo>
                  <a:pt x="117" y="125"/>
                </a:moveTo>
                <a:cubicBezTo>
                  <a:pt x="112" y="122"/>
                  <a:pt x="109" y="116"/>
                  <a:pt x="105" y="111"/>
                </a:cubicBezTo>
                <a:cubicBezTo>
                  <a:pt x="112" y="117"/>
                  <a:pt x="117" y="125"/>
                  <a:pt x="127" y="128"/>
                </a:cubicBezTo>
                <a:cubicBezTo>
                  <a:pt x="129" y="128"/>
                  <a:pt x="127" y="123"/>
                  <a:pt x="126" y="122"/>
                </a:cubicBezTo>
                <a:cubicBezTo>
                  <a:pt x="121" y="122"/>
                  <a:pt x="121" y="122"/>
                  <a:pt x="121" y="122"/>
                </a:cubicBezTo>
                <a:cubicBezTo>
                  <a:pt x="120" y="121"/>
                  <a:pt x="120" y="120"/>
                  <a:pt x="119" y="118"/>
                </a:cubicBezTo>
                <a:cubicBezTo>
                  <a:pt x="114" y="117"/>
                  <a:pt x="108" y="109"/>
                  <a:pt x="105" y="104"/>
                </a:cubicBezTo>
                <a:cubicBezTo>
                  <a:pt x="101" y="102"/>
                  <a:pt x="95" y="102"/>
                  <a:pt x="92" y="99"/>
                </a:cubicBezTo>
                <a:cubicBezTo>
                  <a:pt x="89" y="95"/>
                  <a:pt x="91" y="89"/>
                  <a:pt x="89" y="83"/>
                </a:cubicBezTo>
                <a:cubicBezTo>
                  <a:pt x="89" y="82"/>
                  <a:pt x="88" y="80"/>
                  <a:pt x="87" y="78"/>
                </a:cubicBezTo>
                <a:cubicBezTo>
                  <a:pt x="88" y="78"/>
                  <a:pt x="90" y="78"/>
                  <a:pt x="91" y="77"/>
                </a:cubicBezTo>
                <a:cubicBezTo>
                  <a:pt x="95" y="74"/>
                  <a:pt x="93" y="72"/>
                  <a:pt x="94" y="69"/>
                </a:cubicBezTo>
                <a:cubicBezTo>
                  <a:pt x="91" y="71"/>
                  <a:pt x="89" y="75"/>
                  <a:pt x="84" y="75"/>
                </a:cubicBezTo>
                <a:cubicBezTo>
                  <a:pt x="84" y="75"/>
                  <a:pt x="83" y="74"/>
                  <a:pt x="83" y="74"/>
                </a:cubicBezTo>
                <a:cubicBezTo>
                  <a:pt x="69" y="70"/>
                  <a:pt x="48" y="74"/>
                  <a:pt x="38" y="65"/>
                </a:cubicBezTo>
                <a:cubicBezTo>
                  <a:pt x="35" y="56"/>
                  <a:pt x="40" y="42"/>
                  <a:pt x="40" y="42"/>
                </a:cubicBezTo>
                <a:cubicBezTo>
                  <a:pt x="40" y="42"/>
                  <a:pt x="43" y="42"/>
                  <a:pt x="45" y="42"/>
                </a:cubicBezTo>
                <a:cubicBezTo>
                  <a:pt x="47" y="40"/>
                  <a:pt x="60" y="33"/>
                  <a:pt x="45" y="34"/>
                </a:cubicBezTo>
                <a:cubicBezTo>
                  <a:pt x="44" y="34"/>
                  <a:pt x="43" y="34"/>
                  <a:pt x="42" y="35"/>
                </a:cubicBezTo>
                <a:cubicBezTo>
                  <a:pt x="42" y="31"/>
                  <a:pt x="44" y="34"/>
                  <a:pt x="49" y="30"/>
                </a:cubicBezTo>
                <a:cubicBezTo>
                  <a:pt x="49" y="30"/>
                  <a:pt x="52" y="28"/>
                  <a:pt x="53" y="26"/>
                </a:cubicBezTo>
                <a:cubicBezTo>
                  <a:pt x="55" y="23"/>
                  <a:pt x="58" y="19"/>
                  <a:pt x="60" y="16"/>
                </a:cubicBezTo>
                <a:cubicBezTo>
                  <a:pt x="64" y="11"/>
                  <a:pt x="57" y="18"/>
                  <a:pt x="56" y="19"/>
                </a:cubicBezTo>
                <a:cubicBezTo>
                  <a:pt x="52" y="23"/>
                  <a:pt x="52" y="27"/>
                  <a:pt x="49" y="28"/>
                </a:cubicBezTo>
                <a:cubicBezTo>
                  <a:pt x="48" y="29"/>
                  <a:pt x="45" y="29"/>
                  <a:pt x="46" y="27"/>
                </a:cubicBezTo>
                <a:cubicBezTo>
                  <a:pt x="48" y="26"/>
                  <a:pt x="50" y="24"/>
                  <a:pt x="51" y="22"/>
                </a:cubicBezTo>
                <a:cubicBezTo>
                  <a:pt x="51" y="20"/>
                  <a:pt x="54" y="16"/>
                  <a:pt x="54" y="15"/>
                </a:cubicBezTo>
                <a:cubicBezTo>
                  <a:pt x="55" y="14"/>
                  <a:pt x="56" y="11"/>
                  <a:pt x="58" y="10"/>
                </a:cubicBezTo>
                <a:cubicBezTo>
                  <a:pt x="61" y="7"/>
                  <a:pt x="59" y="8"/>
                  <a:pt x="57" y="10"/>
                </a:cubicBezTo>
                <a:cubicBezTo>
                  <a:pt x="55" y="12"/>
                  <a:pt x="53" y="14"/>
                  <a:pt x="53" y="14"/>
                </a:cubicBezTo>
                <a:cubicBezTo>
                  <a:pt x="53" y="15"/>
                  <a:pt x="49" y="20"/>
                  <a:pt x="49" y="20"/>
                </a:cubicBezTo>
                <a:cubicBezTo>
                  <a:pt x="49" y="19"/>
                  <a:pt x="49" y="19"/>
                  <a:pt x="49" y="18"/>
                </a:cubicBezTo>
                <a:cubicBezTo>
                  <a:pt x="50" y="17"/>
                  <a:pt x="52" y="13"/>
                  <a:pt x="52" y="13"/>
                </a:cubicBezTo>
                <a:cubicBezTo>
                  <a:pt x="52" y="11"/>
                  <a:pt x="53" y="9"/>
                  <a:pt x="53" y="5"/>
                </a:cubicBezTo>
                <a:cubicBezTo>
                  <a:pt x="52" y="0"/>
                  <a:pt x="52" y="0"/>
                  <a:pt x="52" y="4"/>
                </a:cubicBezTo>
                <a:cubicBezTo>
                  <a:pt x="52" y="6"/>
                  <a:pt x="52" y="9"/>
                  <a:pt x="50" y="11"/>
                </a:cubicBezTo>
                <a:cubicBezTo>
                  <a:pt x="48" y="15"/>
                  <a:pt x="46" y="21"/>
                  <a:pt x="46" y="22"/>
                </a:cubicBezTo>
                <a:cubicBezTo>
                  <a:pt x="45" y="29"/>
                  <a:pt x="39" y="26"/>
                  <a:pt x="41" y="21"/>
                </a:cubicBezTo>
                <a:cubicBezTo>
                  <a:pt x="41" y="20"/>
                  <a:pt x="41" y="17"/>
                  <a:pt x="41" y="15"/>
                </a:cubicBezTo>
                <a:cubicBezTo>
                  <a:pt x="42" y="13"/>
                  <a:pt x="42" y="11"/>
                  <a:pt x="42" y="8"/>
                </a:cubicBezTo>
                <a:cubicBezTo>
                  <a:pt x="42" y="4"/>
                  <a:pt x="41" y="3"/>
                  <a:pt x="41" y="2"/>
                </a:cubicBezTo>
                <a:cubicBezTo>
                  <a:pt x="40" y="0"/>
                  <a:pt x="40" y="0"/>
                  <a:pt x="40" y="3"/>
                </a:cubicBezTo>
                <a:cubicBezTo>
                  <a:pt x="40" y="4"/>
                  <a:pt x="40" y="7"/>
                  <a:pt x="40" y="9"/>
                </a:cubicBezTo>
                <a:cubicBezTo>
                  <a:pt x="40" y="10"/>
                  <a:pt x="41" y="13"/>
                  <a:pt x="40" y="15"/>
                </a:cubicBezTo>
                <a:cubicBezTo>
                  <a:pt x="38" y="19"/>
                  <a:pt x="40" y="23"/>
                  <a:pt x="38" y="23"/>
                </a:cubicBezTo>
                <a:cubicBezTo>
                  <a:pt x="34" y="22"/>
                  <a:pt x="32" y="20"/>
                  <a:pt x="32" y="17"/>
                </a:cubicBezTo>
                <a:cubicBezTo>
                  <a:pt x="32" y="16"/>
                  <a:pt x="32" y="15"/>
                  <a:pt x="32" y="15"/>
                </a:cubicBezTo>
                <a:cubicBezTo>
                  <a:pt x="32" y="13"/>
                  <a:pt x="31" y="13"/>
                  <a:pt x="31" y="14"/>
                </a:cubicBezTo>
                <a:cubicBezTo>
                  <a:pt x="32" y="15"/>
                  <a:pt x="31" y="16"/>
                  <a:pt x="31" y="16"/>
                </a:cubicBezTo>
                <a:cubicBezTo>
                  <a:pt x="31" y="19"/>
                  <a:pt x="29" y="16"/>
                  <a:pt x="28" y="14"/>
                </a:cubicBezTo>
                <a:cubicBezTo>
                  <a:pt x="28" y="14"/>
                  <a:pt x="27" y="9"/>
                  <a:pt x="27" y="9"/>
                </a:cubicBezTo>
                <a:cubicBezTo>
                  <a:pt x="27" y="7"/>
                  <a:pt x="26" y="7"/>
                  <a:pt x="26" y="9"/>
                </a:cubicBezTo>
                <a:cubicBezTo>
                  <a:pt x="26" y="10"/>
                  <a:pt x="27" y="15"/>
                  <a:pt x="27" y="14"/>
                </a:cubicBezTo>
                <a:cubicBezTo>
                  <a:pt x="28" y="17"/>
                  <a:pt x="29" y="22"/>
                  <a:pt x="35" y="25"/>
                </a:cubicBezTo>
                <a:cubicBezTo>
                  <a:pt x="35" y="25"/>
                  <a:pt x="37" y="28"/>
                  <a:pt x="42" y="30"/>
                </a:cubicBezTo>
                <a:cubicBezTo>
                  <a:pt x="42" y="30"/>
                  <a:pt x="38" y="31"/>
                  <a:pt x="35" y="31"/>
                </a:cubicBezTo>
                <a:cubicBezTo>
                  <a:pt x="32" y="30"/>
                  <a:pt x="26" y="30"/>
                  <a:pt x="24" y="31"/>
                </a:cubicBezTo>
                <a:cubicBezTo>
                  <a:pt x="20" y="32"/>
                  <a:pt x="21" y="31"/>
                  <a:pt x="15" y="32"/>
                </a:cubicBezTo>
                <a:cubicBezTo>
                  <a:pt x="9" y="31"/>
                  <a:pt x="10" y="37"/>
                  <a:pt x="18" y="40"/>
                </a:cubicBezTo>
                <a:cubicBezTo>
                  <a:pt x="24" y="43"/>
                  <a:pt x="25" y="43"/>
                  <a:pt x="23" y="47"/>
                </a:cubicBezTo>
                <a:cubicBezTo>
                  <a:pt x="15" y="65"/>
                  <a:pt x="17" y="78"/>
                  <a:pt x="18" y="85"/>
                </a:cubicBezTo>
                <a:cubicBezTo>
                  <a:pt x="13" y="86"/>
                  <a:pt x="5" y="84"/>
                  <a:pt x="1" y="87"/>
                </a:cubicBezTo>
                <a:cubicBezTo>
                  <a:pt x="0" y="88"/>
                  <a:pt x="0" y="91"/>
                  <a:pt x="3" y="94"/>
                </a:cubicBezTo>
                <a:cubicBezTo>
                  <a:pt x="12" y="100"/>
                  <a:pt x="24" y="110"/>
                  <a:pt x="35" y="111"/>
                </a:cubicBezTo>
                <a:cubicBezTo>
                  <a:pt x="37" y="111"/>
                  <a:pt x="34" y="107"/>
                  <a:pt x="33" y="106"/>
                </a:cubicBezTo>
                <a:cubicBezTo>
                  <a:pt x="29" y="106"/>
                  <a:pt x="29" y="106"/>
                  <a:pt x="29" y="106"/>
                </a:cubicBezTo>
                <a:cubicBezTo>
                  <a:pt x="27" y="106"/>
                  <a:pt x="26" y="104"/>
                  <a:pt x="26" y="103"/>
                </a:cubicBezTo>
                <a:cubicBezTo>
                  <a:pt x="19" y="102"/>
                  <a:pt x="14" y="95"/>
                  <a:pt x="7" y="92"/>
                </a:cubicBezTo>
                <a:cubicBezTo>
                  <a:pt x="16" y="91"/>
                  <a:pt x="29" y="101"/>
                  <a:pt x="35" y="95"/>
                </a:cubicBezTo>
                <a:cubicBezTo>
                  <a:pt x="47" y="98"/>
                  <a:pt x="61" y="99"/>
                  <a:pt x="72" y="97"/>
                </a:cubicBezTo>
                <a:cubicBezTo>
                  <a:pt x="79" y="103"/>
                  <a:pt x="90" y="107"/>
                  <a:pt x="100" y="111"/>
                </a:cubicBezTo>
                <a:cubicBezTo>
                  <a:pt x="108" y="119"/>
                  <a:pt x="112" y="130"/>
                  <a:pt x="123" y="135"/>
                </a:cubicBezTo>
                <a:cubicBezTo>
                  <a:pt x="125" y="135"/>
                  <a:pt x="124" y="130"/>
                  <a:pt x="123" y="12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7" y="127"/>
                  <a:pt x="117" y="126"/>
                  <a:pt x="117" y="125"/>
                </a:cubicBezTo>
                <a:close/>
              </a:path>
            </a:pathLst>
          </a:custGeom>
          <a:solidFill>
            <a:srgbClr val="BC1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88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6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600"/>
                            </p:stCondLst>
                            <p:childTnLst>
                              <p:par>
                                <p:cTn id="8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2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 animBg="1"/>
      <p:bldP spid="13" grpId="0" animBg="1"/>
      <p:bldP spid="18" grpId="0" animBg="1"/>
      <p:bldP spid="19" grpId="0" animBg="1"/>
      <p:bldP spid="21" grpId="0" animBg="1"/>
      <p:bldP spid="22" grpId="0" animBg="1"/>
      <p:bldP spid="15" grpId="0" animBg="1"/>
      <p:bldP spid="16" grpId="0" animBg="1"/>
      <p:bldP spid="181" grpId="0" animBg="1"/>
      <p:bldP spid="182" grpId="0" animBg="1"/>
      <p:bldP spid="18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1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01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2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3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2" name="PA_chenying0907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3677" y="2626765"/>
            <a:ext cx="2760784" cy="1345255"/>
          </a:xfrm>
          <a:prstGeom prst="rect">
            <a:avLst/>
          </a:prstGeom>
        </p:spPr>
      </p:pic>
      <p:pic>
        <p:nvPicPr>
          <p:cNvPr id="16" name="PA_chenying0907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15608" y="2626765"/>
            <a:ext cx="2760784" cy="1345255"/>
          </a:xfrm>
          <a:prstGeom prst="rect">
            <a:avLst/>
          </a:prstGeom>
        </p:spPr>
      </p:pic>
      <p:pic>
        <p:nvPicPr>
          <p:cNvPr id="17" name="PA_chenying0907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77539" y="2626765"/>
            <a:ext cx="2760784" cy="1345255"/>
          </a:xfrm>
          <a:prstGeom prst="rect">
            <a:avLst/>
          </a:prstGeom>
        </p:spPr>
      </p:pic>
      <p:grpSp>
        <p:nvGrpSpPr>
          <p:cNvPr id="18" name="PA_chenying0907 17"/>
          <p:cNvGrpSpPr/>
          <p:nvPr>
            <p:custDataLst>
              <p:tags r:id="rId7"/>
            </p:custDataLst>
          </p:nvPr>
        </p:nvGrpSpPr>
        <p:grpSpPr>
          <a:xfrm>
            <a:off x="1545780" y="3972020"/>
            <a:ext cx="1976578" cy="1099058"/>
            <a:chOff x="914186" y="3429914"/>
            <a:chExt cx="1976578" cy="1099058"/>
          </a:xfrm>
        </p:grpSpPr>
        <p:sp>
          <p:nvSpPr>
            <p:cNvPr id="19" name="chenying0907 18"/>
            <p:cNvSpPr txBox="1"/>
            <p:nvPr/>
          </p:nvSpPr>
          <p:spPr>
            <a:xfrm>
              <a:off x="1262395" y="342991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20" name="chenying0907 19"/>
            <p:cNvSpPr txBox="1"/>
            <p:nvPr/>
          </p:nvSpPr>
          <p:spPr>
            <a:xfrm>
              <a:off x="914186" y="3771842"/>
              <a:ext cx="197657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Curabitur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elementum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posuere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25" name="PA_chenying0907 24"/>
          <p:cNvGrpSpPr/>
          <p:nvPr>
            <p:custDataLst>
              <p:tags r:id="rId8"/>
            </p:custDataLst>
          </p:nvPr>
        </p:nvGrpSpPr>
        <p:grpSpPr>
          <a:xfrm>
            <a:off x="5107711" y="3972020"/>
            <a:ext cx="1976578" cy="1099058"/>
            <a:chOff x="914186" y="3429914"/>
            <a:chExt cx="1976578" cy="1099058"/>
          </a:xfrm>
        </p:grpSpPr>
        <p:sp>
          <p:nvSpPr>
            <p:cNvPr id="26" name="chenying0907 25"/>
            <p:cNvSpPr txBox="1"/>
            <p:nvPr/>
          </p:nvSpPr>
          <p:spPr>
            <a:xfrm>
              <a:off x="1262395" y="342991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27" name="chenying0907 26"/>
            <p:cNvSpPr txBox="1"/>
            <p:nvPr/>
          </p:nvSpPr>
          <p:spPr>
            <a:xfrm>
              <a:off x="914186" y="3771842"/>
              <a:ext cx="197657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Curabitur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elementum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posuere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28" name="PA_chenying0907 27"/>
          <p:cNvGrpSpPr/>
          <p:nvPr>
            <p:custDataLst>
              <p:tags r:id="rId9"/>
            </p:custDataLst>
          </p:nvPr>
        </p:nvGrpSpPr>
        <p:grpSpPr>
          <a:xfrm>
            <a:off x="8669642" y="3972020"/>
            <a:ext cx="1976578" cy="1099058"/>
            <a:chOff x="914186" y="3429914"/>
            <a:chExt cx="1976578" cy="1099058"/>
          </a:xfrm>
        </p:grpSpPr>
        <p:sp>
          <p:nvSpPr>
            <p:cNvPr id="29" name="chenying0907 28"/>
            <p:cNvSpPr txBox="1"/>
            <p:nvPr/>
          </p:nvSpPr>
          <p:spPr>
            <a:xfrm>
              <a:off x="1262395" y="342991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30" name="chenying0907 29"/>
            <p:cNvSpPr txBox="1"/>
            <p:nvPr/>
          </p:nvSpPr>
          <p:spPr>
            <a:xfrm>
              <a:off x="914186" y="3771842"/>
              <a:ext cx="197657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Curabitur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elementum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posuere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068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1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01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2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3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2" name="PA_chenying0907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73362" y="2319613"/>
            <a:ext cx="3979654" cy="468884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PA_矩形 45"/>
          <p:cNvSpPr/>
          <p:nvPr>
            <p:custDataLst>
              <p:tags r:id="rId5"/>
            </p:custDataLst>
          </p:nvPr>
        </p:nvSpPr>
        <p:spPr>
          <a:xfrm>
            <a:off x="1493213" y="2222208"/>
            <a:ext cx="6147107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500"/>
              </a:spcAft>
            </a:pP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ipsum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dolor sit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Nam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viverra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euismod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odio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gravida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pellentesque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urna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varius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vitae.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Sed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dui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in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et,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interdum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nec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metus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Mauris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ultricies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justo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eu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convallis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placerat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felis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enim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ornare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nisi, vitae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mattis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nulla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ante id dui.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Ut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lectus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purus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commodo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et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tincidunt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vel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interdum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sed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lectus</a:t>
            </a:r>
            <a:endParaRPr lang="en-US" sz="1200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13" name="PA_矩形 45"/>
          <p:cNvSpPr/>
          <p:nvPr>
            <p:custDataLst>
              <p:tags r:id="rId6"/>
            </p:custDataLst>
          </p:nvPr>
        </p:nvSpPr>
        <p:spPr>
          <a:xfrm>
            <a:off x="1493213" y="3289008"/>
            <a:ext cx="6147107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500"/>
              </a:spcAft>
            </a:pP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Lorem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ipsum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dolor sit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amet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consectetur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adipiscing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elit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. Nam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viverra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euismod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odio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gravida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pellentesque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urna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varius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vitae. </a:t>
            </a:r>
            <a:r>
              <a:rPr lang="en-US" sz="1200" dirty="0" err="1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Sed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 dui lorem</a:t>
            </a:r>
          </a:p>
        </p:txBody>
      </p:sp>
      <p:pic>
        <p:nvPicPr>
          <p:cNvPr id="23" name="PA_chenying0907 2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495914" y="4081897"/>
            <a:ext cx="692810" cy="488164"/>
          </a:xfrm>
          <a:prstGeom prst="rect">
            <a:avLst/>
          </a:prstGeom>
        </p:spPr>
      </p:pic>
      <p:sp>
        <p:nvSpPr>
          <p:cNvPr id="24" name="PA_chenying0907 23"/>
          <p:cNvSpPr txBox="1"/>
          <p:nvPr>
            <p:custDataLst>
              <p:tags r:id="rId8"/>
            </p:custDataLst>
          </p:nvPr>
        </p:nvSpPr>
        <p:spPr>
          <a:xfrm>
            <a:off x="2188724" y="4200729"/>
            <a:ext cx="1584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25" name="PA_chenying0907 121"/>
          <p:cNvSpPr txBox="1"/>
          <p:nvPr>
            <p:custDataLst>
              <p:tags r:id="rId9"/>
            </p:custDataLst>
          </p:nvPr>
        </p:nvSpPr>
        <p:spPr>
          <a:xfrm>
            <a:off x="2188724" y="4570061"/>
            <a:ext cx="2615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Suitable for all category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Lorem Ipsum is not simply random text. It has roots in a piece.</a:t>
            </a:r>
            <a:endParaRPr lang="en-US" sz="1200" b="1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pic>
        <p:nvPicPr>
          <p:cNvPr id="32" name="PA_chenying0907 3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4419142" y="4081897"/>
            <a:ext cx="692810" cy="488164"/>
          </a:xfrm>
          <a:prstGeom prst="rect">
            <a:avLst/>
          </a:prstGeom>
        </p:spPr>
      </p:pic>
      <p:sp>
        <p:nvSpPr>
          <p:cNvPr id="33" name="PA_chenying0907 32"/>
          <p:cNvSpPr txBox="1"/>
          <p:nvPr>
            <p:custDataLst>
              <p:tags r:id="rId11"/>
            </p:custDataLst>
          </p:nvPr>
        </p:nvSpPr>
        <p:spPr>
          <a:xfrm>
            <a:off x="5111952" y="4200729"/>
            <a:ext cx="1584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  <p:sp>
        <p:nvSpPr>
          <p:cNvPr id="34" name="PA_chenying0907 121"/>
          <p:cNvSpPr txBox="1"/>
          <p:nvPr>
            <p:custDataLst>
              <p:tags r:id="rId12"/>
            </p:custDataLst>
          </p:nvPr>
        </p:nvSpPr>
        <p:spPr>
          <a:xfrm>
            <a:off x="5111952" y="4570061"/>
            <a:ext cx="2615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Suitable for all category</a:t>
            </a:r>
            <a:r>
              <a:rPr 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rPr>
              <a:t>, Lorem Ipsum is not simply random text. It has roots in a piece.</a:t>
            </a:r>
            <a:endParaRPr lang="en-US" sz="1200" b="1" dirty="0">
              <a:latin typeface="Marketing Script" panose="02000505020000020003" pitchFamily="2" charset="-122"/>
              <a:ea typeface="Marketing Script" panose="02000505020000020003" pitchFamily="2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13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  <p:bldP spid="24" grpId="0"/>
      <p:bldP spid="25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grpSp>
        <p:nvGrpSpPr>
          <p:cNvPr id="9" name="PA_chenying0907 8"/>
          <p:cNvGrpSpPr/>
          <p:nvPr>
            <p:custDataLst>
              <p:tags r:id="rId1"/>
            </p:custDataLst>
          </p:nvPr>
        </p:nvGrpSpPr>
        <p:grpSpPr>
          <a:xfrm>
            <a:off x="278613" y="126255"/>
            <a:ext cx="889787" cy="903201"/>
            <a:chOff x="278613" y="126255"/>
            <a:chExt cx="889787" cy="903201"/>
          </a:xfrm>
        </p:grpSpPr>
        <p:pic>
          <p:nvPicPr>
            <p:cNvPr id="6" name="chenying0907 5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78613" y="126255"/>
              <a:ext cx="889787" cy="903201"/>
            </a:xfrm>
            <a:prstGeom prst="rect">
              <a:avLst/>
            </a:prstGeom>
          </p:spPr>
        </p:pic>
        <p:sp>
          <p:nvSpPr>
            <p:cNvPr id="7" name="chenying0907 6"/>
            <p:cNvSpPr txBox="1"/>
            <p:nvPr/>
          </p:nvSpPr>
          <p:spPr>
            <a:xfrm>
              <a:off x="436540" y="344482"/>
              <a:ext cx="5739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01</a:t>
              </a:r>
              <a:endParaRPr lang="zh-CN" altLang="en-US" sz="28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8" name="PA_chenying0907 7"/>
          <p:cNvSpPr txBox="1"/>
          <p:nvPr>
            <p:custDataLst>
              <p:tags r:id="rId2"/>
            </p:custDataLst>
          </p:nvPr>
        </p:nvSpPr>
        <p:spPr>
          <a:xfrm>
            <a:off x="1168399" y="539267"/>
            <a:ext cx="2590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16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  <p:sp>
        <p:nvSpPr>
          <p:cNvPr id="10" name="PA_chenying0907 9"/>
          <p:cNvSpPr txBox="1"/>
          <p:nvPr>
            <p:custDataLst>
              <p:tags r:id="rId3"/>
            </p:custDataLst>
          </p:nvPr>
        </p:nvSpPr>
        <p:spPr>
          <a:xfrm>
            <a:off x="1107439" y="277889"/>
            <a:ext cx="223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单击此处添加标题</a:t>
            </a:r>
            <a:endParaRPr lang="zh-CN" altLang="en-US" sz="1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1085" name="PA_任意多边形 1084"/>
          <p:cNvSpPr/>
          <p:nvPr>
            <p:custDataLst>
              <p:tags r:id="rId4"/>
            </p:custDataLst>
          </p:nvPr>
        </p:nvSpPr>
        <p:spPr>
          <a:xfrm>
            <a:off x="-91440" y="1180103"/>
            <a:ext cx="12374880" cy="826381"/>
          </a:xfrm>
          <a:custGeom>
            <a:avLst/>
            <a:gdLst>
              <a:gd name="connsiteX0" fmla="*/ 0 w 12374880"/>
              <a:gd name="connsiteY0" fmla="*/ 0 h 826381"/>
              <a:gd name="connsiteX1" fmla="*/ 2032000 w 12374880"/>
              <a:gd name="connsiteY1" fmla="*/ 822960 h 826381"/>
              <a:gd name="connsiteX2" fmla="*/ 4033520 w 12374880"/>
              <a:gd name="connsiteY2" fmla="*/ 294640 h 826381"/>
              <a:gd name="connsiteX3" fmla="*/ 5537200 w 12374880"/>
              <a:gd name="connsiteY3" fmla="*/ 325120 h 826381"/>
              <a:gd name="connsiteX4" fmla="*/ 7426960 w 12374880"/>
              <a:gd name="connsiteY4" fmla="*/ 792480 h 826381"/>
              <a:gd name="connsiteX5" fmla="*/ 9997440 w 12374880"/>
              <a:gd name="connsiteY5" fmla="*/ 254000 h 826381"/>
              <a:gd name="connsiteX6" fmla="*/ 12374880 w 12374880"/>
              <a:gd name="connsiteY6" fmla="*/ 822960 h 82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74880" h="826381">
                <a:moveTo>
                  <a:pt x="0" y="0"/>
                </a:moveTo>
                <a:cubicBezTo>
                  <a:pt x="679873" y="386926"/>
                  <a:pt x="1359747" y="773853"/>
                  <a:pt x="2032000" y="822960"/>
                </a:cubicBezTo>
                <a:cubicBezTo>
                  <a:pt x="2704253" y="872067"/>
                  <a:pt x="3449320" y="377613"/>
                  <a:pt x="4033520" y="294640"/>
                </a:cubicBezTo>
                <a:cubicBezTo>
                  <a:pt x="4617720" y="211667"/>
                  <a:pt x="4971627" y="242147"/>
                  <a:pt x="5537200" y="325120"/>
                </a:cubicBezTo>
                <a:cubicBezTo>
                  <a:pt x="6102773" y="408093"/>
                  <a:pt x="6683587" y="804333"/>
                  <a:pt x="7426960" y="792480"/>
                </a:cubicBezTo>
                <a:cubicBezTo>
                  <a:pt x="8170333" y="780627"/>
                  <a:pt x="9172787" y="248920"/>
                  <a:pt x="9997440" y="254000"/>
                </a:cubicBezTo>
                <a:cubicBezTo>
                  <a:pt x="10822093" y="259080"/>
                  <a:pt x="11598486" y="541020"/>
                  <a:pt x="12374880" y="822960"/>
                </a:cubicBezTo>
              </a:path>
            </a:pathLst>
          </a:custGeom>
          <a:noFill/>
          <a:ln w="15875">
            <a:solidFill>
              <a:srgbClr val="3B7C7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81" name="PA_chenying0907 108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442158" y="2829444"/>
            <a:ext cx="1362563" cy="1591074"/>
          </a:xfrm>
          <a:prstGeom prst="rect">
            <a:avLst/>
          </a:prstGeom>
        </p:spPr>
      </p:pic>
      <p:cxnSp>
        <p:nvCxnSpPr>
          <p:cNvPr id="1088" name="PA_直接连接符 1087"/>
          <p:cNvCxnSpPr>
            <a:stCxn id="1085" idx="1"/>
          </p:cNvCxnSpPr>
          <p:nvPr>
            <p:custDataLst>
              <p:tags r:id="rId6"/>
            </p:custDataLst>
          </p:nvPr>
        </p:nvCxnSpPr>
        <p:spPr>
          <a:xfrm>
            <a:off x="2113280" y="2003063"/>
            <a:ext cx="10159" cy="1046480"/>
          </a:xfrm>
          <a:prstGeom prst="line">
            <a:avLst/>
          </a:prstGeom>
          <a:ln w="31750" cap="rnd">
            <a:solidFill>
              <a:srgbClr val="3B7C7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PA_直接连接符 135"/>
          <p:cNvCxnSpPr/>
          <p:nvPr>
            <p:custDataLst>
              <p:tags r:id="rId7"/>
            </p:custDataLst>
          </p:nvPr>
        </p:nvCxnSpPr>
        <p:spPr>
          <a:xfrm>
            <a:off x="4745281" y="1417320"/>
            <a:ext cx="0" cy="1849120"/>
          </a:xfrm>
          <a:prstGeom prst="line">
            <a:avLst/>
          </a:prstGeom>
          <a:ln w="31750" cap="rnd">
            <a:solidFill>
              <a:srgbClr val="3B7C7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91" name="PA_chenying0907 109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4282680" y="3049543"/>
            <a:ext cx="925203" cy="1720920"/>
          </a:xfrm>
          <a:prstGeom prst="rect">
            <a:avLst/>
          </a:prstGeom>
        </p:spPr>
      </p:pic>
      <p:cxnSp>
        <p:nvCxnSpPr>
          <p:cNvPr id="139" name="PA_直接连接符 138"/>
          <p:cNvCxnSpPr>
            <a:stCxn id="1085" idx="4"/>
          </p:cNvCxnSpPr>
          <p:nvPr>
            <p:custDataLst>
              <p:tags r:id="rId9"/>
            </p:custDataLst>
          </p:nvPr>
        </p:nvCxnSpPr>
        <p:spPr>
          <a:xfrm>
            <a:off x="7508240" y="1972583"/>
            <a:ext cx="25979" cy="1652398"/>
          </a:xfrm>
          <a:prstGeom prst="line">
            <a:avLst/>
          </a:prstGeom>
          <a:ln w="31750" cap="rnd">
            <a:solidFill>
              <a:srgbClr val="3B7C7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96" name="PA_chenying0907 109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6998084" y="3408676"/>
            <a:ext cx="1010697" cy="1230459"/>
          </a:xfrm>
          <a:prstGeom prst="rect">
            <a:avLst/>
          </a:prstGeom>
        </p:spPr>
      </p:pic>
      <p:pic>
        <p:nvPicPr>
          <p:cNvPr id="143" name="PA_chenying0907 14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9560657" y="2848915"/>
            <a:ext cx="1036126" cy="1209890"/>
          </a:xfrm>
          <a:prstGeom prst="rect">
            <a:avLst/>
          </a:prstGeom>
        </p:spPr>
      </p:pic>
      <p:cxnSp>
        <p:nvCxnSpPr>
          <p:cNvPr id="144" name="PA_直接连接符 143"/>
          <p:cNvCxnSpPr>
            <a:stCxn id="1085" idx="5"/>
          </p:cNvCxnSpPr>
          <p:nvPr>
            <p:custDataLst>
              <p:tags r:id="rId12"/>
            </p:custDataLst>
          </p:nvPr>
        </p:nvCxnSpPr>
        <p:spPr>
          <a:xfrm>
            <a:off x="10078720" y="1434103"/>
            <a:ext cx="6350" cy="1615440"/>
          </a:xfrm>
          <a:prstGeom prst="line">
            <a:avLst/>
          </a:prstGeom>
          <a:ln w="31750" cap="rnd">
            <a:solidFill>
              <a:srgbClr val="3B7C7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9" name="PA_chenying0907 148"/>
          <p:cNvGrpSpPr/>
          <p:nvPr>
            <p:custDataLst>
              <p:tags r:id="rId13"/>
            </p:custDataLst>
          </p:nvPr>
        </p:nvGrpSpPr>
        <p:grpSpPr>
          <a:xfrm>
            <a:off x="1124991" y="4564628"/>
            <a:ext cx="1976578" cy="1099058"/>
            <a:chOff x="914186" y="3429914"/>
            <a:chExt cx="1976578" cy="1099058"/>
          </a:xfrm>
        </p:grpSpPr>
        <p:sp>
          <p:nvSpPr>
            <p:cNvPr id="150" name="chenying0907 149"/>
            <p:cNvSpPr txBox="1"/>
            <p:nvPr/>
          </p:nvSpPr>
          <p:spPr>
            <a:xfrm>
              <a:off x="1262395" y="342991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51" name="chenying0907 150"/>
            <p:cNvSpPr txBox="1"/>
            <p:nvPr/>
          </p:nvSpPr>
          <p:spPr>
            <a:xfrm>
              <a:off x="914186" y="3771842"/>
              <a:ext cx="197657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Curabitur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elementum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posuere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52" name="PA_chenying0907 151"/>
          <p:cNvGrpSpPr/>
          <p:nvPr>
            <p:custDataLst>
              <p:tags r:id="rId14"/>
            </p:custDataLst>
          </p:nvPr>
        </p:nvGrpSpPr>
        <p:grpSpPr>
          <a:xfrm>
            <a:off x="3756992" y="4911869"/>
            <a:ext cx="1976578" cy="1099058"/>
            <a:chOff x="914186" y="3429914"/>
            <a:chExt cx="1976578" cy="1099058"/>
          </a:xfrm>
        </p:grpSpPr>
        <p:sp>
          <p:nvSpPr>
            <p:cNvPr id="153" name="chenying0907 152"/>
            <p:cNvSpPr txBox="1"/>
            <p:nvPr/>
          </p:nvSpPr>
          <p:spPr>
            <a:xfrm>
              <a:off x="1262395" y="342991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54" name="chenying0907 153"/>
            <p:cNvSpPr txBox="1"/>
            <p:nvPr/>
          </p:nvSpPr>
          <p:spPr>
            <a:xfrm>
              <a:off x="914186" y="3771842"/>
              <a:ext cx="197657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Curabitur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elementum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posuere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59" name="PA_chenying0907 158"/>
          <p:cNvGrpSpPr/>
          <p:nvPr>
            <p:custDataLst>
              <p:tags r:id="rId15"/>
            </p:custDataLst>
          </p:nvPr>
        </p:nvGrpSpPr>
        <p:grpSpPr>
          <a:xfrm>
            <a:off x="6515143" y="4709787"/>
            <a:ext cx="1976578" cy="1099058"/>
            <a:chOff x="914186" y="3429914"/>
            <a:chExt cx="1976578" cy="1099058"/>
          </a:xfrm>
        </p:grpSpPr>
        <p:sp>
          <p:nvSpPr>
            <p:cNvPr id="160" name="chenying0907 159"/>
            <p:cNvSpPr txBox="1"/>
            <p:nvPr/>
          </p:nvSpPr>
          <p:spPr>
            <a:xfrm>
              <a:off x="1262395" y="342991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61" name="chenying0907 160"/>
            <p:cNvSpPr txBox="1"/>
            <p:nvPr/>
          </p:nvSpPr>
          <p:spPr>
            <a:xfrm>
              <a:off x="914186" y="3771842"/>
              <a:ext cx="197657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Curabitur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elementum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posuere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62" name="PA_chenying0907 161"/>
          <p:cNvGrpSpPr/>
          <p:nvPr>
            <p:custDataLst>
              <p:tags r:id="rId16"/>
            </p:custDataLst>
          </p:nvPr>
        </p:nvGrpSpPr>
        <p:grpSpPr>
          <a:xfrm>
            <a:off x="9090431" y="4189464"/>
            <a:ext cx="1976578" cy="1099058"/>
            <a:chOff x="914186" y="3429914"/>
            <a:chExt cx="1976578" cy="1099058"/>
          </a:xfrm>
        </p:grpSpPr>
        <p:sp>
          <p:nvSpPr>
            <p:cNvPr id="163" name="chenying0907 162"/>
            <p:cNvSpPr txBox="1"/>
            <p:nvPr/>
          </p:nvSpPr>
          <p:spPr>
            <a:xfrm>
              <a:off x="1262395" y="3429914"/>
              <a:ext cx="128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64" name="chenying0907 163"/>
            <p:cNvSpPr txBox="1"/>
            <p:nvPr/>
          </p:nvSpPr>
          <p:spPr>
            <a:xfrm>
              <a:off x="914186" y="3771842"/>
              <a:ext cx="197657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adipiscing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Curabitur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elementum</a:t>
              </a:r>
              <a:r>
                <a:rPr lang="en-US" altLang="zh-CN" sz="1200" dirty="0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latin typeface="Marketing Script" panose="02000505020000020003" pitchFamily="2" charset="-122"/>
                  <a:ea typeface="Marketing Script" panose="02000505020000020003" pitchFamily="2" charset="-122"/>
                  <a:cs typeface="Segoe UI" panose="020B0502040204020203" pitchFamily="34" charset="0"/>
                </a:rPr>
                <a:t>posuere</a:t>
              </a:r>
              <a:endParaRPr lang="zh-CN" altLang="en-US" sz="1200" dirty="0">
                <a:latin typeface="Marketing Script" panose="02000505020000020003" pitchFamily="2" charset="-122"/>
                <a:ea typeface="Marketing Script" panose="02000505020000020003" pitchFamily="2" charset="-122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947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08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nying0907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3006" y="-2642141"/>
            <a:ext cx="6905989" cy="12192002"/>
          </a:xfrm>
          <a:prstGeom prst="rect">
            <a:avLst/>
          </a:prstGeom>
        </p:spPr>
      </p:pic>
      <p:pic>
        <p:nvPicPr>
          <p:cNvPr id="6" name="chenying0907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grpSp>
        <p:nvGrpSpPr>
          <p:cNvPr id="43" name="chenying0907 42"/>
          <p:cNvGrpSpPr/>
          <p:nvPr/>
        </p:nvGrpSpPr>
        <p:grpSpPr>
          <a:xfrm>
            <a:off x="4693860" y="1250494"/>
            <a:ext cx="2804280" cy="2549345"/>
            <a:chOff x="2123377" y="2547060"/>
            <a:chExt cx="1259047" cy="1144588"/>
          </a:xfrm>
        </p:grpSpPr>
        <p:pic>
          <p:nvPicPr>
            <p:cNvPr id="18" name="chenying0907 1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123377" y="2547060"/>
              <a:ext cx="1259047" cy="1144588"/>
            </a:xfrm>
            <a:prstGeom prst="rect">
              <a:avLst/>
            </a:prstGeom>
          </p:spPr>
        </p:pic>
        <p:sp>
          <p:nvSpPr>
            <p:cNvPr id="25" name="chenying0907 24"/>
            <p:cNvSpPr txBox="1"/>
            <p:nvPr/>
          </p:nvSpPr>
          <p:spPr>
            <a:xfrm>
              <a:off x="2392535" y="2825373"/>
              <a:ext cx="720730" cy="70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dirty="0" smtClean="0">
                  <a:solidFill>
                    <a:srgbClr val="B51C22"/>
                  </a:solidFill>
                  <a:latin typeface="Marketing Script" panose="02000505020000020003" pitchFamily="2" charset="-122"/>
                  <a:ea typeface="Marketing Script" panose="02000505020000020003" pitchFamily="2" charset="-122"/>
                </a:rPr>
                <a:t>02</a:t>
              </a:r>
              <a:endParaRPr lang="zh-CN" altLang="en-US" sz="9600" dirty="0">
                <a:solidFill>
                  <a:srgbClr val="B51C22"/>
                </a:solidFill>
                <a:latin typeface="Marketing Script" panose="02000505020000020003" pitchFamily="2" charset="-122"/>
                <a:ea typeface="Marketing Script" panose="02000505020000020003" pitchFamily="2" charset="-122"/>
              </a:endParaRPr>
            </a:p>
          </p:txBody>
        </p:sp>
      </p:grpSp>
      <p:sp>
        <p:nvSpPr>
          <p:cNvPr id="36" name="chenying0907 35"/>
          <p:cNvSpPr txBox="1"/>
          <p:nvPr/>
        </p:nvSpPr>
        <p:spPr>
          <a:xfrm>
            <a:off x="3291841" y="3823539"/>
            <a:ext cx="5608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Marketing Script" panose="02000505020000020003" pitchFamily="2" charset="-122"/>
                <a:ea typeface="Marketing Script" panose="02000505020000020003" pitchFamily="2" charset="-122"/>
              </a:rPr>
              <a:t>Click here to add your title</a:t>
            </a:r>
            <a:endParaRPr lang="zh-CN" altLang="en-US" sz="2800" dirty="0">
              <a:latin typeface="Marketing Script" panose="02000505020000020003" pitchFamily="2" charset="-122"/>
              <a:ea typeface="Marketing Script" panose="02000505020000020003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265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1535</Words>
  <Application>Microsoft Office PowerPoint</Application>
  <PresentationFormat>宽屏</PresentationFormat>
  <Paragraphs>194</Paragraphs>
  <Slides>28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等线 Light</vt:lpstr>
      <vt:lpstr>等线</vt:lpstr>
      <vt:lpstr>Marketing Script</vt:lpstr>
      <vt:lpstr>Arial</vt:lpstr>
      <vt:lpstr>李旭科书法 v1.4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chenying0907</Manager>
  <Company>chenying0907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cp:lastModifiedBy>MICHAEL</cp:lastModifiedBy>
  <cp:revision>66</cp:revision>
  <dcterms:created xsi:type="dcterms:W3CDTF">2016-11-02T08:51:30Z</dcterms:created>
  <dcterms:modified xsi:type="dcterms:W3CDTF">2016-11-26T16:30:28Z</dcterms:modified>
</cp:coreProperties>
</file>