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9" r:id="rId3"/>
    <p:sldId id="283" r:id="rId4"/>
    <p:sldId id="260" r:id="rId5"/>
    <p:sldId id="261" r:id="rId6"/>
    <p:sldId id="262" r:id="rId7"/>
    <p:sldId id="264" r:id="rId8"/>
    <p:sldId id="263" r:id="rId9"/>
    <p:sldId id="265" r:id="rId10"/>
    <p:sldId id="284" r:id="rId11"/>
    <p:sldId id="267" r:id="rId12"/>
    <p:sldId id="268" r:id="rId13"/>
    <p:sldId id="269" r:id="rId14"/>
    <p:sldId id="270" r:id="rId15"/>
    <p:sldId id="285" r:id="rId16"/>
    <p:sldId id="272" r:id="rId17"/>
    <p:sldId id="275" r:id="rId18"/>
    <p:sldId id="278" r:id="rId19"/>
    <p:sldId id="273" r:id="rId20"/>
    <p:sldId id="286" r:id="rId21"/>
    <p:sldId id="274" r:id="rId22"/>
    <p:sldId id="277" r:id="rId23"/>
    <p:sldId id="279" r:id="rId24"/>
    <p:sldId id="280" r:id="rId25"/>
    <p:sldId id="282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5692"/>
    <a:srgbClr val="17C0D4"/>
    <a:srgbClr val="FFFFF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9" autoAdjust="0"/>
    <p:restoredTop sz="94660"/>
  </p:normalViewPr>
  <p:slideViewPr>
    <p:cSldViewPr snapToGrid="0">
      <p:cViewPr>
        <p:scale>
          <a:sx n="80" d="100"/>
          <a:sy n="80" d="100"/>
        </p:scale>
        <p:origin x="808" y="8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7646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>
            <a:fillRect/>
          </a:stretch>
        </p:blipFill>
        <p:spPr>
          <a:xfrm>
            <a:off x="-414" y="1454552"/>
            <a:ext cx="12192414" cy="5403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238" y="4943160"/>
            <a:ext cx="5130479" cy="1914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48235">
            <a:off x="46299" y="-1268071"/>
            <a:ext cx="3167765" cy="31677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671" y="0"/>
            <a:ext cx="2054506" cy="20545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910" y="4461076"/>
            <a:ext cx="5887453" cy="26701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9205">
            <a:off x="5194508" y="4677926"/>
            <a:ext cx="5887453" cy="26701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400">
            <a:off x="8032822" y="4145089"/>
            <a:ext cx="5887453" cy="26701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800" y="511810"/>
            <a:ext cx="5634910" cy="6192767"/>
          </a:xfrm>
          <a:prstGeom prst="rect">
            <a:avLst/>
          </a:prstGeom>
        </p:spPr>
      </p:pic>
      <p:pic>
        <p:nvPicPr>
          <p:cNvPr id="11" name="群星 - 泛龙舟(水调) 笛子独奏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039127" y="-406400"/>
            <a:ext cx="812800" cy="81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南山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732548" y="1220453"/>
            <a:ext cx="8871284" cy="4267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908" y="-2691064"/>
            <a:ext cx="5539154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0"/>
          <a:stretch>
            <a:fillRect/>
          </a:stretch>
        </p:blipFill>
        <p:spPr>
          <a:xfrm>
            <a:off x="4041243" y="2420227"/>
            <a:ext cx="3857136" cy="5172326"/>
          </a:xfrm>
          <a:prstGeom prst="rect">
            <a:avLst/>
          </a:prstGeom>
        </p:spPr>
      </p:pic>
      <p:grpSp>
        <p:nvGrpSpPr>
          <p:cNvPr id="10" name="组 9"/>
          <p:cNvGrpSpPr/>
          <p:nvPr/>
        </p:nvGrpSpPr>
        <p:grpSpPr>
          <a:xfrm>
            <a:off x="2123943" y="1562601"/>
            <a:ext cx="2537923" cy="3730792"/>
            <a:chOff x="2316449" y="1691439"/>
            <a:chExt cx="2537923" cy="3730792"/>
          </a:xfrm>
        </p:grpSpPr>
        <p:sp>
          <p:nvSpPr>
            <p:cNvPr id="11" name="文本框 10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8033826" y="1709988"/>
            <a:ext cx="2537923" cy="3730792"/>
            <a:chOff x="2316449" y="1691439"/>
            <a:chExt cx="2537923" cy="3730792"/>
          </a:xfrm>
        </p:grpSpPr>
        <p:sp>
          <p:nvSpPr>
            <p:cNvPr id="14" name="文本框 13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南山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8744"/>
            <a:ext cx="7540752" cy="62392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7" t="40954" r="16491" b="24192"/>
          <a:stretch>
            <a:fillRect/>
          </a:stretch>
        </p:blipFill>
        <p:spPr>
          <a:xfrm>
            <a:off x="1314509" y="2197769"/>
            <a:ext cx="6656289" cy="3593432"/>
          </a:xfrm>
          <a:prstGeom prst="rect">
            <a:avLst/>
          </a:prstGeom>
        </p:spPr>
      </p:pic>
      <p:grpSp>
        <p:nvGrpSpPr>
          <p:cNvPr id="9" name="组 8"/>
          <p:cNvGrpSpPr/>
          <p:nvPr/>
        </p:nvGrpSpPr>
        <p:grpSpPr>
          <a:xfrm>
            <a:off x="8067834" y="1130970"/>
            <a:ext cx="3694128" cy="1997459"/>
            <a:chOff x="177030" y="1572157"/>
            <a:chExt cx="3694128" cy="1997459"/>
          </a:xfrm>
        </p:grpSpPr>
        <p:sp>
          <p:nvSpPr>
            <p:cNvPr id="10" name="文本框 9"/>
            <p:cNvSpPr txBox="1"/>
            <p:nvPr/>
          </p:nvSpPr>
          <p:spPr>
            <a:xfrm>
              <a:off x="177030" y="2492398"/>
              <a:ext cx="3694128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身是菩提树，心如明镜台。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时时勤拂拭，勿使惹尘埃。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77030" y="1572157"/>
              <a:ext cx="2276036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修行偈颂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8055042" y="3472094"/>
            <a:ext cx="3694128" cy="1997459"/>
            <a:chOff x="177030" y="1572157"/>
            <a:chExt cx="3694128" cy="1997459"/>
          </a:xfrm>
        </p:grpSpPr>
        <p:sp>
          <p:nvSpPr>
            <p:cNvPr id="13" name="文本框 12"/>
            <p:cNvSpPr txBox="1"/>
            <p:nvPr/>
          </p:nvSpPr>
          <p:spPr>
            <a:xfrm>
              <a:off x="177030" y="2492398"/>
              <a:ext cx="3694128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春有百花秋有月，夏有凉风冬有雪。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若无闲事挂心头，便是人间好时节。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7030" y="1572157"/>
              <a:ext cx="3312498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颂平常心是道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292" y="-265184"/>
            <a:ext cx="2054506" cy="20545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南山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7674" y="3384885"/>
            <a:ext cx="14181492" cy="3898230"/>
          </a:xfrm>
          <a:prstGeom prst="rect">
            <a:avLst/>
          </a:prstGeom>
        </p:spPr>
      </p:pic>
      <p:grpSp>
        <p:nvGrpSpPr>
          <p:cNvPr id="8" name="组 7"/>
          <p:cNvGrpSpPr/>
          <p:nvPr/>
        </p:nvGrpSpPr>
        <p:grpSpPr>
          <a:xfrm>
            <a:off x="1705074" y="2037348"/>
            <a:ext cx="1406915" cy="2695074"/>
            <a:chOff x="1921822" y="2197769"/>
            <a:chExt cx="1406915" cy="2695074"/>
          </a:xfrm>
        </p:grpSpPr>
        <p:grpSp>
          <p:nvGrpSpPr>
            <p:cNvPr id="9" name="组 8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11" name="泪珠形 10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贰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12" name="直线连接符 11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矩形 12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南山晚风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260" y="-289317"/>
            <a:ext cx="2054506" cy="2054506"/>
          </a:xfrm>
          <a:prstGeom prst="rect">
            <a:avLst/>
          </a:prstGeom>
        </p:spPr>
      </p:pic>
      <p:grpSp>
        <p:nvGrpSpPr>
          <p:cNvPr id="15" name="组 14"/>
          <p:cNvGrpSpPr/>
          <p:nvPr/>
        </p:nvGrpSpPr>
        <p:grpSpPr>
          <a:xfrm>
            <a:off x="5685291" y="637173"/>
            <a:ext cx="2537923" cy="3730792"/>
            <a:chOff x="2316449" y="1691439"/>
            <a:chExt cx="2537923" cy="3730792"/>
          </a:xfrm>
        </p:grpSpPr>
        <p:sp>
          <p:nvSpPr>
            <p:cNvPr id="16" name="文本框 15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8651624" y="637173"/>
            <a:ext cx="2537923" cy="3730792"/>
            <a:chOff x="2316449" y="1691439"/>
            <a:chExt cx="2537923" cy="3730792"/>
          </a:xfrm>
        </p:grpSpPr>
        <p:sp>
          <p:nvSpPr>
            <p:cNvPr id="19" name="文本框 18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南山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300" y="737936"/>
            <a:ext cx="8644538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9205">
            <a:off x="4141903" y="5761339"/>
            <a:ext cx="5887453" cy="26701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400">
            <a:off x="6980217" y="5228502"/>
            <a:ext cx="5887453" cy="26701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94058" y="1155032"/>
            <a:ext cx="4616648" cy="42473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大江东去，浪淘尽，千古风流人物。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故垒西边，人道是，三国周郎赤壁。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乱石穿空，惊涛拍岸，卷起千堆雪。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江山如画，一时多少豪杰。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遥想公瑾当年，小乔初嫁了，雄姿英发。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羽扇纶巾，谈笑间，樯橹灰飞烟灭。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故国神游，多情应笑我，早生华发。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人生如梦，一尊还酹江月。</a:t>
            </a:r>
            <a:endParaRPr kumimoji="1" lang="zh-CN" altLang="en-US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6834052" y="1322938"/>
            <a:ext cx="1406915" cy="2695074"/>
            <a:chOff x="1921822" y="2197769"/>
            <a:chExt cx="1406915" cy="2695074"/>
          </a:xfrm>
        </p:grpSpPr>
        <p:grpSp>
          <p:nvGrpSpPr>
            <p:cNvPr id="13" name="组 12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15" name="泪珠形 14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贰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16" name="直线连接符 15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矩形 16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南山晚风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目录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>
            <a:fillRect/>
          </a:stretch>
        </p:blipFill>
        <p:spPr>
          <a:xfrm>
            <a:off x="-414" y="1454552"/>
            <a:ext cx="12192414" cy="5403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429" y="-272461"/>
            <a:ext cx="2054506" cy="20545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54" y="4950931"/>
            <a:ext cx="5887453" cy="26701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9205">
            <a:off x="3853144" y="5167781"/>
            <a:ext cx="5887453" cy="26701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400">
            <a:off x="6691458" y="4634944"/>
            <a:ext cx="5887453" cy="2670111"/>
          </a:xfrm>
          <a:prstGeom prst="rect">
            <a:avLst/>
          </a:prstGeom>
        </p:spPr>
      </p:pic>
      <p:grpSp>
        <p:nvGrpSpPr>
          <p:cNvPr id="26" name="组 25"/>
          <p:cNvGrpSpPr/>
          <p:nvPr/>
        </p:nvGrpSpPr>
        <p:grpSpPr>
          <a:xfrm>
            <a:off x="4232723" y="1987470"/>
            <a:ext cx="1406915" cy="2695074"/>
            <a:chOff x="1921822" y="2197769"/>
            <a:chExt cx="1406915" cy="2695074"/>
          </a:xfrm>
        </p:grpSpPr>
        <p:grpSp>
          <p:nvGrpSpPr>
            <p:cNvPr id="27" name="组 26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29" name="泪珠形 28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叁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30" name="直线连接符 29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矩形 30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红尘依旧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141" y="0"/>
            <a:ext cx="684673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红尘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878" y="-160981"/>
            <a:ext cx="2054506" cy="2054506"/>
          </a:xfrm>
          <a:prstGeom prst="rect">
            <a:avLst/>
          </a:prstGeom>
        </p:spPr>
      </p:pic>
      <p:grpSp>
        <p:nvGrpSpPr>
          <p:cNvPr id="16" name="组 15"/>
          <p:cNvGrpSpPr/>
          <p:nvPr/>
        </p:nvGrpSpPr>
        <p:grpSpPr>
          <a:xfrm>
            <a:off x="968912" y="2080962"/>
            <a:ext cx="2537923" cy="3730792"/>
            <a:chOff x="2316449" y="1691439"/>
            <a:chExt cx="2537923" cy="3730792"/>
          </a:xfrm>
        </p:grpSpPr>
        <p:sp>
          <p:nvSpPr>
            <p:cNvPr id="17" name="文本框 16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3935245" y="2080962"/>
            <a:ext cx="2537923" cy="3730792"/>
            <a:chOff x="2316449" y="1691439"/>
            <a:chExt cx="2537923" cy="3730792"/>
          </a:xfrm>
        </p:grpSpPr>
        <p:sp>
          <p:nvSpPr>
            <p:cNvPr id="20" name="文本框 19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红尘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40" y="94999"/>
            <a:ext cx="7223760" cy="6858000"/>
          </a:xfrm>
          <a:prstGeom prst="rect">
            <a:avLst/>
          </a:prstGeom>
        </p:spPr>
      </p:pic>
      <p:grpSp>
        <p:nvGrpSpPr>
          <p:cNvPr id="8" name="组 7"/>
          <p:cNvGrpSpPr/>
          <p:nvPr/>
        </p:nvGrpSpPr>
        <p:grpSpPr>
          <a:xfrm>
            <a:off x="8497872" y="1147012"/>
            <a:ext cx="3694128" cy="1997459"/>
            <a:chOff x="177030" y="1572157"/>
            <a:chExt cx="3694128" cy="1997459"/>
          </a:xfrm>
        </p:grpSpPr>
        <p:sp>
          <p:nvSpPr>
            <p:cNvPr id="9" name="文本框 8"/>
            <p:cNvSpPr txBox="1"/>
            <p:nvPr/>
          </p:nvSpPr>
          <p:spPr>
            <a:xfrm>
              <a:off x="177030" y="2492398"/>
              <a:ext cx="3694128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身是菩提树，心如明镜台。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时时勤拂拭，勿使惹尘埃。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77030" y="1572157"/>
              <a:ext cx="2276036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修行偈颂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485080" y="3488136"/>
            <a:ext cx="3694128" cy="1997459"/>
            <a:chOff x="177030" y="1572157"/>
            <a:chExt cx="3694128" cy="1997459"/>
          </a:xfrm>
        </p:grpSpPr>
        <p:sp>
          <p:nvSpPr>
            <p:cNvPr id="12" name="文本框 11"/>
            <p:cNvSpPr txBox="1"/>
            <p:nvPr/>
          </p:nvSpPr>
          <p:spPr>
            <a:xfrm>
              <a:off x="177030" y="2492398"/>
              <a:ext cx="3694128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春有百花秋有月，夏有凉风冬有雪。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若无闲事挂心头，便是人间好时节。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7030" y="1572157"/>
              <a:ext cx="3312498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颂平常心是道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330" y="-249142"/>
            <a:ext cx="2054506" cy="20545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 1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13" name="组 1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红尘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47" y="673767"/>
            <a:ext cx="3552444" cy="514125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307091" y="1860884"/>
            <a:ext cx="4616648" cy="42473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大江东去，浪淘尽，千古风流人物。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故垒西边，人道是，三国周郎赤壁。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乱石穿空，惊涛拍岸，卷起千堆雪。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江山如画，一时多少豪杰。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遥想公瑾当年，小乔初嫁了，雄姿英发。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羽扇纶巾，谈笑间，樯橹灰飞烟灭。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故国神游，多情应笑我，早生华发。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人生如梦，一尊还酹江月。</a:t>
            </a:r>
            <a:endParaRPr kumimoji="1" lang="zh-CN" altLang="en-US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grpSp>
        <p:nvGrpSpPr>
          <p:cNvPr id="21" name="组 20"/>
          <p:cNvGrpSpPr/>
          <p:nvPr/>
        </p:nvGrpSpPr>
        <p:grpSpPr>
          <a:xfrm>
            <a:off x="9045355" y="1896857"/>
            <a:ext cx="1406915" cy="2695074"/>
            <a:chOff x="1921822" y="2197769"/>
            <a:chExt cx="1406915" cy="2695074"/>
          </a:xfrm>
        </p:grpSpPr>
        <p:grpSp>
          <p:nvGrpSpPr>
            <p:cNvPr id="22" name="组 21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24" name="泪珠形 23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叁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25" name="直线连接符 24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矩形 25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红尘依旧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红尘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9913"/>
            <a:ext cx="12192000" cy="10160000"/>
          </a:xfrm>
          <a:prstGeom prst="rect">
            <a:avLst/>
          </a:prstGeom>
        </p:spPr>
      </p:pic>
      <p:grpSp>
        <p:nvGrpSpPr>
          <p:cNvPr id="8" name="组 7"/>
          <p:cNvGrpSpPr/>
          <p:nvPr/>
        </p:nvGrpSpPr>
        <p:grpSpPr>
          <a:xfrm>
            <a:off x="2138530" y="877805"/>
            <a:ext cx="2537923" cy="3730792"/>
            <a:chOff x="2316449" y="1691439"/>
            <a:chExt cx="2537923" cy="3730792"/>
          </a:xfrm>
        </p:grpSpPr>
        <p:sp>
          <p:nvSpPr>
            <p:cNvPr id="9" name="文本框 8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目录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>
            <a:fillRect/>
          </a:stretch>
        </p:blipFill>
        <p:spPr>
          <a:xfrm>
            <a:off x="-414" y="1454552"/>
            <a:ext cx="12192414" cy="5403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429" y="-272461"/>
            <a:ext cx="2054506" cy="20545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54" y="4950931"/>
            <a:ext cx="5887453" cy="26701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9205">
            <a:off x="3853144" y="5167781"/>
            <a:ext cx="5887453" cy="26701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400">
            <a:off x="6691458" y="4634944"/>
            <a:ext cx="5887453" cy="2670111"/>
          </a:xfrm>
          <a:prstGeom prst="rect">
            <a:avLst/>
          </a:prstGeom>
        </p:spPr>
      </p:pic>
      <p:grpSp>
        <p:nvGrpSpPr>
          <p:cNvPr id="19" name="组 18"/>
          <p:cNvGrpSpPr/>
          <p:nvPr/>
        </p:nvGrpSpPr>
        <p:grpSpPr>
          <a:xfrm>
            <a:off x="4568235" y="2109538"/>
            <a:ext cx="1406915" cy="2695074"/>
            <a:chOff x="1921822" y="2197769"/>
            <a:chExt cx="1406915" cy="2695074"/>
          </a:xfrm>
        </p:grpSpPr>
        <p:grpSp>
          <p:nvGrpSpPr>
            <p:cNvPr id="20" name="组 19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22" name="泪珠形 21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肆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23" name="直线连接符 22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矩形 23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无忧无虑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20212" y="192506"/>
            <a:ext cx="6858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>
            <a:fillRect/>
          </a:stretch>
        </p:blipFill>
        <p:spPr>
          <a:xfrm>
            <a:off x="-414" y="1454552"/>
            <a:ext cx="12192414" cy="5403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238" y="4943160"/>
            <a:ext cx="5130479" cy="1914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48235">
            <a:off x="46299" y="-1268071"/>
            <a:ext cx="3167765" cy="31677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671" y="0"/>
            <a:ext cx="2054506" cy="20545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910" y="4461076"/>
            <a:ext cx="5887453" cy="26701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9205">
            <a:off x="5194508" y="4677926"/>
            <a:ext cx="5887453" cy="26701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400">
            <a:off x="8032822" y="4145089"/>
            <a:ext cx="5887453" cy="26701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800" y="511810"/>
            <a:ext cx="5634910" cy="61927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26442" y="0"/>
            <a:ext cx="5165558" cy="626550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884" y="0"/>
            <a:ext cx="2054506" cy="2054506"/>
          </a:xfrm>
          <a:prstGeom prst="rect">
            <a:avLst/>
          </a:prstGeom>
        </p:spPr>
      </p:pic>
      <p:grpSp>
        <p:nvGrpSpPr>
          <p:cNvPr id="10" name="组 9"/>
          <p:cNvGrpSpPr/>
          <p:nvPr/>
        </p:nvGrpSpPr>
        <p:grpSpPr>
          <a:xfrm>
            <a:off x="1433918" y="2241943"/>
            <a:ext cx="2537923" cy="3730792"/>
            <a:chOff x="2316449" y="1691439"/>
            <a:chExt cx="2537923" cy="3730792"/>
          </a:xfrm>
        </p:grpSpPr>
        <p:sp>
          <p:nvSpPr>
            <p:cNvPr id="11" name="文本框 10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4400251" y="2241943"/>
            <a:ext cx="2537923" cy="3730792"/>
            <a:chOff x="2316449" y="1691439"/>
            <a:chExt cx="2537923" cy="3730792"/>
          </a:xfrm>
        </p:grpSpPr>
        <p:sp>
          <p:nvSpPr>
            <p:cNvPr id="14" name="文本框 13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17" name="组 16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无忧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无忧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2053" y="-128337"/>
            <a:ext cx="6858000" cy="6858000"/>
          </a:xfrm>
          <a:prstGeom prst="rect">
            <a:avLst/>
          </a:prstGeom>
        </p:spPr>
      </p:pic>
      <p:grpSp>
        <p:nvGrpSpPr>
          <p:cNvPr id="9" name="组 8"/>
          <p:cNvGrpSpPr/>
          <p:nvPr/>
        </p:nvGrpSpPr>
        <p:grpSpPr>
          <a:xfrm>
            <a:off x="3750088" y="1668379"/>
            <a:ext cx="1406915" cy="2695074"/>
            <a:chOff x="1921822" y="2197769"/>
            <a:chExt cx="1406915" cy="2695074"/>
          </a:xfrm>
        </p:grpSpPr>
        <p:grpSp>
          <p:nvGrpSpPr>
            <p:cNvPr id="10" name="组 9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12" name="泪珠形 11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肆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13" name="直线连接符 12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矩形 13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无忧无虑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6075947" y="1644315"/>
            <a:ext cx="2537923" cy="3730792"/>
            <a:chOff x="2316449" y="1691439"/>
            <a:chExt cx="2537923" cy="3730792"/>
          </a:xfrm>
        </p:grpSpPr>
        <p:sp>
          <p:nvSpPr>
            <p:cNvPr id="16" name="文本框 15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8707178" y="1708484"/>
            <a:ext cx="2537923" cy="3730792"/>
            <a:chOff x="2316449" y="1691439"/>
            <a:chExt cx="2537923" cy="3730792"/>
          </a:xfrm>
        </p:grpSpPr>
        <p:sp>
          <p:nvSpPr>
            <p:cNvPr id="19" name="文本框 18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无忧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063" y="737936"/>
            <a:ext cx="5418222" cy="5418222"/>
          </a:xfrm>
          <a:prstGeom prst="rect">
            <a:avLst/>
          </a:prstGeom>
        </p:spPr>
      </p:pic>
      <p:grpSp>
        <p:nvGrpSpPr>
          <p:cNvPr id="8" name="组 7"/>
          <p:cNvGrpSpPr/>
          <p:nvPr/>
        </p:nvGrpSpPr>
        <p:grpSpPr>
          <a:xfrm>
            <a:off x="1480803" y="1904500"/>
            <a:ext cx="2537923" cy="3730792"/>
            <a:chOff x="2316449" y="1691439"/>
            <a:chExt cx="2537923" cy="3730792"/>
          </a:xfrm>
        </p:grpSpPr>
        <p:sp>
          <p:nvSpPr>
            <p:cNvPr id="9" name="文本框 8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871285" y="1904500"/>
            <a:ext cx="2537923" cy="3730792"/>
            <a:chOff x="2316449" y="1691439"/>
            <a:chExt cx="2537923" cy="3730792"/>
          </a:xfrm>
        </p:grpSpPr>
        <p:sp>
          <p:nvSpPr>
            <p:cNvPr id="12" name="文本框 11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无忧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5718">
            <a:off x="7902743" y="-385010"/>
            <a:ext cx="5539154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8877" y="94999"/>
            <a:ext cx="2054506" cy="205450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07091" y="1860884"/>
            <a:ext cx="4616648" cy="424731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大江东去，浪淘尽，千古风流人物。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故垒西边，人道是，三国周郎赤壁。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乱石穿空，惊涛拍岸，卷起千堆雪。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江山如画，一时多少豪杰。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遥想公瑾当年，小乔初嫁了，雄姿英发。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羽扇纶巾，谈笑间，樯橹灰飞烟灭。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故国神游，多情应笑我，早生华发。</a:t>
            </a:r>
            <a:b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</a:br>
            <a:r>
              <a:rPr lang="zh-CN" altLang="en-US" dirty="0" smtClean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rPr>
              <a:t>人生如梦，一尊还酹江月。</a:t>
            </a:r>
            <a:endParaRPr kumimoji="1" lang="zh-CN" altLang="en-US" dirty="0">
              <a:latin typeface="方正清刻本悦宋简体" panose="02000000000000000000" charset="-122"/>
              <a:ea typeface="方正清刻本悦宋简体" panose="02000000000000000000" charset="-122"/>
              <a:cs typeface="方正清刻本悦宋简体" panose="02000000000000000000" charset="-122"/>
            </a:endParaRPr>
          </a:p>
        </p:txBody>
      </p:sp>
      <p:grpSp>
        <p:nvGrpSpPr>
          <p:cNvPr id="10" name="组 9"/>
          <p:cNvGrpSpPr/>
          <p:nvPr/>
        </p:nvGrpSpPr>
        <p:grpSpPr>
          <a:xfrm>
            <a:off x="1841706" y="1860884"/>
            <a:ext cx="1406915" cy="2695074"/>
            <a:chOff x="1921822" y="2197769"/>
            <a:chExt cx="1406915" cy="2695074"/>
          </a:xfrm>
        </p:grpSpPr>
        <p:grpSp>
          <p:nvGrpSpPr>
            <p:cNvPr id="11" name="组 10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13" name="泪珠形 12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肆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14" name="直线连接符 13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矩形 14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无忧无虑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>
            <a:fillRect/>
          </a:stretch>
        </p:blipFill>
        <p:spPr>
          <a:xfrm>
            <a:off x="-414" y="1454552"/>
            <a:ext cx="12192414" cy="54034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54" y="4950931"/>
            <a:ext cx="5887453" cy="26701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9205">
            <a:off x="3853144" y="5167781"/>
            <a:ext cx="5887453" cy="26701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400">
            <a:off x="6691458" y="4634944"/>
            <a:ext cx="5887453" cy="26701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429" y="-272461"/>
            <a:ext cx="2054506" cy="20545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207" y="1050089"/>
            <a:ext cx="10186737" cy="46810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>
            <a:fillRect/>
          </a:stretch>
        </p:blipFill>
        <p:spPr>
          <a:xfrm>
            <a:off x="-414" y="1454552"/>
            <a:ext cx="12192414" cy="5403448"/>
          </a:xfrm>
          <a:prstGeom prst="rect">
            <a:avLst/>
          </a:prstGeom>
        </p:spPr>
      </p:pic>
      <p:grpSp>
        <p:nvGrpSpPr>
          <p:cNvPr id="12" name="组 1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10" name="组 9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目录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1633064" y="2165685"/>
            <a:ext cx="1406915" cy="2695074"/>
            <a:chOff x="1921822" y="2197769"/>
            <a:chExt cx="1406915" cy="2695074"/>
          </a:xfrm>
        </p:grpSpPr>
        <p:grpSp>
          <p:nvGrpSpPr>
            <p:cNvPr id="18" name="组 17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13" name="泪珠形 12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壹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15" name="直线连接符 14"/>
              <p:cNvCxnSpPr>
                <a:stCxn id="13" idx="2"/>
              </p:cNvCxnSpPr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矩形 15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初心不变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4003824" y="2165685"/>
            <a:ext cx="1406915" cy="2695074"/>
            <a:chOff x="1921822" y="2197769"/>
            <a:chExt cx="1406915" cy="2695074"/>
          </a:xfrm>
        </p:grpSpPr>
        <p:grpSp>
          <p:nvGrpSpPr>
            <p:cNvPr id="22" name="组 21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24" name="泪珠形 23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贰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25" name="直线连接符 24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矩形 25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南山晚风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374584" y="2165685"/>
            <a:ext cx="1406915" cy="2695074"/>
            <a:chOff x="1921822" y="2197769"/>
            <a:chExt cx="1406915" cy="2695074"/>
          </a:xfrm>
        </p:grpSpPr>
        <p:grpSp>
          <p:nvGrpSpPr>
            <p:cNvPr id="40" name="组 39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42" name="泪珠形 41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叁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43" name="直线连接符 42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矩形 43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红尘依旧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8745343" y="2109538"/>
            <a:ext cx="1406915" cy="2695074"/>
            <a:chOff x="1921822" y="2197769"/>
            <a:chExt cx="1406915" cy="2695074"/>
          </a:xfrm>
        </p:grpSpPr>
        <p:grpSp>
          <p:nvGrpSpPr>
            <p:cNvPr id="46" name="组 45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48" name="泪珠形 47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肆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49" name="直线连接符 48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矩形 49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无忧无虑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429" y="-272461"/>
            <a:ext cx="2054506" cy="20545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目录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>
            <a:fillRect/>
          </a:stretch>
        </p:blipFill>
        <p:spPr>
          <a:xfrm>
            <a:off x="-414" y="1454552"/>
            <a:ext cx="12192414" cy="5403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429" y="-272461"/>
            <a:ext cx="2054506" cy="2054506"/>
          </a:xfrm>
          <a:prstGeom prst="rect">
            <a:avLst/>
          </a:prstGeom>
        </p:spPr>
      </p:pic>
      <p:grpSp>
        <p:nvGrpSpPr>
          <p:cNvPr id="9" name="组 8"/>
          <p:cNvGrpSpPr/>
          <p:nvPr/>
        </p:nvGrpSpPr>
        <p:grpSpPr>
          <a:xfrm>
            <a:off x="3609127" y="1987470"/>
            <a:ext cx="1406915" cy="2695074"/>
            <a:chOff x="1921822" y="2197769"/>
            <a:chExt cx="1406915" cy="2695074"/>
          </a:xfrm>
        </p:grpSpPr>
        <p:grpSp>
          <p:nvGrpSpPr>
            <p:cNvPr id="10" name="组 9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12" name="泪珠形 11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壹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13" name="直线连接符 12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矩形 13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初心不变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656" y="-696996"/>
            <a:ext cx="4387611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54" y="4950931"/>
            <a:ext cx="5887453" cy="26701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9205">
            <a:off x="3853144" y="5167781"/>
            <a:ext cx="5887453" cy="26701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400">
            <a:off x="6691458" y="4634944"/>
            <a:ext cx="5887453" cy="26701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初心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1915396" y="1787692"/>
            <a:ext cx="2537923" cy="3730792"/>
            <a:chOff x="2316449" y="1691439"/>
            <a:chExt cx="2537923" cy="3730792"/>
          </a:xfrm>
        </p:grpSpPr>
        <p:sp>
          <p:nvSpPr>
            <p:cNvPr id="7" name="文本框 6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673" y="889426"/>
            <a:ext cx="4510581" cy="4324258"/>
          </a:xfrm>
          <a:prstGeom prst="rect">
            <a:avLst/>
          </a:prstGeom>
        </p:spPr>
      </p:pic>
      <p:grpSp>
        <p:nvGrpSpPr>
          <p:cNvPr id="11" name="组 10"/>
          <p:cNvGrpSpPr/>
          <p:nvPr/>
        </p:nvGrpSpPr>
        <p:grpSpPr>
          <a:xfrm>
            <a:off x="4677034" y="1787692"/>
            <a:ext cx="2537923" cy="3730792"/>
            <a:chOff x="2316449" y="1691439"/>
            <a:chExt cx="2537923" cy="3730792"/>
          </a:xfrm>
        </p:grpSpPr>
        <p:sp>
          <p:nvSpPr>
            <p:cNvPr id="12" name="文本框 11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初心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758" y="1238751"/>
            <a:ext cx="4572000" cy="4572000"/>
          </a:xfrm>
          <a:prstGeom prst="rect">
            <a:avLst/>
          </a:prstGeom>
        </p:spPr>
      </p:pic>
      <p:grpSp>
        <p:nvGrpSpPr>
          <p:cNvPr id="8" name="组 7"/>
          <p:cNvGrpSpPr/>
          <p:nvPr/>
        </p:nvGrpSpPr>
        <p:grpSpPr>
          <a:xfrm>
            <a:off x="1915396" y="1787692"/>
            <a:ext cx="2537923" cy="3730792"/>
            <a:chOff x="2316449" y="1691439"/>
            <a:chExt cx="2537923" cy="3730792"/>
          </a:xfrm>
        </p:grpSpPr>
        <p:sp>
          <p:nvSpPr>
            <p:cNvPr id="9" name="文本框 8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948225" y="1787692"/>
            <a:ext cx="2537923" cy="3730792"/>
            <a:chOff x="2316449" y="1691439"/>
            <a:chExt cx="2537923" cy="3730792"/>
          </a:xfrm>
        </p:grpSpPr>
        <p:sp>
          <p:nvSpPr>
            <p:cNvPr id="12" name="文本框 11"/>
            <p:cNvSpPr txBox="1"/>
            <p:nvPr/>
          </p:nvSpPr>
          <p:spPr>
            <a:xfrm>
              <a:off x="2316449" y="1691439"/>
              <a:ext cx="1661993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生不修善果，只爱杀人放火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。忽地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顿开金绳，这里扯断玉锁</a:t>
              </a:r>
              <a:r>
                <a:rPr lang="zh-CN" altLang="en-US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。咦</a:t>
              </a:r>
              <a:r>
                <a:rPr lang="en-US" altLang="zh-CN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钱塘江上潮信来，今日方知我是我</a:t>
              </a:r>
              <a:r>
                <a:rPr lang="en-US" altLang="zh-CN" sz="16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!</a:t>
              </a:r>
              <a:endParaRPr kumimoji="1"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684821" y="1691439"/>
              <a:ext cx="1169551" cy="373079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方知是我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初心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242" y="284747"/>
            <a:ext cx="3553326" cy="71066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580" y="4533836"/>
            <a:ext cx="5887453" cy="26701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9205">
            <a:off x="3805018" y="4750686"/>
            <a:ext cx="5887453" cy="26701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400">
            <a:off x="6643332" y="4217849"/>
            <a:ext cx="5887453" cy="2670111"/>
          </a:xfrm>
          <a:prstGeom prst="rect">
            <a:avLst/>
          </a:prstGeom>
        </p:spPr>
      </p:pic>
      <p:grpSp>
        <p:nvGrpSpPr>
          <p:cNvPr id="11" name="组 10"/>
          <p:cNvGrpSpPr/>
          <p:nvPr/>
        </p:nvGrpSpPr>
        <p:grpSpPr>
          <a:xfrm>
            <a:off x="5683873" y="1006530"/>
            <a:ext cx="3694128" cy="1997459"/>
            <a:chOff x="177030" y="1572157"/>
            <a:chExt cx="3694128" cy="1997459"/>
          </a:xfrm>
        </p:grpSpPr>
        <p:sp>
          <p:nvSpPr>
            <p:cNvPr id="12" name="文本框 11"/>
            <p:cNvSpPr txBox="1"/>
            <p:nvPr/>
          </p:nvSpPr>
          <p:spPr>
            <a:xfrm>
              <a:off x="177030" y="2492398"/>
              <a:ext cx="3694128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身是菩提树，心如明镜台。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时时勤拂拭，勿使惹尘埃。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7030" y="1572157"/>
              <a:ext cx="2276036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修行偈颂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5671081" y="3347654"/>
            <a:ext cx="3694128" cy="1997459"/>
            <a:chOff x="177030" y="1572157"/>
            <a:chExt cx="3694128" cy="1997459"/>
          </a:xfrm>
        </p:grpSpPr>
        <p:sp>
          <p:nvSpPr>
            <p:cNvPr id="15" name="文本框 14"/>
            <p:cNvSpPr txBox="1"/>
            <p:nvPr/>
          </p:nvSpPr>
          <p:spPr>
            <a:xfrm>
              <a:off x="177030" y="2492398"/>
              <a:ext cx="3694128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春有百花秋有月，夏有凉风冬有雪。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6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若无闲事挂心头，便是人间好时节。</a:t>
              </a:r>
              <a:endParaRPr lang="zh-CN" altLang="en-US" sz="16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7030" y="1572157"/>
              <a:ext cx="3312498" cy="107721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32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颂平常心是道</a:t>
              </a:r>
              <a:endParaRPr kumimoji="1" lang="zh-CN" altLang="en-US" sz="32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9621142" y="2122470"/>
            <a:ext cx="1406915" cy="2695074"/>
            <a:chOff x="1921822" y="2197769"/>
            <a:chExt cx="1406915" cy="2695074"/>
          </a:xfrm>
        </p:grpSpPr>
        <p:grpSp>
          <p:nvGrpSpPr>
            <p:cNvPr id="18" name="组 17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20" name="泪珠形 19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壹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21" name="直线连接符 20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矩形 21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初心不变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初心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5632" y="914399"/>
            <a:ext cx="2167069" cy="517357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62" y="2141206"/>
            <a:ext cx="8630653" cy="27199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039" y="-96254"/>
            <a:ext cx="2054506" cy="20545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514290" y="0"/>
            <a:ext cx="800219" cy="1562601"/>
            <a:chOff x="514290" y="0"/>
            <a:chExt cx="800219" cy="1562601"/>
          </a:xfrm>
        </p:grpSpPr>
        <p:grpSp>
          <p:nvGrpSpPr>
            <p:cNvPr id="3" name="组 2"/>
            <p:cNvGrpSpPr/>
            <p:nvPr/>
          </p:nvGrpSpPr>
          <p:grpSpPr>
            <a:xfrm>
              <a:off x="514290" y="0"/>
              <a:ext cx="800219" cy="1475874"/>
              <a:chOff x="514290" y="0"/>
              <a:chExt cx="800219" cy="147587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545432" y="0"/>
                <a:ext cx="737936" cy="147587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514290" y="94999"/>
                <a:ext cx="800219" cy="128587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dist"/>
                <a:r>
                  <a:rPr kumimoji="1" lang="zh-CN" altLang="en-US" sz="4000" dirty="0" smtClean="0">
                    <a:solidFill>
                      <a:schemeClr val="bg1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目录</a:t>
                </a:r>
                <a:endParaRPr kumimoji="1" lang="zh-CN" altLang="en-US" sz="4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29860" y="1514976"/>
              <a:ext cx="769078" cy="4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38"/>
          <a:stretch>
            <a:fillRect/>
          </a:stretch>
        </p:blipFill>
        <p:spPr>
          <a:xfrm>
            <a:off x="-414" y="1454552"/>
            <a:ext cx="12192414" cy="54034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5429" y="-272461"/>
            <a:ext cx="2054506" cy="205450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54" y="4950931"/>
            <a:ext cx="5887453" cy="26701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9205">
            <a:off x="3853144" y="5167781"/>
            <a:ext cx="5887453" cy="26701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400">
            <a:off x="6691458" y="4634944"/>
            <a:ext cx="5887453" cy="2670111"/>
          </a:xfrm>
          <a:prstGeom prst="rect">
            <a:avLst/>
          </a:prstGeom>
        </p:spPr>
      </p:pic>
      <p:grpSp>
        <p:nvGrpSpPr>
          <p:cNvPr id="19" name="组 18"/>
          <p:cNvGrpSpPr/>
          <p:nvPr/>
        </p:nvGrpSpPr>
        <p:grpSpPr>
          <a:xfrm>
            <a:off x="3950969" y="1987470"/>
            <a:ext cx="1406915" cy="2695074"/>
            <a:chOff x="1921822" y="2197769"/>
            <a:chExt cx="1406915" cy="2695074"/>
          </a:xfrm>
        </p:grpSpPr>
        <p:grpSp>
          <p:nvGrpSpPr>
            <p:cNvPr id="20" name="组 19"/>
            <p:cNvGrpSpPr/>
            <p:nvPr/>
          </p:nvGrpSpPr>
          <p:grpSpPr>
            <a:xfrm>
              <a:off x="2855496" y="2197769"/>
              <a:ext cx="473241" cy="2695074"/>
              <a:chOff x="2518611" y="2261937"/>
              <a:chExt cx="473241" cy="2695074"/>
            </a:xfrm>
          </p:grpSpPr>
          <p:sp>
            <p:nvSpPr>
              <p:cNvPr id="22" name="泪珠形 21"/>
              <p:cNvSpPr/>
              <p:nvPr/>
            </p:nvSpPr>
            <p:spPr>
              <a:xfrm>
                <a:off x="2518611" y="2261937"/>
                <a:ext cx="465221" cy="465221"/>
              </a:xfrm>
              <a:prstGeom prst="teardrop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贰</a:t>
                </a:r>
                <a:endParaRPr kumimoji="1" lang="zh-CN" altLang="en-US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  <p:cxnSp>
            <p:nvCxnSpPr>
              <p:cNvPr id="23" name="直线连接符 22"/>
              <p:cNvCxnSpPr/>
              <p:nvPr/>
            </p:nvCxnSpPr>
            <p:spPr>
              <a:xfrm>
                <a:off x="2751222" y="2727158"/>
                <a:ext cx="8020" cy="2229853"/>
              </a:xfrm>
              <a:prstGeom prst="line">
                <a:avLst/>
              </a:prstGeom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矩形 23"/>
              <p:cNvSpPr/>
              <p:nvPr/>
            </p:nvSpPr>
            <p:spPr>
              <a:xfrm>
                <a:off x="2526631" y="2959768"/>
                <a:ext cx="465221" cy="17646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sz="2400" dirty="0" smtClean="0">
                    <a:latin typeface="方正清刻本悦宋简体" panose="02000000000000000000" charset="-122"/>
                    <a:ea typeface="方正清刻本悦宋简体" panose="02000000000000000000" charset="-122"/>
                    <a:cs typeface="方正清刻本悦宋简体" panose="02000000000000000000" charset="-122"/>
                  </a:rPr>
                  <a:t>南山晚风</a:t>
                </a:r>
                <a:endParaRPr kumimoji="1" lang="zh-CN" altLang="en-US" sz="2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921822" y="2526632"/>
              <a:ext cx="830997" cy="23662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樽前不用翠眉颦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。人生</a:t>
              </a:r>
              <a:r>
                <a:rPr lang="zh-CN" altLang="en-US" sz="1400" dirty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如逆旅，我亦是行人</a:t>
              </a:r>
              <a:r>
                <a:rPr lang="zh-CN" altLang="en-US" sz="1400" dirty="0" smtClean="0">
                  <a:latin typeface="方正清刻本悦宋简体" panose="02000000000000000000" charset="-122"/>
                  <a:ea typeface="方正清刻本悦宋简体" panose="02000000000000000000" charset="-122"/>
                  <a:cs typeface="方正清刻本悦宋简体" panose="02000000000000000000" charset="-122"/>
                </a:rPr>
                <a:t>。</a:t>
              </a:r>
              <a:endParaRPr kumimoji="1" lang="zh-CN" altLang="en-US" sz="1400" dirty="0">
                <a:latin typeface="方正清刻本悦宋简体" panose="02000000000000000000" charset="-122"/>
                <a:ea typeface="方正清刻本悦宋简体" panose="02000000000000000000" charset="-122"/>
                <a:cs typeface="方正清刻本悦宋简体" panose="02000000000000000000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689" y="-4959"/>
            <a:ext cx="5383696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1810</Words>
  <Application>WPS 演示</Application>
  <PresentationFormat>宽屏</PresentationFormat>
  <Paragraphs>230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方正清刻本悦宋简体</vt:lpstr>
      <vt:lpstr>Arial Unicode MS</vt:lpstr>
      <vt:lpstr>Calibri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2018-03-20T13:11:47Z</dcterms:created>
  <dcterms:modified xsi:type="dcterms:W3CDTF">2018-03-20T13:23:09Z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